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26.xml" ContentType="application/vnd.openxmlformats-officedocument.presentationml.notesSlide+xml"/>
  <Override PartName="/ppt/tags/tag30.xml" ContentType="application/vnd.openxmlformats-officedocument.presentationml.tags+xml"/>
  <Override PartName="/ppt/notesSlides/notesSlide27.xml" ContentType="application/vnd.openxmlformats-officedocument.presentationml.notesSlide+xml"/>
  <Override PartName="/ppt/tags/tag31.xml" ContentType="application/vnd.openxmlformats-officedocument.presentationml.tags+xml"/>
  <Override PartName="/ppt/notesSlides/notesSlide28.xml" ContentType="application/vnd.openxmlformats-officedocument.presentationml.notesSlide+xml"/>
  <Override PartName="/ppt/tags/tag32.xml" ContentType="application/vnd.openxmlformats-officedocument.presentationml.tags+xml"/>
  <Override PartName="/ppt/notesSlides/notesSlide29.xml" ContentType="application/vnd.openxmlformats-officedocument.presentationml.notesSlide+xml"/>
  <Override PartName="/ppt/tags/tag33.xml" ContentType="application/vnd.openxmlformats-officedocument.presentationml.tags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notesSlides/notesSlide31.xml" ContentType="application/vnd.openxmlformats-officedocument.presentationml.notesSlide+xml"/>
  <Override PartName="/ppt/tags/tag35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notesSlides/notesSlide33.xml" ContentType="application/vnd.openxmlformats-officedocument.presentationml.notesSlide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2" r:id="rId3"/>
  </p:sldMasterIdLst>
  <p:notesMasterIdLst>
    <p:notesMasterId r:id="rId42"/>
  </p:notesMasterIdLst>
  <p:sldIdLst>
    <p:sldId id="256" r:id="rId4"/>
    <p:sldId id="257" r:id="rId5"/>
    <p:sldId id="258" r:id="rId6"/>
    <p:sldId id="259" r:id="rId7"/>
    <p:sldId id="260" r:id="rId8"/>
    <p:sldId id="277" r:id="rId9"/>
    <p:sldId id="278" r:id="rId10"/>
    <p:sldId id="293" r:id="rId11"/>
    <p:sldId id="294" r:id="rId12"/>
    <p:sldId id="303" r:id="rId13"/>
    <p:sldId id="302" r:id="rId14"/>
    <p:sldId id="301" r:id="rId15"/>
    <p:sldId id="300" r:id="rId16"/>
    <p:sldId id="299" r:id="rId17"/>
    <p:sldId id="298" r:id="rId18"/>
    <p:sldId id="297" r:id="rId19"/>
    <p:sldId id="296" r:id="rId20"/>
    <p:sldId id="295" r:id="rId21"/>
    <p:sldId id="304" r:id="rId22"/>
    <p:sldId id="311" r:id="rId23"/>
    <p:sldId id="310" r:id="rId24"/>
    <p:sldId id="261" r:id="rId25"/>
    <p:sldId id="262" r:id="rId26"/>
    <p:sldId id="316" r:id="rId27"/>
    <p:sldId id="315" r:id="rId28"/>
    <p:sldId id="314" r:id="rId29"/>
    <p:sldId id="313" r:id="rId30"/>
    <p:sldId id="312" r:id="rId31"/>
    <p:sldId id="287" r:id="rId32"/>
    <p:sldId id="317" r:id="rId33"/>
    <p:sldId id="319" r:id="rId34"/>
    <p:sldId id="318" r:id="rId35"/>
    <p:sldId id="271" r:id="rId36"/>
    <p:sldId id="320" r:id="rId37"/>
    <p:sldId id="274" r:id="rId38"/>
    <p:sldId id="269" r:id="rId39"/>
    <p:sldId id="292" r:id="rId40"/>
    <p:sldId id="267" r:id="rId41"/>
  </p:sldIdLst>
  <p:sldSz cx="12192000" cy="6858000"/>
  <p:notesSz cx="6858000" cy="9144000"/>
  <p:embeddedFontLst>
    <p:embeddedFont>
      <p:font typeface="Outfit" panose="020B0604020202020204" charset="0"/>
      <p:regular r:id="rId43"/>
      <p:bold r:id="rId44"/>
      <p:italic r:id="rId45"/>
      <p:boldItalic r:id="rId46"/>
    </p:embeddedFont>
    <p:embeddedFont>
      <p:font typeface="UTM Avo" panose="02040603050506020204" pitchFamily="18" charset="0"/>
      <p:regular r:id="rId47"/>
      <p:bold r:id="rId48"/>
      <p:italic r:id="rId49"/>
      <p:boldItalic r:id="rId50"/>
    </p:embeddedFont>
  </p:embeddedFontLst>
  <p:custDataLst>
    <p:tags r:id="rId5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7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39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5.xml"/><Relationship Id="rId51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9356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8722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5426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8402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949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0947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908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045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9985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3215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6890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8125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4788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8351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3950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6932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2119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55264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4264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79505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520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31087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27384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9435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14247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08576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dk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38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>
                <a:solidFill>
                  <a:schemeClr val="dk1">
                    <a:lumMod val="10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24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87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>
                <a:solidFill>
                  <a:schemeClr val="dk1">
                    <a:lumMod val="10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>
                <a:solidFill>
                  <a:schemeClr val="dk1">
                    <a:lumMod val="10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0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dk1">
                    <a:lumMod val="10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>
                <a:solidFill>
                  <a:schemeClr val="dk1">
                    <a:lumMod val="10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dk1">
                    <a:lumMod val="10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>
                <a:solidFill>
                  <a:schemeClr val="dk1">
                    <a:lumMod val="10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53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80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624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 sz="2800"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 sz="2400"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 sz="2000"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 sz="2000">
                <a:solidFill>
                  <a:schemeClr val="dk1">
                    <a:lumMod val="10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dk1">
                    <a:lumMod val="10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08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dk1">
                    <a:lumMod val="10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dk1">
                    <a:lumMod val="10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21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>
                <a:solidFill>
                  <a:schemeClr val="dk1">
                    <a:lumMod val="10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05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dk1">
                    <a:lumMod val="100000"/>
                  </a:schemeClr>
                </a:solidFill>
              </a:defRPr>
            </a:lvl1pPr>
            <a:lvl2pPr>
              <a:defRPr>
                <a:solidFill>
                  <a:schemeClr val="dk1">
                    <a:lumMod val="100000"/>
                  </a:schemeClr>
                </a:solidFill>
              </a:defRPr>
            </a:lvl2pPr>
            <a:lvl3pPr>
              <a:defRPr>
                <a:solidFill>
                  <a:schemeClr val="dk1">
                    <a:lumMod val="100000"/>
                  </a:schemeClr>
                </a:solidFill>
              </a:defRPr>
            </a:lvl3pPr>
            <a:lvl4pPr>
              <a:defRPr>
                <a:solidFill>
                  <a:schemeClr val="dk1">
                    <a:lumMod val="100000"/>
                  </a:schemeClr>
                </a:solidFill>
              </a:defRPr>
            </a:lvl4pPr>
            <a:lvl5pPr>
              <a:defRPr>
                <a:solidFill>
                  <a:schemeClr val="dk1">
                    <a:lumMod val="10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14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871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9845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1418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57159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70755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43865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5542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76433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05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7907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26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F51C3B0E-C407-F752-6CC0-77DB3090448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dk1">
                    <a:lumMod val="100000"/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782333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dk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6103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9-trong-cay-an-qua/1/705/13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9-trong-cay-an-qua/1/705/13/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9-trong-cay-an-qua/1/705/15/" TargetMode="Externa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22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22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22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22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image" Target="../media/image22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microsoft.com/office/2007/relationships/hdphoto" Target="../media/hdphoto2.wdp"/><Relationship Id="rId4" Type="http://schemas.openxmlformats.org/officeDocument/2006/relationships/image" Target="../media/image22.png"/><Relationship Id="rId9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9-trong-cay-an-qua/1/705/15/" TargetMode="Externa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image" Target="../media/image36.png"/><Relationship Id="rId2" Type="http://schemas.microsoft.com/office/2007/relationships/media" Target="../media/media2.mp4"/><Relationship Id="rId1" Type="http://schemas.openxmlformats.org/officeDocument/2006/relationships/tags" Target="../tags/tag38.xml"/><Relationship Id="rId6" Type="http://schemas.openxmlformats.org/officeDocument/2006/relationships/image" Target="../media/image34.png"/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E734A7B2-1A81-FCA3-57F1-7F97265FF813}"/>
              </a:ext>
            </a:extLst>
          </p:cNvPr>
          <p:cNvSpPr txBox="1">
            <a:spLocks/>
          </p:cNvSpPr>
          <p:nvPr/>
        </p:nvSpPr>
        <p:spPr>
          <a:xfrm>
            <a:off x="0" y="1088455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vi-VN" sz="4000" b="1">
                <a:solidFill>
                  <a:srgbClr val="002060"/>
                </a:solidFill>
                <a:latin typeface="UTM Avo" panose="02040603050506020204" pitchFamily="18" charset="0"/>
              </a:rPr>
              <a:t>Chủ đề 2. Các phương pháp nhân giống</a:t>
            </a:r>
            <a:endParaRPr lang="en-US" sz="4000" b="1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vi-VN" sz="4000" b="1">
                <a:solidFill>
                  <a:srgbClr val="002060"/>
                </a:solidFill>
                <a:latin typeface="UTM Avo" panose="02040603050506020204" pitchFamily="18" charset="0"/>
              </a:rPr>
              <a:t>vô tính một số loại cây ăn quả phổ biến</a:t>
            </a:r>
            <a:endParaRPr lang="en-US" sz="4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Google Shape;54;p1">
            <a:extLst>
              <a:ext uri="{FF2B5EF4-FFF2-40B4-BE49-F238E27FC236}">
                <a16:creationId xmlns:a16="http://schemas.microsoft.com/office/drawing/2014/main" id="{26EB04B3-00E6-1F80-1857-52CA1706E7A6}"/>
              </a:ext>
            </a:extLst>
          </p:cNvPr>
          <p:cNvSpPr txBox="1">
            <a:spLocks/>
          </p:cNvSpPr>
          <p:nvPr/>
        </p:nvSpPr>
        <p:spPr>
          <a:xfrm>
            <a:off x="0" y="3802426"/>
            <a:ext cx="1219200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giống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vô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giống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pháp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ghép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đoạn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cành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3E17F7-C30F-09FC-7C2D-2B9A3BE569C2}"/>
              </a:ext>
            </a:extLst>
          </p:cNvPr>
          <p:cNvSpPr txBox="1"/>
          <p:nvPr/>
        </p:nvSpPr>
        <p:spPr>
          <a:xfrm>
            <a:off x="8969829" y="120541"/>
            <a:ext cx="32221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nghệ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9</a:t>
            </a:r>
          </a:p>
          <a:p>
            <a:pPr algn="ctr"/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Trồng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cây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ăn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quả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E97EFB-986B-D34E-B3F6-3D2F391D84FF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784668F3-5450-4832-7488-282DE210BB26}"/>
              </a:ext>
            </a:extLst>
          </p:cNvPr>
          <p:cNvSpPr/>
          <p:nvPr/>
        </p:nvSpPr>
        <p:spPr>
          <a:xfrm>
            <a:off x="2533338" y="1820759"/>
            <a:ext cx="7125324" cy="1323869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nhóm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chuẩn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mẫu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cụ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sử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dụng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ghép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đoạn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cành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cs"/>
              </a:rPr>
              <a:t>: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B64F1-5A1D-76BF-8ABF-9872E76856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823" y="3444531"/>
            <a:ext cx="2538907" cy="31546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B7571C-F264-5B49-77CD-B6FCB4B9D5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3943" y="4061947"/>
            <a:ext cx="8515200" cy="244495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BBEF365B-0256-9EC2-0056-66A407258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256B1BD-92ED-883B-26D1-49403C8C967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0E230F-0990-A610-A280-4D32808C8960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pSp>
        <p:nvGrpSpPr>
          <p:cNvPr id="4" name="Google Shape;2312;p39">
            <a:extLst>
              <a:ext uri="{FF2B5EF4-FFF2-40B4-BE49-F238E27FC236}">
                <a16:creationId xmlns:a16="http://schemas.microsoft.com/office/drawing/2014/main" id="{B888325E-DCF5-BF8B-B743-B968FB818CC0}"/>
              </a:ext>
            </a:extLst>
          </p:cNvPr>
          <p:cNvGrpSpPr/>
          <p:nvPr/>
        </p:nvGrpSpPr>
        <p:grpSpPr>
          <a:xfrm flipH="1">
            <a:off x="10036528" y="5054530"/>
            <a:ext cx="2080703" cy="2735537"/>
            <a:chOff x="4434525" y="1766000"/>
            <a:chExt cx="627625" cy="825150"/>
          </a:xfrm>
        </p:grpSpPr>
        <p:sp>
          <p:nvSpPr>
            <p:cNvPr id="5" name="Google Shape;2313;p39">
              <a:extLst>
                <a:ext uri="{FF2B5EF4-FFF2-40B4-BE49-F238E27FC236}">
                  <a16:creationId xmlns:a16="http://schemas.microsoft.com/office/drawing/2014/main" id="{EA84C580-1299-809E-2C80-5A4B8830916A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Google Shape;2314;p39">
              <a:extLst>
                <a:ext uri="{FF2B5EF4-FFF2-40B4-BE49-F238E27FC236}">
                  <a16:creationId xmlns:a16="http://schemas.microsoft.com/office/drawing/2014/main" id="{08D6492B-6312-D368-9571-BF7DA130D598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Google Shape;2315;p39">
              <a:extLst>
                <a:ext uri="{FF2B5EF4-FFF2-40B4-BE49-F238E27FC236}">
                  <a16:creationId xmlns:a16="http://schemas.microsoft.com/office/drawing/2014/main" id="{08384403-B707-7019-239B-273B0402989D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Google Shape;2316;p39">
              <a:extLst>
                <a:ext uri="{FF2B5EF4-FFF2-40B4-BE49-F238E27FC236}">
                  <a16:creationId xmlns:a16="http://schemas.microsoft.com/office/drawing/2014/main" id="{560A2F9E-CAAD-BCDD-A026-618C954FCE09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Google Shape;2317;p39">
              <a:extLst>
                <a:ext uri="{FF2B5EF4-FFF2-40B4-BE49-F238E27FC236}">
                  <a16:creationId xmlns:a16="http://schemas.microsoft.com/office/drawing/2014/main" id="{277AA4EA-8EB8-8EE8-DAEA-28A3D67B31D4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Google Shape;2318;p39">
              <a:extLst>
                <a:ext uri="{FF2B5EF4-FFF2-40B4-BE49-F238E27FC236}">
                  <a16:creationId xmlns:a16="http://schemas.microsoft.com/office/drawing/2014/main" id="{86766F64-07BF-BA3B-D17B-9FA33CEC6447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Google Shape;2319;p39">
              <a:extLst>
                <a:ext uri="{FF2B5EF4-FFF2-40B4-BE49-F238E27FC236}">
                  <a16:creationId xmlns:a16="http://schemas.microsoft.com/office/drawing/2014/main" id="{9A614B1A-DE37-08DC-2D22-512C0A12C25A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Google Shape;2320;p39">
              <a:extLst>
                <a:ext uri="{FF2B5EF4-FFF2-40B4-BE49-F238E27FC236}">
                  <a16:creationId xmlns:a16="http://schemas.microsoft.com/office/drawing/2014/main" id="{BD3786D7-E3CC-58CC-CA16-484F63B8FE94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Google Shape;2321;p39">
              <a:extLst>
                <a:ext uri="{FF2B5EF4-FFF2-40B4-BE49-F238E27FC236}">
                  <a16:creationId xmlns:a16="http://schemas.microsoft.com/office/drawing/2014/main" id="{516813C4-5869-F067-0C67-E34B46E4647E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Google Shape;2322;p39">
              <a:extLst>
                <a:ext uri="{FF2B5EF4-FFF2-40B4-BE49-F238E27FC236}">
                  <a16:creationId xmlns:a16="http://schemas.microsoft.com/office/drawing/2014/main" id="{5313290C-82F1-C9FD-CC21-8640A1BBCA70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Google Shape;2323;p39">
              <a:extLst>
                <a:ext uri="{FF2B5EF4-FFF2-40B4-BE49-F238E27FC236}">
                  <a16:creationId xmlns:a16="http://schemas.microsoft.com/office/drawing/2014/main" id="{AF6972DA-9C70-05B6-4727-F7817D87FB86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Google Shape;2324;p39">
            <a:extLst>
              <a:ext uri="{FF2B5EF4-FFF2-40B4-BE49-F238E27FC236}">
                <a16:creationId xmlns:a16="http://schemas.microsoft.com/office/drawing/2014/main" id="{F7889662-A6AC-1351-5161-9576E2FE81B8}"/>
              </a:ext>
            </a:extLst>
          </p:cNvPr>
          <p:cNvGrpSpPr/>
          <p:nvPr/>
        </p:nvGrpSpPr>
        <p:grpSpPr>
          <a:xfrm>
            <a:off x="10055297" y="1822926"/>
            <a:ext cx="2467557" cy="1515555"/>
            <a:chOff x="5723275" y="2255625"/>
            <a:chExt cx="562975" cy="345775"/>
          </a:xfrm>
        </p:grpSpPr>
        <p:sp>
          <p:nvSpPr>
            <p:cNvPr id="17" name="Google Shape;2325;p39">
              <a:extLst>
                <a:ext uri="{FF2B5EF4-FFF2-40B4-BE49-F238E27FC236}">
                  <a16:creationId xmlns:a16="http://schemas.microsoft.com/office/drawing/2014/main" id="{5EDDB3B1-8D56-B7B0-474A-B326B2843711}"/>
                </a:ext>
              </a:extLst>
            </p:cNvPr>
            <p:cNvSpPr/>
            <p:nvPr/>
          </p:nvSpPr>
          <p:spPr>
            <a:xfrm>
              <a:off x="5723275" y="2284000"/>
              <a:ext cx="559075" cy="317400"/>
            </a:xfrm>
            <a:custGeom>
              <a:avLst/>
              <a:gdLst/>
              <a:ahLst/>
              <a:cxnLst/>
              <a:rect l="l" t="t" r="r" b="b"/>
              <a:pathLst>
                <a:path w="22363" h="12696" extrusionOk="0">
                  <a:moveTo>
                    <a:pt x="1865" y="0"/>
                  </a:moveTo>
                  <a:cubicBezTo>
                    <a:pt x="1532" y="0"/>
                    <a:pt x="1177" y="0"/>
                    <a:pt x="844" y="11"/>
                  </a:cubicBezTo>
                  <a:cubicBezTo>
                    <a:pt x="0" y="33"/>
                    <a:pt x="145" y="577"/>
                    <a:pt x="256" y="1276"/>
                  </a:cubicBezTo>
                  <a:cubicBezTo>
                    <a:pt x="1010" y="6126"/>
                    <a:pt x="4528" y="10499"/>
                    <a:pt x="9212" y="12097"/>
                  </a:cubicBezTo>
                  <a:cubicBezTo>
                    <a:pt x="10364" y="12489"/>
                    <a:pt x="11596" y="12695"/>
                    <a:pt x="12826" y="12695"/>
                  </a:cubicBezTo>
                  <a:cubicBezTo>
                    <a:pt x="15077" y="12695"/>
                    <a:pt x="17318" y="12002"/>
                    <a:pt x="19033" y="10488"/>
                  </a:cubicBezTo>
                  <a:cubicBezTo>
                    <a:pt x="20132" y="9522"/>
                    <a:pt x="21031" y="8324"/>
                    <a:pt x="21852" y="7103"/>
                  </a:cubicBezTo>
                  <a:cubicBezTo>
                    <a:pt x="22074" y="6748"/>
                    <a:pt x="22363" y="6304"/>
                    <a:pt x="22318" y="5938"/>
                  </a:cubicBezTo>
                  <a:cubicBezTo>
                    <a:pt x="22307" y="5838"/>
                    <a:pt x="22241" y="5771"/>
                    <a:pt x="22174" y="5693"/>
                  </a:cubicBezTo>
                  <a:cubicBezTo>
                    <a:pt x="21697" y="5238"/>
                    <a:pt x="21031" y="4961"/>
                    <a:pt x="20432" y="4695"/>
                  </a:cubicBezTo>
                  <a:cubicBezTo>
                    <a:pt x="18867" y="3995"/>
                    <a:pt x="17191" y="3518"/>
                    <a:pt x="15549" y="3008"/>
                  </a:cubicBezTo>
                  <a:cubicBezTo>
                    <a:pt x="13263" y="2275"/>
                    <a:pt x="10976" y="1476"/>
                    <a:pt x="8646" y="910"/>
                  </a:cubicBezTo>
                  <a:cubicBezTo>
                    <a:pt x="6426" y="366"/>
                    <a:pt x="4140" y="11"/>
                    <a:pt x="1865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Google Shape;2326;p39">
              <a:extLst>
                <a:ext uri="{FF2B5EF4-FFF2-40B4-BE49-F238E27FC236}">
                  <a16:creationId xmlns:a16="http://schemas.microsoft.com/office/drawing/2014/main" id="{01B80890-FC53-28DA-0333-335DB6290EB5}"/>
                </a:ext>
              </a:extLst>
            </p:cNvPr>
            <p:cNvSpPr/>
            <p:nvPr/>
          </p:nvSpPr>
          <p:spPr>
            <a:xfrm>
              <a:off x="5723550" y="2255625"/>
              <a:ext cx="562700" cy="207600"/>
            </a:xfrm>
            <a:custGeom>
              <a:avLst/>
              <a:gdLst/>
              <a:ahLst/>
              <a:cxnLst/>
              <a:rect l="l" t="t" r="r" b="b"/>
              <a:pathLst>
                <a:path w="22508" h="8304" extrusionOk="0">
                  <a:moveTo>
                    <a:pt x="4600" y="1"/>
                  </a:moveTo>
                  <a:cubicBezTo>
                    <a:pt x="4491" y="1"/>
                    <a:pt x="4382" y="2"/>
                    <a:pt x="4273" y="3"/>
                  </a:cubicBezTo>
                  <a:cubicBezTo>
                    <a:pt x="4085" y="3"/>
                    <a:pt x="3885" y="25"/>
                    <a:pt x="3696" y="25"/>
                  </a:cubicBezTo>
                  <a:cubicBezTo>
                    <a:pt x="2864" y="59"/>
                    <a:pt x="1898" y="48"/>
                    <a:pt x="1110" y="325"/>
                  </a:cubicBezTo>
                  <a:cubicBezTo>
                    <a:pt x="544" y="514"/>
                    <a:pt x="1" y="1046"/>
                    <a:pt x="145" y="1690"/>
                  </a:cubicBezTo>
                  <a:cubicBezTo>
                    <a:pt x="289" y="2389"/>
                    <a:pt x="1166" y="2878"/>
                    <a:pt x="1721" y="3244"/>
                  </a:cubicBezTo>
                  <a:cubicBezTo>
                    <a:pt x="2520" y="3765"/>
                    <a:pt x="3352" y="4220"/>
                    <a:pt x="4196" y="4642"/>
                  </a:cubicBezTo>
                  <a:cubicBezTo>
                    <a:pt x="7492" y="6251"/>
                    <a:pt x="11032" y="7350"/>
                    <a:pt x="14650" y="7927"/>
                  </a:cubicBezTo>
                  <a:cubicBezTo>
                    <a:pt x="15963" y="8134"/>
                    <a:pt x="17301" y="8303"/>
                    <a:pt x="18637" y="8303"/>
                  </a:cubicBezTo>
                  <a:cubicBezTo>
                    <a:pt x="19095" y="8303"/>
                    <a:pt x="19553" y="8283"/>
                    <a:pt x="20010" y="8238"/>
                  </a:cubicBezTo>
                  <a:cubicBezTo>
                    <a:pt x="20665" y="8160"/>
                    <a:pt x="21697" y="8138"/>
                    <a:pt x="22119" y="7550"/>
                  </a:cubicBezTo>
                  <a:cubicBezTo>
                    <a:pt x="22507" y="6995"/>
                    <a:pt x="22196" y="6273"/>
                    <a:pt x="21775" y="5852"/>
                  </a:cubicBezTo>
                  <a:cubicBezTo>
                    <a:pt x="20310" y="4365"/>
                    <a:pt x="18345" y="3333"/>
                    <a:pt x="16437" y="2545"/>
                  </a:cubicBezTo>
                  <a:cubicBezTo>
                    <a:pt x="12752" y="989"/>
                    <a:pt x="8605" y="1"/>
                    <a:pt x="4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Google Shape;2327;p39">
              <a:extLst>
                <a:ext uri="{FF2B5EF4-FFF2-40B4-BE49-F238E27FC236}">
                  <a16:creationId xmlns:a16="http://schemas.microsoft.com/office/drawing/2014/main" id="{62256784-FC90-764F-9364-1A05356CE3AB}"/>
                </a:ext>
              </a:extLst>
            </p:cNvPr>
            <p:cNvSpPr/>
            <p:nvPr/>
          </p:nvSpPr>
          <p:spPr>
            <a:xfrm>
              <a:off x="5750475" y="2265375"/>
              <a:ext cx="507750" cy="180800"/>
            </a:xfrm>
            <a:custGeom>
              <a:avLst/>
              <a:gdLst/>
              <a:ahLst/>
              <a:cxnLst/>
              <a:rect l="l" t="t" r="r" b="b"/>
              <a:pathLst>
                <a:path w="20310" h="7232" extrusionOk="0">
                  <a:moveTo>
                    <a:pt x="3268" y="1"/>
                  </a:moveTo>
                  <a:cubicBezTo>
                    <a:pt x="2466" y="1"/>
                    <a:pt x="1645" y="62"/>
                    <a:pt x="943" y="312"/>
                  </a:cubicBezTo>
                  <a:cubicBezTo>
                    <a:pt x="522" y="445"/>
                    <a:pt x="0" y="756"/>
                    <a:pt x="78" y="1267"/>
                  </a:cubicBezTo>
                  <a:cubicBezTo>
                    <a:pt x="167" y="1700"/>
                    <a:pt x="577" y="2044"/>
                    <a:pt x="899" y="2310"/>
                  </a:cubicBezTo>
                  <a:cubicBezTo>
                    <a:pt x="1631" y="2887"/>
                    <a:pt x="2475" y="3320"/>
                    <a:pt x="3307" y="3753"/>
                  </a:cubicBezTo>
                  <a:cubicBezTo>
                    <a:pt x="6159" y="5218"/>
                    <a:pt x="9234" y="6194"/>
                    <a:pt x="12374" y="6771"/>
                  </a:cubicBezTo>
                  <a:cubicBezTo>
                    <a:pt x="12430" y="6782"/>
                    <a:pt x="12485" y="6782"/>
                    <a:pt x="12541" y="6805"/>
                  </a:cubicBezTo>
                  <a:cubicBezTo>
                    <a:pt x="12763" y="6838"/>
                    <a:pt x="12985" y="6882"/>
                    <a:pt x="13207" y="6916"/>
                  </a:cubicBezTo>
                  <a:cubicBezTo>
                    <a:pt x="14318" y="7094"/>
                    <a:pt x="15454" y="7231"/>
                    <a:pt x="16587" y="7231"/>
                  </a:cubicBezTo>
                  <a:cubicBezTo>
                    <a:pt x="17004" y="7231"/>
                    <a:pt x="17420" y="7213"/>
                    <a:pt x="17834" y="7171"/>
                  </a:cubicBezTo>
                  <a:cubicBezTo>
                    <a:pt x="18323" y="7126"/>
                    <a:pt x="19222" y="7027"/>
                    <a:pt x="19766" y="6694"/>
                  </a:cubicBezTo>
                  <a:cubicBezTo>
                    <a:pt x="20265" y="6372"/>
                    <a:pt x="20309" y="5861"/>
                    <a:pt x="19921" y="5440"/>
                  </a:cubicBezTo>
                  <a:cubicBezTo>
                    <a:pt x="18656" y="4052"/>
                    <a:pt x="16958" y="3131"/>
                    <a:pt x="15260" y="2421"/>
                  </a:cubicBezTo>
                  <a:cubicBezTo>
                    <a:pt x="11853" y="989"/>
                    <a:pt x="8235" y="168"/>
                    <a:pt x="4550" y="35"/>
                  </a:cubicBezTo>
                  <a:cubicBezTo>
                    <a:pt x="4144" y="19"/>
                    <a:pt x="3709" y="1"/>
                    <a:pt x="3268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Google Shape;2328;p39">
              <a:extLst>
                <a:ext uri="{FF2B5EF4-FFF2-40B4-BE49-F238E27FC236}">
                  <a16:creationId xmlns:a16="http://schemas.microsoft.com/office/drawing/2014/main" id="{05F796D7-ACE4-0A8A-9A9F-6A2D57A50F30}"/>
                </a:ext>
              </a:extLst>
            </p:cNvPr>
            <p:cNvSpPr/>
            <p:nvPr/>
          </p:nvSpPr>
          <p:spPr>
            <a:xfrm>
              <a:off x="5918600" y="2522925"/>
              <a:ext cx="14800" cy="10075"/>
            </a:xfrm>
            <a:custGeom>
              <a:avLst/>
              <a:gdLst/>
              <a:ahLst/>
              <a:cxnLst/>
              <a:rect l="l" t="t" r="r" b="b"/>
              <a:pathLst>
                <a:path w="592" h="403" extrusionOk="0">
                  <a:moveTo>
                    <a:pt x="302" y="1"/>
                  </a:moveTo>
                  <a:cubicBezTo>
                    <a:pt x="138" y="1"/>
                    <a:pt x="0" y="222"/>
                    <a:pt x="167" y="354"/>
                  </a:cubicBezTo>
                  <a:cubicBezTo>
                    <a:pt x="206" y="388"/>
                    <a:pt x="248" y="402"/>
                    <a:pt x="290" y="402"/>
                  </a:cubicBezTo>
                  <a:cubicBezTo>
                    <a:pt x="450" y="402"/>
                    <a:pt x="592" y="186"/>
                    <a:pt x="433" y="54"/>
                  </a:cubicBezTo>
                  <a:cubicBezTo>
                    <a:pt x="391" y="17"/>
                    <a:pt x="346" y="1"/>
                    <a:pt x="30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Google Shape;2329;p39">
              <a:extLst>
                <a:ext uri="{FF2B5EF4-FFF2-40B4-BE49-F238E27FC236}">
                  <a16:creationId xmlns:a16="http://schemas.microsoft.com/office/drawing/2014/main" id="{2DBBE6CE-9377-879C-0083-E03AE9E79F80}"/>
                </a:ext>
              </a:extLst>
            </p:cNvPr>
            <p:cNvSpPr/>
            <p:nvPr/>
          </p:nvSpPr>
          <p:spPr>
            <a:xfrm>
              <a:off x="6002400" y="2535350"/>
              <a:ext cx="13325" cy="12800"/>
            </a:xfrm>
            <a:custGeom>
              <a:avLst/>
              <a:gdLst/>
              <a:ahLst/>
              <a:cxnLst/>
              <a:rect l="l" t="t" r="r" b="b"/>
              <a:pathLst>
                <a:path w="533" h="512" extrusionOk="0">
                  <a:moveTo>
                    <a:pt x="255" y="1"/>
                  </a:moveTo>
                  <a:cubicBezTo>
                    <a:pt x="211" y="1"/>
                    <a:pt x="189" y="12"/>
                    <a:pt x="155" y="23"/>
                  </a:cubicBezTo>
                  <a:cubicBezTo>
                    <a:pt x="133" y="45"/>
                    <a:pt x="100" y="56"/>
                    <a:pt x="78" y="79"/>
                  </a:cubicBezTo>
                  <a:cubicBezTo>
                    <a:pt x="55" y="101"/>
                    <a:pt x="44" y="123"/>
                    <a:pt x="33" y="134"/>
                  </a:cubicBezTo>
                  <a:cubicBezTo>
                    <a:pt x="22" y="178"/>
                    <a:pt x="0" y="223"/>
                    <a:pt x="0" y="256"/>
                  </a:cubicBezTo>
                  <a:lnTo>
                    <a:pt x="22" y="334"/>
                  </a:lnTo>
                  <a:cubicBezTo>
                    <a:pt x="33" y="367"/>
                    <a:pt x="55" y="411"/>
                    <a:pt x="89" y="445"/>
                  </a:cubicBezTo>
                  <a:cubicBezTo>
                    <a:pt x="111" y="467"/>
                    <a:pt x="144" y="478"/>
                    <a:pt x="189" y="500"/>
                  </a:cubicBezTo>
                  <a:cubicBezTo>
                    <a:pt x="211" y="511"/>
                    <a:pt x="255" y="511"/>
                    <a:pt x="277" y="511"/>
                  </a:cubicBezTo>
                  <a:cubicBezTo>
                    <a:pt x="322" y="511"/>
                    <a:pt x="355" y="500"/>
                    <a:pt x="377" y="478"/>
                  </a:cubicBezTo>
                  <a:cubicBezTo>
                    <a:pt x="411" y="467"/>
                    <a:pt x="433" y="456"/>
                    <a:pt x="466" y="434"/>
                  </a:cubicBezTo>
                  <a:cubicBezTo>
                    <a:pt x="477" y="400"/>
                    <a:pt x="488" y="389"/>
                    <a:pt x="499" y="378"/>
                  </a:cubicBezTo>
                  <a:cubicBezTo>
                    <a:pt x="522" y="334"/>
                    <a:pt x="533" y="289"/>
                    <a:pt x="533" y="245"/>
                  </a:cubicBezTo>
                  <a:cubicBezTo>
                    <a:pt x="533" y="223"/>
                    <a:pt x="522" y="212"/>
                    <a:pt x="522" y="178"/>
                  </a:cubicBezTo>
                  <a:cubicBezTo>
                    <a:pt x="499" y="134"/>
                    <a:pt x="477" y="101"/>
                    <a:pt x="444" y="67"/>
                  </a:cubicBezTo>
                  <a:cubicBezTo>
                    <a:pt x="422" y="45"/>
                    <a:pt x="388" y="23"/>
                    <a:pt x="355" y="12"/>
                  </a:cubicBezTo>
                  <a:cubicBezTo>
                    <a:pt x="322" y="1"/>
                    <a:pt x="277" y="1"/>
                    <a:pt x="255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Google Shape;2330;p39">
              <a:extLst>
                <a:ext uri="{FF2B5EF4-FFF2-40B4-BE49-F238E27FC236}">
                  <a16:creationId xmlns:a16="http://schemas.microsoft.com/office/drawing/2014/main" id="{250980A9-79D0-6647-A2A9-E08CA0243087}"/>
                </a:ext>
              </a:extLst>
            </p:cNvPr>
            <p:cNvSpPr/>
            <p:nvPr/>
          </p:nvSpPr>
          <p:spPr>
            <a:xfrm>
              <a:off x="6053450" y="2512050"/>
              <a:ext cx="9175" cy="8625"/>
            </a:xfrm>
            <a:custGeom>
              <a:avLst/>
              <a:gdLst/>
              <a:ahLst/>
              <a:cxnLst/>
              <a:rect l="l" t="t" r="r" b="b"/>
              <a:pathLst>
                <a:path w="367" h="345" extrusionOk="0">
                  <a:moveTo>
                    <a:pt x="166" y="1"/>
                  </a:moveTo>
                  <a:cubicBezTo>
                    <a:pt x="133" y="1"/>
                    <a:pt x="122" y="12"/>
                    <a:pt x="100" y="12"/>
                  </a:cubicBezTo>
                  <a:cubicBezTo>
                    <a:pt x="67" y="34"/>
                    <a:pt x="56" y="45"/>
                    <a:pt x="44" y="56"/>
                  </a:cubicBezTo>
                  <a:cubicBezTo>
                    <a:pt x="22" y="67"/>
                    <a:pt x="22" y="89"/>
                    <a:pt x="11" y="100"/>
                  </a:cubicBezTo>
                  <a:cubicBezTo>
                    <a:pt x="0" y="123"/>
                    <a:pt x="0" y="156"/>
                    <a:pt x="0" y="178"/>
                  </a:cubicBezTo>
                  <a:cubicBezTo>
                    <a:pt x="0" y="200"/>
                    <a:pt x="0" y="211"/>
                    <a:pt x="11" y="223"/>
                  </a:cubicBezTo>
                  <a:cubicBezTo>
                    <a:pt x="22" y="256"/>
                    <a:pt x="44" y="278"/>
                    <a:pt x="67" y="311"/>
                  </a:cubicBezTo>
                  <a:cubicBezTo>
                    <a:pt x="78" y="322"/>
                    <a:pt x="111" y="334"/>
                    <a:pt x="122" y="334"/>
                  </a:cubicBezTo>
                  <a:cubicBezTo>
                    <a:pt x="155" y="345"/>
                    <a:pt x="166" y="345"/>
                    <a:pt x="189" y="345"/>
                  </a:cubicBezTo>
                  <a:cubicBezTo>
                    <a:pt x="222" y="345"/>
                    <a:pt x="233" y="334"/>
                    <a:pt x="266" y="334"/>
                  </a:cubicBezTo>
                  <a:cubicBezTo>
                    <a:pt x="289" y="322"/>
                    <a:pt x="300" y="311"/>
                    <a:pt x="322" y="289"/>
                  </a:cubicBezTo>
                  <a:cubicBezTo>
                    <a:pt x="322" y="267"/>
                    <a:pt x="333" y="256"/>
                    <a:pt x="344" y="256"/>
                  </a:cubicBezTo>
                  <a:cubicBezTo>
                    <a:pt x="366" y="223"/>
                    <a:pt x="366" y="200"/>
                    <a:pt x="366" y="167"/>
                  </a:cubicBezTo>
                  <a:cubicBezTo>
                    <a:pt x="366" y="156"/>
                    <a:pt x="366" y="145"/>
                    <a:pt x="344" y="123"/>
                  </a:cubicBezTo>
                  <a:cubicBezTo>
                    <a:pt x="333" y="100"/>
                    <a:pt x="322" y="67"/>
                    <a:pt x="289" y="45"/>
                  </a:cubicBezTo>
                  <a:cubicBezTo>
                    <a:pt x="277" y="23"/>
                    <a:pt x="255" y="12"/>
                    <a:pt x="233" y="12"/>
                  </a:cubicBezTo>
                  <a:cubicBezTo>
                    <a:pt x="211" y="1"/>
                    <a:pt x="189" y="1"/>
                    <a:pt x="16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Google Shape;2331;p39">
              <a:extLst>
                <a:ext uri="{FF2B5EF4-FFF2-40B4-BE49-F238E27FC236}">
                  <a16:creationId xmlns:a16="http://schemas.microsoft.com/office/drawing/2014/main" id="{329EE062-FCF3-0C92-3E32-263119139BED}"/>
                </a:ext>
              </a:extLst>
            </p:cNvPr>
            <p:cNvSpPr/>
            <p:nvPr/>
          </p:nvSpPr>
          <p:spPr>
            <a:xfrm>
              <a:off x="6126950" y="2549225"/>
              <a:ext cx="3100" cy="3350"/>
            </a:xfrm>
            <a:custGeom>
              <a:avLst/>
              <a:gdLst/>
              <a:ahLst/>
              <a:cxnLst/>
              <a:rect l="l" t="t" r="r" b="b"/>
              <a:pathLst>
                <a:path w="124" h="134" extrusionOk="0">
                  <a:moveTo>
                    <a:pt x="56" y="1"/>
                  </a:moveTo>
                  <a:cubicBezTo>
                    <a:pt x="34" y="1"/>
                    <a:pt x="12" y="12"/>
                    <a:pt x="1" y="34"/>
                  </a:cubicBezTo>
                  <a:lnTo>
                    <a:pt x="1" y="56"/>
                  </a:lnTo>
                  <a:lnTo>
                    <a:pt x="1" y="67"/>
                  </a:lnTo>
                  <a:lnTo>
                    <a:pt x="1" y="78"/>
                  </a:lnTo>
                  <a:cubicBezTo>
                    <a:pt x="1" y="101"/>
                    <a:pt x="1" y="123"/>
                    <a:pt x="12" y="123"/>
                  </a:cubicBezTo>
                  <a:cubicBezTo>
                    <a:pt x="23" y="134"/>
                    <a:pt x="45" y="134"/>
                    <a:pt x="68" y="134"/>
                  </a:cubicBezTo>
                  <a:cubicBezTo>
                    <a:pt x="90" y="134"/>
                    <a:pt x="101" y="123"/>
                    <a:pt x="101" y="123"/>
                  </a:cubicBezTo>
                  <a:cubicBezTo>
                    <a:pt x="112" y="101"/>
                    <a:pt x="123" y="78"/>
                    <a:pt x="123" y="56"/>
                  </a:cubicBezTo>
                  <a:lnTo>
                    <a:pt x="123" y="34"/>
                  </a:lnTo>
                  <a:cubicBezTo>
                    <a:pt x="123" y="23"/>
                    <a:pt x="112" y="23"/>
                    <a:pt x="112" y="12"/>
                  </a:cubicBezTo>
                  <a:cubicBezTo>
                    <a:pt x="112" y="12"/>
                    <a:pt x="101" y="1"/>
                    <a:pt x="90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Google Shape;2332;p39">
              <a:extLst>
                <a:ext uri="{FF2B5EF4-FFF2-40B4-BE49-F238E27FC236}">
                  <a16:creationId xmlns:a16="http://schemas.microsoft.com/office/drawing/2014/main" id="{8586DB3B-387D-C7D7-C815-42C329689E66}"/>
                </a:ext>
              </a:extLst>
            </p:cNvPr>
            <p:cNvSpPr/>
            <p:nvPr/>
          </p:nvSpPr>
          <p:spPr>
            <a:xfrm>
              <a:off x="6147775" y="2506225"/>
              <a:ext cx="8625" cy="8350"/>
            </a:xfrm>
            <a:custGeom>
              <a:avLst/>
              <a:gdLst/>
              <a:ahLst/>
              <a:cxnLst/>
              <a:rect l="l" t="t" r="r" b="b"/>
              <a:pathLst>
                <a:path w="345" h="334" extrusionOk="0">
                  <a:moveTo>
                    <a:pt x="156" y="1"/>
                  </a:moveTo>
                  <a:cubicBezTo>
                    <a:pt x="122" y="1"/>
                    <a:pt x="111" y="1"/>
                    <a:pt x="100" y="12"/>
                  </a:cubicBezTo>
                  <a:cubicBezTo>
                    <a:pt x="67" y="23"/>
                    <a:pt x="56" y="34"/>
                    <a:pt x="45" y="56"/>
                  </a:cubicBezTo>
                  <a:cubicBezTo>
                    <a:pt x="34" y="67"/>
                    <a:pt x="34" y="78"/>
                    <a:pt x="11" y="89"/>
                  </a:cubicBezTo>
                  <a:cubicBezTo>
                    <a:pt x="0" y="123"/>
                    <a:pt x="0" y="145"/>
                    <a:pt x="0" y="178"/>
                  </a:cubicBezTo>
                  <a:cubicBezTo>
                    <a:pt x="0" y="189"/>
                    <a:pt x="0" y="211"/>
                    <a:pt x="11" y="223"/>
                  </a:cubicBezTo>
                  <a:cubicBezTo>
                    <a:pt x="11" y="234"/>
                    <a:pt x="23" y="245"/>
                    <a:pt x="23" y="267"/>
                  </a:cubicBezTo>
                  <a:cubicBezTo>
                    <a:pt x="45" y="278"/>
                    <a:pt x="56" y="300"/>
                    <a:pt x="89" y="300"/>
                  </a:cubicBezTo>
                  <a:cubicBezTo>
                    <a:pt x="100" y="322"/>
                    <a:pt x="111" y="322"/>
                    <a:pt x="122" y="322"/>
                  </a:cubicBezTo>
                  <a:cubicBezTo>
                    <a:pt x="134" y="322"/>
                    <a:pt x="156" y="333"/>
                    <a:pt x="167" y="333"/>
                  </a:cubicBezTo>
                  <a:lnTo>
                    <a:pt x="211" y="333"/>
                  </a:lnTo>
                  <a:cubicBezTo>
                    <a:pt x="222" y="333"/>
                    <a:pt x="233" y="333"/>
                    <a:pt x="244" y="322"/>
                  </a:cubicBezTo>
                  <a:cubicBezTo>
                    <a:pt x="278" y="300"/>
                    <a:pt x="289" y="289"/>
                    <a:pt x="300" y="278"/>
                  </a:cubicBezTo>
                  <a:lnTo>
                    <a:pt x="333" y="234"/>
                  </a:lnTo>
                  <a:cubicBezTo>
                    <a:pt x="333" y="223"/>
                    <a:pt x="344" y="211"/>
                    <a:pt x="344" y="189"/>
                  </a:cubicBezTo>
                  <a:lnTo>
                    <a:pt x="344" y="156"/>
                  </a:lnTo>
                  <a:cubicBezTo>
                    <a:pt x="344" y="134"/>
                    <a:pt x="344" y="123"/>
                    <a:pt x="333" y="112"/>
                  </a:cubicBezTo>
                  <a:cubicBezTo>
                    <a:pt x="333" y="89"/>
                    <a:pt x="322" y="78"/>
                    <a:pt x="322" y="67"/>
                  </a:cubicBezTo>
                  <a:cubicBezTo>
                    <a:pt x="311" y="56"/>
                    <a:pt x="289" y="23"/>
                    <a:pt x="267" y="23"/>
                  </a:cubicBezTo>
                  <a:cubicBezTo>
                    <a:pt x="256" y="12"/>
                    <a:pt x="233" y="12"/>
                    <a:pt x="222" y="12"/>
                  </a:cubicBezTo>
                  <a:cubicBezTo>
                    <a:pt x="211" y="1"/>
                    <a:pt x="178" y="1"/>
                    <a:pt x="15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Google Shape;2333;p39">
              <a:extLst>
                <a:ext uri="{FF2B5EF4-FFF2-40B4-BE49-F238E27FC236}">
                  <a16:creationId xmlns:a16="http://schemas.microsoft.com/office/drawing/2014/main" id="{9282DBD3-8BC0-12A5-7254-5026A24064D9}"/>
                </a:ext>
              </a:extLst>
            </p:cNvPr>
            <p:cNvSpPr/>
            <p:nvPr/>
          </p:nvSpPr>
          <p:spPr>
            <a:xfrm>
              <a:off x="6076750" y="2559600"/>
              <a:ext cx="6675" cy="6800"/>
            </a:xfrm>
            <a:custGeom>
              <a:avLst/>
              <a:gdLst/>
              <a:ahLst/>
              <a:cxnLst/>
              <a:rect l="l" t="t" r="r" b="b"/>
              <a:pathLst>
                <a:path w="267" h="272" extrusionOk="0">
                  <a:moveTo>
                    <a:pt x="119" y="1"/>
                  </a:moveTo>
                  <a:cubicBezTo>
                    <a:pt x="93" y="1"/>
                    <a:pt x="70" y="9"/>
                    <a:pt x="56" y="30"/>
                  </a:cubicBezTo>
                  <a:cubicBezTo>
                    <a:pt x="45" y="41"/>
                    <a:pt x="22" y="52"/>
                    <a:pt x="11" y="85"/>
                  </a:cubicBezTo>
                  <a:cubicBezTo>
                    <a:pt x="0" y="96"/>
                    <a:pt x="0" y="118"/>
                    <a:pt x="0" y="152"/>
                  </a:cubicBezTo>
                  <a:cubicBezTo>
                    <a:pt x="0" y="207"/>
                    <a:pt x="22" y="252"/>
                    <a:pt x="78" y="263"/>
                  </a:cubicBezTo>
                  <a:cubicBezTo>
                    <a:pt x="95" y="268"/>
                    <a:pt x="106" y="271"/>
                    <a:pt x="117" y="271"/>
                  </a:cubicBezTo>
                  <a:cubicBezTo>
                    <a:pt x="128" y="271"/>
                    <a:pt x="139" y="268"/>
                    <a:pt x="156" y="263"/>
                  </a:cubicBezTo>
                  <a:cubicBezTo>
                    <a:pt x="167" y="263"/>
                    <a:pt x="178" y="252"/>
                    <a:pt x="178" y="252"/>
                  </a:cubicBezTo>
                  <a:cubicBezTo>
                    <a:pt x="189" y="229"/>
                    <a:pt x="222" y="218"/>
                    <a:pt x="222" y="196"/>
                  </a:cubicBezTo>
                  <a:cubicBezTo>
                    <a:pt x="267" y="196"/>
                    <a:pt x="267" y="141"/>
                    <a:pt x="233" y="107"/>
                  </a:cubicBezTo>
                  <a:cubicBezTo>
                    <a:pt x="222" y="96"/>
                    <a:pt x="222" y="96"/>
                    <a:pt x="211" y="96"/>
                  </a:cubicBezTo>
                  <a:cubicBezTo>
                    <a:pt x="189" y="96"/>
                    <a:pt x="189" y="107"/>
                    <a:pt x="189" y="130"/>
                  </a:cubicBezTo>
                  <a:lnTo>
                    <a:pt x="122" y="130"/>
                  </a:lnTo>
                  <a:lnTo>
                    <a:pt x="122" y="107"/>
                  </a:lnTo>
                  <a:lnTo>
                    <a:pt x="122" y="96"/>
                  </a:lnTo>
                  <a:lnTo>
                    <a:pt x="133" y="85"/>
                  </a:lnTo>
                  <a:cubicBezTo>
                    <a:pt x="156" y="85"/>
                    <a:pt x="167" y="85"/>
                    <a:pt x="178" y="52"/>
                  </a:cubicBezTo>
                  <a:cubicBezTo>
                    <a:pt x="178" y="41"/>
                    <a:pt x="178" y="30"/>
                    <a:pt x="167" y="7"/>
                  </a:cubicBezTo>
                  <a:cubicBezTo>
                    <a:pt x="150" y="3"/>
                    <a:pt x="134" y="1"/>
                    <a:pt x="119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Google Shape;2334;p39">
              <a:extLst>
                <a:ext uri="{FF2B5EF4-FFF2-40B4-BE49-F238E27FC236}">
                  <a16:creationId xmlns:a16="http://schemas.microsoft.com/office/drawing/2014/main" id="{07C8F3CB-A9C1-80CF-6994-5677791771BB}"/>
                </a:ext>
              </a:extLst>
            </p:cNvPr>
            <p:cNvSpPr/>
            <p:nvPr/>
          </p:nvSpPr>
          <p:spPr>
            <a:xfrm>
              <a:off x="5865875" y="2436300"/>
              <a:ext cx="6700" cy="7525"/>
            </a:xfrm>
            <a:custGeom>
              <a:avLst/>
              <a:gdLst/>
              <a:ahLst/>
              <a:cxnLst/>
              <a:rect l="l" t="t" r="r" b="b"/>
              <a:pathLst>
                <a:path w="268" h="301" extrusionOk="0">
                  <a:moveTo>
                    <a:pt x="78" y="1"/>
                  </a:moveTo>
                  <a:cubicBezTo>
                    <a:pt x="67" y="1"/>
                    <a:pt x="67" y="23"/>
                    <a:pt x="56" y="23"/>
                  </a:cubicBezTo>
                  <a:lnTo>
                    <a:pt x="12" y="56"/>
                  </a:lnTo>
                  <a:cubicBezTo>
                    <a:pt x="1" y="79"/>
                    <a:pt x="1" y="90"/>
                    <a:pt x="1" y="101"/>
                  </a:cubicBezTo>
                  <a:lnTo>
                    <a:pt x="1" y="112"/>
                  </a:lnTo>
                  <a:lnTo>
                    <a:pt x="1" y="134"/>
                  </a:lnTo>
                  <a:lnTo>
                    <a:pt x="1" y="201"/>
                  </a:lnTo>
                  <a:cubicBezTo>
                    <a:pt x="1" y="212"/>
                    <a:pt x="12" y="223"/>
                    <a:pt x="12" y="223"/>
                  </a:cubicBezTo>
                  <a:lnTo>
                    <a:pt x="56" y="267"/>
                  </a:lnTo>
                  <a:cubicBezTo>
                    <a:pt x="67" y="289"/>
                    <a:pt x="78" y="289"/>
                    <a:pt x="78" y="289"/>
                  </a:cubicBezTo>
                  <a:cubicBezTo>
                    <a:pt x="101" y="301"/>
                    <a:pt x="123" y="301"/>
                    <a:pt x="134" y="301"/>
                  </a:cubicBezTo>
                  <a:cubicBezTo>
                    <a:pt x="156" y="301"/>
                    <a:pt x="167" y="301"/>
                    <a:pt x="178" y="289"/>
                  </a:cubicBezTo>
                  <a:cubicBezTo>
                    <a:pt x="189" y="289"/>
                    <a:pt x="212" y="267"/>
                    <a:pt x="212" y="267"/>
                  </a:cubicBezTo>
                  <a:lnTo>
                    <a:pt x="245" y="223"/>
                  </a:lnTo>
                  <a:cubicBezTo>
                    <a:pt x="245" y="231"/>
                    <a:pt x="248" y="234"/>
                    <a:pt x="251" y="234"/>
                  </a:cubicBezTo>
                  <a:cubicBezTo>
                    <a:pt x="258" y="234"/>
                    <a:pt x="267" y="222"/>
                    <a:pt x="267" y="201"/>
                  </a:cubicBezTo>
                  <a:lnTo>
                    <a:pt x="267" y="134"/>
                  </a:lnTo>
                  <a:lnTo>
                    <a:pt x="267" y="112"/>
                  </a:lnTo>
                  <a:lnTo>
                    <a:pt x="245" y="101"/>
                  </a:lnTo>
                  <a:cubicBezTo>
                    <a:pt x="245" y="90"/>
                    <a:pt x="234" y="90"/>
                    <a:pt x="234" y="79"/>
                  </a:cubicBezTo>
                  <a:lnTo>
                    <a:pt x="189" y="34"/>
                  </a:lnTo>
                  <a:cubicBezTo>
                    <a:pt x="178" y="23"/>
                    <a:pt x="178" y="23"/>
                    <a:pt x="167" y="23"/>
                  </a:cubicBezTo>
                  <a:cubicBezTo>
                    <a:pt x="156" y="23"/>
                    <a:pt x="134" y="1"/>
                    <a:pt x="11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Google Shape;2335;p39">
              <a:extLst>
                <a:ext uri="{FF2B5EF4-FFF2-40B4-BE49-F238E27FC236}">
                  <a16:creationId xmlns:a16="http://schemas.microsoft.com/office/drawing/2014/main" id="{E20FD348-DF6D-472C-6461-FF30668566CC}"/>
                </a:ext>
              </a:extLst>
            </p:cNvPr>
            <p:cNvSpPr/>
            <p:nvPr/>
          </p:nvSpPr>
          <p:spPr>
            <a:xfrm>
              <a:off x="5840900" y="2487650"/>
              <a:ext cx="8650" cy="6675"/>
            </a:xfrm>
            <a:custGeom>
              <a:avLst/>
              <a:gdLst/>
              <a:ahLst/>
              <a:cxnLst/>
              <a:rect l="l" t="t" r="r" b="b"/>
              <a:pathLst>
                <a:path w="346" h="267" extrusionOk="0">
                  <a:moveTo>
                    <a:pt x="101" y="0"/>
                  </a:moveTo>
                  <a:cubicBezTo>
                    <a:pt x="68" y="22"/>
                    <a:pt x="56" y="33"/>
                    <a:pt x="45" y="44"/>
                  </a:cubicBezTo>
                  <a:cubicBezTo>
                    <a:pt x="23" y="55"/>
                    <a:pt x="23" y="78"/>
                    <a:pt x="12" y="78"/>
                  </a:cubicBezTo>
                  <a:cubicBezTo>
                    <a:pt x="1" y="100"/>
                    <a:pt x="1" y="111"/>
                    <a:pt x="1" y="144"/>
                  </a:cubicBezTo>
                  <a:cubicBezTo>
                    <a:pt x="1" y="155"/>
                    <a:pt x="1" y="189"/>
                    <a:pt x="12" y="200"/>
                  </a:cubicBezTo>
                  <a:cubicBezTo>
                    <a:pt x="12" y="211"/>
                    <a:pt x="23" y="222"/>
                    <a:pt x="45" y="244"/>
                  </a:cubicBezTo>
                  <a:cubicBezTo>
                    <a:pt x="56" y="255"/>
                    <a:pt x="79" y="266"/>
                    <a:pt x="112" y="266"/>
                  </a:cubicBezTo>
                  <a:lnTo>
                    <a:pt x="179" y="266"/>
                  </a:lnTo>
                  <a:cubicBezTo>
                    <a:pt x="190" y="255"/>
                    <a:pt x="212" y="255"/>
                    <a:pt x="234" y="244"/>
                  </a:cubicBezTo>
                  <a:cubicBezTo>
                    <a:pt x="245" y="244"/>
                    <a:pt x="245" y="222"/>
                    <a:pt x="267" y="222"/>
                  </a:cubicBezTo>
                  <a:lnTo>
                    <a:pt x="290" y="222"/>
                  </a:lnTo>
                  <a:cubicBezTo>
                    <a:pt x="301" y="222"/>
                    <a:pt x="301" y="211"/>
                    <a:pt x="323" y="211"/>
                  </a:cubicBezTo>
                  <a:cubicBezTo>
                    <a:pt x="323" y="200"/>
                    <a:pt x="323" y="200"/>
                    <a:pt x="334" y="178"/>
                  </a:cubicBezTo>
                  <a:cubicBezTo>
                    <a:pt x="345" y="144"/>
                    <a:pt x="345" y="100"/>
                    <a:pt x="334" y="78"/>
                  </a:cubicBezTo>
                  <a:cubicBezTo>
                    <a:pt x="334" y="67"/>
                    <a:pt x="323" y="67"/>
                    <a:pt x="323" y="67"/>
                  </a:cubicBezTo>
                  <a:cubicBezTo>
                    <a:pt x="301" y="67"/>
                    <a:pt x="301" y="44"/>
                    <a:pt x="290" y="44"/>
                  </a:cubicBezTo>
                  <a:cubicBezTo>
                    <a:pt x="278" y="44"/>
                    <a:pt x="278" y="44"/>
                    <a:pt x="267" y="33"/>
                  </a:cubicBezTo>
                  <a:lnTo>
                    <a:pt x="245" y="33"/>
                  </a:lnTo>
                  <a:cubicBezTo>
                    <a:pt x="234" y="33"/>
                    <a:pt x="234" y="33"/>
                    <a:pt x="223" y="22"/>
                  </a:cubicBezTo>
                  <a:cubicBezTo>
                    <a:pt x="212" y="22"/>
                    <a:pt x="179" y="0"/>
                    <a:pt x="1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Google Shape;2336;p39">
              <a:extLst>
                <a:ext uri="{FF2B5EF4-FFF2-40B4-BE49-F238E27FC236}">
                  <a16:creationId xmlns:a16="http://schemas.microsoft.com/office/drawing/2014/main" id="{60D8B103-2866-9B84-D8AE-BBA9BEF0B9CC}"/>
                </a:ext>
              </a:extLst>
            </p:cNvPr>
            <p:cNvSpPr/>
            <p:nvPr/>
          </p:nvSpPr>
          <p:spPr>
            <a:xfrm>
              <a:off x="5896400" y="2489025"/>
              <a:ext cx="7525" cy="7800"/>
            </a:xfrm>
            <a:custGeom>
              <a:avLst/>
              <a:gdLst/>
              <a:ahLst/>
              <a:cxnLst/>
              <a:rect l="l" t="t" r="r" b="b"/>
              <a:pathLst>
                <a:path w="301" h="312" extrusionOk="0">
                  <a:moveTo>
                    <a:pt x="100" y="0"/>
                  </a:moveTo>
                  <a:cubicBezTo>
                    <a:pt x="78" y="0"/>
                    <a:pt x="67" y="0"/>
                    <a:pt x="56" y="23"/>
                  </a:cubicBezTo>
                  <a:cubicBezTo>
                    <a:pt x="45" y="23"/>
                    <a:pt x="23" y="34"/>
                    <a:pt x="23" y="45"/>
                  </a:cubicBezTo>
                  <a:cubicBezTo>
                    <a:pt x="23" y="67"/>
                    <a:pt x="12" y="67"/>
                    <a:pt x="12" y="78"/>
                  </a:cubicBezTo>
                  <a:cubicBezTo>
                    <a:pt x="1" y="89"/>
                    <a:pt x="1" y="111"/>
                    <a:pt x="1" y="134"/>
                  </a:cubicBezTo>
                  <a:lnTo>
                    <a:pt x="1" y="167"/>
                  </a:lnTo>
                  <a:cubicBezTo>
                    <a:pt x="1" y="189"/>
                    <a:pt x="1" y="200"/>
                    <a:pt x="12" y="211"/>
                  </a:cubicBezTo>
                  <a:cubicBezTo>
                    <a:pt x="12" y="222"/>
                    <a:pt x="23" y="245"/>
                    <a:pt x="23" y="245"/>
                  </a:cubicBezTo>
                  <a:lnTo>
                    <a:pt x="67" y="278"/>
                  </a:lnTo>
                  <a:cubicBezTo>
                    <a:pt x="78" y="300"/>
                    <a:pt x="100" y="300"/>
                    <a:pt x="112" y="300"/>
                  </a:cubicBezTo>
                  <a:cubicBezTo>
                    <a:pt x="123" y="300"/>
                    <a:pt x="134" y="311"/>
                    <a:pt x="156" y="311"/>
                  </a:cubicBezTo>
                  <a:lnTo>
                    <a:pt x="189" y="311"/>
                  </a:lnTo>
                  <a:cubicBezTo>
                    <a:pt x="200" y="311"/>
                    <a:pt x="223" y="311"/>
                    <a:pt x="234" y="300"/>
                  </a:cubicBezTo>
                  <a:cubicBezTo>
                    <a:pt x="245" y="278"/>
                    <a:pt x="267" y="278"/>
                    <a:pt x="278" y="267"/>
                  </a:cubicBezTo>
                  <a:cubicBezTo>
                    <a:pt x="278" y="256"/>
                    <a:pt x="289" y="245"/>
                    <a:pt x="289" y="234"/>
                  </a:cubicBezTo>
                  <a:cubicBezTo>
                    <a:pt x="289" y="211"/>
                    <a:pt x="300" y="200"/>
                    <a:pt x="300" y="189"/>
                  </a:cubicBezTo>
                  <a:lnTo>
                    <a:pt x="300" y="145"/>
                  </a:lnTo>
                  <a:cubicBezTo>
                    <a:pt x="300" y="134"/>
                    <a:pt x="300" y="123"/>
                    <a:pt x="289" y="100"/>
                  </a:cubicBezTo>
                  <a:cubicBezTo>
                    <a:pt x="289" y="89"/>
                    <a:pt x="278" y="78"/>
                    <a:pt x="278" y="78"/>
                  </a:cubicBezTo>
                  <a:lnTo>
                    <a:pt x="234" y="34"/>
                  </a:lnTo>
                  <a:cubicBezTo>
                    <a:pt x="223" y="23"/>
                    <a:pt x="211" y="23"/>
                    <a:pt x="189" y="23"/>
                  </a:cubicBezTo>
                  <a:cubicBezTo>
                    <a:pt x="178" y="0"/>
                    <a:pt x="156" y="0"/>
                    <a:pt x="13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Google Shape;2337;p39">
              <a:extLst>
                <a:ext uri="{FF2B5EF4-FFF2-40B4-BE49-F238E27FC236}">
                  <a16:creationId xmlns:a16="http://schemas.microsoft.com/office/drawing/2014/main" id="{F50ADAAC-DCBE-DAF2-8C24-D0335CE66BAE}"/>
                </a:ext>
              </a:extLst>
            </p:cNvPr>
            <p:cNvSpPr/>
            <p:nvPr/>
          </p:nvSpPr>
          <p:spPr>
            <a:xfrm>
              <a:off x="5946900" y="2446025"/>
              <a:ext cx="9450" cy="9725"/>
            </a:xfrm>
            <a:custGeom>
              <a:avLst/>
              <a:gdLst/>
              <a:ahLst/>
              <a:cxnLst/>
              <a:rect l="l" t="t" r="r" b="b"/>
              <a:pathLst>
                <a:path w="378" h="389" extrusionOk="0">
                  <a:moveTo>
                    <a:pt x="156" y="0"/>
                  </a:moveTo>
                  <a:cubicBezTo>
                    <a:pt x="145" y="0"/>
                    <a:pt x="134" y="0"/>
                    <a:pt x="111" y="23"/>
                  </a:cubicBezTo>
                  <a:cubicBezTo>
                    <a:pt x="100" y="23"/>
                    <a:pt x="89" y="34"/>
                    <a:pt x="78" y="45"/>
                  </a:cubicBezTo>
                  <a:cubicBezTo>
                    <a:pt x="56" y="67"/>
                    <a:pt x="45" y="78"/>
                    <a:pt x="45" y="89"/>
                  </a:cubicBezTo>
                  <a:cubicBezTo>
                    <a:pt x="34" y="100"/>
                    <a:pt x="34" y="111"/>
                    <a:pt x="23" y="133"/>
                  </a:cubicBezTo>
                  <a:cubicBezTo>
                    <a:pt x="0" y="145"/>
                    <a:pt x="0" y="156"/>
                    <a:pt x="0" y="178"/>
                  </a:cubicBezTo>
                  <a:lnTo>
                    <a:pt x="0" y="222"/>
                  </a:lnTo>
                  <a:cubicBezTo>
                    <a:pt x="0" y="244"/>
                    <a:pt x="0" y="256"/>
                    <a:pt x="23" y="267"/>
                  </a:cubicBezTo>
                  <a:cubicBezTo>
                    <a:pt x="34" y="300"/>
                    <a:pt x="45" y="311"/>
                    <a:pt x="56" y="322"/>
                  </a:cubicBezTo>
                  <a:lnTo>
                    <a:pt x="89" y="355"/>
                  </a:lnTo>
                  <a:cubicBezTo>
                    <a:pt x="111" y="367"/>
                    <a:pt x="134" y="378"/>
                    <a:pt x="156" y="389"/>
                  </a:cubicBezTo>
                  <a:lnTo>
                    <a:pt x="211" y="389"/>
                  </a:lnTo>
                  <a:cubicBezTo>
                    <a:pt x="222" y="389"/>
                    <a:pt x="256" y="378"/>
                    <a:pt x="267" y="367"/>
                  </a:cubicBezTo>
                  <a:cubicBezTo>
                    <a:pt x="300" y="355"/>
                    <a:pt x="311" y="322"/>
                    <a:pt x="322" y="311"/>
                  </a:cubicBezTo>
                  <a:cubicBezTo>
                    <a:pt x="356" y="300"/>
                    <a:pt x="367" y="289"/>
                    <a:pt x="367" y="267"/>
                  </a:cubicBezTo>
                  <a:cubicBezTo>
                    <a:pt x="367" y="256"/>
                    <a:pt x="378" y="244"/>
                    <a:pt x="378" y="222"/>
                  </a:cubicBezTo>
                  <a:lnTo>
                    <a:pt x="378" y="178"/>
                  </a:lnTo>
                  <a:cubicBezTo>
                    <a:pt x="378" y="156"/>
                    <a:pt x="378" y="145"/>
                    <a:pt x="367" y="133"/>
                  </a:cubicBezTo>
                  <a:lnTo>
                    <a:pt x="333" y="89"/>
                  </a:lnTo>
                  <a:cubicBezTo>
                    <a:pt x="322" y="78"/>
                    <a:pt x="311" y="67"/>
                    <a:pt x="311" y="45"/>
                  </a:cubicBezTo>
                  <a:cubicBezTo>
                    <a:pt x="300" y="34"/>
                    <a:pt x="278" y="34"/>
                    <a:pt x="267" y="23"/>
                  </a:cubicBezTo>
                  <a:lnTo>
                    <a:pt x="222" y="0"/>
                  </a:ln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Google Shape;2338;p39">
              <a:extLst>
                <a:ext uri="{FF2B5EF4-FFF2-40B4-BE49-F238E27FC236}">
                  <a16:creationId xmlns:a16="http://schemas.microsoft.com/office/drawing/2014/main" id="{23F42E77-C960-39D1-BDC3-752E5C6558AD}"/>
                </a:ext>
              </a:extLst>
            </p:cNvPr>
            <p:cNvSpPr/>
            <p:nvPr/>
          </p:nvSpPr>
          <p:spPr>
            <a:xfrm>
              <a:off x="5965475" y="2563975"/>
              <a:ext cx="5025" cy="5500"/>
            </a:xfrm>
            <a:custGeom>
              <a:avLst/>
              <a:gdLst/>
              <a:ahLst/>
              <a:cxnLst/>
              <a:rect l="l" t="t" r="r" b="b"/>
              <a:pathLst>
                <a:path w="201" h="220" extrusionOk="0">
                  <a:moveTo>
                    <a:pt x="104" y="0"/>
                  </a:moveTo>
                  <a:cubicBezTo>
                    <a:pt x="98" y="0"/>
                    <a:pt x="93" y="3"/>
                    <a:pt x="90" y="10"/>
                  </a:cubicBezTo>
                  <a:cubicBezTo>
                    <a:pt x="79" y="10"/>
                    <a:pt x="68" y="10"/>
                    <a:pt x="56" y="21"/>
                  </a:cubicBezTo>
                  <a:cubicBezTo>
                    <a:pt x="34" y="21"/>
                    <a:pt x="23" y="32"/>
                    <a:pt x="23" y="43"/>
                  </a:cubicBezTo>
                  <a:cubicBezTo>
                    <a:pt x="23" y="66"/>
                    <a:pt x="12" y="66"/>
                    <a:pt x="12" y="77"/>
                  </a:cubicBezTo>
                  <a:cubicBezTo>
                    <a:pt x="1" y="88"/>
                    <a:pt x="1" y="99"/>
                    <a:pt x="1" y="132"/>
                  </a:cubicBezTo>
                  <a:lnTo>
                    <a:pt x="1" y="154"/>
                  </a:lnTo>
                  <a:cubicBezTo>
                    <a:pt x="1" y="176"/>
                    <a:pt x="12" y="188"/>
                    <a:pt x="23" y="199"/>
                  </a:cubicBezTo>
                  <a:cubicBezTo>
                    <a:pt x="34" y="210"/>
                    <a:pt x="56" y="210"/>
                    <a:pt x="68" y="210"/>
                  </a:cubicBezTo>
                  <a:cubicBezTo>
                    <a:pt x="75" y="210"/>
                    <a:pt x="82" y="220"/>
                    <a:pt x="93" y="220"/>
                  </a:cubicBezTo>
                  <a:cubicBezTo>
                    <a:pt x="98" y="220"/>
                    <a:pt x="105" y="217"/>
                    <a:pt x="112" y="210"/>
                  </a:cubicBezTo>
                  <a:cubicBezTo>
                    <a:pt x="123" y="210"/>
                    <a:pt x="134" y="210"/>
                    <a:pt x="145" y="199"/>
                  </a:cubicBezTo>
                  <a:cubicBezTo>
                    <a:pt x="167" y="199"/>
                    <a:pt x="179" y="188"/>
                    <a:pt x="179" y="176"/>
                  </a:cubicBezTo>
                  <a:cubicBezTo>
                    <a:pt x="179" y="176"/>
                    <a:pt x="190" y="154"/>
                    <a:pt x="190" y="143"/>
                  </a:cubicBezTo>
                  <a:cubicBezTo>
                    <a:pt x="201" y="132"/>
                    <a:pt x="201" y="121"/>
                    <a:pt x="201" y="88"/>
                  </a:cubicBezTo>
                  <a:lnTo>
                    <a:pt x="201" y="66"/>
                  </a:lnTo>
                  <a:cubicBezTo>
                    <a:pt x="201" y="43"/>
                    <a:pt x="190" y="32"/>
                    <a:pt x="179" y="21"/>
                  </a:cubicBezTo>
                  <a:cubicBezTo>
                    <a:pt x="167" y="10"/>
                    <a:pt x="145" y="10"/>
                    <a:pt x="134" y="10"/>
                  </a:cubicBezTo>
                  <a:cubicBezTo>
                    <a:pt x="127" y="10"/>
                    <a:pt x="114" y="0"/>
                    <a:pt x="10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Google Shape;2339;p39">
              <a:extLst>
                <a:ext uri="{FF2B5EF4-FFF2-40B4-BE49-F238E27FC236}">
                  <a16:creationId xmlns:a16="http://schemas.microsoft.com/office/drawing/2014/main" id="{E9E50E95-0B72-F5F6-C8AA-90B7B97B96C6}"/>
                </a:ext>
              </a:extLst>
            </p:cNvPr>
            <p:cNvSpPr/>
            <p:nvPr/>
          </p:nvSpPr>
          <p:spPr>
            <a:xfrm>
              <a:off x="5993775" y="2510825"/>
              <a:ext cx="5875" cy="6375"/>
            </a:xfrm>
            <a:custGeom>
              <a:avLst/>
              <a:gdLst/>
              <a:ahLst/>
              <a:cxnLst/>
              <a:rect l="l" t="t" r="r" b="b"/>
              <a:pathLst>
                <a:path w="235" h="255" extrusionOk="0">
                  <a:moveTo>
                    <a:pt x="126" y="0"/>
                  </a:moveTo>
                  <a:cubicBezTo>
                    <a:pt x="121" y="0"/>
                    <a:pt x="116" y="2"/>
                    <a:pt x="112" y="5"/>
                  </a:cubicBezTo>
                  <a:cubicBezTo>
                    <a:pt x="101" y="5"/>
                    <a:pt x="90" y="5"/>
                    <a:pt x="68" y="27"/>
                  </a:cubicBezTo>
                  <a:cubicBezTo>
                    <a:pt x="56" y="27"/>
                    <a:pt x="45" y="39"/>
                    <a:pt x="34" y="50"/>
                  </a:cubicBezTo>
                  <a:cubicBezTo>
                    <a:pt x="34" y="61"/>
                    <a:pt x="12" y="61"/>
                    <a:pt x="12" y="83"/>
                  </a:cubicBezTo>
                  <a:cubicBezTo>
                    <a:pt x="1" y="94"/>
                    <a:pt x="1" y="116"/>
                    <a:pt x="1" y="138"/>
                  </a:cubicBezTo>
                  <a:lnTo>
                    <a:pt x="1" y="161"/>
                  </a:lnTo>
                  <a:cubicBezTo>
                    <a:pt x="12" y="172"/>
                    <a:pt x="12" y="205"/>
                    <a:pt x="45" y="216"/>
                  </a:cubicBezTo>
                  <a:cubicBezTo>
                    <a:pt x="56" y="227"/>
                    <a:pt x="68" y="227"/>
                    <a:pt x="90" y="249"/>
                  </a:cubicBezTo>
                  <a:cubicBezTo>
                    <a:pt x="97" y="249"/>
                    <a:pt x="105" y="254"/>
                    <a:pt x="112" y="254"/>
                  </a:cubicBezTo>
                  <a:cubicBezTo>
                    <a:pt x="116" y="254"/>
                    <a:pt x="119" y="253"/>
                    <a:pt x="123" y="249"/>
                  </a:cubicBezTo>
                  <a:cubicBezTo>
                    <a:pt x="145" y="249"/>
                    <a:pt x="156" y="249"/>
                    <a:pt x="167" y="227"/>
                  </a:cubicBezTo>
                  <a:cubicBezTo>
                    <a:pt x="179" y="227"/>
                    <a:pt x="201" y="216"/>
                    <a:pt x="212" y="205"/>
                  </a:cubicBezTo>
                  <a:cubicBezTo>
                    <a:pt x="223" y="194"/>
                    <a:pt x="223" y="172"/>
                    <a:pt x="223" y="172"/>
                  </a:cubicBezTo>
                  <a:cubicBezTo>
                    <a:pt x="234" y="161"/>
                    <a:pt x="234" y="138"/>
                    <a:pt x="234" y="116"/>
                  </a:cubicBezTo>
                  <a:lnTo>
                    <a:pt x="234" y="94"/>
                  </a:lnTo>
                  <a:cubicBezTo>
                    <a:pt x="223" y="83"/>
                    <a:pt x="223" y="50"/>
                    <a:pt x="201" y="39"/>
                  </a:cubicBezTo>
                  <a:cubicBezTo>
                    <a:pt x="179" y="27"/>
                    <a:pt x="167" y="27"/>
                    <a:pt x="156" y="5"/>
                  </a:cubicBezTo>
                  <a:cubicBezTo>
                    <a:pt x="149" y="5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Google Shape;2340;p39">
              <a:extLst>
                <a:ext uri="{FF2B5EF4-FFF2-40B4-BE49-F238E27FC236}">
                  <a16:creationId xmlns:a16="http://schemas.microsoft.com/office/drawing/2014/main" id="{4A0E553F-620B-6817-A12E-630BECEDD0C2}"/>
                </a:ext>
              </a:extLst>
            </p:cNvPr>
            <p:cNvSpPr/>
            <p:nvPr/>
          </p:nvSpPr>
          <p:spPr>
            <a:xfrm>
              <a:off x="5958825" y="2488475"/>
              <a:ext cx="8625" cy="8625"/>
            </a:xfrm>
            <a:custGeom>
              <a:avLst/>
              <a:gdLst/>
              <a:ahLst/>
              <a:cxnLst/>
              <a:rect l="l" t="t" r="r" b="b"/>
              <a:pathLst>
                <a:path w="345" h="345" extrusionOk="0">
                  <a:moveTo>
                    <a:pt x="156" y="0"/>
                  </a:moveTo>
                  <a:cubicBezTo>
                    <a:pt x="134" y="0"/>
                    <a:pt x="123" y="0"/>
                    <a:pt x="112" y="11"/>
                  </a:cubicBezTo>
                  <a:cubicBezTo>
                    <a:pt x="78" y="34"/>
                    <a:pt x="56" y="45"/>
                    <a:pt x="45" y="56"/>
                  </a:cubicBezTo>
                  <a:cubicBezTo>
                    <a:pt x="23" y="67"/>
                    <a:pt x="12" y="100"/>
                    <a:pt x="12" y="111"/>
                  </a:cubicBezTo>
                  <a:cubicBezTo>
                    <a:pt x="1" y="122"/>
                    <a:pt x="1" y="156"/>
                    <a:pt x="1" y="178"/>
                  </a:cubicBezTo>
                  <a:cubicBezTo>
                    <a:pt x="1" y="211"/>
                    <a:pt x="12" y="233"/>
                    <a:pt x="23" y="267"/>
                  </a:cubicBezTo>
                  <a:cubicBezTo>
                    <a:pt x="45" y="289"/>
                    <a:pt x="67" y="311"/>
                    <a:pt x="101" y="322"/>
                  </a:cubicBezTo>
                  <a:cubicBezTo>
                    <a:pt x="112" y="322"/>
                    <a:pt x="123" y="333"/>
                    <a:pt x="123" y="333"/>
                  </a:cubicBezTo>
                  <a:cubicBezTo>
                    <a:pt x="134" y="333"/>
                    <a:pt x="156" y="344"/>
                    <a:pt x="167" y="344"/>
                  </a:cubicBezTo>
                  <a:lnTo>
                    <a:pt x="223" y="344"/>
                  </a:lnTo>
                  <a:cubicBezTo>
                    <a:pt x="234" y="344"/>
                    <a:pt x="245" y="344"/>
                    <a:pt x="267" y="333"/>
                  </a:cubicBezTo>
                  <a:cubicBezTo>
                    <a:pt x="278" y="322"/>
                    <a:pt x="300" y="322"/>
                    <a:pt x="322" y="289"/>
                  </a:cubicBezTo>
                  <a:cubicBezTo>
                    <a:pt x="322" y="278"/>
                    <a:pt x="334" y="267"/>
                    <a:pt x="334" y="256"/>
                  </a:cubicBezTo>
                  <a:cubicBezTo>
                    <a:pt x="334" y="233"/>
                    <a:pt x="345" y="222"/>
                    <a:pt x="345" y="211"/>
                  </a:cubicBezTo>
                  <a:lnTo>
                    <a:pt x="345" y="156"/>
                  </a:lnTo>
                  <a:cubicBezTo>
                    <a:pt x="345" y="145"/>
                    <a:pt x="334" y="111"/>
                    <a:pt x="322" y="100"/>
                  </a:cubicBezTo>
                  <a:cubicBezTo>
                    <a:pt x="322" y="89"/>
                    <a:pt x="300" y="67"/>
                    <a:pt x="300" y="67"/>
                  </a:cubicBezTo>
                  <a:cubicBezTo>
                    <a:pt x="289" y="45"/>
                    <a:pt x="267" y="34"/>
                    <a:pt x="234" y="11"/>
                  </a:cubicBezTo>
                  <a:cubicBezTo>
                    <a:pt x="211" y="0"/>
                    <a:pt x="178" y="0"/>
                    <a:pt x="156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Google Shape;2341;p39">
              <a:extLst>
                <a:ext uri="{FF2B5EF4-FFF2-40B4-BE49-F238E27FC236}">
                  <a16:creationId xmlns:a16="http://schemas.microsoft.com/office/drawing/2014/main" id="{FA9F630F-1151-2DD0-8F9E-9D6831068A3D}"/>
                </a:ext>
              </a:extLst>
            </p:cNvPr>
            <p:cNvSpPr/>
            <p:nvPr/>
          </p:nvSpPr>
          <p:spPr>
            <a:xfrm>
              <a:off x="5790975" y="2389975"/>
              <a:ext cx="5575" cy="6675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78" y="1"/>
                  </a:moveTo>
                  <a:cubicBezTo>
                    <a:pt x="67" y="12"/>
                    <a:pt x="45" y="12"/>
                    <a:pt x="23" y="45"/>
                  </a:cubicBezTo>
                  <a:cubicBezTo>
                    <a:pt x="11" y="56"/>
                    <a:pt x="0" y="89"/>
                    <a:pt x="0" y="100"/>
                  </a:cubicBezTo>
                  <a:lnTo>
                    <a:pt x="0" y="156"/>
                  </a:lnTo>
                  <a:cubicBezTo>
                    <a:pt x="0" y="167"/>
                    <a:pt x="11" y="178"/>
                    <a:pt x="11" y="189"/>
                  </a:cubicBezTo>
                  <a:lnTo>
                    <a:pt x="11" y="211"/>
                  </a:lnTo>
                  <a:lnTo>
                    <a:pt x="45" y="234"/>
                  </a:lnTo>
                  <a:lnTo>
                    <a:pt x="56" y="234"/>
                  </a:lnTo>
                  <a:cubicBezTo>
                    <a:pt x="67" y="245"/>
                    <a:pt x="67" y="245"/>
                    <a:pt x="78" y="245"/>
                  </a:cubicBezTo>
                  <a:cubicBezTo>
                    <a:pt x="100" y="245"/>
                    <a:pt x="111" y="267"/>
                    <a:pt x="111" y="267"/>
                  </a:cubicBezTo>
                  <a:lnTo>
                    <a:pt x="167" y="267"/>
                  </a:lnTo>
                  <a:cubicBezTo>
                    <a:pt x="178" y="267"/>
                    <a:pt x="178" y="245"/>
                    <a:pt x="189" y="245"/>
                  </a:cubicBezTo>
                  <a:cubicBezTo>
                    <a:pt x="211" y="245"/>
                    <a:pt x="211" y="234"/>
                    <a:pt x="222" y="222"/>
                  </a:cubicBezTo>
                  <a:lnTo>
                    <a:pt x="222" y="200"/>
                  </a:lnTo>
                  <a:cubicBezTo>
                    <a:pt x="222" y="185"/>
                    <a:pt x="222" y="175"/>
                    <a:pt x="219" y="167"/>
                  </a:cubicBezTo>
                  <a:lnTo>
                    <a:pt x="219" y="167"/>
                  </a:lnTo>
                  <a:cubicBezTo>
                    <a:pt x="220" y="167"/>
                    <a:pt x="221" y="167"/>
                    <a:pt x="222" y="167"/>
                  </a:cubicBezTo>
                  <a:lnTo>
                    <a:pt x="222" y="156"/>
                  </a:lnTo>
                  <a:lnTo>
                    <a:pt x="222" y="134"/>
                  </a:lnTo>
                  <a:lnTo>
                    <a:pt x="222" y="112"/>
                  </a:lnTo>
                  <a:cubicBezTo>
                    <a:pt x="222" y="89"/>
                    <a:pt x="211" y="67"/>
                    <a:pt x="211" y="56"/>
                  </a:cubicBezTo>
                  <a:lnTo>
                    <a:pt x="167" y="12"/>
                  </a:lnTo>
                  <a:cubicBezTo>
                    <a:pt x="156" y="1"/>
                    <a:pt x="134" y="1"/>
                    <a:pt x="12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Google Shape;2342;p39">
              <a:extLst>
                <a:ext uri="{FF2B5EF4-FFF2-40B4-BE49-F238E27FC236}">
                  <a16:creationId xmlns:a16="http://schemas.microsoft.com/office/drawing/2014/main" id="{D0D84A56-31B5-E2FF-889B-53D64D8AD366}"/>
                </a:ext>
              </a:extLst>
            </p:cNvPr>
            <p:cNvSpPr/>
            <p:nvPr/>
          </p:nvSpPr>
          <p:spPr>
            <a:xfrm>
              <a:off x="5777375" y="2431875"/>
              <a:ext cx="9450" cy="8075"/>
            </a:xfrm>
            <a:custGeom>
              <a:avLst/>
              <a:gdLst/>
              <a:ahLst/>
              <a:cxnLst/>
              <a:rect l="l" t="t" r="r" b="b"/>
              <a:pathLst>
                <a:path w="378" h="323" extrusionOk="0">
                  <a:moveTo>
                    <a:pt x="112" y="0"/>
                  </a:moveTo>
                  <a:cubicBezTo>
                    <a:pt x="89" y="23"/>
                    <a:pt x="56" y="34"/>
                    <a:pt x="45" y="45"/>
                  </a:cubicBezTo>
                  <a:cubicBezTo>
                    <a:pt x="34" y="56"/>
                    <a:pt x="12" y="89"/>
                    <a:pt x="12" y="100"/>
                  </a:cubicBezTo>
                  <a:cubicBezTo>
                    <a:pt x="1" y="111"/>
                    <a:pt x="1" y="145"/>
                    <a:pt x="1" y="167"/>
                  </a:cubicBezTo>
                  <a:cubicBezTo>
                    <a:pt x="1" y="200"/>
                    <a:pt x="12" y="222"/>
                    <a:pt x="34" y="256"/>
                  </a:cubicBezTo>
                  <a:cubicBezTo>
                    <a:pt x="45" y="278"/>
                    <a:pt x="67" y="300"/>
                    <a:pt x="100" y="311"/>
                  </a:cubicBezTo>
                  <a:cubicBezTo>
                    <a:pt x="123" y="322"/>
                    <a:pt x="156" y="322"/>
                    <a:pt x="178" y="322"/>
                  </a:cubicBezTo>
                  <a:cubicBezTo>
                    <a:pt x="200" y="322"/>
                    <a:pt x="211" y="322"/>
                    <a:pt x="234" y="311"/>
                  </a:cubicBezTo>
                  <a:cubicBezTo>
                    <a:pt x="256" y="311"/>
                    <a:pt x="267" y="311"/>
                    <a:pt x="278" y="289"/>
                  </a:cubicBezTo>
                  <a:cubicBezTo>
                    <a:pt x="289" y="289"/>
                    <a:pt x="311" y="278"/>
                    <a:pt x="311" y="278"/>
                  </a:cubicBezTo>
                  <a:lnTo>
                    <a:pt x="334" y="256"/>
                  </a:lnTo>
                  <a:cubicBezTo>
                    <a:pt x="336" y="258"/>
                    <a:pt x="338" y="260"/>
                    <a:pt x="340" y="260"/>
                  </a:cubicBezTo>
                  <a:cubicBezTo>
                    <a:pt x="346" y="260"/>
                    <a:pt x="350" y="247"/>
                    <a:pt x="367" y="222"/>
                  </a:cubicBezTo>
                  <a:cubicBezTo>
                    <a:pt x="367" y="211"/>
                    <a:pt x="378" y="200"/>
                    <a:pt x="367" y="189"/>
                  </a:cubicBezTo>
                  <a:lnTo>
                    <a:pt x="367" y="145"/>
                  </a:lnTo>
                  <a:cubicBezTo>
                    <a:pt x="367" y="122"/>
                    <a:pt x="367" y="111"/>
                    <a:pt x="345" y="111"/>
                  </a:cubicBezTo>
                  <a:cubicBezTo>
                    <a:pt x="334" y="100"/>
                    <a:pt x="334" y="89"/>
                    <a:pt x="322" y="78"/>
                  </a:cubicBezTo>
                  <a:cubicBezTo>
                    <a:pt x="311" y="56"/>
                    <a:pt x="289" y="56"/>
                    <a:pt x="278" y="45"/>
                  </a:cubicBezTo>
                  <a:cubicBezTo>
                    <a:pt x="256" y="34"/>
                    <a:pt x="234" y="23"/>
                    <a:pt x="200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Google Shape;2343;p39">
              <a:extLst>
                <a:ext uri="{FF2B5EF4-FFF2-40B4-BE49-F238E27FC236}">
                  <a16:creationId xmlns:a16="http://schemas.microsoft.com/office/drawing/2014/main" id="{FEBD9782-35BB-6C3C-9778-59798F4A5C75}"/>
                </a:ext>
              </a:extLst>
            </p:cNvPr>
            <p:cNvSpPr/>
            <p:nvPr/>
          </p:nvSpPr>
          <p:spPr>
            <a:xfrm>
              <a:off x="5822050" y="2430475"/>
              <a:ext cx="7500" cy="7525"/>
            </a:xfrm>
            <a:custGeom>
              <a:avLst/>
              <a:gdLst/>
              <a:ahLst/>
              <a:cxnLst/>
              <a:rect l="l" t="t" r="r" b="b"/>
              <a:pathLst>
                <a:path w="300" h="301" extrusionOk="0">
                  <a:moveTo>
                    <a:pt x="134" y="1"/>
                  </a:moveTo>
                  <a:cubicBezTo>
                    <a:pt x="111" y="1"/>
                    <a:pt x="89" y="23"/>
                    <a:pt x="78" y="23"/>
                  </a:cubicBezTo>
                  <a:cubicBezTo>
                    <a:pt x="45" y="34"/>
                    <a:pt x="34" y="45"/>
                    <a:pt x="11" y="79"/>
                  </a:cubicBezTo>
                  <a:cubicBezTo>
                    <a:pt x="11" y="90"/>
                    <a:pt x="0" y="101"/>
                    <a:pt x="0" y="112"/>
                  </a:cubicBezTo>
                  <a:lnTo>
                    <a:pt x="0" y="167"/>
                  </a:lnTo>
                  <a:cubicBezTo>
                    <a:pt x="0" y="189"/>
                    <a:pt x="0" y="201"/>
                    <a:pt x="11" y="201"/>
                  </a:cubicBezTo>
                  <a:cubicBezTo>
                    <a:pt x="11" y="212"/>
                    <a:pt x="34" y="223"/>
                    <a:pt x="45" y="245"/>
                  </a:cubicBezTo>
                  <a:cubicBezTo>
                    <a:pt x="45" y="245"/>
                    <a:pt x="56" y="245"/>
                    <a:pt x="56" y="256"/>
                  </a:cubicBezTo>
                  <a:cubicBezTo>
                    <a:pt x="67" y="267"/>
                    <a:pt x="67" y="278"/>
                    <a:pt x="100" y="278"/>
                  </a:cubicBezTo>
                  <a:cubicBezTo>
                    <a:pt x="111" y="300"/>
                    <a:pt x="122" y="300"/>
                    <a:pt x="145" y="300"/>
                  </a:cubicBezTo>
                  <a:lnTo>
                    <a:pt x="178" y="300"/>
                  </a:lnTo>
                  <a:cubicBezTo>
                    <a:pt x="211" y="278"/>
                    <a:pt x="222" y="278"/>
                    <a:pt x="256" y="245"/>
                  </a:cubicBezTo>
                  <a:lnTo>
                    <a:pt x="256" y="245"/>
                  </a:lnTo>
                  <a:cubicBezTo>
                    <a:pt x="250" y="251"/>
                    <a:pt x="250" y="253"/>
                    <a:pt x="251" y="253"/>
                  </a:cubicBezTo>
                  <a:cubicBezTo>
                    <a:pt x="253" y="253"/>
                    <a:pt x="256" y="251"/>
                    <a:pt x="256" y="245"/>
                  </a:cubicBezTo>
                  <a:lnTo>
                    <a:pt x="256" y="245"/>
                  </a:lnTo>
                  <a:cubicBezTo>
                    <a:pt x="256" y="245"/>
                    <a:pt x="256" y="245"/>
                    <a:pt x="256" y="245"/>
                  </a:cubicBezTo>
                  <a:cubicBezTo>
                    <a:pt x="267" y="223"/>
                    <a:pt x="267" y="212"/>
                    <a:pt x="278" y="201"/>
                  </a:cubicBezTo>
                  <a:cubicBezTo>
                    <a:pt x="278" y="178"/>
                    <a:pt x="300" y="167"/>
                    <a:pt x="300" y="156"/>
                  </a:cubicBezTo>
                  <a:lnTo>
                    <a:pt x="300" y="101"/>
                  </a:lnTo>
                  <a:cubicBezTo>
                    <a:pt x="300" y="90"/>
                    <a:pt x="300" y="79"/>
                    <a:pt x="278" y="79"/>
                  </a:cubicBezTo>
                  <a:cubicBezTo>
                    <a:pt x="278" y="56"/>
                    <a:pt x="267" y="45"/>
                    <a:pt x="256" y="34"/>
                  </a:cubicBezTo>
                  <a:cubicBezTo>
                    <a:pt x="244" y="12"/>
                    <a:pt x="211" y="1"/>
                    <a:pt x="189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Google Shape;2344;p39">
              <a:extLst>
                <a:ext uri="{FF2B5EF4-FFF2-40B4-BE49-F238E27FC236}">
                  <a16:creationId xmlns:a16="http://schemas.microsoft.com/office/drawing/2014/main" id="{81ED0D71-1709-9BD7-5BAE-6CE2896891B3}"/>
                </a:ext>
              </a:extLst>
            </p:cNvPr>
            <p:cNvSpPr/>
            <p:nvPr/>
          </p:nvSpPr>
          <p:spPr>
            <a:xfrm>
              <a:off x="6017650" y="2468500"/>
              <a:ext cx="11675" cy="11125"/>
            </a:xfrm>
            <a:custGeom>
              <a:avLst/>
              <a:gdLst/>
              <a:ahLst/>
              <a:cxnLst/>
              <a:rect l="l" t="t" r="r" b="b"/>
              <a:pathLst>
                <a:path w="467" h="445" extrusionOk="0">
                  <a:moveTo>
                    <a:pt x="200" y="0"/>
                  </a:moveTo>
                  <a:cubicBezTo>
                    <a:pt x="167" y="0"/>
                    <a:pt x="145" y="11"/>
                    <a:pt x="134" y="22"/>
                  </a:cubicBezTo>
                  <a:cubicBezTo>
                    <a:pt x="111" y="22"/>
                    <a:pt x="100" y="34"/>
                    <a:pt x="89" y="56"/>
                  </a:cubicBezTo>
                  <a:cubicBezTo>
                    <a:pt x="56" y="67"/>
                    <a:pt x="45" y="89"/>
                    <a:pt x="34" y="122"/>
                  </a:cubicBezTo>
                  <a:cubicBezTo>
                    <a:pt x="34" y="122"/>
                    <a:pt x="34" y="133"/>
                    <a:pt x="23" y="133"/>
                  </a:cubicBezTo>
                  <a:cubicBezTo>
                    <a:pt x="23" y="145"/>
                    <a:pt x="0" y="178"/>
                    <a:pt x="0" y="189"/>
                  </a:cubicBezTo>
                  <a:lnTo>
                    <a:pt x="0" y="278"/>
                  </a:lnTo>
                  <a:cubicBezTo>
                    <a:pt x="0" y="289"/>
                    <a:pt x="23" y="311"/>
                    <a:pt x="23" y="333"/>
                  </a:cubicBezTo>
                  <a:cubicBezTo>
                    <a:pt x="23" y="344"/>
                    <a:pt x="34" y="366"/>
                    <a:pt x="45" y="366"/>
                  </a:cubicBezTo>
                  <a:cubicBezTo>
                    <a:pt x="56" y="400"/>
                    <a:pt x="89" y="411"/>
                    <a:pt x="111" y="422"/>
                  </a:cubicBezTo>
                  <a:cubicBezTo>
                    <a:pt x="134" y="422"/>
                    <a:pt x="156" y="444"/>
                    <a:pt x="167" y="444"/>
                  </a:cubicBezTo>
                  <a:lnTo>
                    <a:pt x="222" y="444"/>
                  </a:lnTo>
                  <a:cubicBezTo>
                    <a:pt x="256" y="444"/>
                    <a:pt x="278" y="422"/>
                    <a:pt x="311" y="411"/>
                  </a:cubicBezTo>
                  <a:cubicBezTo>
                    <a:pt x="322" y="411"/>
                    <a:pt x="356" y="400"/>
                    <a:pt x="356" y="389"/>
                  </a:cubicBezTo>
                  <a:lnTo>
                    <a:pt x="389" y="344"/>
                  </a:lnTo>
                  <a:cubicBezTo>
                    <a:pt x="444" y="300"/>
                    <a:pt x="467" y="278"/>
                    <a:pt x="467" y="244"/>
                  </a:cubicBezTo>
                  <a:lnTo>
                    <a:pt x="467" y="189"/>
                  </a:lnTo>
                  <a:cubicBezTo>
                    <a:pt x="467" y="178"/>
                    <a:pt x="444" y="145"/>
                    <a:pt x="444" y="133"/>
                  </a:cubicBezTo>
                  <a:cubicBezTo>
                    <a:pt x="433" y="122"/>
                    <a:pt x="433" y="111"/>
                    <a:pt x="422" y="78"/>
                  </a:cubicBezTo>
                  <a:cubicBezTo>
                    <a:pt x="411" y="56"/>
                    <a:pt x="378" y="34"/>
                    <a:pt x="356" y="22"/>
                  </a:cubicBezTo>
                  <a:cubicBezTo>
                    <a:pt x="322" y="11"/>
                    <a:pt x="300" y="0"/>
                    <a:pt x="2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Google Shape;2345;p39">
              <a:extLst>
                <a:ext uri="{FF2B5EF4-FFF2-40B4-BE49-F238E27FC236}">
                  <a16:creationId xmlns:a16="http://schemas.microsoft.com/office/drawing/2014/main" id="{8DF75269-984D-3498-5A01-D8A37A568B6B}"/>
                </a:ext>
              </a:extLst>
            </p:cNvPr>
            <p:cNvSpPr/>
            <p:nvPr/>
          </p:nvSpPr>
          <p:spPr>
            <a:xfrm>
              <a:off x="6107550" y="2514025"/>
              <a:ext cx="5575" cy="6225"/>
            </a:xfrm>
            <a:custGeom>
              <a:avLst/>
              <a:gdLst/>
              <a:ahLst/>
              <a:cxnLst/>
              <a:rect l="l" t="t" r="r" b="b"/>
              <a:pathLst>
                <a:path w="223" h="249" extrusionOk="0">
                  <a:moveTo>
                    <a:pt x="125" y="1"/>
                  </a:moveTo>
                  <a:cubicBezTo>
                    <a:pt x="120" y="1"/>
                    <a:pt x="115" y="3"/>
                    <a:pt x="111" y="10"/>
                  </a:cubicBezTo>
                  <a:cubicBezTo>
                    <a:pt x="100" y="10"/>
                    <a:pt x="89" y="10"/>
                    <a:pt x="67" y="21"/>
                  </a:cubicBezTo>
                  <a:cubicBezTo>
                    <a:pt x="56" y="21"/>
                    <a:pt x="45" y="33"/>
                    <a:pt x="33" y="44"/>
                  </a:cubicBezTo>
                  <a:cubicBezTo>
                    <a:pt x="33" y="66"/>
                    <a:pt x="11" y="66"/>
                    <a:pt x="11" y="77"/>
                  </a:cubicBezTo>
                  <a:cubicBezTo>
                    <a:pt x="0" y="88"/>
                    <a:pt x="0" y="121"/>
                    <a:pt x="0" y="132"/>
                  </a:cubicBezTo>
                  <a:lnTo>
                    <a:pt x="0" y="155"/>
                  </a:lnTo>
                  <a:cubicBezTo>
                    <a:pt x="0" y="177"/>
                    <a:pt x="11" y="199"/>
                    <a:pt x="33" y="210"/>
                  </a:cubicBezTo>
                  <a:cubicBezTo>
                    <a:pt x="45" y="232"/>
                    <a:pt x="56" y="232"/>
                    <a:pt x="67" y="243"/>
                  </a:cubicBezTo>
                  <a:cubicBezTo>
                    <a:pt x="82" y="243"/>
                    <a:pt x="91" y="248"/>
                    <a:pt x="100" y="248"/>
                  </a:cubicBezTo>
                  <a:cubicBezTo>
                    <a:pt x="104" y="248"/>
                    <a:pt x="107" y="247"/>
                    <a:pt x="111" y="243"/>
                  </a:cubicBezTo>
                  <a:cubicBezTo>
                    <a:pt x="122" y="243"/>
                    <a:pt x="144" y="243"/>
                    <a:pt x="155" y="232"/>
                  </a:cubicBezTo>
                  <a:cubicBezTo>
                    <a:pt x="167" y="232"/>
                    <a:pt x="178" y="210"/>
                    <a:pt x="200" y="199"/>
                  </a:cubicBezTo>
                  <a:cubicBezTo>
                    <a:pt x="211" y="188"/>
                    <a:pt x="211" y="177"/>
                    <a:pt x="211" y="177"/>
                  </a:cubicBezTo>
                  <a:cubicBezTo>
                    <a:pt x="222" y="155"/>
                    <a:pt x="222" y="132"/>
                    <a:pt x="222" y="121"/>
                  </a:cubicBezTo>
                  <a:lnTo>
                    <a:pt x="222" y="88"/>
                  </a:lnTo>
                  <a:cubicBezTo>
                    <a:pt x="222" y="77"/>
                    <a:pt x="211" y="44"/>
                    <a:pt x="200" y="33"/>
                  </a:cubicBezTo>
                  <a:cubicBezTo>
                    <a:pt x="178" y="21"/>
                    <a:pt x="167" y="21"/>
                    <a:pt x="155" y="10"/>
                  </a:cubicBezTo>
                  <a:cubicBezTo>
                    <a:pt x="148" y="10"/>
                    <a:pt x="136" y="1"/>
                    <a:pt x="125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Google Shape;2346;p39">
              <a:extLst>
                <a:ext uri="{FF2B5EF4-FFF2-40B4-BE49-F238E27FC236}">
                  <a16:creationId xmlns:a16="http://schemas.microsoft.com/office/drawing/2014/main" id="{D462B3A0-4EBC-4F6D-2D8F-937FE00107C6}"/>
                </a:ext>
              </a:extLst>
            </p:cNvPr>
            <p:cNvSpPr/>
            <p:nvPr/>
          </p:nvSpPr>
          <p:spPr>
            <a:xfrm>
              <a:off x="6178300" y="2542575"/>
              <a:ext cx="4450" cy="3625"/>
            </a:xfrm>
            <a:custGeom>
              <a:avLst/>
              <a:gdLst/>
              <a:ahLst/>
              <a:cxnLst/>
              <a:rect l="l" t="t" r="r" b="b"/>
              <a:pathLst>
                <a:path w="178" h="145" extrusionOk="0">
                  <a:moveTo>
                    <a:pt x="44" y="0"/>
                  </a:moveTo>
                  <a:cubicBezTo>
                    <a:pt x="33" y="0"/>
                    <a:pt x="33" y="11"/>
                    <a:pt x="11" y="11"/>
                  </a:cubicBezTo>
                  <a:cubicBezTo>
                    <a:pt x="0" y="34"/>
                    <a:pt x="0" y="34"/>
                    <a:pt x="0" y="45"/>
                  </a:cubicBezTo>
                  <a:lnTo>
                    <a:pt x="0" y="67"/>
                  </a:lnTo>
                  <a:cubicBezTo>
                    <a:pt x="0" y="89"/>
                    <a:pt x="11" y="89"/>
                    <a:pt x="11" y="100"/>
                  </a:cubicBezTo>
                  <a:cubicBezTo>
                    <a:pt x="11" y="111"/>
                    <a:pt x="22" y="122"/>
                    <a:pt x="44" y="122"/>
                  </a:cubicBezTo>
                  <a:cubicBezTo>
                    <a:pt x="56" y="145"/>
                    <a:pt x="67" y="145"/>
                    <a:pt x="89" y="145"/>
                  </a:cubicBezTo>
                  <a:cubicBezTo>
                    <a:pt x="111" y="145"/>
                    <a:pt x="144" y="145"/>
                    <a:pt x="155" y="111"/>
                  </a:cubicBezTo>
                  <a:cubicBezTo>
                    <a:pt x="167" y="111"/>
                    <a:pt x="178" y="89"/>
                    <a:pt x="167" y="56"/>
                  </a:cubicBezTo>
                  <a:cubicBezTo>
                    <a:pt x="167" y="45"/>
                    <a:pt x="155" y="34"/>
                    <a:pt x="144" y="34"/>
                  </a:cubicBezTo>
                  <a:cubicBezTo>
                    <a:pt x="122" y="11"/>
                    <a:pt x="111" y="11"/>
                    <a:pt x="100" y="11"/>
                  </a:cubicBezTo>
                  <a:cubicBezTo>
                    <a:pt x="89" y="11"/>
                    <a:pt x="67" y="11"/>
                    <a:pt x="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Google Shape;2347;p39">
              <a:extLst>
                <a:ext uri="{FF2B5EF4-FFF2-40B4-BE49-F238E27FC236}">
                  <a16:creationId xmlns:a16="http://schemas.microsoft.com/office/drawing/2014/main" id="{5944DCFC-B44B-7A57-90DC-15CF73F3F577}"/>
                </a:ext>
              </a:extLst>
            </p:cNvPr>
            <p:cNvSpPr/>
            <p:nvPr/>
          </p:nvSpPr>
          <p:spPr>
            <a:xfrm>
              <a:off x="6214625" y="2485700"/>
              <a:ext cx="2800" cy="2800"/>
            </a:xfrm>
            <a:custGeom>
              <a:avLst/>
              <a:gdLst/>
              <a:ahLst/>
              <a:cxnLst/>
              <a:rect l="l" t="t" r="r" b="b"/>
              <a:pathLst>
                <a:path w="112" h="112" extrusionOk="0">
                  <a:moveTo>
                    <a:pt x="79" y="0"/>
                  </a:moveTo>
                  <a:cubicBezTo>
                    <a:pt x="56" y="0"/>
                    <a:pt x="45" y="11"/>
                    <a:pt x="45" y="11"/>
                  </a:cubicBezTo>
                  <a:cubicBezTo>
                    <a:pt x="34" y="11"/>
                    <a:pt x="34" y="34"/>
                    <a:pt x="23" y="34"/>
                  </a:cubicBezTo>
                  <a:cubicBezTo>
                    <a:pt x="23" y="45"/>
                    <a:pt x="1" y="45"/>
                    <a:pt x="1" y="56"/>
                  </a:cubicBezTo>
                  <a:cubicBezTo>
                    <a:pt x="1" y="67"/>
                    <a:pt x="1" y="100"/>
                    <a:pt x="23" y="100"/>
                  </a:cubicBezTo>
                  <a:cubicBezTo>
                    <a:pt x="34" y="100"/>
                    <a:pt x="45" y="111"/>
                    <a:pt x="79" y="111"/>
                  </a:cubicBezTo>
                  <a:cubicBezTo>
                    <a:pt x="90" y="111"/>
                    <a:pt x="90" y="100"/>
                    <a:pt x="101" y="100"/>
                  </a:cubicBezTo>
                  <a:cubicBezTo>
                    <a:pt x="90" y="89"/>
                    <a:pt x="101" y="67"/>
                    <a:pt x="101" y="67"/>
                  </a:cubicBezTo>
                  <a:cubicBezTo>
                    <a:pt x="101" y="56"/>
                    <a:pt x="112" y="45"/>
                    <a:pt x="112" y="45"/>
                  </a:cubicBezTo>
                  <a:lnTo>
                    <a:pt x="112" y="34"/>
                  </a:lnTo>
                  <a:cubicBezTo>
                    <a:pt x="112" y="34"/>
                    <a:pt x="112" y="11"/>
                    <a:pt x="101" y="11"/>
                  </a:cubicBezTo>
                  <a:cubicBezTo>
                    <a:pt x="101" y="11"/>
                    <a:pt x="90" y="11"/>
                    <a:pt x="90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Google Shape;2348;p39">
              <a:extLst>
                <a:ext uri="{FF2B5EF4-FFF2-40B4-BE49-F238E27FC236}">
                  <a16:creationId xmlns:a16="http://schemas.microsoft.com/office/drawing/2014/main" id="{7D3C8D13-A40D-8E74-BF84-BE14CC7B1B48}"/>
                </a:ext>
              </a:extLst>
            </p:cNvPr>
            <p:cNvSpPr/>
            <p:nvPr/>
          </p:nvSpPr>
          <p:spPr>
            <a:xfrm>
              <a:off x="6088125" y="2474875"/>
              <a:ext cx="7775" cy="6950"/>
            </a:xfrm>
            <a:custGeom>
              <a:avLst/>
              <a:gdLst/>
              <a:ahLst/>
              <a:cxnLst/>
              <a:rect l="l" t="t" r="r" b="b"/>
              <a:pathLst>
                <a:path w="311" h="278" extrusionOk="0">
                  <a:moveTo>
                    <a:pt x="145" y="0"/>
                  </a:moveTo>
                  <a:cubicBezTo>
                    <a:pt x="122" y="0"/>
                    <a:pt x="100" y="0"/>
                    <a:pt x="89" y="23"/>
                  </a:cubicBezTo>
                  <a:cubicBezTo>
                    <a:pt x="67" y="23"/>
                    <a:pt x="56" y="34"/>
                    <a:pt x="45" y="45"/>
                  </a:cubicBezTo>
                  <a:cubicBezTo>
                    <a:pt x="34" y="56"/>
                    <a:pt x="34" y="78"/>
                    <a:pt x="11" y="78"/>
                  </a:cubicBezTo>
                  <a:cubicBezTo>
                    <a:pt x="0" y="100"/>
                    <a:pt x="0" y="111"/>
                    <a:pt x="0" y="145"/>
                  </a:cubicBezTo>
                  <a:cubicBezTo>
                    <a:pt x="0" y="156"/>
                    <a:pt x="0" y="167"/>
                    <a:pt x="11" y="189"/>
                  </a:cubicBezTo>
                  <a:cubicBezTo>
                    <a:pt x="22" y="211"/>
                    <a:pt x="45" y="222"/>
                    <a:pt x="56" y="245"/>
                  </a:cubicBezTo>
                  <a:cubicBezTo>
                    <a:pt x="67" y="256"/>
                    <a:pt x="89" y="267"/>
                    <a:pt x="111" y="267"/>
                  </a:cubicBezTo>
                  <a:cubicBezTo>
                    <a:pt x="122" y="278"/>
                    <a:pt x="156" y="278"/>
                    <a:pt x="167" y="278"/>
                  </a:cubicBezTo>
                  <a:cubicBezTo>
                    <a:pt x="178" y="278"/>
                    <a:pt x="211" y="278"/>
                    <a:pt x="222" y="267"/>
                  </a:cubicBezTo>
                  <a:cubicBezTo>
                    <a:pt x="233" y="267"/>
                    <a:pt x="256" y="256"/>
                    <a:pt x="267" y="245"/>
                  </a:cubicBezTo>
                  <a:cubicBezTo>
                    <a:pt x="278" y="222"/>
                    <a:pt x="289" y="222"/>
                    <a:pt x="289" y="211"/>
                  </a:cubicBezTo>
                  <a:cubicBezTo>
                    <a:pt x="311" y="189"/>
                    <a:pt x="311" y="167"/>
                    <a:pt x="311" y="145"/>
                  </a:cubicBezTo>
                  <a:cubicBezTo>
                    <a:pt x="311" y="134"/>
                    <a:pt x="311" y="111"/>
                    <a:pt x="289" y="100"/>
                  </a:cubicBezTo>
                  <a:cubicBezTo>
                    <a:pt x="278" y="78"/>
                    <a:pt x="267" y="56"/>
                    <a:pt x="256" y="45"/>
                  </a:cubicBezTo>
                  <a:cubicBezTo>
                    <a:pt x="233" y="34"/>
                    <a:pt x="222" y="23"/>
                    <a:pt x="200" y="23"/>
                  </a:cubicBezTo>
                  <a:cubicBezTo>
                    <a:pt x="178" y="0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Google Shape;2349;p39">
              <a:extLst>
                <a:ext uri="{FF2B5EF4-FFF2-40B4-BE49-F238E27FC236}">
                  <a16:creationId xmlns:a16="http://schemas.microsoft.com/office/drawing/2014/main" id="{9ADCBB82-3BA4-A550-B34B-2D73EAA21F60}"/>
                </a:ext>
              </a:extLst>
            </p:cNvPr>
            <p:cNvSpPr/>
            <p:nvPr/>
          </p:nvSpPr>
          <p:spPr>
            <a:xfrm>
              <a:off x="6036175" y="2569750"/>
              <a:ext cx="7150" cy="4875"/>
            </a:xfrm>
            <a:custGeom>
              <a:avLst/>
              <a:gdLst/>
              <a:ahLst/>
              <a:cxnLst/>
              <a:rect l="l" t="t" r="r" b="b"/>
              <a:pathLst>
                <a:path w="286" h="195" extrusionOk="0">
                  <a:moveTo>
                    <a:pt x="146" y="1"/>
                  </a:moveTo>
                  <a:cubicBezTo>
                    <a:pt x="70" y="1"/>
                    <a:pt x="1" y="108"/>
                    <a:pt x="81" y="179"/>
                  </a:cubicBezTo>
                  <a:cubicBezTo>
                    <a:pt x="98" y="190"/>
                    <a:pt x="115" y="195"/>
                    <a:pt x="132" y="195"/>
                  </a:cubicBezTo>
                  <a:cubicBezTo>
                    <a:pt x="216" y="195"/>
                    <a:pt x="286" y="78"/>
                    <a:pt x="203" y="23"/>
                  </a:cubicBezTo>
                  <a:cubicBezTo>
                    <a:pt x="185" y="8"/>
                    <a:pt x="165" y="1"/>
                    <a:pt x="14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Google Shape;2350;p39">
              <a:extLst>
                <a:ext uri="{FF2B5EF4-FFF2-40B4-BE49-F238E27FC236}">
                  <a16:creationId xmlns:a16="http://schemas.microsoft.com/office/drawing/2014/main" id="{33F4BD72-34AA-31D3-FD3B-F22F13752060}"/>
                </a:ext>
              </a:extLst>
            </p:cNvPr>
            <p:cNvSpPr/>
            <p:nvPr/>
          </p:nvSpPr>
          <p:spPr>
            <a:xfrm>
              <a:off x="5766550" y="2393025"/>
              <a:ext cx="3350" cy="3350"/>
            </a:xfrm>
            <a:custGeom>
              <a:avLst/>
              <a:gdLst/>
              <a:ahLst/>
              <a:cxnLst/>
              <a:rect l="l" t="t" r="r" b="b"/>
              <a:pathLst>
                <a:path w="134" h="134" extrusionOk="0">
                  <a:moveTo>
                    <a:pt x="23" y="1"/>
                  </a:moveTo>
                  <a:cubicBezTo>
                    <a:pt x="23" y="1"/>
                    <a:pt x="1" y="1"/>
                    <a:pt x="1" y="23"/>
                  </a:cubicBezTo>
                  <a:lnTo>
                    <a:pt x="1" y="34"/>
                  </a:lnTo>
                  <a:lnTo>
                    <a:pt x="1" y="45"/>
                  </a:lnTo>
                  <a:lnTo>
                    <a:pt x="1" y="56"/>
                  </a:lnTo>
                  <a:lnTo>
                    <a:pt x="1" y="78"/>
                  </a:lnTo>
                  <a:lnTo>
                    <a:pt x="34" y="100"/>
                  </a:lnTo>
                  <a:cubicBezTo>
                    <a:pt x="45" y="112"/>
                    <a:pt x="56" y="134"/>
                    <a:pt x="90" y="134"/>
                  </a:cubicBezTo>
                  <a:cubicBezTo>
                    <a:pt x="101" y="134"/>
                    <a:pt x="112" y="112"/>
                    <a:pt x="134" y="112"/>
                  </a:cubicBezTo>
                  <a:lnTo>
                    <a:pt x="134" y="89"/>
                  </a:lnTo>
                  <a:lnTo>
                    <a:pt x="134" y="56"/>
                  </a:lnTo>
                  <a:cubicBezTo>
                    <a:pt x="134" y="45"/>
                    <a:pt x="112" y="23"/>
                    <a:pt x="101" y="23"/>
                  </a:cubicBezTo>
                  <a:lnTo>
                    <a:pt x="56" y="1"/>
                  </a:ln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Google Shape;2351;p39">
              <a:extLst>
                <a:ext uri="{FF2B5EF4-FFF2-40B4-BE49-F238E27FC236}">
                  <a16:creationId xmlns:a16="http://schemas.microsoft.com/office/drawing/2014/main" id="{288A2DC4-D775-D9F0-D974-1A5A1998EC97}"/>
                </a:ext>
              </a:extLst>
            </p:cNvPr>
            <p:cNvSpPr/>
            <p:nvPr/>
          </p:nvSpPr>
          <p:spPr>
            <a:xfrm>
              <a:off x="5848400" y="2405525"/>
              <a:ext cx="4750" cy="4175"/>
            </a:xfrm>
            <a:custGeom>
              <a:avLst/>
              <a:gdLst/>
              <a:ahLst/>
              <a:cxnLst/>
              <a:rect l="l" t="t" r="r" b="b"/>
              <a:pathLst>
                <a:path w="190" h="167" extrusionOk="0">
                  <a:moveTo>
                    <a:pt x="101" y="0"/>
                  </a:moveTo>
                  <a:cubicBezTo>
                    <a:pt x="89" y="0"/>
                    <a:pt x="67" y="0"/>
                    <a:pt x="56" y="22"/>
                  </a:cubicBezTo>
                  <a:cubicBezTo>
                    <a:pt x="45" y="33"/>
                    <a:pt x="34" y="33"/>
                    <a:pt x="34" y="44"/>
                  </a:cubicBezTo>
                  <a:lnTo>
                    <a:pt x="1" y="67"/>
                  </a:lnTo>
                  <a:lnTo>
                    <a:pt x="1" y="89"/>
                  </a:lnTo>
                  <a:lnTo>
                    <a:pt x="1" y="111"/>
                  </a:lnTo>
                  <a:lnTo>
                    <a:pt x="1" y="133"/>
                  </a:lnTo>
                  <a:cubicBezTo>
                    <a:pt x="1" y="144"/>
                    <a:pt x="12" y="144"/>
                    <a:pt x="12" y="155"/>
                  </a:cubicBezTo>
                  <a:lnTo>
                    <a:pt x="34" y="166"/>
                  </a:lnTo>
                  <a:lnTo>
                    <a:pt x="67" y="166"/>
                  </a:lnTo>
                  <a:cubicBezTo>
                    <a:pt x="89" y="166"/>
                    <a:pt x="89" y="166"/>
                    <a:pt x="101" y="155"/>
                  </a:cubicBezTo>
                  <a:lnTo>
                    <a:pt x="123" y="133"/>
                  </a:lnTo>
                  <a:cubicBezTo>
                    <a:pt x="145" y="111"/>
                    <a:pt x="156" y="111"/>
                    <a:pt x="156" y="100"/>
                  </a:cubicBezTo>
                  <a:cubicBezTo>
                    <a:pt x="189" y="100"/>
                    <a:pt x="189" y="89"/>
                    <a:pt x="189" y="78"/>
                  </a:cubicBezTo>
                  <a:lnTo>
                    <a:pt x="189" y="56"/>
                  </a:lnTo>
                  <a:cubicBezTo>
                    <a:pt x="189" y="44"/>
                    <a:pt x="167" y="33"/>
                    <a:pt x="156" y="22"/>
                  </a:cubicBezTo>
                  <a:cubicBezTo>
                    <a:pt x="145" y="0"/>
                    <a:pt x="145" y="0"/>
                    <a:pt x="13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Google Shape;2352;p39">
              <a:extLst>
                <a:ext uri="{FF2B5EF4-FFF2-40B4-BE49-F238E27FC236}">
                  <a16:creationId xmlns:a16="http://schemas.microsoft.com/office/drawing/2014/main" id="{C76C7A38-E1E0-887E-6E14-88C2C2C62F2D}"/>
                </a:ext>
              </a:extLst>
            </p:cNvPr>
            <p:cNvSpPr/>
            <p:nvPr/>
          </p:nvSpPr>
          <p:spPr>
            <a:xfrm>
              <a:off x="5885500" y="2531375"/>
              <a:ext cx="5975" cy="3675"/>
            </a:xfrm>
            <a:custGeom>
              <a:avLst/>
              <a:gdLst/>
              <a:ahLst/>
              <a:cxnLst/>
              <a:rect l="l" t="t" r="r" b="b"/>
              <a:pathLst>
                <a:path w="239" h="147" extrusionOk="0">
                  <a:moveTo>
                    <a:pt x="121" y="1"/>
                  </a:moveTo>
                  <a:cubicBezTo>
                    <a:pt x="54" y="1"/>
                    <a:pt x="1" y="68"/>
                    <a:pt x="59" y="127"/>
                  </a:cubicBezTo>
                  <a:cubicBezTo>
                    <a:pt x="78" y="141"/>
                    <a:pt x="96" y="147"/>
                    <a:pt x="114" y="147"/>
                  </a:cubicBezTo>
                  <a:cubicBezTo>
                    <a:pt x="189" y="147"/>
                    <a:pt x="238" y="32"/>
                    <a:pt x="148" y="4"/>
                  </a:cubicBezTo>
                  <a:cubicBezTo>
                    <a:pt x="139" y="2"/>
                    <a:pt x="130" y="1"/>
                    <a:pt x="121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Google Shape;2353;p39">
              <a:extLst>
                <a:ext uri="{FF2B5EF4-FFF2-40B4-BE49-F238E27FC236}">
                  <a16:creationId xmlns:a16="http://schemas.microsoft.com/office/drawing/2014/main" id="{4E6CA588-03D4-2C42-3E2A-6B122FAB6EFC}"/>
                </a:ext>
              </a:extLst>
            </p:cNvPr>
            <p:cNvSpPr/>
            <p:nvPr/>
          </p:nvSpPr>
          <p:spPr>
            <a:xfrm>
              <a:off x="5909175" y="2452950"/>
              <a:ext cx="2500" cy="2525"/>
            </a:xfrm>
            <a:custGeom>
              <a:avLst/>
              <a:gdLst/>
              <a:ahLst/>
              <a:cxnLst/>
              <a:rect l="l" t="t" r="r" b="b"/>
              <a:pathLst>
                <a:path w="100" h="101" extrusionOk="0">
                  <a:moveTo>
                    <a:pt x="44" y="1"/>
                  </a:moveTo>
                  <a:lnTo>
                    <a:pt x="11" y="34"/>
                  </a:lnTo>
                  <a:lnTo>
                    <a:pt x="0" y="45"/>
                  </a:lnTo>
                  <a:lnTo>
                    <a:pt x="0" y="67"/>
                  </a:lnTo>
                  <a:cubicBezTo>
                    <a:pt x="0" y="78"/>
                    <a:pt x="0" y="78"/>
                    <a:pt x="11" y="90"/>
                  </a:cubicBezTo>
                  <a:cubicBezTo>
                    <a:pt x="33" y="90"/>
                    <a:pt x="33" y="101"/>
                    <a:pt x="44" y="101"/>
                  </a:cubicBezTo>
                  <a:lnTo>
                    <a:pt x="56" y="101"/>
                  </a:lnTo>
                  <a:lnTo>
                    <a:pt x="67" y="90"/>
                  </a:lnTo>
                  <a:cubicBezTo>
                    <a:pt x="89" y="90"/>
                    <a:pt x="100" y="78"/>
                    <a:pt x="100" y="67"/>
                  </a:cubicBezTo>
                  <a:lnTo>
                    <a:pt x="100" y="34"/>
                  </a:lnTo>
                  <a:cubicBezTo>
                    <a:pt x="100" y="23"/>
                    <a:pt x="100" y="23"/>
                    <a:pt x="89" y="23"/>
                  </a:cubicBezTo>
                  <a:cubicBezTo>
                    <a:pt x="89" y="23"/>
                    <a:pt x="67" y="23"/>
                    <a:pt x="67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Google Shape;2354;p39">
              <a:extLst>
                <a:ext uri="{FF2B5EF4-FFF2-40B4-BE49-F238E27FC236}">
                  <a16:creationId xmlns:a16="http://schemas.microsoft.com/office/drawing/2014/main" id="{E6AFD5FC-A444-1E44-7837-D88D6B5F9583}"/>
                </a:ext>
              </a:extLst>
            </p:cNvPr>
            <p:cNvSpPr/>
            <p:nvPr/>
          </p:nvSpPr>
          <p:spPr>
            <a:xfrm>
              <a:off x="6186325" y="2512050"/>
              <a:ext cx="4750" cy="5025"/>
            </a:xfrm>
            <a:custGeom>
              <a:avLst/>
              <a:gdLst/>
              <a:ahLst/>
              <a:cxnLst/>
              <a:rect l="l" t="t" r="r" b="b"/>
              <a:pathLst>
                <a:path w="190" h="201" extrusionOk="0">
                  <a:moveTo>
                    <a:pt x="101" y="1"/>
                  </a:moveTo>
                  <a:cubicBezTo>
                    <a:pt x="79" y="1"/>
                    <a:pt x="68" y="1"/>
                    <a:pt x="56" y="12"/>
                  </a:cubicBezTo>
                  <a:cubicBezTo>
                    <a:pt x="45" y="12"/>
                    <a:pt x="45" y="34"/>
                    <a:pt x="23" y="45"/>
                  </a:cubicBezTo>
                  <a:lnTo>
                    <a:pt x="23" y="56"/>
                  </a:lnTo>
                  <a:cubicBezTo>
                    <a:pt x="23" y="56"/>
                    <a:pt x="12" y="56"/>
                    <a:pt x="12" y="67"/>
                  </a:cubicBezTo>
                  <a:cubicBezTo>
                    <a:pt x="12" y="89"/>
                    <a:pt x="1" y="89"/>
                    <a:pt x="1" y="100"/>
                  </a:cubicBezTo>
                  <a:lnTo>
                    <a:pt x="1" y="112"/>
                  </a:lnTo>
                  <a:cubicBezTo>
                    <a:pt x="1" y="123"/>
                    <a:pt x="1" y="145"/>
                    <a:pt x="12" y="156"/>
                  </a:cubicBezTo>
                  <a:cubicBezTo>
                    <a:pt x="23" y="167"/>
                    <a:pt x="45" y="178"/>
                    <a:pt x="56" y="178"/>
                  </a:cubicBezTo>
                  <a:cubicBezTo>
                    <a:pt x="68" y="200"/>
                    <a:pt x="79" y="200"/>
                    <a:pt x="101" y="200"/>
                  </a:cubicBezTo>
                  <a:cubicBezTo>
                    <a:pt x="112" y="200"/>
                    <a:pt x="134" y="178"/>
                    <a:pt x="156" y="178"/>
                  </a:cubicBezTo>
                  <a:lnTo>
                    <a:pt x="179" y="123"/>
                  </a:lnTo>
                  <a:cubicBezTo>
                    <a:pt x="179" y="112"/>
                    <a:pt x="190" y="112"/>
                    <a:pt x="190" y="100"/>
                  </a:cubicBezTo>
                  <a:cubicBezTo>
                    <a:pt x="190" y="67"/>
                    <a:pt x="190" y="34"/>
                    <a:pt x="167" y="12"/>
                  </a:cubicBezTo>
                  <a:cubicBezTo>
                    <a:pt x="156" y="1"/>
                    <a:pt x="134" y="1"/>
                    <a:pt x="123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Google Shape;2355;p39">
              <a:extLst>
                <a:ext uri="{FF2B5EF4-FFF2-40B4-BE49-F238E27FC236}">
                  <a16:creationId xmlns:a16="http://schemas.microsoft.com/office/drawing/2014/main" id="{690691C1-47D5-2210-85DB-C3EE4B383CB6}"/>
                </a:ext>
              </a:extLst>
            </p:cNvPr>
            <p:cNvSpPr/>
            <p:nvPr/>
          </p:nvSpPr>
          <p:spPr>
            <a:xfrm>
              <a:off x="6133350" y="2479600"/>
              <a:ext cx="3625" cy="2800"/>
            </a:xfrm>
            <a:custGeom>
              <a:avLst/>
              <a:gdLst/>
              <a:ahLst/>
              <a:cxnLst/>
              <a:rect l="l" t="t" r="r" b="b"/>
              <a:pathLst>
                <a:path w="145" h="112" extrusionOk="0">
                  <a:moveTo>
                    <a:pt x="56" y="0"/>
                  </a:moveTo>
                  <a:cubicBezTo>
                    <a:pt x="34" y="0"/>
                    <a:pt x="22" y="11"/>
                    <a:pt x="11" y="11"/>
                  </a:cubicBezTo>
                  <a:lnTo>
                    <a:pt x="0" y="22"/>
                  </a:lnTo>
                  <a:lnTo>
                    <a:pt x="0" y="56"/>
                  </a:lnTo>
                  <a:cubicBezTo>
                    <a:pt x="0" y="67"/>
                    <a:pt x="0" y="67"/>
                    <a:pt x="11" y="78"/>
                  </a:cubicBezTo>
                  <a:cubicBezTo>
                    <a:pt x="11" y="89"/>
                    <a:pt x="22" y="89"/>
                    <a:pt x="34" y="89"/>
                  </a:cubicBezTo>
                  <a:cubicBezTo>
                    <a:pt x="56" y="89"/>
                    <a:pt x="56" y="111"/>
                    <a:pt x="67" y="111"/>
                  </a:cubicBezTo>
                  <a:lnTo>
                    <a:pt x="111" y="111"/>
                  </a:lnTo>
                  <a:cubicBezTo>
                    <a:pt x="133" y="111"/>
                    <a:pt x="133" y="89"/>
                    <a:pt x="145" y="78"/>
                  </a:cubicBezTo>
                  <a:lnTo>
                    <a:pt x="145" y="56"/>
                  </a:lnTo>
                  <a:cubicBezTo>
                    <a:pt x="145" y="56"/>
                    <a:pt x="145" y="33"/>
                    <a:pt x="133" y="33"/>
                  </a:cubicBezTo>
                  <a:lnTo>
                    <a:pt x="111" y="11"/>
                  </a:lnTo>
                  <a:cubicBezTo>
                    <a:pt x="111" y="0"/>
                    <a:pt x="89" y="0"/>
                    <a:pt x="78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Google Shape;2356;p39">
              <a:extLst>
                <a:ext uri="{FF2B5EF4-FFF2-40B4-BE49-F238E27FC236}">
                  <a16:creationId xmlns:a16="http://schemas.microsoft.com/office/drawing/2014/main" id="{91EC516E-E7A0-EC19-483F-5E5F0360F12C}"/>
                </a:ext>
              </a:extLst>
            </p:cNvPr>
            <p:cNvSpPr/>
            <p:nvPr/>
          </p:nvSpPr>
          <p:spPr>
            <a:xfrm>
              <a:off x="5761000" y="2269275"/>
              <a:ext cx="493900" cy="174825"/>
            </a:xfrm>
            <a:custGeom>
              <a:avLst/>
              <a:gdLst/>
              <a:ahLst/>
              <a:cxnLst/>
              <a:rect l="l" t="t" r="r" b="b"/>
              <a:pathLst>
                <a:path w="19756" h="6993" extrusionOk="0">
                  <a:moveTo>
                    <a:pt x="5938" y="1"/>
                  </a:moveTo>
                  <a:lnTo>
                    <a:pt x="9534" y="2720"/>
                  </a:lnTo>
                  <a:lnTo>
                    <a:pt x="1" y="1710"/>
                  </a:lnTo>
                  <a:lnTo>
                    <a:pt x="1" y="1710"/>
                  </a:lnTo>
                  <a:cubicBezTo>
                    <a:pt x="112" y="1832"/>
                    <a:pt x="234" y="1943"/>
                    <a:pt x="367" y="2043"/>
                  </a:cubicBezTo>
                  <a:lnTo>
                    <a:pt x="9711" y="3031"/>
                  </a:lnTo>
                  <a:cubicBezTo>
                    <a:pt x="8890" y="3808"/>
                    <a:pt x="8091" y="4607"/>
                    <a:pt x="7281" y="5395"/>
                  </a:cubicBezTo>
                  <a:cubicBezTo>
                    <a:pt x="7392" y="5428"/>
                    <a:pt x="7492" y="5472"/>
                    <a:pt x="7603" y="5494"/>
                  </a:cubicBezTo>
                  <a:cubicBezTo>
                    <a:pt x="8424" y="4695"/>
                    <a:pt x="9223" y="3896"/>
                    <a:pt x="10044" y="3108"/>
                  </a:cubicBezTo>
                  <a:lnTo>
                    <a:pt x="14461" y="6948"/>
                  </a:lnTo>
                  <a:lnTo>
                    <a:pt x="14961" y="6993"/>
                  </a:lnTo>
                  <a:lnTo>
                    <a:pt x="10655" y="3253"/>
                  </a:lnTo>
                  <a:lnTo>
                    <a:pt x="10655" y="3253"/>
                  </a:lnTo>
                  <a:lnTo>
                    <a:pt x="19711" y="5983"/>
                  </a:lnTo>
                  <a:cubicBezTo>
                    <a:pt x="19755" y="5894"/>
                    <a:pt x="19744" y="5783"/>
                    <a:pt x="19722" y="5694"/>
                  </a:cubicBezTo>
                  <a:lnTo>
                    <a:pt x="10366" y="2864"/>
                  </a:lnTo>
                  <a:lnTo>
                    <a:pt x="12320" y="1333"/>
                  </a:lnTo>
                  <a:cubicBezTo>
                    <a:pt x="12209" y="1288"/>
                    <a:pt x="12098" y="1266"/>
                    <a:pt x="11975" y="1222"/>
                  </a:cubicBezTo>
                  <a:lnTo>
                    <a:pt x="10044" y="2731"/>
                  </a:lnTo>
                  <a:lnTo>
                    <a:pt x="6504" y="56"/>
                  </a:lnTo>
                  <a:cubicBezTo>
                    <a:pt x="6316" y="34"/>
                    <a:pt x="6138" y="12"/>
                    <a:pt x="59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Google Shape;2357;p39">
              <a:extLst>
                <a:ext uri="{FF2B5EF4-FFF2-40B4-BE49-F238E27FC236}">
                  <a16:creationId xmlns:a16="http://schemas.microsoft.com/office/drawing/2014/main" id="{A39E5827-AF07-F442-CB6B-F06585C75124}"/>
                </a:ext>
              </a:extLst>
            </p:cNvPr>
            <p:cNvSpPr/>
            <p:nvPr/>
          </p:nvSpPr>
          <p:spPr>
            <a:xfrm>
              <a:off x="5914713" y="2358888"/>
              <a:ext cx="61900" cy="26475"/>
            </a:xfrm>
            <a:custGeom>
              <a:avLst/>
              <a:gdLst/>
              <a:ahLst/>
              <a:cxnLst/>
              <a:rect l="l" t="t" r="r" b="b"/>
              <a:pathLst>
                <a:path w="2476" h="1059" extrusionOk="0">
                  <a:moveTo>
                    <a:pt x="758" y="1"/>
                  </a:moveTo>
                  <a:cubicBezTo>
                    <a:pt x="533" y="1"/>
                    <a:pt x="307" y="37"/>
                    <a:pt x="134" y="167"/>
                  </a:cubicBezTo>
                  <a:cubicBezTo>
                    <a:pt x="56" y="233"/>
                    <a:pt x="1" y="333"/>
                    <a:pt x="12" y="444"/>
                  </a:cubicBezTo>
                  <a:cubicBezTo>
                    <a:pt x="23" y="522"/>
                    <a:pt x="78" y="600"/>
                    <a:pt x="145" y="655"/>
                  </a:cubicBezTo>
                  <a:cubicBezTo>
                    <a:pt x="189" y="688"/>
                    <a:pt x="234" y="722"/>
                    <a:pt x="278" y="744"/>
                  </a:cubicBezTo>
                  <a:cubicBezTo>
                    <a:pt x="605" y="972"/>
                    <a:pt x="1109" y="1058"/>
                    <a:pt x="1522" y="1058"/>
                  </a:cubicBezTo>
                  <a:cubicBezTo>
                    <a:pt x="1571" y="1058"/>
                    <a:pt x="1619" y="1057"/>
                    <a:pt x="1665" y="1055"/>
                  </a:cubicBezTo>
                  <a:cubicBezTo>
                    <a:pt x="1865" y="1044"/>
                    <a:pt x="2142" y="999"/>
                    <a:pt x="2287" y="833"/>
                  </a:cubicBezTo>
                  <a:cubicBezTo>
                    <a:pt x="2475" y="622"/>
                    <a:pt x="2287" y="411"/>
                    <a:pt x="2087" y="322"/>
                  </a:cubicBezTo>
                  <a:cubicBezTo>
                    <a:pt x="1787" y="167"/>
                    <a:pt x="1454" y="67"/>
                    <a:pt x="1110" y="23"/>
                  </a:cubicBezTo>
                  <a:cubicBezTo>
                    <a:pt x="998" y="11"/>
                    <a:pt x="878" y="1"/>
                    <a:pt x="7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Google Shape;2358;p39">
              <a:extLst>
                <a:ext uri="{FF2B5EF4-FFF2-40B4-BE49-F238E27FC236}">
                  <a16:creationId xmlns:a16="http://schemas.microsoft.com/office/drawing/2014/main" id="{C401C051-E3E9-A145-4A89-5C34007E736C}"/>
                </a:ext>
              </a:extLst>
            </p:cNvPr>
            <p:cNvSpPr/>
            <p:nvPr/>
          </p:nvSpPr>
          <p:spPr>
            <a:xfrm>
              <a:off x="5863675" y="2351400"/>
              <a:ext cx="85475" cy="5575"/>
            </a:xfrm>
            <a:custGeom>
              <a:avLst/>
              <a:gdLst/>
              <a:ahLst/>
              <a:cxnLst/>
              <a:rect l="l" t="t" r="r" b="b"/>
              <a:pathLst>
                <a:path w="3419" h="223" fill="none" extrusionOk="0">
                  <a:moveTo>
                    <a:pt x="0" y="223"/>
                  </a:moveTo>
                  <a:cubicBezTo>
                    <a:pt x="1110" y="112"/>
                    <a:pt x="2164" y="134"/>
                    <a:pt x="3418" y="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Google Shape;2359;p39">
              <a:extLst>
                <a:ext uri="{FF2B5EF4-FFF2-40B4-BE49-F238E27FC236}">
                  <a16:creationId xmlns:a16="http://schemas.microsoft.com/office/drawing/2014/main" id="{B0D7E31F-578B-AFC7-BF3C-D5BEBD1FD387}"/>
                </a:ext>
              </a:extLst>
            </p:cNvPr>
            <p:cNvSpPr/>
            <p:nvPr/>
          </p:nvSpPr>
          <p:spPr>
            <a:xfrm>
              <a:off x="5861725" y="2284825"/>
              <a:ext cx="79375" cy="37475"/>
            </a:xfrm>
            <a:custGeom>
              <a:avLst/>
              <a:gdLst/>
              <a:ahLst/>
              <a:cxnLst/>
              <a:rect l="l" t="t" r="r" b="b"/>
              <a:pathLst>
                <a:path w="3175" h="1499" fill="none" extrusionOk="0">
                  <a:moveTo>
                    <a:pt x="0" y="0"/>
                  </a:moveTo>
                  <a:cubicBezTo>
                    <a:pt x="1055" y="500"/>
                    <a:pt x="2120" y="999"/>
                    <a:pt x="3174" y="1499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Google Shape;2360;p39">
              <a:extLst>
                <a:ext uri="{FF2B5EF4-FFF2-40B4-BE49-F238E27FC236}">
                  <a16:creationId xmlns:a16="http://schemas.microsoft.com/office/drawing/2014/main" id="{075B8331-8287-D10F-6642-2EB711490748}"/>
                </a:ext>
              </a:extLst>
            </p:cNvPr>
            <p:cNvSpPr/>
            <p:nvPr/>
          </p:nvSpPr>
          <p:spPr>
            <a:xfrm>
              <a:off x="5933850" y="2308400"/>
              <a:ext cx="23625" cy="15025"/>
            </a:xfrm>
            <a:custGeom>
              <a:avLst/>
              <a:gdLst/>
              <a:ahLst/>
              <a:cxnLst/>
              <a:rect l="l" t="t" r="r" b="b"/>
              <a:pathLst>
                <a:path w="945" h="601" fill="none" extrusionOk="0">
                  <a:moveTo>
                    <a:pt x="1" y="1"/>
                  </a:moveTo>
                  <a:cubicBezTo>
                    <a:pt x="323" y="201"/>
                    <a:pt x="633" y="389"/>
                    <a:pt x="944" y="600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Google Shape;2361;p39">
              <a:extLst>
                <a:ext uri="{FF2B5EF4-FFF2-40B4-BE49-F238E27FC236}">
                  <a16:creationId xmlns:a16="http://schemas.microsoft.com/office/drawing/2014/main" id="{90F1C4BD-6CE1-8BA7-190D-B2ADC084D62C}"/>
                </a:ext>
              </a:extLst>
            </p:cNvPr>
            <p:cNvSpPr/>
            <p:nvPr/>
          </p:nvSpPr>
          <p:spPr>
            <a:xfrm>
              <a:off x="6040950" y="2332000"/>
              <a:ext cx="71600" cy="11675"/>
            </a:xfrm>
            <a:custGeom>
              <a:avLst/>
              <a:gdLst/>
              <a:ahLst/>
              <a:cxnLst/>
              <a:rect l="l" t="t" r="r" b="b"/>
              <a:pathLst>
                <a:path w="2864" h="467" fill="none" extrusionOk="0">
                  <a:moveTo>
                    <a:pt x="2864" y="0"/>
                  </a:moveTo>
                  <a:cubicBezTo>
                    <a:pt x="1898" y="155"/>
                    <a:pt x="955" y="311"/>
                    <a:pt x="1" y="466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Google Shape;2362;p39">
              <a:extLst>
                <a:ext uri="{FF2B5EF4-FFF2-40B4-BE49-F238E27FC236}">
                  <a16:creationId xmlns:a16="http://schemas.microsoft.com/office/drawing/2014/main" id="{BBFE23B9-821C-3043-CA5B-71A46C94EEAF}"/>
                </a:ext>
              </a:extLst>
            </p:cNvPr>
            <p:cNvSpPr/>
            <p:nvPr/>
          </p:nvSpPr>
          <p:spPr>
            <a:xfrm>
              <a:off x="6043450" y="2328650"/>
              <a:ext cx="15850" cy="7525"/>
            </a:xfrm>
            <a:custGeom>
              <a:avLst/>
              <a:gdLst/>
              <a:ahLst/>
              <a:cxnLst/>
              <a:rect l="l" t="t" r="r" b="b"/>
              <a:pathLst>
                <a:path w="634" h="301" fill="none" extrusionOk="0">
                  <a:moveTo>
                    <a:pt x="633" y="1"/>
                  </a:moveTo>
                  <a:cubicBezTo>
                    <a:pt x="622" y="12"/>
                    <a:pt x="611" y="12"/>
                    <a:pt x="600" y="23"/>
                  </a:cubicBezTo>
                  <a:cubicBezTo>
                    <a:pt x="400" y="123"/>
                    <a:pt x="211" y="223"/>
                    <a:pt x="1" y="30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Google Shape;2363;p39">
              <a:extLst>
                <a:ext uri="{FF2B5EF4-FFF2-40B4-BE49-F238E27FC236}">
                  <a16:creationId xmlns:a16="http://schemas.microsoft.com/office/drawing/2014/main" id="{6DED183E-AF94-5011-4AE2-2B630CF261C7}"/>
                </a:ext>
              </a:extLst>
            </p:cNvPr>
            <p:cNvSpPr/>
            <p:nvPr/>
          </p:nvSpPr>
          <p:spPr>
            <a:xfrm>
              <a:off x="6006000" y="2296750"/>
              <a:ext cx="3350" cy="32500"/>
            </a:xfrm>
            <a:custGeom>
              <a:avLst/>
              <a:gdLst/>
              <a:ahLst/>
              <a:cxnLst/>
              <a:rect l="l" t="t" r="r" b="b"/>
              <a:pathLst>
                <a:path w="134" h="1300" fill="none" extrusionOk="0">
                  <a:moveTo>
                    <a:pt x="0" y="1"/>
                  </a:moveTo>
                  <a:cubicBezTo>
                    <a:pt x="22" y="445"/>
                    <a:pt x="67" y="877"/>
                    <a:pt x="133" y="1299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Google Shape;2364;p39">
              <a:extLst>
                <a:ext uri="{FF2B5EF4-FFF2-40B4-BE49-F238E27FC236}">
                  <a16:creationId xmlns:a16="http://schemas.microsoft.com/office/drawing/2014/main" id="{A8099534-A7CC-E734-A83F-41E80D3DBADD}"/>
                </a:ext>
              </a:extLst>
            </p:cNvPr>
            <p:cNvSpPr/>
            <p:nvPr/>
          </p:nvSpPr>
          <p:spPr>
            <a:xfrm>
              <a:off x="6016825" y="2309800"/>
              <a:ext cx="7225" cy="15825"/>
            </a:xfrm>
            <a:custGeom>
              <a:avLst/>
              <a:gdLst/>
              <a:ahLst/>
              <a:cxnLst/>
              <a:rect l="l" t="t" r="r" b="b"/>
              <a:pathLst>
                <a:path w="289" h="633" fill="none" extrusionOk="0">
                  <a:moveTo>
                    <a:pt x="289" y="0"/>
                  </a:moveTo>
                  <a:lnTo>
                    <a:pt x="0" y="633"/>
                  </a:ln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Google Shape;2365;p39">
              <a:extLst>
                <a:ext uri="{FF2B5EF4-FFF2-40B4-BE49-F238E27FC236}">
                  <a16:creationId xmlns:a16="http://schemas.microsoft.com/office/drawing/2014/main" id="{79F4F4A4-61DA-5A47-5135-7FFF423E6FA1}"/>
                </a:ext>
              </a:extLst>
            </p:cNvPr>
            <p:cNvSpPr/>
            <p:nvPr/>
          </p:nvSpPr>
          <p:spPr>
            <a:xfrm>
              <a:off x="6014325" y="2365850"/>
              <a:ext cx="29425" cy="59950"/>
            </a:xfrm>
            <a:custGeom>
              <a:avLst/>
              <a:gdLst/>
              <a:ahLst/>
              <a:cxnLst/>
              <a:rect l="l" t="t" r="r" b="b"/>
              <a:pathLst>
                <a:path w="1177" h="2398" fill="none" extrusionOk="0">
                  <a:moveTo>
                    <a:pt x="0" y="0"/>
                  </a:moveTo>
                  <a:cubicBezTo>
                    <a:pt x="389" y="799"/>
                    <a:pt x="788" y="1587"/>
                    <a:pt x="1177" y="2397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Google Shape;2366;p39">
              <a:extLst>
                <a:ext uri="{FF2B5EF4-FFF2-40B4-BE49-F238E27FC236}">
                  <a16:creationId xmlns:a16="http://schemas.microsoft.com/office/drawing/2014/main" id="{697ECA11-4694-0D22-25D2-CF292390A70F}"/>
                </a:ext>
              </a:extLst>
            </p:cNvPr>
            <p:cNvSpPr/>
            <p:nvPr/>
          </p:nvSpPr>
          <p:spPr>
            <a:xfrm>
              <a:off x="6000175" y="2372225"/>
              <a:ext cx="5000" cy="14725"/>
            </a:xfrm>
            <a:custGeom>
              <a:avLst/>
              <a:gdLst/>
              <a:ahLst/>
              <a:cxnLst/>
              <a:rect l="l" t="t" r="r" b="b"/>
              <a:pathLst>
                <a:path w="200" h="589" fill="none" extrusionOk="0">
                  <a:moveTo>
                    <a:pt x="200" y="0"/>
                  </a:moveTo>
                  <a:lnTo>
                    <a:pt x="0" y="588"/>
                  </a:ln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Google Shape;2367;p39">
              <a:extLst>
                <a:ext uri="{FF2B5EF4-FFF2-40B4-BE49-F238E27FC236}">
                  <a16:creationId xmlns:a16="http://schemas.microsoft.com/office/drawing/2014/main" id="{CAF441F6-0759-9373-4E11-7EC5C7654990}"/>
                </a:ext>
              </a:extLst>
            </p:cNvPr>
            <p:cNvSpPr/>
            <p:nvPr/>
          </p:nvSpPr>
          <p:spPr>
            <a:xfrm>
              <a:off x="6089500" y="2381650"/>
              <a:ext cx="73275" cy="43025"/>
            </a:xfrm>
            <a:custGeom>
              <a:avLst/>
              <a:gdLst/>
              <a:ahLst/>
              <a:cxnLst/>
              <a:rect l="l" t="t" r="r" b="b"/>
              <a:pathLst>
                <a:path w="2931" h="1721" fill="none" extrusionOk="0">
                  <a:moveTo>
                    <a:pt x="1" y="1"/>
                  </a:moveTo>
                  <a:cubicBezTo>
                    <a:pt x="977" y="567"/>
                    <a:pt x="1954" y="1133"/>
                    <a:pt x="2931" y="172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Google Shape;2368;p39">
              <a:extLst>
                <a:ext uri="{FF2B5EF4-FFF2-40B4-BE49-F238E27FC236}">
                  <a16:creationId xmlns:a16="http://schemas.microsoft.com/office/drawing/2014/main" id="{97E61AD4-62A2-B478-26C5-51CDB47DF928}"/>
                </a:ext>
              </a:extLst>
            </p:cNvPr>
            <p:cNvSpPr/>
            <p:nvPr/>
          </p:nvSpPr>
          <p:spPr>
            <a:xfrm>
              <a:off x="6154425" y="2407450"/>
              <a:ext cx="28875" cy="13075"/>
            </a:xfrm>
            <a:custGeom>
              <a:avLst/>
              <a:gdLst/>
              <a:ahLst/>
              <a:cxnLst/>
              <a:rect l="l" t="t" r="r" b="b"/>
              <a:pathLst>
                <a:path w="1155" h="523" fill="none" extrusionOk="0">
                  <a:moveTo>
                    <a:pt x="1" y="1"/>
                  </a:moveTo>
                  <a:cubicBezTo>
                    <a:pt x="378" y="189"/>
                    <a:pt x="766" y="356"/>
                    <a:pt x="1155" y="522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Google Shape;2369;p39">
              <a:extLst>
                <a:ext uri="{FF2B5EF4-FFF2-40B4-BE49-F238E27FC236}">
                  <a16:creationId xmlns:a16="http://schemas.microsoft.com/office/drawing/2014/main" id="{9898AE34-B220-80F1-EFFC-C660AD8811C4}"/>
                </a:ext>
              </a:extLst>
            </p:cNvPr>
            <p:cNvSpPr/>
            <p:nvPr/>
          </p:nvSpPr>
          <p:spPr>
            <a:xfrm>
              <a:off x="5805350" y="2294650"/>
              <a:ext cx="46400" cy="12275"/>
            </a:xfrm>
            <a:custGeom>
              <a:avLst/>
              <a:gdLst/>
              <a:ahLst/>
              <a:cxnLst/>
              <a:rect l="l" t="t" r="r" b="b"/>
              <a:pathLst>
                <a:path w="1856" h="491" extrusionOk="0">
                  <a:moveTo>
                    <a:pt x="510" y="0"/>
                  </a:moveTo>
                  <a:cubicBezTo>
                    <a:pt x="258" y="0"/>
                    <a:pt x="1" y="42"/>
                    <a:pt x="213" y="207"/>
                  </a:cubicBezTo>
                  <a:cubicBezTo>
                    <a:pt x="280" y="262"/>
                    <a:pt x="380" y="296"/>
                    <a:pt x="480" y="318"/>
                  </a:cubicBezTo>
                  <a:cubicBezTo>
                    <a:pt x="762" y="395"/>
                    <a:pt x="1103" y="490"/>
                    <a:pt x="1407" y="490"/>
                  </a:cubicBezTo>
                  <a:cubicBezTo>
                    <a:pt x="1450" y="490"/>
                    <a:pt x="1493" y="488"/>
                    <a:pt x="1534" y="484"/>
                  </a:cubicBezTo>
                  <a:cubicBezTo>
                    <a:pt x="1645" y="473"/>
                    <a:pt x="1856" y="440"/>
                    <a:pt x="1800" y="296"/>
                  </a:cubicBezTo>
                  <a:cubicBezTo>
                    <a:pt x="1767" y="207"/>
                    <a:pt x="1534" y="140"/>
                    <a:pt x="1445" y="129"/>
                  </a:cubicBezTo>
                  <a:cubicBezTo>
                    <a:pt x="1257" y="51"/>
                    <a:pt x="1057" y="40"/>
                    <a:pt x="857" y="29"/>
                  </a:cubicBezTo>
                  <a:cubicBezTo>
                    <a:pt x="819" y="16"/>
                    <a:pt x="666" y="0"/>
                    <a:pt x="510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Google Shape;2370;p39">
              <a:extLst>
                <a:ext uri="{FF2B5EF4-FFF2-40B4-BE49-F238E27FC236}">
                  <a16:creationId xmlns:a16="http://schemas.microsoft.com/office/drawing/2014/main" id="{A05FEB8C-11BB-3C30-19EC-DEAA29A331E1}"/>
                </a:ext>
              </a:extLst>
            </p:cNvPr>
            <p:cNvSpPr/>
            <p:nvPr/>
          </p:nvSpPr>
          <p:spPr>
            <a:xfrm>
              <a:off x="5970200" y="2387275"/>
              <a:ext cx="18175" cy="19650"/>
            </a:xfrm>
            <a:custGeom>
              <a:avLst/>
              <a:gdLst/>
              <a:ahLst/>
              <a:cxnLst/>
              <a:rect l="l" t="t" r="r" b="b"/>
              <a:pathLst>
                <a:path w="727" h="786" extrusionOk="0">
                  <a:moveTo>
                    <a:pt x="563" y="0"/>
                  </a:moveTo>
                  <a:cubicBezTo>
                    <a:pt x="547" y="0"/>
                    <a:pt x="529" y="3"/>
                    <a:pt x="511" y="9"/>
                  </a:cubicBezTo>
                  <a:cubicBezTo>
                    <a:pt x="289" y="64"/>
                    <a:pt x="167" y="342"/>
                    <a:pt x="67" y="541"/>
                  </a:cubicBezTo>
                  <a:cubicBezTo>
                    <a:pt x="56" y="552"/>
                    <a:pt x="56" y="564"/>
                    <a:pt x="45" y="597"/>
                  </a:cubicBezTo>
                  <a:cubicBezTo>
                    <a:pt x="12" y="663"/>
                    <a:pt x="1" y="786"/>
                    <a:pt x="112" y="786"/>
                  </a:cubicBezTo>
                  <a:cubicBezTo>
                    <a:pt x="145" y="786"/>
                    <a:pt x="167" y="774"/>
                    <a:pt x="178" y="774"/>
                  </a:cubicBezTo>
                  <a:cubicBezTo>
                    <a:pt x="389" y="675"/>
                    <a:pt x="600" y="441"/>
                    <a:pt x="678" y="231"/>
                  </a:cubicBezTo>
                  <a:cubicBezTo>
                    <a:pt x="726" y="124"/>
                    <a:pt x="673" y="0"/>
                    <a:pt x="563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Google Shape;2371;p39">
              <a:extLst>
                <a:ext uri="{FF2B5EF4-FFF2-40B4-BE49-F238E27FC236}">
                  <a16:creationId xmlns:a16="http://schemas.microsoft.com/office/drawing/2014/main" id="{2BDD7922-6738-6A54-44F2-EAB1A094BBFB}"/>
                </a:ext>
              </a:extLst>
            </p:cNvPr>
            <p:cNvSpPr/>
            <p:nvPr/>
          </p:nvSpPr>
          <p:spPr>
            <a:xfrm>
              <a:off x="6096450" y="2345625"/>
              <a:ext cx="47175" cy="13650"/>
            </a:xfrm>
            <a:custGeom>
              <a:avLst/>
              <a:gdLst/>
              <a:ahLst/>
              <a:cxnLst/>
              <a:rect l="l" t="t" r="r" b="b"/>
              <a:pathLst>
                <a:path w="1887" h="546" extrusionOk="0">
                  <a:moveTo>
                    <a:pt x="399" y="0"/>
                  </a:moveTo>
                  <a:cubicBezTo>
                    <a:pt x="329" y="0"/>
                    <a:pt x="261" y="8"/>
                    <a:pt x="200" y="32"/>
                  </a:cubicBezTo>
                  <a:cubicBezTo>
                    <a:pt x="0" y="77"/>
                    <a:pt x="100" y="265"/>
                    <a:pt x="222" y="343"/>
                  </a:cubicBezTo>
                  <a:cubicBezTo>
                    <a:pt x="333" y="421"/>
                    <a:pt x="511" y="432"/>
                    <a:pt x="644" y="454"/>
                  </a:cubicBezTo>
                  <a:cubicBezTo>
                    <a:pt x="924" y="519"/>
                    <a:pt x="1204" y="545"/>
                    <a:pt x="1491" y="545"/>
                  </a:cubicBezTo>
                  <a:cubicBezTo>
                    <a:pt x="1545" y="545"/>
                    <a:pt x="1599" y="544"/>
                    <a:pt x="1654" y="543"/>
                  </a:cubicBezTo>
                  <a:cubicBezTo>
                    <a:pt x="1731" y="543"/>
                    <a:pt x="1842" y="509"/>
                    <a:pt x="1865" y="432"/>
                  </a:cubicBezTo>
                  <a:cubicBezTo>
                    <a:pt x="1887" y="332"/>
                    <a:pt x="1776" y="265"/>
                    <a:pt x="1698" y="232"/>
                  </a:cubicBezTo>
                  <a:cubicBezTo>
                    <a:pt x="1332" y="99"/>
                    <a:pt x="955" y="54"/>
                    <a:pt x="566" y="10"/>
                  </a:cubicBezTo>
                  <a:cubicBezTo>
                    <a:pt x="512" y="5"/>
                    <a:pt x="455" y="0"/>
                    <a:pt x="399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4" name="Title 2">
            <a:extLst>
              <a:ext uri="{FF2B5EF4-FFF2-40B4-BE49-F238E27FC236}">
                <a16:creationId xmlns:a16="http://schemas.microsoft.com/office/drawing/2014/main" id="{58441C6A-5D26-913B-2C25-A2617B6DD729}"/>
              </a:ext>
            </a:extLst>
          </p:cNvPr>
          <p:cNvSpPr txBox="1">
            <a:spLocks/>
          </p:cNvSpPr>
          <p:nvPr/>
        </p:nvSpPr>
        <p:spPr>
          <a:xfrm>
            <a:off x="1272904" y="3359739"/>
            <a:ext cx="9648429" cy="233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8266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600"/>
              <a:buFont typeface="Outfit"/>
              <a:buNone/>
              <a:tabLst/>
              <a:defRPr/>
            </a:pPr>
            <a:r>
              <a:rPr lang="vi-VN" sz="36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Thực hành nhân giống </a:t>
            </a:r>
            <a:br>
              <a:rPr lang="vi-VN" sz="36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</a:br>
            <a:r>
              <a:rPr lang="vi-VN" sz="36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cây ăn quả bằng </a:t>
            </a:r>
            <a:br>
              <a:rPr lang="vi-VN" sz="36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</a:br>
            <a:r>
              <a:rPr lang="vi-VN" sz="36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phương pháp ghép đoạn cành</a:t>
            </a:r>
            <a:endParaRPr kumimoji="0" lang="vi-VN" sz="3600" b="1" i="0" u="none" strike="noStrike" kern="0" cap="none" spc="0" normalizeH="0" baseline="0" noProof="0" dirty="0">
              <a:ln>
                <a:noFill/>
              </a:ln>
              <a:solidFill>
                <a:schemeClr val="dk1">
                  <a:lumMod val="100000"/>
                </a:schemeClr>
              </a:solidFill>
              <a:effectLst/>
              <a:uLnTx/>
              <a:uFillTx/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08599DD-5F06-9E12-7BDC-6798CA45BD95}"/>
              </a:ext>
            </a:extLst>
          </p:cNvPr>
          <p:cNvSpPr txBox="1"/>
          <p:nvPr/>
        </p:nvSpPr>
        <p:spPr>
          <a:xfrm>
            <a:off x="5446887" y="1893534"/>
            <a:ext cx="123419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>
                <a:solidFill>
                  <a:schemeClr val="dk1">
                    <a:lumMod val="100000"/>
                  </a:schemeClr>
                </a:solidFill>
                <a:latin typeface="UTM Avo"/>
                <a:ea typeface="+mn-ea"/>
                <a:cs typeface="+mn-ea"/>
                <a:sym typeface="+mn-lt"/>
              </a:rPr>
              <a:t>02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0E1CBE8-763F-C2C9-39C8-74F75A77FF9C}"/>
              </a:ext>
            </a:extLst>
          </p:cNvPr>
          <p:cNvCxnSpPr>
            <a:cxnSpLocks/>
          </p:cNvCxnSpPr>
          <p:nvPr/>
        </p:nvCxnSpPr>
        <p:spPr>
          <a:xfrm>
            <a:off x="4686455" y="3180926"/>
            <a:ext cx="2884044" cy="0"/>
          </a:xfrm>
          <a:prstGeom prst="line">
            <a:avLst/>
          </a:prstGeom>
          <a:noFill/>
          <a:ln w="38100" cap="flat" cmpd="sng" algn="ctr">
            <a:solidFill>
              <a:srgbClr val="62A38B"/>
            </a:solidFill>
            <a:prstDash val="solid"/>
          </a:ln>
          <a:effectLst/>
        </p:spPr>
      </p:cxnSp>
      <p:grpSp>
        <p:nvGrpSpPr>
          <p:cNvPr id="67" name="Google Shape;2248;p36">
            <a:extLst>
              <a:ext uri="{FF2B5EF4-FFF2-40B4-BE49-F238E27FC236}">
                <a16:creationId xmlns:a16="http://schemas.microsoft.com/office/drawing/2014/main" id="{4E1DF9BA-73F7-E50E-4E4C-B38A0377A227}"/>
              </a:ext>
            </a:extLst>
          </p:cNvPr>
          <p:cNvGrpSpPr/>
          <p:nvPr/>
        </p:nvGrpSpPr>
        <p:grpSpPr>
          <a:xfrm>
            <a:off x="-476858" y="2089733"/>
            <a:ext cx="2524072" cy="1500347"/>
            <a:chOff x="5427525" y="2698500"/>
            <a:chExt cx="1037950" cy="617000"/>
          </a:xfrm>
        </p:grpSpPr>
        <p:sp>
          <p:nvSpPr>
            <p:cNvPr id="68" name="Google Shape;2249;p36">
              <a:extLst>
                <a:ext uri="{FF2B5EF4-FFF2-40B4-BE49-F238E27FC236}">
                  <a16:creationId xmlns:a16="http://schemas.microsoft.com/office/drawing/2014/main" id="{A5B03329-4893-0B52-C0DE-8A7E8FE2B19C}"/>
                </a:ext>
              </a:extLst>
            </p:cNvPr>
            <p:cNvSpPr/>
            <p:nvPr/>
          </p:nvSpPr>
          <p:spPr>
            <a:xfrm>
              <a:off x="5427525" y="2698500"/>
              <a:ext cx="1037950" cy="617000"/>
            </a:xfrm>
            <a:custGeom>
              <a:avLst/>
              <a:gdLst/>
              <a:ahLst/>
              <a:cxnLst/>
              <a:rect l="l" t="t" r="r" b="b"/>
              <a:pathLst>
                <a:path w="41518" h="24680" extrusionOk="0">
                  <a:moveTo>
                    <a:pt x="1964" y="0"/>
                  </a:moveTo>
                  <a:cubicBezTo>
                    <a:pt x="0" y="6415"/>
                    <a:pt x="3119" y="13229"/>
                    <a:pt x="8068" y="17968"/>
                  </a:cubicBezTo>
                  <a:cubicBezTo>
                    <a:pt x="12175" y="21905"/>
                    <a:pt x="17890" y="24680"/>
                    <a:pt x="23626" y="24680"/>
                  </a:cubicBezTo>
                  <a:cubicBezTo>
                    <a:pt x="25409" y="24680"/>
                    <a:pt x="27193" y="24412"/>
                    <a:pt x="28932" y="23828"/>
                  </a:cubicBezTo>
                  <a:cubicBezTo>
                    <a:pt x="34248" y="22019"/>
                    <a:pt x="38865" y="17513"/>
                    <a:pt x="41517" y="13695"/>
                  </a:cubicBezTo>
                  <a:cubicBezTo>
                    <a:pt x="33782" y="11398"/>
                    <a:pt x="4018" y="711"/>
                    <a:pt x="19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Google Shape;2250;p36">
              <a:extLst>
                <a:ext uri="{FF2B5EF4-FFF2-40B4-BE49-F238E27FC236}">
                  <a16:creationId xmlns:a16="http://schemas.microsoft.com/office/drawing/2014/main" id="{53CD680B-81B3-0FBF-09E6-AC117C1AE1D8}"/>
                </a:ext>
              </a:extLst>
            </p:cNvPr>
            <p:cNvSpPr/>
            <p:nvPr/>
          </p:nvSpPr>
          <p:spPr>
            <a:xfrm>
              <a:off x="5473300" y="2712925"/>
              <a:ext cx="941125" cy="557775"/>
            </a:xfrm>
            <a:custGeom>
              <a:avLst/>
              <a:gdLst/>
              <a:ahLst/>
              <a:cxnLst/>
              <a:rect l="l" t="t" r="r" b="b"/>
              <a:pathLst>
                <a:path w="37645" h="22311" extrusionOk="0">
                  <a:moveTo>
                    <a:pt x="1743" y="0"/>
                  </a:moveTo>
                  <a:lnTo>
                    <a:pt x="1743" y="0"/>
                  </a:lnTo>
                  <a:cubicBezTo>
                    <a:pt x="0" y="5794"/>
                    <a:pt x="2841" y="11953"/>
                    <a:pt x="7314" y="16226"/>
                  </a:cubicBezTo>
                  <a:cubicBezTo>
                    <a:pt x="11031" y="19791"/>
                    <a:pt x="16210" y="22310"/>
                    <a:pt x="21414" y="22310"/>
                  </a:cubicBezTo>
                  <a:cubicBezTo>
                    <a:pt x="23014" y="22310"/>
                    <a:pt x="24617" y="22072"/>
                    <a:pt x="26180" y="21553"/>
                  </a:cubicBezTo>
                  <a:cubicBezTo>
                    <a:pt x="31008" y="19943"/>
                    <a:pt x="35225" y="15882"/>
                    <a:pt x="37644" y="12430"/>
                  </a:cubicBezTo>
                  <a:cubicBezTo>
                    <a:pt x="30597" y="10333"/>
                    <a:pt x="3618" y="633"/>
                    <a:pt x="17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Google Shape;2251;p36">
              <a:extLst>
                <a:ext uri="{FF2B5EF4-FFF2-40B4-BE49-F238E27FC236}">
                  <a16:creationId xmlns:a16="http://schemas.microsoft.com/office/drawing/2014/main" id="{CF0B15E4-407A-B993-3AD5-134B9BE791C1}"/>
                </a:ext>
              </a:extLst>
            </p:cNvPr>
            <p:cNvSpPr/>
            <p:nvPr/>
          </p:nvSpPr>
          <p:spPr>
            <a:xfrm>
              <a:off x="5522400" y="2728450"/>
              <a:ext cx="864825" cy="511450"/>
            </a:xfrm>
            <a:custGeom>
              <a:avLst/>
              <a:gdLst/>
              <a:ahLst/>
              <a:cxnLst/>
              <a:rect l="l" t="t" r="r" b="b"/>
              <a:pathLst>
                <a:path w="34593" h="20458" extrusionOk="0">
                  <a:moveTo>
                    <a:pt x="1576" y="1"/>
                  </a:moveTo>
                  <a:cubicBezTo>
                    <a:pt x="1" y="5328"/>
                    <a:pt x="2631" y="10977"/>
                    <a:pt x="6715" y="14883"/>
                  </a:cubicBezTo>
                  <a:cubicBezTo>
                    <a:pt x="10143" y="18150"/>
                    <a:pt x="14895" y="20458"/>
                    <a:pt x="19671" y="20458"/>
                  </a:cubicBezTo>
                  <a:cubicBezTo>
                    <a:pt x="21126" y="20458"/>
                    <a:pt x="22583" y="20244"/>
                    <a:pt x="24005" y="19777"/>
                  </a:cubicBezTo>
                  <a:cubicBezTo>
                    <a:pt x="28445" y="18313"/>
                    <a:pt x="32340" y="14595"/>
                    <a:pt x="34593" y="11421"/>
                  </a:cubicBezTo>
                  <a:cubicBezTo>
                    <a:pt x="28101" y="9490"/>
                    <a:pt x="3297" y="589"/>
                    <a:pt x="1576" y="1"/>
                  </a:cubicBezTo>
                  <a:close/>
                </a:path>
              </a:pathLst>
            </a:custGeom>
            <a:solidFill>
              <a:srgbClr val="DA32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Google Shape;2252;p36">
              <a:extLst>
                <a:ext uri="{FF2B5EF4-FFF2-40B4-BE49-F238E27FC236}">
                  <a16:creationId xmlns:a16="http://schemas.microsoft.com/office/drawing/2014/main" id="{287C0CC0-C177-5D1F-6934-454FEAB24A2E}"/>
                </a:ext>
              </a:extLst>
            </p:cNvPr>
            <p:cNvSpPr/>
            <p:nvPr/>
          </p:nvSpPr>
          <p:spPr>
            <a:xfrm>
              <a:off x="5796800" y="3009625"/>
              <a:ext cx="20825" cy="30750"/>
            </a:xfrm>
            <a:custGeom>
              <a:avLst/>
              <a:gdLst/>
              <a:ahLst/>
              <a:cxnLst/>
              <a:rect l="l" t="t" r="r" b="b"/>
              <a:pathLst>
                <a:path w="833" h="1230" extrusionOk="0">
                  <a:moveTo>
                    <a:pt x="631" y="0"/>
                  </a:moveTo>
                  <a:cubicBezTo>
                    <a:pt x="617" y="0"/>
                    <a:pt x="603" y="2"/>
                    <a:pt x="589" y="7"/>
                  </a:cubicBezTo>
                  <a:cubicBezTo>
                    <a:pt x="533" y="18"/>
                    <a:pt x="455" y="52"/>
                    <a:pt x="422" y="85"/>
                  </a:cubicBezTo>
                  <a:cubicBezTo>
                    <a:pt x="378" y="129"/>
                    <a:pt x="344" y="174"/>
                    <a:pt x="322" y="207"/>
                  </a:cubicBezTo>
                  <a:cubicBezTo>
                    <a:pt x="333" y="196"/>
                    <a:pt x="344" y="174"/>
                    <a:pt x="367" y="163"/>
                  </a:cubicBezTo>
                  <a:lnTo>
                    <a:pt x="367" y="163"/>
                  </a:lnTo>
                  <a:cubicBezTo>
                    <a:pt x="322" y="207"/>
                    <a:pt x="289" y="251"/>
                    <a:pt x="267" y="307"/>
                  </a:cubicBezTo>
                  <a:cubicBezTo>
                    <a:pt x="256" y="351"/>
                    <a:pt x="222" y="385"/>
                    <a:pt x="211" y="418"/>
                  </a:cubicBezTo>
                  <a:cubicBezTo>
                    <a:pt x="167" y="496"/>
                    <a:pt x="134" y="562"/>
                    <a:pt x="100" y="640"/>
                  </a:cubicBezTo>
                  <a:cubicBezTo>
                    <a:pt x="89" y="662"/>
                    <a:pt x="67" y="684"/>
                    <a:pt x="67" y="695"/>
                  </a:cubicBezTo>
                  <a:cubicBezTo>
                    <a:pt x="23" y="773"/>
                    <a:pt x="23" y="806"/>
                    <a:pt x="12" y="884"/>
                  </a:cubicBezTo>
                  <a:cubicBezTo>
                    <a:pt x="12" y="917"/>
                    <a:pt x="0" y="951"/>
                    <a:pt x="0" y="995"/>
                  </a:cubicBezTo>
                  <a:cubicBezTo>
                    <a:pt x="0" y="1106"/>
                    <a:pt x="67" y="1195"/>
                    <a:pt x="189" y="1228"/>
                  </a:cubicBezTo>
                  <a:cubicBezTo>
                    <a:pt x="200" y="1229"/>
                    <a:pt x="210" y="1230"/>
                    <a:pt x="220" y="1230"/>
                  </a:cubicBezTo>
                  <a:cubicBezTo>
                    <a:pt x="306" y="1230"/>
                    <a:pt x="375" y="1191"/>
                    <a:pt x="444" y="1161"/>
                  </a:cubicBezTo>
                  <a:cubicBezTo>
                    <a:pt x="511" y="1073"/>
                    <a:pt x="589" y="1028"/>
                    <a:pt x="622" y="962"/>
                  </a:cubicBezTo>
                  <a:cubicBezTo>
                    <a:pt x="655" y="917"/>
                    <a:pt x="666" y="884"/>
                    <a:pt x="677" y="851"/>
                  </a:cubicBezTo>
                  <a:cubicBezTo>
                    <a:pt x="722" y="751"/>
                    <a:pt x="766" y="662"/>
                    <a:pt x="788" y="562"/>
                  </a:cubicBezTo>
                  <a:cubicBezTo>
                    <a:pt x="822" y="462"/>
                    <a:pt x="833" y="362"/>
                    <a:pt x="822" y="263"/>
                  </a:cubicBezTo>
                  <a:lnTo>
                    <a:pt x="822" y="207"/>
                  </a:lnTo>
                  <a:cubicBezTo>
                    <a:pt x="811" y="140"/>
                    <a:pt x="788" y="96"/>
                    <a:pt x="755" y="63"/>
                  </a:cubicBezTo>
                  <a:cubicBezTo>
                    <a:pt x="720" y="28"/>
                    <a:pt x="679" y="0"/>
                    <a:pt x="631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Google Shape;2253;p36">
              <a:extLst>
                <a:ext uri="{FF2B5EF4-FFF2-40B4-BE49-F238E27FC236}">
                  <a16:creationId xmlns:a16="http://schemas.microsoft.com/office/drawing/2014/main" id="{5E77B505-1FE2-8D72-E9D7-BFAA540219DC}"/>
                </a:ext>
              </a:extLst>
            </p:cNvPr>
            <p:cNvSpPr/>
            <p:nvPr/>
          </p:nvSpPr>
          <p:spPr>
            <a:xfrm>
              <a:off x="5960775" y="3079725"/>
              <a:ext cx="15275" cy="29825"/>
            </a:xfrm>
            <a:custGeom>
              <a:avLst/>
              <a:gdLst/>
              <a:ahLst/>
              <a:cxnLst/>
              <a:rect l="l" t="t" r="r" b="b"/>
              <a:pathLst>
                <a:path w="611" h="1193" extrusionOk="0">
                  <a:moveTo>
                    <a:pt x="387" y="0"/>
                  </a:moveTo>
                  <a:cubicBezTo>
                    <a:pt x="363" y="0"/>
                    <a:pt x="341" y="10"/>
                    <a:pt x="322" y="33"/>
                  </a:cubicBezTo>
                  <a:cubicBezTo>
                    <a:pt x="267" y="100"/>
                    <a:pt x="189" y="189"/>
                    <a:pt x="167" y="277"/>
                  </a:cubicBezTo>
                  <a:lnTo>
                    <a:pt x="133" y="533"/>
                  </a:lnTo>
                  <a:cubicBezTo>
                    <a:pt x="111" y="577"/>
                    <a:pt x="100" y="610"/>
                    <a:pt x="100" y="644"/>
                  </a:cubicBezTo>
                  <a:cubicBezTo>
                    <a:pt x="100" y="655"/>
                    <a:pt x="89" y="688"/>
                    <a:pt x="89" y="699"/>
                  </a:cubicBezTo>
                  <a:lnTo>
                    <a:pt x="89" y="710"/>
                  </a:lnTo>
                  <a:cubicBezTo>
                    <a:pt x="56" y="766"/>
                    <a:pt x="56" y="821"/>
                    <a:pt x="45" y="877"/>
                  </a:cubicBezTo>
                  <a:cubicBezTo>
                    <a:pt x="34" y="932"/>
                    <a:pt x="0" y="999"/>
                    <a:pt x="34" y="1076"/>
                  </a:cubicBezTo>
                  <a:cubicBezTo>
                    <a:pt x="52" y="1142"/>
                    <a:pt x="127" y="1192"/>
                    <a:pt x="211" y="1192"/>
                  </a:cubicBezTo>
                  <a:cubicBezTo>
                    <a:pt x="225" y="1192"/>
                    <a:pt x="240" y="1191"/>
                    <a:pt x="256" y="1187"/>
                  </a:cubicBezTo>
                  <a:cubicBezTo>
                    <a:pt x="300" y="1165"/>
                    <a:pt x="333" y="1110"/>
                    <a:pt x="378" y="1054"/>
                  </a:cubicBezTo>
                  <a:cubicBezTo>
                    <a:pt x="422" y="999"/>
                    <a:pt x="466" y="965"/>
                    <a:pt x="478" y="888"/>
                  </a:cubicBezTo>
                  <a:cubicBezTo>
                    <a:pt x="500" y="799"/>
                    <a:pt x="533" y="710"/>
                    <a:pt x="555" y="610"/>
                  </a:cubicBezTo>
                  <a:cubicBezTo>
                    <a:pt x="589" y="522"/>
                    <a:pt x="589" y="422"/>
                    <a:pt x="600" y="322"/>
                  </a:cubicBezTo>
                  <a:cubicBezTo>
                    <a:pt x="611" y="211"/>
                    <a:pt x="544" y="133"/>
                    <a:pt x="478" y="44"/>
                  </a:cubicBezTo>
                  <a:cubicBezTo>
                    <a:pt x="452" y="19"/>
                    <a:pt x="419" y="0"/>
                    <a:pt x="387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Google Shape;2254;p36">
              <a:extLst>
                <a:ext uri="{FF2B5EF4-FFF2-40B4-BE49-F238E27FC236}">
                  <a16:creationId xmlns:a16="http://schemas.microsoft.com/office/drawing/2014/main" id="{FE38744C-19C4-EA37-95D1-40926770F446}"/>
                </a:ext>
              </a:extLst>
            </p:cNvPr>
            <p:cNvSpPr/>
            <p:nvPr/>
          </p:nvSpPr>
          <p:spPr>
            <a:xfrm>
              <a:off x="6100050" y="3092150"/>
              <a:ext cx="17225" cy="24775"/>
            </a:xfrm>
            <a:custGeom>
              <a:avLst/>
              <a:gdLst/>
              <a:ahLst/>
              <a:cxnLst/>
              <a:rect l="l" t="t" r="r" b="b"/>
              <a:pathLst>
                <a:path w="689" h="991" extrusionOk="0">
                  <a:moveTo>
                    <a:pt x="529" y="0"/>
                  </a:moveTo>
                  <a:cubicBezTo>
                    <a:pt x="502" y="0"/>
                    <a:pt x="475" y="12"/>
                    <a:pt x="455" y="36"/>
                  </a:cubicBezTo>
                  <a:lnTo>
                    <a:pt x="422" y="58"/>
                  </a:lnTo>
                  <a:cubicBezTo>
                    <a:pt x="400" y="80"/>
                    <a:pt x="389" y="91"/>
                    <a:pt x="356" y="102"/>
                  </a:cubicBezTo>
                  <a:lnTo>
                    <a:pt x="311" y="147"/>
                  </a:lnTo>
                  <a:cubicBezTo>
                    <a:pt x="278" y="191"/>
                    <a:pt x="245" y="224"/>
                    <a:pt x="222" y="280"/>
                  </a:cubicBezTo>
                  <a:cubicBezTo>
                    <a:pt x="234" y="269"/>
                    <a:pt x="245" y="246"/>
                    <a:pt x="256" y="224"/>
                  </a:cubicBezTo>
                  <a:lnTo>
                    <a:pt x="256" y="224"/>
                  </a:lnTo>
                  <a:cubicBezTo>
                    <a:pt x="245" y="258"/>
                    <a:pt x="234" y="269"/>
                    <a:pt x="222" y="302"/>
                  </a:cubicBezTo>
                  <a:cubicBezTo>
                    <a:pt x="200" y="324"/>
                    <a:pt x="200" y="357"/>
                    <a:pt x="189" y="380"/>
                  </a:cubicBezTo>
                  <a:lnTo>
                    <a:pt x="189" y="391"/>
                  </a:lnTo>
                  <a:cubicBezTo>
                    <a:pt x="134" y="557"/>
                    <a:pt x="0" y="835"/>
                    <a:pt x="178" y="946"/>
                  </a:cubicBezTo>
                  <a:cubicBezTo>
                    <a:pt x="199" y="977"/>
                    <a:pt x="230" y="989"/>
                    <a:pt x="281" y="990"/>
                  </a:cubicBezTo>
                  <a:lnTo>
                    <a:pt x="281" y="990"/>
                  </a:lnTo>
                  <a:cubicBezTo>
                    <a:pt x="316" y="990"/>
                    <a:pt x="349" y="988"/>
                    <a:pt x="367" y="979"/>
                  </a:cubicBezTo>
                  <a:cubicBezTo>
                    <a:pt x="444" y="968"/>
                    <a:pt x="478" y="912"/>
                    <a:pt x="522" y="857"/>
                  </a:cubicBezTo>
                  <a:cubicBezTo>
                    <a:pt x="533" y="824"/>
                    <a:pt x="566" y="779"/>
                    <a:pt x="578" y="757"/>
                  </a:cubicBezTo>
                  <a:cubicBezTo>
                    <a:pt x="611" y="713"/>
                    <a:pt x="622" y="657"/>
                    <a:pt x="633" y="602"/>
                  </a:cubicBezTo>
                  <a:cubicBezTo>
                    <a:pt x="644" y="557"/>
                    <a:pt x="666" y="535"/>
                    <a:pt x="666" y="491"/>
                  </a:cubicBezTo>
                  <a:cubicBezTo>
                    <a:pt x="677" y="435"/>
                    <a:pt x="689" y="391"/>
                    <a:pt x="689" y="335"/>
                  </a:cubicBezTo>
                  <a:cubicBezTo>
                    <a:pt x="689" y="302"/>
                    <a:pt x="677" y="246"/>
                    <a:pt x="677" y="202"/>
                  </a:cubicBezTo>
                  <a:cubicBezTo>
                    <a:pt x="677" y="191"/>
                    <a:pt x="677" y="169"/>
                    <a:pt x="666" y="158"/>
                  </a:cubicBezTo>
                  <a:cubicBezTo>
                    <a:pt x="644" y="136"/>
                    <a:pt x="644" y="113"/>
                    <a:pt x="622" y="102"/>
                  </a:cubicBezTo>
                  <a:cubicBezTo>
                    <a:pt x="622" y="91"/>
                    <a:pt x="622" y="80"/>
                    <a:pt x="611" y="58"/>
                  </a:cubicBezTo>
                  <a:cubicBezTo>
                    <a:pt x="598" y="20"/>
                    <a:pt x="564" y="0"/>
                    <a:pt x="529" y="0"/>
                  </a:cubicBezTo>
                  <a:close/>
                  <a:moveTo>
                    <a:pt x="281" y="990"/>
                  </a:moveTo>
                  <a:cubicBezTo>
                    <a:pt x="273" y="990"/>
                    <a:pt x="264" y="990"/>
                    <a:pt x="256" y="990"/>
                  </a:cubicBezTo>
                  <a:lnTo>
                    <a:pt x="289" y="990"/>
                  </a:lnTo>
                  <a:cubicBezTo>
                    <a:pt x="286" y="990"/>
                    <a:pt x="284" y="990"/>
                    <a:pt x="281" y="99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Google Shape;2255;p36">
              <a:extLst>
                <a:ext uri="{FF2B5EF4-FFF2-40B4-BE49-F238E27FC236}">
                  <a16:creationId xmlns:a16="http://schemas.microsoft.com/office/drawing/2014/main" id="{AC179CE5-99E7-B8DA-E89E-10A2D49257AF}"/>
                </a:ext>
              </a:extLst>
            </p:cNvPr>
            <p:cNvSpPr/>
            <p:nvPr/>
          </p:nvSpPr>
          <p:spPr>
            <a:xfrm>
              <a:off x="6200775" y="3068700"/>
              <a:ext cx="15275" cy="31850"/>
            </a:xfrm>
            <a:custGeom>
              <a:avLst/>
              <a:gdLst/>
              <a:ahLst/>
              <a:cxnLst/>
              <a:rect l="l" t="t" r="r" b="b"/>
              <a:pathLst>
                <a:path w="611" h="1274" extrusionOk="0">
                  <a:moveTo>
                    <a:pt x="415" y="0"/>
                  </a:moveTo>
                  <a:cubicBezTo>
                    <a:pt x="390" y="0"/>
                    <a:pt x="362" y="7"/>
                    <a:pt x="333" y="19"/>
                  </a:cubicBezTo>
                  <a:cubicBezTo>
                    <a:pt x="277" y="41"/>
                    <a:pt x="244" y="86"/>
                    <a:pt x="200" y="141"/>
                  </a:cubicBezTo>
                  <a:cubicBezTo>
                    <a:pt x="167" y="186"/>
                    <a:pt x="155" y="219"/>
                    <a:pt x="144" y="263"/>
                  </a:cubicBezTo>
                  <a:cubicBezTo>
                    <a:pt x="100" y="363"/>
                    <a:pt x="78" y="452"/>
                    <a:pt x="56" y="563"/>
                  </a:cubicBezTo>
                  <a:cubicBezTo>
                    <a:pt x="44" y="607"/>
                    <a:pt x="44" y="652"/>
                    <a:pt x="33" y="696"/>
                  </a:cubicBezTo>
                  <a:cubicBezTo>
                    <a:pt x="22" y="752"/>
                    <a:pt x="0" y="818"/>
                    <a:pt x="0" y="874"/>
                  </a:cubicBezTo>
                  <a:cubicBezTo>
                    <a:pt x="0" y="929"/>
                    <a:pt x="33" y="985"/>
                    <a:pt x="33" y="1040"/>
                  </a:cubicBezTo>
                  <a:cubicBezTo>
                    <a:pt x="44" y="1085"/>
                    <a:pt x="44" y="1118"/>
                    <a:pt x="56" y="1162"/>
                  </a:cubicBezTo>
                  <a:cubicBezTo>
                    <a:pt x="78" y="1229"/>
                    <a:pt x="144" y="1273"/>
                    <a:pt x="211" y="1273"/>
                  </a:cubicBezTo>
                  <a:cubicBezTo>
                    <a:pt x="277" y="1273"/>
                    <a:pt x="333" y="1229"/>
                    <a:pt x="377" y="1173"/>
                  </a:cubicBezTo>
                  <a:cubicBezTo>
                    <a:pt x="411" y="1129"/>
                    <a:pt x="477" y="1040"/>
                    <a:pt x="499" y="963"/>
                  </a:cubicBezTo>
                  <a:cubicBezTo>
                    <a:pt x="544" y="863"/>
                    <a:pt x="544" y="752"/>
                    <a:pt x="577" y="652"/>
                  </a:cubicBezTo>
                  <a:cubicBezTo>
                    <a:pt x="588" y="552"/>
                    <a:pt x="610" y="463"/>
                    <a:pt x="599" y="352"/>
                  </a:cubicBezTo>
                  <a:cubicBezTo>
                    <a:pt x="599" y="308"/>
                    <a:pt x="599" y="263"/>
                    <a:pt x="588" y="208"/>
                  </a:cubicBezTo>
                  <a:cubicBezTo>
                    <a:pt x="577" y="141"/>
                    <a:pt x="555" y="97"/>
                    <a:pt x="522" y="52"/>
                  </a:cubicBezTo>
                  <a:cubicBezTo>
                    <a:pt x="494" y="18"/>
                    <a:pt x="457" y="0"/>
                    <a:pt x="415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Google Shape;2256;p36">
              <a:extLst>
                <a:ext uri="{FF2B5EF4-FFF2-40B4-BE49-F238E27FC236}">
                  <a16:creationId xmlns:a16="http://schemas.microsoft.com/office/drawing/2014/main" id="{328D40C2-D938-568B-5AAD-9A8058424B6E}"/>
                </a:ext>
              </a:extLst>
            </p:cNvPr>
            <p:cNvSpPr/>
            <p:nvPr/>
          </p:nvSpPr>
          <p:spPr>
            <a:xfrm>
              <a:off x="5900275" y="2959000"/>
              <a:ext cx="26400" cy="31150"/>
            </a:xfrm>
            <a:custGeom>
              <a:avLst/>
              <a:gdLst/>
              <a:ahLst/>
              <a:cxnLst/>
              <a:rect l="l" t="t" r="r" b="b"/>
              <a:pathLst>
                <a:path w="1056" h="1246" extrusionOk="0">
                  <a:moveTo>
                    <a:pt x="811" y="0"/>
                  </a:moveTo>
                  <a:cubicBezTo>
                    <a:pt x="804" y="0"/>
                    <a:pt x="796" y="1"/>
                    <a:pt x="789" y="1"/>
                  </a:cubicBezTo>
                  <a:cubicBezTo>
                    <a:pt x="578" y="24"/>
                    <a:pt x="423" y="223"/>
                    <a:pt x="301" y="356"/>
                  </a:cubicBezTo>
                  <a:cubicBezTo>
                    <a:pt x="234" y="423"/>
                    <a:pt x="179" y="523"/>
                    <a:pt x="123" y="601"/>
                  </a:cubicBezTo>
                  <a:cubicBezTo>
                    <a:pt x="90" y="645"/>
                    <a:pt x="79" y="667"/>
                    <a:pt x="68" y="712"/>
                  </a:cubicBezTo>
                  <a:cubicBezTo>
                    <a:pt x="56" y="745"/>
                    <a:pt x="34" y="778"/>
                    <a:pt x="23" y="823"/>
                  </a:cubicBezTo>
                  <a:cubicBezTo>
                    <a:pt x="12" y="867"/>
                    <a:pt x="23" y="911"/>
                    <a:pt x="23" y="945"/>
                  </a:cubicBezTo>
                  <a:cubicBezTo>
                    <a:pt x="12" y="1000"/>
                    <a:pt x="1" y="1078"/>
                    <a:pt x="12" y="1133"/>
                  </a:cubicBezTo>
                  <a:cubicBezTo>
                    <a:pt x="22" y="1194"/>
                    <a:pt x="97" y="1246"/>
                    <a:pt x="169" y="1246"/>
                  </a:cubicBezTo>
                  <a:cubicBezTo>
                    <a:pt x="176" y="1246"/>
                    <a:pt x="183" y="1245"/>
                    <a:pt x="190" y="1244"/>
                  </a:cubicBezTo>
                  <a:cubicBezTo>
                    <a:pt x="278" y="1222"/>
                    <a:pt x="334" y="1189"/>
                    <a:pt x="389" y="1144"/>
                  </a:cubicBezTo>
                  <a:cubicBezTo>
                    <a:pt x="400" y="1146"/>
                    <a:pt x="411" y="1147"/>
                    <a:pt x="422" y="1147"/>
                  </a:cubicBezTo>
                  <a:cubicBezTo>
                    <a:pt x="474" y="1147"/>
                    <a:pt x="521" y="1124"/>
                    <a:pt x="567" y="1078"/>
                  </a:cubicBezTo>
                  <a:cubicBezTo>
                    <a:pt x="589" y="1045"/>
                    <a:pt x="622" y="1022"/>
                    <a:pt x="645" y="978"/>
                  </a:cubicBezTo>
                  <a:cubicBezTo>
                    <a:pt x="722" y="889"/>
                    <a:pt x="800" y="811"/>
                    <a:pt x="844" y="712"/>
                  </a:cubicBezTo>
                  <a:cubicBezTo>
                    <a:pt x="889" y="645"/>
                    <a:pt x="911" y="578"/>
                    <a:pt x="955" y="490"/>
                  </a:cubicBezTo>
                  <a:cubicBezTo>
                    <a:pt x="1000" y="390"/>
                    <a:pt x="1055" y="257"/>
                    <a:pt x="1011" y="146"/>
                  </a:cubicBezTo>
                  <a:cubicBezTo>
                    <a:pt x="980" y="63"/>
                    <a:pt x="902" y="0"/>
                    <a:pt x="811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Google Shape;2257;p36">
              <a:extLst>
                <a:ext uri="{FF2B5EF4-FFF2-40B4-BE49-F238E27FC236}">
                  <a16:creationId xmlns:a16="http://schemas.microsoft.com/office/drawing/2014/main" id="{02FE5EBA-84A7-18DE-1CFD-DB7EE5352A8E}"/>
                </a:ext>
              </a:extLst>
            </p:cNvPr>
            <p:cNvSpPr/>
            <p:nvPr/>
          </p:nvSpPr>
          <p:spPr>
            <a:xfrm>
              <a:off x="5661125" y="2864200"/>
              <a:ext cx="23050" cy="22050"/>
            </a:xfrm>
            <a:custGeom>
              <a:avLst/>
              <a:gdLst/>
              <a:ahLst/>
              <a:cxnLst/>
              <a:rect l="l" t="t" r="r" b="b"/>
              <a:pathLst>
                <a:path w="922" h="882" extrusionOk="0">
                  <a:moveTo>
                    <a:pt x="658" y="1"/>
                  </a:moveTo>
                  <a:cubicBezTo>
                    <a:pt x="611" y="1"/>
                    <a:pt x="561" y="15"/>
                    <a:pt x="511" y="42"/>
                  </a:cubicBezTo>
                  <a:cubicBezTo>
                    <a:pt x="500" y="42"/>
                    <a:pt x="489" y="53"/>
                    <a:pt x="478" y="53"/>
                  </a:cubicBezTo>
                  <a:cubicBezTo>
                    <a:pt x="433" y="64"/>
                    <a:pt x="389" y="76"/>
                    <a:pt x="345" y="109"/>
                  </a:cubicBezTo>
                  <a:cubicBezTo>
                    <a:pt x="322" y="131"/>
                    <a:pt x="289" y="153"/>
                    <a:pt x="267" y="175"/>
                  </a:cubicBezTo>
                  <a:cubicBezTo>
                    <a:pt x="211" y="231"/>
                    <a:pt x="156" y="286"/>
                    <a:pt x="123" y="342"/>
                  </a:cubicBezTo>
                  <a:cubicBezTo>
                    <a:pt x="112" y="386"/>
                    <a:pt x="89" y="431"/>
                    <a:pt x="67" y="464"/>
                  </a:cubicBezTo>
                  <a:cubicBezTo>
                    <a:pt x="56" y="486"/>
                    <a:pt x="56" y="508"/>
                    <a:pt x="45" y="519"/>
                  </a:cubicBezTo>
                  <a:lnTo>
                    <a:pt x="1" y="653"/>
                  </a:lnTo>
                  <a:cubicBezTo>
                    <a:pt x="1" y="686"/>
                    <a:pt x="12" y="719"/>
                    <a:pt x="34" y="741"/>
                  </a:cubicBezTo>
                  <a:cubicBezTo>
                    <a:pt x="45" y="786"/>
                    <a:pt x="56" y="830"/>
                    <a:pt x="100" y="852"/>
                  </a:cubicBezTo>
                  <a:cubicBezTo>
                    <a:pt x="129" y="873"/>
                    <a:pt x="161" y="881"/>
                    <a:pt x="195" y="881"/>
                  </a:cubicBezTo>
                  <a:cubicBezTo>
                    <a:pt x="215" y="881"/>
                    <a:pt x="235" y="879"/>
                    <a:pt x="256" y="875"/>
                  </a:cubicBezTo>
                  <a:cubicBezTo>
                    <a:pt x="322" y="875"/>
                    <a:pt x="378" y="875"/>
                    <a:pt x="433" y="830"/>
                  </a:cubicBezTo>
                  <a:cubicBezTo>
                    <a:pt x="444" y="819"/>
                    <a:pt x="478" y="797"/>
                    <a:pt x="489" y="786"/>
                  </a:cubicBezTo>
                  <a:cubicBezTo>
                    <a:pt x="533" y="741"/>
                    <a:pt x="589" y="719"/>
                    <a:pt x="622" y="675"/>
                  </a:cubicBezTo>
                  <a:cubicBezTo>
                    <a:pt x="666" y="675"/>
                    <a:pt x="689" y="675"/>
                    <a:pt x="711" y="630"/>
                  </a:cubicBezTo>
                  <a:cubicBezTo>
                    <a:pt x="722" y="619"/>
                    <a:pt x="744" y="597"/>
                    <a:pt x="755" y="575"/>
                  </a:cubicBezTo>
                  <a:cubicBezTo>
                    <a:pt x="766" y="564"/>
                    <a:pt x="777" y="542"/>
                    <a:pt x="800" y="519"/>
                  </a:cubicBezTo>
                  <a:cubicBezTo>
                    <a:pt x="811" y="508"/>
                    <a:pt x="822" y="486"/>
                    <a:pt x="833" y="464"/>
                  </a:cubicBezTo>
                  <a:cubicBezTo>
                    <a:pt x="866" y="431"/>
                    <a:pt x="877" y="375"/>
                    <a:pt x="877" y="331"/>
                  </a:cubicBezTo>
                  <a:cubicBezTo>
                    <a:pt x="877" y="320"/>
                    <a:pt x="888" y="297"/>
                    <a:pt x="888" y="275"/>
                  </a:cubicBezTo>
                  <a:cubicBezTo>
                    <a:pt x="922" y="175"/>
                    <a:pt x="877" y="98"/>
                    <a:pt x="788" y="42"/>
                  </a:cubicBezTo>
                  <a:cubicBezTo>
                    <a:pt x="750" y="15"/>
                    <a:pt x="705" y="1"/>
                    <a:pt x="658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Google Shape;2258;p36">
              <a:extLst>
                <a:ext uri="{FF2B5EF4-FFF2-40B4-BE49-F238E27FC236}">
                  <a16:creationId xmlns:a16="http://schemas.microsoft.com/office/drawing/2014/main" id="{17AF71F6-EAA1-3E38-065A-F34F7961ADA8}"/>
                </a:ext>
              </a:extLst>
            </p:cNvPr>
            <p:cNvSpPr/>
            <p:nvPr/>
          </p:nvSpPr>
          <p:spPr>
            <a:xfrm>
              <a:off x="5725775" y="2965325"/>
              <a:ext cx="20850" cy="27300"/>
            </a:xfrm>
            <a:custGeom>
              <a:avLst/>
              <a:gdLst/>
              <a:ahLst/>
              <a:cxnLst/>
              <a:rect l="l" t="t" r="r" b="b"/>
              <a:pathLst>
                <a:path w="834" h="1092" extrusionOk="0">
                  <a:moveTo>
                    <a:pt x="639" y="0"/>
                  </a:moveTo>
                  <a:cubicBezTo>
                    <a:pt x="610" y="0"/>
                    <a:pt x="581" y="8"/>
                    <a:pt x="555" y="26"/>
                  </a:cubicBezTo>
                  <a:cubicBezTo>
                    <a:pt x="522" y="59"/>
                    <a:pt x="489" y="70"/>
                    <a:pt x="455" y="103"/>
                  </a:cubicBezTo>
                  <a:cubicBezTo>
                    <a:pt x="400" y="137"/>
                    <a:pt x="355" y="192"/>
                    <a:pt x="322" y="248"/>
                  </a:cubicBezTo>
                  <a:cubicBezTo>
                    <a:pt x="278" y="303"/>
                    <a:pt x="233" y="381"/>
                    <a:pt x="189" y="436"/>
                  </a:cubicBezTo>
                  <a:cubicBezTo>
                    <a:pt x="156" y="503"/>
                    <a:pt x="89" y="581"/>
                    <a:pt x="67" y="669"/>
                  </a:cubicBezTo>
                  <a:cubicBezTo>
                    <a:pt x="34" y="736"/>
                    <a:pt x="23" y="825"/>
                    <a:pt x="11" y="891"/>
                  </a:cubicBezTo>
                  <a:cubicBezTo>
                    <a:pt x="0" y="969"/>
                    <a:pt x="34" y="1058"/>
                    <a:pt x="122" y="1080"/>
                  </a:cubicBezTo>
                  <a:cubicBezTo>
                    <a:pt x="143" y="1088"/>
                    <a:pt x="163" y="1091"/>
                    <a:pt x="182" y="1091"/>
                  </a:cubicBezTo>
                  <a:cubicBezTo>
                    <a:pt x="246" y="1091"/>
                    <a:pt x="302" y="1051"/>
                    <a:pt x="344" y="991"/>
                  </a:cubicBezTo>
                  <a:cubicBezTo>
                    <a:pt x="355" y="969"/>
                    <a:pt x="378" y="958"/>
                    <a:pt x="378" y="947"/>
                  </a:cubicBezTo>
                  <a:lnTo>
                    <a:pt x="389" y="936"/>
                  </a:lnTo>
                  <a:cubicBezTo>
                    <a:pt x="400" y="903"/>
                    <a:pt x="433" y="880"/>
                    <a:pt x="455" y="847"/>
                  </a:cubicBezTo>
                  <a:cubicBezTo>
                    <a:pt x="511" y="780"/>
                    <a:pt x="555" y="692"/>
                    <a:pt x="600" y="614"/>
                  </a:cubicBezTo>
                  <a:cubicBezTo>
                    <a:pt x="633" y="547"/>
                    <a:pt x="666" y="492"/>
                    <a:pt x="711" y="414"/>
                  </a:cubicBezTo>
                  <a:cubicBezTo>
                    <a:pt x="733" y="381"/>
                    <a:pt x="766" y="348"/>
                    <a:pt x="777" y="292"/>
                  </a:cubicBezTo>
                  <a:cubicBezTo>
                    <a:pt x="788" y="270"/>
                    <a:pt x="799" y="226"/>
                    <a:pt x="799" y="192"/>
                  </a:cubicBezTo>
                  <a:cubicBezTo>
                    <a:pt x="834" y="90"/>
                    <a:pt x="736" y="0"/>
                    <a:pt x="639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Google Shape;2259;p36">
              <a:extLst>
                <a:ext uri="{FF2B5EF4-FFF2-40B4-BE49-F238E27FC236}">
                  <a16:creationId xmlns:a16="http://schemas.microsoft.com/office/drawing/2014/main" id="{0F93ED02-999F-D3D8-7A82-14BF4D49F472}"/>
                </a:ext>
              </a:extLst>
            </p:cNvPr>
            <p:cNvSpPr/>
            <p:nvPr/>
          </p:nvSpPr>
          <p:spPr>
            <a:xfrm>
              <a:off x="5878925" y="3133025"/>
              <a:ext cx="15275" cy="20725"/>
            </a:xfrm>
            <a:custGeom>
              <a:avLst/>
              <a:gdLst/>
              <a:ahLst/>
              <a:cxnLst/>
              <a:rect l="l" t="t" r="r" b="b"/>
              <a:pathLst>
                <a:path w="611" h="829" extrusionOk="0">
                  <a:moveTo>
                    <a:pt x="501" y="1"/>
                  </a:moveTo>
                  <a:cubicBezTo>
                    <a:pt x="493" y="1"/>
                    <a:pt x="484" y="3"/>
                    <a:pt x="478" y="10"/>
                  </a:cubicBezTo>
                  <a:lnTo>
                    <a:pt x="467" y="10"/>
                  </a:lnTo>
                  <a:cubicBezTo>
                    <a:pt x="356" y="10"/>
                    <a:pt x="245" y="76"/>
                    <a:pt x="189" y="176"/>
                  </a:cubicBezTo>
                  <a:cubicBezTo>
                    <a:pt x="145" y="232"/>
                    <a:pt x="111" y="298"/>
                    <a:pt x="78" y="354"/>
                  </a:cubicBezTo>
                  <a:lnTo>
                    <a:pt x="34" y="432"/>
                  </a:lnTo>
                  <a:cubicBezTo>
                    <a:pt x="0" y="487"/>
                    <a:pt x="0" y="543"/>
                    <a:pt x="0" y="598"/>
                  </a:cubicBezTo>
                  <a:lnTo>
                    <a:pt x="0" y="687"/>
                  </a:lnTo>
                  <a:cubicBezTo>
                    <a:pt x="0" y="731"/>
                    <a:pt x="23" y="753"/>
                    <a:pt x="34" y="787"/>
                  </a:cubicBezTo>
                  <a:cubicBezTo>
                    <a:pt x="42" y="811"/>
                    <a:pt x="67" y="829"/>
                    <a:pt x="97" y="829"/>
                  </a:cubicBezTo>
                  <a:cubicBezTo>
                    <a:pt x="109" y="829"/>
                    <a:pt x="121" y="826"/>
                    <a:pt x="134" y="820"/>
                  </a:cubicBezTo>
                  <a:cubicBezTo>
                    <a:pt x="156" y="809"/>
                    <a:pt x="200" y="809"/>
                    <a:pt x="222" y="798"/>
                  </a:cubicBezTo>
                  <a:cubicBezTo>
                    <a:pt x="256" y="787"/>
                    <a:pt x="267" y="764"/>
                    <a:pt x="300" y="753"/>
                  </a:cubicBezTo>
                  <a:cubicBezTo>
                    <a:pt x="322" y="698"/>
                    <a:pt x="378" y="676"/>
                    <a:pt x="422" y="620"/>
                  </a:cubicBezTo>
                  <a:cubicBezTo>
                    <a:pt x="433" y="587"/>
                    <a:pt x="444" y="565"/>
                    <a:pt x="478" y="531"/>
                  </a:cubicBezTo>
                  <a:cubicBezTo>
                    <a:pt x="500" y="476"/>
                    <a:pt x="533" y="409"/>
                    <a:pt x="555" y="354"/>
                  </a:cubicBezTo>
                  <a:cubicBezTo>
                    <a:pt x="600" y="254"/>
                    <a:pt x="611" y="132"/>
                    <a:pt x="544" y="43"/>
                  </a:cubicBezTo>
                  <a:lnTo>
                    <a:pt x="544" y="32"/>
                  </a:lnTo>
                  <a:cubicBezTo>
                    <a:pt x="544" y="16"/>
                    <a:pt x="522" y="1"/>
                    <a:pt x="501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Google Shape;2260;p36">
              <a:extLst>
                <a:ext uri="{FF2B5EF4-FFF2-40B4-BE49-F238E27FC236}">
                  <a16:creationId xmlns:a16="http://schemas.microsoft.com/office/drawing/2014/main" id="{AAD1012F-9F04-7D4D-0E40-1D2FC31D22A5}"/>
                </a:ext>
              </a:extLst>
            </p:cNvPr>
            <p:cNvSpPr/>
            <p:nvPr/>
          </p:nvSpPr>
          <p:spPr>
            <a:xfrm>
              <a:off x="6039300" y="3167100"/>
              <a:ext cx="15275" cy="28000"/>
            </a:xfrm>
            <a:custGeom>
              <a:avLst/>
              <a:gdLst/>
              <a:ahLst/>
              <a:cxnLst/>
              <a:rect l="l" t="t" r="r" b="b"/>
              <a:pathLst>
                <a:path w="611" h="1120" extrusionOk="0">
                  <a:moveTo>
                    <a:pt x="400" y="1"/>
                  </a:moveTo>
                  <a:cubicBezTo>
                    <a:pt x="344" y="1"/>
                    <a:pt x="300" y="1"/>
                    <a:pt x="266" y="34"/>
                  </a:cubicBezTo>
                  <a:cubicBezTo>
                    <a:pt x="266" y="34"/>
                    <a:pt x="244" y="34"/>
                    <a:pt x="244" y="45"/>
                  </a:cubicBezTo>
                  <a:cubicBezTo>
                    <a:pt x="211" y="56"/>
                    <a:pt x="167" y="90"/>
                    <a:pt x="133" y="112"/>
                  </a:cubicBezTo>
                  <a:cubicBezTo>
                    <a:pt x="111" y="145"/>
                    <a:pt x="100" y="167"/>
                    <a:pt x="78" y="212"/>
                  </a:cubicBezTo>
                  <a:lnTo>
                    <a:pt x="44" y="289"/>
                  </a:lnTo>
                  <a:cubicBezTo>
                    <a:pt x="22" y="323"/>
                    <a:pt x="11" y="345"/>
                    <a:pt x="11" y="378"/>
                  </a:cubicBezTo>
                  <a:cubicBezTo>
                    <a:pt x="11" y="411"/>
                    <a:pt x="11" y="434"/>
                    <a:pt x="0" y="478"/>
                  </a:cubicBezTo>
                  <a:lnTo>
                    <a:pt x="0" y="522"/>
                  </a:lnTo>
                  <a:lnTo>
                    <a:pt x="0" y="611"/>
                  </a:lnTo>
                  <a:cubicBezTo>
                    <a:pt x="0" y="700"/>
                    <a:pt x="22" y="767"/>
                    <a:pt x="56" y="855"/>
                  </a:cubicBezTo>
                  <a:cubicBezTo>
                    <a:pt x="67" y="877"/>
                    <a:pt x="78" y="911"/>
                    <a:pt x="78" y="933"/>
                  </a:cubicBezTo>
                  <a:cubicBezTo>
                    <a:pt x="78" y="944"/>
                    <a:pt x="100" y="966"/>
                    <a:pt x="100" y="977"/>
                  </a:cubicBezTo>
                  <a:cubicBezTo>
                    <a:pt x="111" y="988"/>
                    <a:pt x="111" y="1022"/>
                    <a:pt x="122" y="1033"/>
                  </a:cubicBezTo>
                  <a:cubicBezTo>
                    <a:pt x="155" y="1055"/>
                    <a:pt x="178" y="1088"/>
                    <a:pt x="211" y="1099"/>
                  </a:cubicBezTo>
                  <a:cubicBezTo>
                    <a:pt x="232" y="1113"/>
                    <a:pt x="257" y="1120"/>
                    <a:pt x="284" y="1120"/>
                  </a:cubicBezTo>
                  <a:cubicBezTo>
                    <a:pt x="342" y="1120"/>
                    <a:pt x="406" y="1090"/>
                    <a:pt x="444" y="1044"/>
                  </a:cubicBezTo>
                  <a:cubicBezTo>
                    <a:pt x="499" y="944"/>
                    <a:pt x="499" y="866"/>
                    <a:pt x="522" y="778"/>
                  </a:cubicBezTo>
                  <a:cubicBezTo>
                    <a:pt x="544" y="722"/>
                    <a:pt x="555" y="667"/>
                    <a:pt x="566" y="600"/>
                  </a:cubicBezTo>
                  <a:cubicBezTo>
                    <a:pt x="577" y="522"/>
                    <a:pt x="610" y="434"/>
                    <a:pt x="599" y="367"/>
                  </a:cubicBezTo>
                  <a:lnTo>
                    <a:pt x="599" y="278"/>
                  </a:lnTo>
                  <a:cubicBezTo>
                    <a:pt x="599" y="256"/>
                    <a:pt x="599" y="212"/>
                    <a:pt x="577" y="178"/>
                  </a:cubicBezTo>
                  <a:cubicBezTo>
                    <a:pt x="566" y="145"/>
                    <a:pt x="555" y="112"/>
                    <a:pt x="522" y="90"/>
                  </a:cubicBezTo>
                  <a:cubicBezTo>
                    <a:pt x="522" y="90"/>
                    <a:pt x="522" y="67"/>
                    <a:pt x="511" y="67"/>
                  </a:cubicBezTo>
                  <a:cubicBezTo>
                    <a:pt x="499" y="34"/>
                    <a:pt x="444" y="1"/>
                    <a:pt x="400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Google Shape;2261;p36">
              <a:extLst>
                <a:ext uri="{FF2B5EF4-FFF2-40B4-BE49-F238E27FC236}">
                  <a16:creationId xmlns:a16="http://schemas.microsoft.com/office/drawing/2014/main" id="{F41EB22E-96CD-A3E2-CB14-F4A181CBCCBB}"/>
                </a:ext>
              </a:extLst>
            </p:cNvPr>
            <p:cNvSpPr/>
            <p:nvPr/>
          </p:nvSpPr>
          <p:spPr>
            <a:xfrm>
              <a:off x="6054275" y="2997650"/>
              <a:ext cx="18325" cy="23000"/>
            </a:xfrm>
            <a:custGeom>
              <a:avLst/>
              <a:gdLst/>
              <a:ahLst/>
              <a:cxnLst/>
              <a:rect l="l" t="t" r="r" b="b"/>
              <a:pathLst>
                <a:path w="733" h="920" extrusionOk="0">
                  <a:moveTo>
                    <a:pt x="484" y="1"/>
                  </a:moveTo>
                  <a:cubicBezTo>
                    <a:pt x="464" y="1"/>
                    <a:pt x="444" y="4"/>
                    <a:pt x="422" y="9"/>
                  </a:cubicBezTo>
                  <a:cubicBezTo>
                    <a:pt x="411" y="9"/>
                    <a:pt x="411" y="9"/>
                    <a:pt x="400" y="31"/>
                  </a:cubicBezTo>
                  <a:lnTo>
                    <a:pt x="389" y="31"/>
                  </a:lnTo>
                  <a:cubicBezTo>
                    <a:pt x="300" y="42"/>
                    <a:pt x="244" y="87"/>
                    <a:pt x="189" y="153"/>
                  </a:cubicBezTo>
                  <a:cubicBezTo>
                    <a:pt x="167" y="198"/>
                    <a:pt x="145" y="231"/>
                    <a:pt x="122" y="275"/>
                  </a:cubicBezTo>
                  <a:cubicBezTo>
                    <a:pt x="89" y="342"/>
                    <a:pt x="67" y="397"/>
                    <a:pt x="34" y="475"/>
                  </a:cubicBezTo>
                  <a:cubicBezTo>
                    <a:pt x="11" y="531"/>
                    <a:pt x="0" y="586"/>
                    <a:pt x="11" y="653"/>
                  </a:cubicBezTo>
                  <a:cubicBezTo>
                    <a:pt x="11" y="675"/>
                    <a:pt x="23" y="719"/>
                    <a:pt x="34" y="753"/>
                  </a:cubicBezTo>
                  <a:cubicBezTo>
                    <a:pt x="34" y="764"/>
                    <a:pt x="34" y="775"/>
                    <a:pt x="56" y="786"/>
                  </a:cubicBezTo>
                  <a:cubicBezTo>
                    <a:pt x="71" y="875"/>
                    <a:pt x="150" y="919"/>
                    <a:pt x="230" y="919"/>
                  </a:cubicBezTo>
                  <a:cubicBezTo>
                    <a:pt x="270" y="919"/>
                    <a:pt x="311" y="908"/>
                    <a:pt x="344" y="886"/>
                  </a:cubicBezTo>
                  <a:cubicBezTo>
                    <a:pt x="355" y="875"/>
                    <a:pt x="367" y="864"/>
                    <a:pt x="400" y="841"/>
                  </a:cubicBezTo>
                  <a:cubicBezTo>
                    <a:pt x="411" y="841"/>
                    <a:pt x="444" y="830"/>
                    <a:pt x="455" y="819"/>
                  </a:cubicBezTo>
                  <a:cubicBezTo>
                    <a:pt x="500" y="786"/>
                    <a:pt x="511" y="775"/>
                    <a:pt x="533" y="764"/>
                  </a:cubicBezTo>
                  <a:cubicBezTo>
                    <a:pt x="577" y="719"/>
                    <a:pt x="589" y="675"/>
                    <a:pt x="611" y="619"/>
                  </a:cubicBezTo>
                  <a:cubicBezTo>
                    <a:pt x="633" y="553"/>
                    <a:pt x="666" y="486"/>
                    <a:pt x="677" y="431"/>
                  </a:cubicBezTo>
                  <a:cubicBezTo>
                    <a:pt x="688" y="397"/>
                    <a:pt x="699" y="364"/>
                    <a:pt x="722" y="331"/>
                  </a:cubicBezTo>
                  <a:cubicBezTo>
                    <a:pt x="733" y="264"/>
                    <a:pt x="722" y="176"/>
                    <a:pt x="677" y="120"/>
                  </a:cubicBezTo>
                  <a:cubicBezTo>
                    <a:pt x="677" y="109"/>
                    <a:pt x="666" y="98"/>
                    <a:pt x="644" y="98"/>
                  </a:cubicBezTo>
                  <a:lnTo>
                    <a:pt x="633" y="87"/>
                  </a:lnTo>
                  <a:cubicBezTo>
                    <a:pt x="599" y="28"/>
                    <a:pt x="547" y="1"/>
                    <a:pt x="484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Google Shape;2262;p36">
              <a:extLst>
                <a:ext uri="{FF2B5EF4-FFF2-40B4-BE49-F238E27FC236}">
                  <a16:creationId xmlns:a16="http://schemas.microsoft.com/office/drawing/2014/main" id="{51CBE01C-0AA4-4BC2-A186-CAAE465F0D7D}"/>
                </a:ext>
              </a:extLst>
            </p:cNvPr>
            <p:cNvSpPr/>
            <p:nvPr/>
          </p:nvSpPr>
          <p:spPr>
            <a:xfrm>
              <a:off x="6165525" y="2998425"/>
              <a:ext cx="17225" cy="27475"/>
            </a:xfrm>
            <a:custGeom>
              <a:avLst/>
              <a:gdLst/>
              <a:ahLst/>
              <a:cxnLst/>
              <a:rect l="l" t="t" r="r" b="b"/>
              <a:pathLst>
                <a:path w="689" h="1099" extrusionOk="0">
                  <a:moveTo>
                    <a:pt x="411" y="0"/>
                  </a:moveTo>
                  <a:cubicBezTo>
                    <a:pt x="378" y="0"/>
                    <a:pt x="322" y="22"/>
                    <a:pt x="289" y="56"/>
                  </a:cubicBezTo>
                  <a:lnTo>
                    <a:pt x="278" y="56"/>
                  </a:lnTo>
                  <a:cubicBezTo>
                    <a:pt x="267" y="67"/>
                    <a:pt x="245" y="78"/>
                    <a:pt x="234" y="100"/>
                  </a:cubicBezTo>
                  <a:cubicBezTo>
                    <a:pt x="211" y="145"/>
                    <a:pt x="189" y="189"/>
                    <a:pt x="167" y="233"/>
                  </a:cubicBezTo>
                  <a:cubicBezTo>
                    <a:pt x="123" y="289"/>
                    <a:pt x="100" y="355"/>
                    <a:pt x="67" y="422"/>
                  </a:cubicBezTo>
                  <a:cubicBezTo>
                    <a:pt x="45" y="522"/>
                    <a:pt x="23" y="633"/>
                    <a:pt x="12" y="733"/>
                  </a:cubicBezTo>
                  <a:cubicBezTo>
                    <a:pt x="1" y="799"/>
                    <a:pt x="12" y="855"/>
                    <a:pt x="45" y="910"/>
                  </a:cubicBezTo>
                  <a:cubicBezTo>
                    <a:pt x="56" y="955"/>
                    <a:pt x="100" y="977"/>
                    <a:pt x="123" y="1010"/>
                  </a:cubicBezTo>
                  <a:lnTo>
                    <a:pt x="123" y="1021"/>
                  </a:lnTo>
                  <a:cubicBezTo>
                    <a:pt x="156" y="1066"/>
                    <a:pt x="211" y="1088"/>
                    <a:pt x="267" y="1099"/>
                  </a:cubicBezTo>
                  <a:cubicBezTo>
                    <a:pt x="300" y="1099"/>
                    <a:pt x="345" y="1088"/>
                    <a:pt x="378" y="1077"/>
                  </a:cubicBezTo>
                  <a:lnTo>
                    <a:pt x="400" y="1077"/>
                  </a:lnTo>
                  <a:cubicBezTo>
                    <a:pt x="456" y="1032"/>
                    <a:pt x="500" y="1021"/>
                    <a:pt x="522" y="999"/>
                  </a:cubicBezTo>
                  <a:cubicBezTo>
                    <a:pt x="578" y="955"/>
                    <a:pt x="622" y="899"/>
                    <a:pt x="622" y="833"/>
                  </a:cubicBezTo>
                  <a:cubicBezTo>
                    <a:pt x="633" y="733"/>
                    <a:pt x="666" y="633"/>
                    <a:pt x="678" y="522"/>
                  </a:cubicBezTo>
                  <a:cubicBezTo>
                    <a:pt x="689" y="455"/>
                    <a:pt x="678" y="389"/>
                    <a:pt x="666" y="333"/>
                  </a:cubicBezTo>
                  <a:cubicBezTo>
                    <a:pt x="655" y="278"/>
                    <a:pt x="655" y="233"/>
                    <a:pt x="633" y="178"/>
                  </a:cubicBezTo>
                  <a:cubicBezTo>
                    <a:pt x="622" y="89"/>
                    <a:pt x="567" y="11"/>
                    <a:pt x="467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Google Shape;2263;p36">
              <a:extLst>
                <a:ext uri="{FF2B5EF4-FFF2-40B4-BE49-F238E27FC236}">
                  <a16:creationId xmlns:a16="http://schemas.microsoft.com/office/drawing/2014/main" id="{F1983B4F-0ECA-3949-58BC-B71DD171CABB}"/>
                </a:ext>
              </a:extLst>
            </p:cNvPr>
            <p:cNvSpPr/>
            <p:nvPr/>
          </p:nvSpPr>
          <p:spPr>
            <a:xfrm>
              <a:off x="6283725" y="3044875"/>
              <a:ext cx="13900" cy="26850"/>
            </a:xfrm>
            <a:custGeom>
              <a:avLst/>
              <a:gdLst/>
              <a:ahLst/>
              <a:cxnLst/>
              <a:rect l="l" t="t" r="r" b="b"/>
              <a:pathLst>
                <a:path w="556" h="1074" extrusionOk="0">
                  <a:moveTo>
                    <a:pt x="318" y="0"/>
                  </a:moveTo>
                  <a:cubicBezTo>
                    <a:pt x="301" y="0"/>
                    <a:pt x="283" y="3"/>
                    <a:pt x="267" y="7"/>
                  </a:cubicBezTo>
                  <a:cubicBezTo>
                    <a:pt x="256" y="29"/>
                    <a:pt x="222" y="40"/>
                    <a:pt x="211" y="40"/>
                  </a:cubicBezTo>
                  <a:cubicBezTo>
                    <a:pt x="167" y="62"/>
                    <a:pt x="122" y="107"/>
                    <a:pt x="111" y="162"/>
                  </a:cubicBezTo>
                  <a:cubicBezTo>
                    <a:pt x="100" y="184"/>
                    <a:pt x="100" y="206"/>
                    <a:pt x="89" y="229"/>
                  </a:cubicBezTo>
                  <a:cubicBezTo>
                    <a:pt x="67" y="295"/>
                    <a:pt x="45" y="373"/>
                    <a:pt x="34" y="440"/>
                  </a:cubicBezTo>
                  <a:cubicBezTo>
                    <a:pt x="11" y="506"/>
                    <a:pt x="11" y="573"/>
                    <a:pt x="0" y="650"/>
                  </a:cubicBezTo>
                  <a:cubicBezTo>
                    <a:pt x="0" y="706"/>
                    <a:pt x="0" y="739"/>
                    <a:pt x="11" y="795"/>
                  </a:cubicBezTo>
                  <a:cubicBezTo>
                    <a:pt x="11" y="817"/>
                    <a:pt x="23" y="828"/>
                    <a:pt x="23" y="850"/>
                  </a:cubicBezTo>
                  <a:cubicBezTo>
                    <a:pt x="45" y="883"/>
                    <a:pt x="45" y="928"/>
                    <a:pt x="56" y="950"/>
                  </a:cubicBezTo>
                  <a:cubicBezTo>
                    <a:pt x="78" y="1017"/>
                    <a:pt x="156" y="1072"/>
                    <a:pt x="222" y="1072"/>
                  </a:cubicBezTo>
                  <a:cubicBezTo>
                    <a:pt x="234" y="1073"/>
                    <a:pt x="245" y="1074"/>
                    <a:pt x="255" y="1074"/>
                  </a:cubicBezTo>
                  <a:cubicBezTo>
                    <a:pt x="347" y="1074"/>
                    <a:pt x="404" y="1032"/>
                    <a:pt x="444" y="972"/>
                  </a:cubicBezTo>
                  <a:cubicBezTo>
                    <a:pt x="489" y="895"/>
                    <a:pt x="544" y="817"/>
                    <a:pt x="544" y="728"/>
                  </a:cubicBezTo>
                  <a:cubicBezTo>
                    <a:pt x="555" y="661"/>
                    <a:pt x="555" y="595"/>
                    <a:pt x="555" y="528"/>
                  </a:cubicBezTo>
                  <a:lnTo>
                    <a:pt x="555" y="373"/>
                  </a:lnTo>
                  <a:cubicBezTo>
                    <a:pt x="555" y="340"/>
                    <a:pt x="555" y="306"/>
                    <a:pt x="544" y="273"/>
                  </a:cubicBezTo>
                  <a:lnTo>
                    <a:pt x="544" y="218"/>
                  </a:lnTo>
                  <a:cubicBezTo>
                    <a:pt x="533" y="162"/>
                    <a:pt x="500" y="107"/>
                    <a:pt x="455" y="62"/>
                  </a:cubicBezTo>
                  <a:cubicBezTo>
                    <a:pt x="444" y="51"/>
                    <a:pt x="433" y="40"/>
                    <a:pt x="400" y="29"/>
                  </a:cubicBezTo>
                  <a:cubicBezTo>
                    <a:pt x="379" y="8"/>
                    <a:pt x="349" y="0"/>
                    <a:pt x="318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Google Shape;2264;p36">
              <a:extLst>
                <a:ext uri="{FF2B5EF4-FFF2-40B4-BE49-F238E27FC236}">
                  <a16:creationId xmlns:a16="http://schemas.microsoft.com/office/drawing/2014/main" id="{BB734DDF-319F-4444-A1B9-1977A66DE8CF}"/>
                </a:ext>
              </a:extLst>
            </p:cNvPr>
            <p:cNvSpPr/>
            <p:nvPr/>
          </p:nvSpPr>
          <p:spPr>
            <a:xfrm>
              <a:off x="6163025" y="3151750"/>
              <a:ext cx="9750" cy="25475"/>
            </a:xfrm>
            <a:custGeom>
              <a:avLst/>
              <a:gdLst/>
              <a:ahLst/>
              <a:cxnLst/>
              <a:rect l="l" t="t" r="r" b="b"/>
              <a:pathLst>
                <a:path w="390" h="1019" extrusionOk="0">
                  <a:moveTo>
                    <a:pt x="279" y="0"/>
                  </a:moveTo>
                  <a:cubicBezTo>
                    <a:pt x="246" y="0"/>
                    <a:pt x="217" y="13"/>
                    <a:pt x="200" y="38"/>
                  </a:cubicBezTo>
                  <a:cubicBezTo>
                    <a:pt x="167" y="60"/>
                    <a:pt x="156" y="104"/>
                    <a:pt x="123" y="126"/>
                  </a:cubicBezTo>
                  <a:cubicBezTo>
                    <a:pt x="101" y="171"/>
                    <a:pt x="89" y="215"/>
                    <a:pt x="67" y="260"/>
                  </a:cubicBezTo>
                  <a:cubicBezTo>
                    <a:pt x="56" y="326"/>
                    <a:pt x="34" y="393"/>
                    <a:pt x="12" y="482"/>
                  </a:cubicBezTo>
                  <a:cubicBezTo>
                    <a:pt x="12" y="515"/>
                    <a:pt x="1" y="548"/>
                    <a:pt x="1" y="593"/>
                  </a:cubicBezTo>
                  <a:lnTo>
                    <a:pt x="1" y="648"/>
                  </a:lnTo>
                  <a:cubicBezTo>
                    <a:pt x="1" y="681"/>
                    <a:pt x="1" y="715"/>
                    <a:pt x="12" y="759"/>
                  </a:cubicBezTo>
                  <a:cubicBezTo>
                    <a:pt x="23" y="826"/>
                    <a:pt x="45" y="892"/>
                    <a:pt x="67" y="959"/>
                  </a:cubicBezTo>
                  <a:cubicBezTo>
                    <a:pt x="88" y="999"/>
                    <a:pt x="129" y="1019"/>
                    <a:pt x="169" y="1019"/>
                  </a:cubicBezTo>
                  <a:cubicBezTo>
                    <a:pt x="218" y="1019"/>
                    <a:pt x="266" y="991"/>
                    <a:pt x="278" y="937"/>
                  </a:cubicBezTo>
                  <a:cubicBezTo>
                    <a:pt x="289" y="903"/>
                    <a:pt x="289" y="870"/>
                    <a:pt x="311" y="837"/>
                  </a:cubicBezTo>
                  <a:cubicBezTo>
                    <a:pt x="311" y="826"/>
                    <a:pt x="323" y="803"/>
                    <a:pt x="323" y="781"/>
                  </a:cubicBezTo>
                  <a:cubicBezTo>
                    <a:pt x="323" y="770"/>
                    <a:pt x="323" y="770"/>
                    <a:pt x="334" y="759"/>
                  </a:cubicBezTo>
                  <a:lnTo>
                    <a:pt x="334" y="737"/>
                  </a:lnTo>
                  <a:cubicBezTo>
                    <a:pt x="345" y="715"/>
                    <a:pt x="345" y="704"/>
                    <a:pt x="345" y="670"/>
                  </a:cubicBezTo>
                  <a:lnTo>
                    <a:pt x="345" y="604"/>
                  </a:lnTo>
                  <a:lnTo>
                    <a:pt x="345" y="548"/>
                  </a:lnTo>
                  <a:lnTo>
                    <a:pt x="345" y="537"/>
                  </a:lnTo>
                  <a:lnTo>
                    <a:pt x="345" y="515"/>
                  </a:lnTo>
                  <a:cubicBezTo>
                    <a:pt x="345" y="448"/>
                    <a:pt x="356" y="382"/>
                    <a:pt x="378" y="315"/>
                  </a:cubicBezTo>
                  <a:cubicBezTo>
                    <a:pt x="389" y="271"/>
                    <a:pt x="389" y="226"/>
                    <a:pt x="389" y="182"/>
                  </a:cubicBezTo>
                  <a:cubicBezTo>
                    <a:pt x="389" y="160"/>
                    <a:pt x="389" y="115"/>
                    <a:pt x="378" y="93"/>
                  </a:cubicBezTo>
                  <a:cubicBezTo>
                    <a:pt x="378" y="49"/>
                    <a:pt x="345" y="4"/>
                    <a:pt x="311" y="4"/>
                  </a:cubicBezTo>
                  <a:cubicBezTo>
                    <a:pt x="300" y="2"/>
                    <a:pt x="289" y="0"/>
                    <a:pt x="279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Google Shape;2265;p36">
              <a:extLst>
                <a:ext uri="{FF2B5EF4-FFF2-40B4-BE49-F238E27FC236}">
                  <a16:creationId xmlns:a16="http://schemas.microsoft.com/office/drawing/2014/main" id="{FD7E2AE8-0A1B-9DAE-105D-D4E7F08A2ACF}"/>
                </a:ext>
              </a:extLst>
            </p:cNvPr>
            <p:cNvSpPr/>
            <p:nvPr/>
          </p:nvSpPr>
          <p:spPr>
            <a:xfrm>
              <a:off x="5715225" y="3052550"/>
              <a:ext cx="22775" cy="21675"/>
            </a:xfrm>
            <a:custGeom>
              <a:avLst/>
              <a:gdLst/>
              <a:ahLst/>
              <a:cxnLst/>
              <a:rect l="l" t="t" r="r" b="b"/>
              <a:pathLst>
                <a:path w="911" h="867" extrusionOk="0">
                  <a:moveTo>
                    <a:pt x="686" y="1"/>
                  </a:moveTo>
                  <a:cubicBezTo>
                    <a:pt x="669" y="1"/>
                    <a:pt x="651" y="4"/>
                    <a:pt x="633" y="10"/>
                  </a:cubicBezTo>
                  <a:cubicBezTo>
                    <a:pt x="578" y="22"/>
                    <a:pt x="522" y="33"/>
                    <a:pt x="478" y="66"/>
                  </a:cubicBezTo>
                  <a:cubicBezTo>
                    <a:pt x="422" y="99"/>
                    <a:pt x="378" y="155"/>
                    <a:pt x="334" y="210"/>
                  </a:cubicBezTo>
                  <a:cubicBezTo>
                    <a:pt x="311" y="255"/>
                    <a:pt x="278" y="288"/>
                    <a:pt x="245" y="321"/>
                  </a:cubicBezTo>
                  <a:lnTo>
                    <a:pt x="189" y="377"/>
                  </a:lnTo>
                  <a:cubicBezTo>
                    <a:pt x="145" y="421"/>
                    <a:pt x="112" y="477"/>
                    <a:pt x="101" y="532"/>
                  </a:cubicBezTo>
                  <a:cubicBezTo>
                    <a:pt x="101" y="554"/>
                    <a:pt x="89" y="554"/>
                    <a:pt x="89" y="565"/>
                  </a:cubicBezTo>
                  <a:cubicBezTo>
                    <a:pt x="89" y="576"/>
                    <a:pt x="78" y="576"/>
                    <a:pt x="78" y="588"/>
                  </a:cubicBezTo>
                  <a:cubicBezTo>
                    <a:pt x="78" y="588"/>
                    <a:pt x="78" y="588"/>
                    <a:pt x="78" y="588"/>
                  </a:cubicBezTo>
                  <a:lnTo>
                    <a:pt x="78" y="588"/>
                  </a:lnTo>
                  <a:cubicBezTo>
                    <a:pt x="78" y="594"/>
                    <a:pt x="65" y="610"/>
                    <a:pt x="64" y="610"/>
                  </a:cubicBezTo>
                  <a:cubicBezTo>
                    <a:pt x="63" y="610"/>
                    <a:pt x="66" y="604"/>
                    <a:pt x="78" y="588"/>
                  </a:cubicBezTo>
                  <a:lnTo>
                    <a:pt x="78" y="588"/>
                  </a:lnTo>
                  <a:cubicBezTo>
                    <a:pt x="34" y="643"/>
                    <a:pt x="1" y="710"/>
                    <a:pt x="34" y="765"/>
                  </a:cubicBezTo>
                  <a:cubicBezTo>
                    <a:pt x="54" y="816"/>
                    <a:pt x="121" y="866"/>
                    <a:pt x="183" y="866"/>
                  </a:cubicBezTo>
                  <a:cubicBezTo>
                    <a:pt x="189" y="866"/>
                    <a:pt x="195" y="866"/>
                    <a:pt x="200" y="865"/>
                  </a:cubicBezTo>
                  <a:cubicBezTo>
                    <a:pt x="245" y="854"/>
                    <a:pt x="300" y="854"/>
                    <a:pt x="334" y="843"/>
                  </a:cubicBezTo>
                  <a:cubicBezTo>
                    <a:pt x="378" y="843"/>
                    <a:pt x="411" y="843"/>
                    <a:pt x="445" y="821"/>
                  </a:cubicBezTo>
                  <a:cubicBezTo>
                    <a:pt x="500" y="809"/>
                    <a:pt x="544" y="765"/>
                    <a:pt x="589" y="743"/>
                  </a:cubicBezTo>
                  <a:cubicBezTo>
                    <a:pt x="600" y="732"/>
                    <a:pt x="633" y="710"/>
                    <a:pt x="644" y="698"/>
                  </a:cubicBezTo>
                  <a:cubicBezTo>
                    <a:pt x="667" y="643"/>
                    <a:pt x="711" y="610"/>
                    <a:pt x="744" y="565"/>
                  </a:cubicBezTo>
                  <a:cubicBezTo>
                    <a:pt x="800" y="499"/>
                    <a:pt x="866" y="421"/>
                    <a:pt x="877" y="343"/>
                  </a:cubicBezTo>
                  <a:cubicBezTo>
                    <a:pt x="911" y="255"/>
                    <a:pt x="877" y="188"/>
                    <a:pt x="855" y="121"/>
                  </a:cubicBezTo>
                  <a:cubicBezTo>
                    <a:pt x="820" y="50"/>
                    <a:pt x="756" y="1"/>
                    <a:pt x="68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Google Shape;2266;p36">
              <a:extLst>
                <a:ext uri="{FF2B5EF4-FFF2-40B4-BE49-F238E27FC236}">
                  <a16:creationId xmlns:a16="http://schemas.microsoft.com/office/drawing/2014/main" id="{1AB39629-845D-3AE9-44E6-857EB2A0A118}"/>
                </a:ext>
              </a:extLst>
            </p:cNvPr>
            <p:cNvSpPr/>
            <p:nvPr/>
          </p:nvSpPr>
          <p:spPr>
            <a:xfrm>
              <a:off x="5759625" y="2861125"/>
              <a:ext cx="21650" cy="20800"/>
            </a:xfrm>
            <a:custGeom>
              <a:avLst/>
              <a:gdLst/>
              <a:ahLst/>
              <a:cxnLst/>
              <a:rect l="l" t="t" r="r" b="b"/>
              <a:pathLst>
                <a:path w="866" h="832" extrusionOk="0">
                  <a:moveTo>
                    <a:pt x="723" y="0"/>
                  </a:moveTo>
                  <a:cubicBezTo>
                    <a:pt x="705" y="0"/>
                    <a:pt x="686" y="3"/>
                    <a:pt x="666" y="10"/>
                  </a:cubicBezTo>
                  <a:cubicBezTo>
                    <a:pt x="566" y="32"/>
                    <a:pt x="522" y="121"/>
                    <a:pt x="444" y="187"/>
                  </a:cubicBezTo>
                  <a:cubicBezTo>
                    <a:pt x="389" y="243"/>
                    <a:pt x="355" y="298"/>
                    <a:pt x="300" y="354"/>
                  </a:cubicBezTo>
                  <a:lnTo>
                    <a:pt x="211" y="443"/>
                  </a:lnTo>
                  <a:cubicBezTo>
                    <a:pt x="167" y="476"/>
                    <a:pt x="156" y="509"/>
                    <a:pt x="133" y="554"/>
                  </a:cubicBezTo>
                  <a:cubicBezTo>
                    <a:pt x="111" y="576"/>
                    <a:pt x="89" y="620"/>
                    <a:pt x="78" y="642"/>
                  </a:cubicBezTo>
                  <a:cubicBezTo>
                    <a:pt x="56" y="676"/>
                    <a:pt x="34" y="720"/>
                    <a:pt x="22" y="742"/>
                  </a:cubicBezTo>
                  <a:cubicBezTo>
                    <a:pt x="0" y="787"/>
                    <a:pt x="45" y="831"/>
                    <a:pt x="89" y="831"/>
                  </a:cubicBezTo>
                  <a:cubicBezTo>
                    <a:pt x="133" y="831"/>
                    <a:pt x="167" y="809"/>
                    <a:pt x="200" y="798"/>
                  </a:cubicBezTo>
                  <a:cubicBezTo>
                    <a:pt x="244" y="787"/>
                    <a:pt x="278" y="753"/>
                    <a:pt x="322" y="742"/>
                  </a:cubicBezTo>
                  <a:cubicBezTo>
                    <a:pt x="378" y="720"/>
                    <a:pt x="422" y="698"/>
                    <a:pt x="466" y="665"/>
                  </a:cubicBezTo>
                  <a:cubicBezTo>
                    <a:pt x="500" y="642"/>
                    <a:pt x="533" y="609"/>
                    <a:pt x="555" y="576"/>
                  </a:cubicBezTo>
                  <a:cubicBezTo>
                    <a:pt x="611" y="509"/>
                    <a:pt x="688" y="443"/>
                    <a:pt x="744" y="365"/>
                  </a:cubicBezTo>
                  <a:cubicBezTo>
                    <a:pt x="799" y="298"/>
                    <a:pt x="866" y="221"/>
                    <a:pt x="844" y="121"/>
                  </a:cubicBezTo>
                  <a:cubicBezTo>
                    <a:pt x="844" y="50"/>
                    <a:pt x="794" y="0"/>
                    <a:pt x="723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Google Shape;2267;p36">
              <a:extLst>
                <a:ext uri="{FF2B5EF4-FFF2-40B4-BE49-F238E27FC236}">
                  <a16:creationId xmlns:a16="http://schemas.microsoft.com/office/drawing/2014/main" id="{9A417FAB-CF0A-5160-F478-D32A47193022}"/>
                </a:ext>
              </a:extLst>
            </p:cNvPr>
            <p:cNvSpPr/>
            <p:nvPr/>
          </p:nvSpPr>
          <p:spPr>
            <a:xfrm>
              <a:off x="5859225" y="2883275"/>
              <a:ext cx="20550" cy="22225"/>
            </a:xfrm>
            <a:custGeom>
              <a:avLst/>
              <a:gdLst/>
              <a:ahLst/>
              <a:cxnLst/>
              <a:rect l="l" t="t" r="r" b="b"/>
              <a:pathLst>
                <a:path w="822" h="889" extrusionOk="0">
                  <a:moveTo>
                    <a:pt x="566" y="1"/>
                  </a:moveTo>
                  <a:cubicBezTo>
                    <a:pt x="511" y="1"/>
                    <a:pt x="467" y="23"/>
                    <a:pt x="433" y="56"/>
                  </a:cubicBezTo>
                  <a:cubicBezTo>
                    <a:pt x="422" y="67"/>
                    <a:pt x="400" y="78"/>
                    <a:pt x="389" y="78"/>
                  </a:cubicBezTo>
                  <a:cubicBezTo>
                    <a:pt x="367" y="112"/>
                    <a:pt x="322" y="134"/>
                    <a:pt x="289" y="167"/>
                  </a:cubicBezTo>
                  <a:cubicBezTo>
                    <a:pt x="267" y="189"/>
                    <a:pt x="222" y="200"/>
                    <a:pt x="189" y="245"/>
                  </a:cubicBezTo>
                  <a:cubicBezTo>
                    <a:pt x="167" y="289"/>
                    <a:pt x="134" y="311"/>
                    <a:pt x="111" y="356"/>
                  </a:cubicBezTo>
                  <a:cubicBezTo>
                    <a:pt x="67" y="411"/>
                    <a:pt x="45" y="456"/>
                    <a:pt x="34" y="522"/>
                  </a:cubicBezTo>
                  <a:lnTo>
                    <a:pt x="34" y="611"/>
                  </a:lnTo>
                  <a:cubicBezTo>
                    <a:pt x="34" y="633"/>
                    <a:pt x="12" y="644"/>
                    <a:pt x="12" y="678"/>
                  </a:cubicBezTo>
                  <a:cubicBezTo>
                    <a:pt x="0" y="744"/>
                    <a:pt x="34" y="811"/>
                    <a:pt x="89" y="855"/>
                  </a:cubicBezTo>
                  <a:cubicBezTo>
                    <a:pt x="117" y="877"/>
                    <a:pt x="150" y="888"/>
                    <a:pt x="185" y="888"/>
                  </a:cubicBezTo>
                  <a:cubicBezTo>
                    <a:pt x="220" y="888"/>
                    <a:pt x="256" y="877"/>
                    <a:pt x="289" y="855"/>
                  </a:cubicBezTo>
                  <a:cubicBezTo>
                    <a:pt x="322" y="844"/>
                    <a:pt x="344" y="833"/>
                    <a:pt x="378" y="800"/>
                  </a:cubicBezTo>
                  <a:cubicBezTo>
                    <a:pt x="389" y="800"/>
                    <a:pt x="422" y="789"/>
                    <a:pt x="433" y="789"/>
                  </a:cubicBezTo>
                  <a:cubicBezTo>
                    <a:pt x="533" y="777"/>
                    <a:pt x="566" y="733"/>
                    <a:pt x="611" y="678"/>
                  </a:cubicBezTo>
                  <a:cubicBezTo>
                    <a:pt x="644" y="633"/>
                    <a:pt x="655" y="611"/>
                    <a:pt x="677" y="567"/>
                  </a:cubicBezTo>
                  <a:cubicBezTo>
                    <a:pt x="711" y="511"/>
                    <a:pt x="733" y="456"/>
                    <a:pt x="755" y="400"/>
                  </a:cubicBezTo>
                  <a:cubicBezTo>
                    <a:pt x="766" y="367"/>
                    <a:pt x="777" y="334"/>
                    <a:pt x="788" y="300"/>
                  </a:cubicBezTo>
                  <a:cubicBezTo>
                    <a:pt x="822" y="234"/>
                    <a:pt x="822" y="145"/>
                    <a:pt x="766" y="89"/>
                  </a:cubicBezTo>
                  <a:lnTo>
                    <a:pt x="766" y="78"/>
                  </a:lnTo>
                  <a:cubicBezTo>
                    <a:pt x="755" y="34"/>
                    <a:pt x="711" y="12"/>
                    <a:pt x="666" y="12"/>
                  </a:cubicBezTo>
                  <a:lnTo>
                    <a:pt x="653" y="12"/>
                  </a:lnTo>
                  <a:cubicBezTo>
                    <a:pt x="624" y="5"/>
                    <a:pt x="595" y="1"/>
                    <a:pt x="56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Google Shape;2268;p36">
              <a:extLst>
                <a:ext uri="{FF2B5EF4-FFF2-40B4-BE49-F238E27FC236}">
                  <a16:creationId xmlns:a16="http://schemas.microsoft.com/office/drawing/2014/main" id="{95542C3D-3BCC-2279-18B0-ACB827A1449B}"/>
                </a:ext>
              </a:extLst>
            </p:cNvPr>
            <p:cNvSpPr/>
            <p:nvPr/>
          </p:nvSpPr>
          <p:spPr>
            <a:xfrm>
              <a:off x="6002175" y="2932125"/>
              <a:ext cx="23000" cy="30500"/>
            </a:xfrm>
            <a:custGeom>
              <a:avLst/>
              <a:gdLst/>
              <a:ahLst/>
              <a:cxnLst/>
              <a:rect l="l" t="t" r="r" b="b"/>
              <a:pathLst>
                <a:path w="920" h="1220" extrusionOk="0">
                  <a:moveTo>
                    <a:pt x="750" y="0"/>
                  </a:moveTo>
                  <a:cubicBezTo>
                    <a:pt x="734" y="0"/>
                    <a:pt x="716" y="3"/>
                    <a:pt x="697" y="11"/>
                  </a:cubicBezTo>
                  <a:cubicBezTo>
                    <a:pt x="653" y="22"/>
                    <a:pt x="597" y="55"/>
                    <a:pt x="553" y="78"/>
                  </a:cubicBezTo>
                  <a:cubicBezTo>
                    <a:pt x="486" y="122"/>
                    <a:pt x="442" y="189"/>
                    <a:pt x="397" y="244"/>
                  </a:cubicBezTo>
                  <a:cubicBezTo>
                    <a:pt x="342" y="333"/>
                    <a:pt x="309" y="410"/>
                    <a:pt x="253" y="488"/>
                  </a:cubicBezTo>
                  <a:cubicBezTo>
                    <a:pt x="198" y="566"/>
                    <a:pt x="153" y="655"/>
                    <a:pt x="120" y="732"/>
                  </a:cubicBezTo>
                  <a:cubicBezTo>
                    <a:pt x="109" y="777"/>
                    <a:pt x="98" y="821"/>
                    <a:pt x="87" y="877"/>
                  </a:cubicBezTo>
                  <a:cubicBezTo>
                    <a:pt x="87" y="888"/>
                    <a:pt x="87" y="899"/>
                    <a:pt x="64" y="910"/>
                  </a:cubicBezTo>
                  <a:lnTo>
                    <a:pt x="31" y="1054"/>
                  </a:lnTo>
                  <a:cubicBezTo>
                    <a:pt x="0" y="1148"/>
                    <a:pt x="94" y="1219"/>
                    <a:pt x="184" y="1219"/>
                  </a:cubicBezTo>
                  <a:cubicBezTo>
                    <a:pt x="222" y="1219"/>
                    <a:pt x="260" y="1206"/>
                    <a:pt x="286" y="1176"/>
                  </a:cubicBezTo>
                  <a:cubicBezTo>
                    <a:pt x="331" y="1132"/>
                    <a:pt x="375" y="1076"/>
                    <a:pt x="431" y="1043"/>
                  </a:cubicBezTo>
                  <a:cubicBezTo>
                    <a:pt x="442" y="1010"/>
                    <a:pt x="486" y="999"/>
                    <a:pt x="508" y="954"/>
                  </a:cubicBezTo>
                  <a:cubicBezTo>
                    <a:pt x="542" y="910"/>
                    <a:pt x="564" y="888"/>
                    <a:pt x="608" y="843"/>
                  </a:cubicBezTo>
                  <a:cubicBezTo>
                    <a:pt x="664" y="777"/>
                    <a:pt x="708" y="688"/>
                    <a:pt x="753" y="621"/>
                  </a:cubicBezTo>
                  <a:cubicBezTo>
                    <a:pt x="786" y="555"/>
                    <a:pt x="819" y="499"/>
                    <a:pt x="864" y="433"/>
                  </a:cubicBezTo>
                  <a:cubicBezTo>
                    <a:pt x="886" y="377"/>
                    <a:pt x="919" y="322"/>
                    <a:pt x="919" y="244"/>
                  </a:cubicBezTo>
                  <a:cubicBezTo>
                    <a:pt x="919" y="222"/>
                    <a:pt x="919" y="177"/>
                    <a:pt x="897" y="155"/>
                  </a:cubicBezTo>
                  <a:cubicBezTo>
                    <a:pt x="888" y="81"/>
                    <a:pt x="832" y="0"/>
                    <a:pt x="750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Google Shape;2269;p36">
              <a:extLst>
                <a:ext uri="{FF2B5EF4-FFF2-40B4-BE49-F238E27FC236}">
                  <a16:creationId xmlns:a16="http://schemas.microsoft.com/office/drawing/2014/main" id="{C6928D9F-43BD-E05C-16DA-7CA330123774}"/>
                </a:ext>
              </a:extLst>
            </p:cNvPr>
            <p:cNvSpPr/>
            <p:nvPr/>
          </p:nvSpPr>
          <p:spPr>
            <a:xfrm>
              <a:off x="5866150" y="3047550"/>
              <a:ext cx="21400" cy="28850"/>
            </a:xfrm>
            <a:custGeom>
              <a:avLst/>
              <a:gdLst/>
              <a:ahLst/>
              <a:cxnLst/>
              <a:rect l="l" t="t" r="r" b="b"/>
              <a:pathLst>
                <a:path w="856" h="1154" extrusionOk="0">
                  <a:moveTo>
                    <a:pt x="728" y="0"/>
                  </a:moveTo>
                  <a:cubicBezTo>
                    <a:pt x="708" y="0"/>
                    <a:pt x="687" y="4"/>
                    <a:pt x="667" y="11"/>
                  </a:cubicBezTo>
                  <a:cubicBezTo>
                    <a:pt x="600" y="44"/>
                    <a:pt x="556" y="88"/>
                    <a:pt x="511" y="144"/>
                  </a:cubicBezTo>
                  <a:lnTo>
                    <a:pt x="434" y="266"/>
                  </a:lnTo>
                  <a:cubicBezTo>
                    <a:pt x="378" y="344"/>
                    <a:pt x="323" y="432"/>
                    <a:pt x="267" y="521"/>
                  </a:cubicBezTo>
                  <a:cubicBezTo>
                    <a:pt x="234" y="577"/>
                    <a:pt x="178" y="621"/>
                    <a:pt x="167" y="688"/>
                  </a:cubicBezTo>
                  <a:lnTo>
                    <a:pt x="167" y="721"/>
                  </a:lnTo>
                  <a:lnTo>
                    <a:pt x="167" y="732"/>
                  </a:lnTo>
                  <a:cubicBezTo>
                    <a:pt x="156" y="765"/>
                    <a:pt x="145" y="788"/>
                    <a:pt x="123" y="799"/>
                  </a:cubicBezTo>
                  <a:cubicBezTo>
                    <a:pt x="101" y="843"/>
                    <a:pt x="67" y="887"/>
                    <a:pt x="56" y="932"/>
                  </a:cubicBezTo>
                  <a:cubicBezTo>
                    <a:pt x="34" y="987"/>
                    <a:pt x="1" y="1009"/>
                    <a:pt x="1" y="1076"/>
                  </a:cubicBezTo>
                  <a:cubicBezTo>
                    <a:pt x="1" y="1120"/>
                    <a:pt x="45" y="1154"/>
                    <a:pt x="90" y="1154"/>
                  </a:cubicBezTo>
                  <a:cubicBezTo>
                    <a:pt x="190" y="1132"/>
                    <a:pt x="289" y="1043"/>
                    <a:pt x="389" y="965"/>
                  </a:cubicBezTo>
                  <a:cubicBezTo>
                    <a:pt x="400" y="954"/>
                    <a:pt x="434" y="943"/>
                    <a:pt x="445" y="910"/>
                  </a:cubicBezTo>
                  <a:cubicBezTo>
                    <a:pt x="456" y="910"/>
                    <a:pt x="456" y="898"/>
                    <a:pt x="489" y="898"/>
                  </a:cubicBezTo>
                  <a:cubicBezTo>
                    <a:pt x="545" y="843"/>
                    <a:pt x="589" y="765"/>
                    <a:pt x="622" y="710"/>
                  </a:cubicBezTo>
                  <a:cubicBezTo>
                    <a:pt x="700" y="621"/>
                    <a:pt x="733" y="532"/>
                    <a:pt x="778" y="432"/>
                  </a:cubicBezTo>
                  <a:cubicBezTo>
                    <a:pt x="811" y="377"/>
                    <a:pt x="833" y="310"/>
                    <a:pt x="844" y="255"/>
                  </a:cubicBezTo>
                  <a:cubicBezTo>
                    <a:pt x="855" y="177"/>
                    <a:pt x="855" y="122"/>
                    <a:pt x="833" y="66"/>
                  </a:cubicBezTo>
                  <a:cubicBezTo>
                    <a:pt x="818" y="20"/>
                    <a:pt x="775" y="0"/>
                    <a:pt x="728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Google Shape;2270;p36">
              <a:extLst>
                <a:ext uri="{FF2B5EF4-FFF2-40B4-BE49-F238E27FC236}">
                  <a16:creationId xmlns:a16="http://schemas.microsoft.com/office/drawing/2014/main" id="{B53B5F3F-C071-CF1E-D88E-D852238EE920}"/>
                </a:ext>
              </a:extLst>
            </p:cNvPr>
            <p:cNvSpPr/>
            <p:nvPr/>
          </p:nvSpPr>
          <p:spPr>
            <a:xfrm>
              <a:off x="5621725" y="2802750"/>
              <a:ext cx="22225" cy="27950"/>
            </a:xfrm>
            <a:custGeom>
              <a:avLst/>
              <a:gdLst/>
              <a:ahLst/>
              <a:cxnLst/>
              <a:rect l="l" t="t" r="r" b="b"/>
              <a:pathLst>
                <a:path w="889" h="1118" extrusionOk="0">
                  <a:moveTo>
                    <a:pt x="774" y="1"/>
                  </a:moveTo>
                  <a:cubicBezTo>
                    <a:pt x="760" y="1"/>
                    <a:pt x="746" y="5"/>
                    <a:pt x="733" y="14"/>
                  </a:cubicBezTo>
                  <a:cubicBezTo>
                    <a:pt x="711" y="25"/>
                    <a:pt x="689" y="37"/>
                    <a:pt x="666" y="48"/>
                  </a:cubicBezTo>
                  <a:lnTo>
                    <a:pt x="733" y="37"/>
                  </a:lnTo>
                  <a:lnTo>
                    <a:pt x="733" y="37"/>
                  </a:lnTo>
                  <a:cubicBezTo>
                    <a:pt x="666" y="48"/>
                    <a:pt x="622" y="81"/>
                    <a:pt x="567" y="125"/>
                  </a:cubicBezTo>
                  <a:cubicBezTo>
                    <a:pt x="500" y="147"/>
                    <a:pt x="445" y="181"/>
                    <a:pt x="400" y="236"/>
                  </a:cubicBezTo>
                  <a:cubicBezTo>
                    <a:pt x="334" y="314"/>
                    <a:pt x="278" y="403"/>
                    <a:pt x="223" y="480"/>
                  </a:cubicBezTo>
                  <a:lnTo>
                    <a:pt x="189" y="514"/>
                  </a:lnTo>
                  <a:cubicBezTo>
                    <a:pt x="134" y="569"/>
                    <a:pt x="112" y="625"/>
                    <a:pt x="78" y="691"/>
                  </a:cubicBezTo>
                  <a:cubicBezTo>
                    <a:pt x="67" y="747"/>
                    <a:pt x="45" y="802"/>
                    <a:pt x="23" y="858"/>
                  </a:cubicBezTo>
                  <a:cubicBezTo>
                    <a:pt x="1" y="935"/>
                    <a:pt x="45" y="1035"/>
                    <a:pt x="112" y="1080"/>
                  </a:cubicBezTo>
                  <a:cubicBezTo>
                    <a:pt x="147" y="1103"/>
                    <a:pt x="194" y="1117"/>
                    <a:pt x="241" y="1117"/>
                  </a:cubicBezTo>
                  <a:cubicBezTo>
                    <a:pt x="283" y="1117"/>
                    <a:pt x="324" y="1106"/>
                    <a:pt x="356" y="1080"/>
                  </a:cubicBezTo>
                  <a:cubicBezTo>
                    <a:pt x="400" y="1046"/>
                    <a:pt x="433" y="1035"/>
                    <a:pt x="467" y="1013"/>
                  </a:cubicBezTo>
                  <a:cubicBezTo>
                    <a:pt x="522" y="924"/>
                    <a:pt x="578" y="869"/>
                    <a:pt x="633" y="802"/>
                  </a:cubicBezTo>
                  <a:cubicBezTo>
                    <a:pt x="689" y="736"/>
                    <a:pt x="733" y="669"/>
                    <a:pt x="777" y="591"/>
                  </a:cubicBezTo>
                  <a:cubicBezTo>
                    <a:pt x="800" y="558"/>
                    <a:pt x="822" y="525"/>
                    <a:pt x="833" y="480"/>
                  </a:cubicBezTo>
                  <a:cubicBezTo>
                    <a:pt x="855" y="425"/>
                    <a:pt x="888" y="392"/>
                    <a:pt x="888" y="325"/>
                  </a:cubicBezTo>
                  <a:cubicBezTo>
                    <a:pt x="888" y="303"/>
                    <a:pt x="888" y="258"/>
                    <a:pt x="877" y="247"/>
                  </a:cubicBezTo>
                  <a:lnTo>
                    <a:pt x="877" y="236"/>
                  </a:lnTo>
                  <a:lnTo>
                    <a:pt x="877" y="192"/>
                  </a:lnTo>
                  <a:cubicBezTo>
                    <a:pt x="877" y="136"/>
                    <a:pt x="844" y="92"/>
                    <a:pt x="844" y="48"/>
                  </a:cubicBezTo>
                  <a:cubicBezTo>
                    <a:pt x="836" y="24"/>
                    <a:pt x="806" y="1"/>
                    <a:pt x="774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Google Shape;2271;p36">
              <a:extLst>
                <a:ext uri="{FF2B5EF4-FFF2-40B4-BE49-F238E27FC236}">
                  <a16:creationId xmlns:a16="http://schemas.microsoft.com/office/drawing/2014/main" id="{9AC1D6C6-578F-D021-F5C9-E5D47EA19394}"/>
                </a:ext>
              </a:extLst>
            </p:cNvPr>
            <p:cNvSpPr/>
            <p:nvPr/>
          </p:nvSpPr>
          <p:spPr>
            <a:xfrm>
              <a:off x="5650900" y="2964125"/>
              <a:ext cx="22175" cy="27250"/>
            </a:xfrm>
            <a:custGeom>
              <a:avLst/>
              <a:gdLst/>
              <a:ahLst/>
              <a:cxnLst/>
              <a:rect l="l" t="t" r="r" b="b"/>
              <a:pathLst>
                <a:path w="887" h="1090" extrusionOk="0">
                  <a:moveTo>
                    <a:pt x="718" y="1"/>
                  </a:moveTo>
                  <a:cubicBezTo>
                    <a:pt x="673" y="1"/>
                    <a:pt x="629" y="17"/>
                    <a:pt x="598" y="52"/>
                  </a:cubicBezTo>
                  <a:lnTo>
                    <a:pt x="432" y="218"/>
                  </a:lnTo>
                  <a:cubicBezTo>
                    <a:pt x="354" y="285"/>
                    <a:pt x="321" y="373"/>
                    <a:pt x="276" y="440"/>
                  </a:cubicBezTo>
                  <a:cubicBezTo>
                    <a:pt x="232" y="507"/>
                    <a:pt x="188" y="562"/>
                    <a:pt x="154" y="629"/>
                  </a:cubicBezTo>
                  <a:cubicBezTo>
                    <a:pt x="110" y="706"/>
                    <a:pt x="54" y="784"/>
                    <a:pt x="54" y="873"/>
                  </a:cubicBezTo>
                  <a:lnTo>
                    <a:pt x="10" y="995"/>
                  </a:lnTo>
                  <a:cubicBezTo>
                    <a:pt x="1" y="1050"/>
                    <a:pt x="37" y="1089"/>
                    <a:pt x="93" y="1089"/>
                  </a:cubicBezTo>
                  <a:cubicBezTo>
                    <a:pt x="105" y="1089"/>
                    <a:pt x="118" y="1088"/>
                    <a:pt x="132" y="1084"/>
                  </a:cubicBezTo>
                  <a:cubicBezTo>
                    <a:pt x="188" y="1073"/>
                    <a:pt x="243" y="1050"/>
                    <a:pt x="299" y="1039"/>
                  </a:cubicBezTo>
                  <a:cubicBezTo>
                    <a:pt x="354" y="1017"/>
                    <a:pt x="398" y="1006"/>
                    <a:pt x="454" y="962"/>
                  </a:cubicBezTo>
                  <a:cubicBezTo>
                    <a:pt x="487" y="939"/>
                    <a:pt x="509" y="906"/>
                    <a:pt x="554" y="884"/>
                  </a:cubicBezTo>
                  <a:cubicBezTo>
                    <a:pt x="598" y="817"/>
                    <a:pt x="665" y="740"/>
                    <a:pt x="720" y="662"/>
                  </a:cubicBezTo>
                  <a:cubicBezTo>
                    <a:pt x="776" y="573"/>
                    <a:pt x="831" y="496"/>
                    <a:pt x="853" y="407"/>
                  </a:cubicBezTo>
                  <a:cubicBezTo>
                    <a:pt x="887" y="329"/>
                    <a:pt x="887" y="229"/>
                    <a:pt x="887" y="151"/>
                  </a:cubicBezTo>
                  <a:cubicBezTo>
                    <a:pt x="887" y="57"/>
                    <a:pt x="802" y="1"/>
                    <a:pt x="718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Google Shape;2272;p36">
              <a:extLst>
                <a:ext uri="{FF2B5EF4-FFF2-40B4-BE49-F238E27FC236}">
                  <a16:creationId xmlns:a16="http://schemas.microsoft.com/office/drawing/2014/main" id="{D48CD497-9650-DA62-53C1-58792A3AF227}"/>
                </a:ext>
              </a:extLst>
            </p:cNvPr>
            <p:cNvSpPr/>
            <p:nvPr/>
          </p:nvSpPr>
          <p:spPr>
            <a:xfrm>
              <a:off x="5807350" y="3112275"/>
              <a:ext cx="12775" cy="22775"/>
            </a:xfrm>
            <a:custGeom>
              <a:avLst/>
              <a:gdLst/>
              <a:ahLst/>
              <a:cxnLst/>
              <a:rect l="l" t="t" r="r" b="b"/>
              <a:pathLst>
                <a:path w="511" h="911" extrusionOk="0">
                  <a:moveTo>
                    <a:pt x="410" y="0"/>
                  </a:moveTo>
                  <a:cubicBezTo>
                    <a:pt x="381" y="0"/>
                    <a:pt x="348" y="28"/>
                    <a:pt x="322" y="63"/>
                  </a:cubicBezTo>
                  <a:cubicBezTo>
                    <a:pt x="255" y="174"/>
                    <a:pt x="189" y="263"/>
                    <a:pt x="122" y="374"/>
                  </a:cubicBezTo>
                  <a:cubicBezTo>
                    <a:pt x="78" y="429"/>
                    <a:pt x="45" y="507"/>
                    <a:pt x="33" y="573"/>
                  </a:cubicBezTo>
                  <a:cubicBezTo>
                    <a:pt x="22" y="596"/>
                    <a:pt x="11" y="629"/>
                    <a:pt x="11" y="651"/>
                  </a:cubicBezTo>
                  <a:cubicBezTo>
                    <a:pt x="0" y="707"/>
                    <a:pt x="11" y="762"/>
                    <a:pt x="22" y="807"/>
                  </a:cubicBezTo>
                  <a:cubicBezTo>
                    <a:pt x="37" y="866"/>
                    <a:pt x="101" y="910"/>
                    <a:pt x="165" y="910"/>
                  </a:cubicBezTo>
                  <a:cubicBezTo>
                    <a:pt x="197" y="910"/>
                    <a:pt x="230" y="899"/>
                    <a:pt x="255" y="873"/>
                  </a:cubicBezTo>
                  <a:cubicBezTo>
                    <a:pt x="311" y="851"/>
                    <a:pt x="355" y="818"/>
                    <a:pt x="389" y="773"/>
                  </a:cubicBezTo>
                  <a:cubicBezTo>
                    <a:pt x="411" y="729"/>
                    <a:pt x="411" y="684"/>
                    <a:pt x="422" y="640"/>
                  </a:cubicBezTo>
                  <a:cubicBezTo>
                    <a:pt x="433" y="618"/>
                    <a:pt x="433" y="585"/>
                    <a:pt x="455" y="562"/>
                  </a:cubicBezTo>
                  <a:cubicBezTo>
                    <a:pt x="466" y="518"/>
                    <a:pt x="466" y="474"/>
                    <a:pt x="466" y="440"/>
                  </a:cubicBezTo>
                  <a:cubicBezTo>
                    <a:pt x="477" y="329"/>
                    <a:pt x="500" y="196"/>
                    <a:pt x="511" y="85"/>
                  </a:cubicBezTo>
                  <a:cubicBezTo>
                    <a:pt x="511" y="52"/>
                    <a:pt x="466" y="19"/>
                    <a:pt x="433" y="7"/>
                  </a:cubicBezTo>
                  <a:cubicBezTo>
                    <a:pt x="426" y="3"/>
                    <a:pt x="418" y="0"/>
                    <a:pt x="410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Google Shape;2273;p36">
              <a:extLst>
                <a:ext uri="{FF2B5EF4-FFF2-40B4-BE49-F238E27FC236}">
                  <a16:creationId xmlns:a16="http://schemas.microsoft.com/office/drawing/2014/main" id="{C6DCE299-8C34-7005-43B6-A6ED5B258A23}"/>
                </a:ext>
              </a:extLst>
            </p:cNvPr>
            <p:cNvSpPr/>
            <p:nvPr/>
          </p:nvSpPr>
          <p:spPr>
            <a:xfrm>
              <a:off x="6058700" y="3063825"/>
              <a:ext cx="13350" cy="24025"/>
            </a:xfrm>
            <a:custGeom>
              <a:avLst/>
              <a:gdLst/>
              <a:ahLst/>
              <a:cxnLst/>
              <a:rect l="l" t="t" r="r" b="b"/>
              <a:pathLst>
                <a:path w="534" h="961" extrusionOk="0">
                  <a:moveTo>
                    <a:pt x="332" y="0"/>
                  </a:moveTo>
                  <a:cubicBezTo>
                    <a:pt x="304" y="0"/>
                    <a:pt x="274" y="8"/>
                    <a:pt x="245" y="26"/>
                  </a:cubicBezTo>
                  <a:cubicBezTo>
                    <a:pt x="223" y="37"/>
                    <a:pt x="190" y="70"/>
                    <a:pt x="167" y="92"/>
                  </a:cubicBezTo>
                  <a:cubicBezTo>
                    <a:pt x="123" y="137"/>
                    <a:pt x="112" y="181"/>
                    <a:pt x="101" y="236"/>
                  </a:cubicBezTo>
                  <a:cubicBezTo>
                    <a:pt x="79" y="292"/>
                    <a:pt x="67" y="336"/>
                    <a:pt x="56" y="392"/>
                  </a:cubicBezTo>
                  <a:cubicBezTo>
                    <a:pt x="45" y="447"/>
                    <a:pt x="23" y="481"/>
                    <a:pt x="23" y="536"/>
                  </a:cubicBezTo>
                  <a:cubicBezTo>
                    <a:pt x="23" y="569"/>
                    <a:pt x="12" y="580"/>
                    <a:pt x="12" y="614"/>
                  </a:cubicBezTo>
                  <a:cubicBezTo>
                    <a:pt x="1" y="680"/>
                    <a:pt x="12" y="747"/>
                    <a:pt x="56" y="813"/>
                  </a:cubicBezTo>
                  <a:lnTo>
                    <a:pt x="67" y="836"/>
                  </a:lnTo>
                  <a:cubicBezTo>
                    <a:pt x="101" y="902"/>
                    <a:pt x="134" y="947"/>
                    <a:pt x="212" y="958"/>
                  </a:cubicBezTo>
                  <a:cubicBezTo>
                    <a:pt x="223" y="960"/>
                    <a:pt x="234" y="961"/>
                    <a:pt x="244" y="961"/>
                  </a:cubicBezTo>
                  <a:cubicBezTo>
                    <a:pt x="297" y="961"/>
                    <a:pt x="341" y="937"/>
                    <a:pt x="378" y="891"/>
                  </a:cubicBezTo>
                  <a:cubicBezTo>
                    <a:pt x="389" y="858"/>
                    <a:pt x="400" y="847"/>
                    <a:pt x="400" y="836"/>
                  </a:cubicBezTo>
                  <a:lnTo>
                    <a:pt x="445" y="791"/>
                  </a:lnTo>
                  <a:cubicBezTo>
                    <a:pt x="467" y="769"/>
                    <a:pt x="489" y="725"/>
                    <a:pt x="489" y="680"/>
                  </a:cubicBezTo>
                  <a:cubicBezTo>
                    <a:pt x="489" y="658"/>
                    <a:pt x="500" y="636"/>
                    <a:pt x="500" y="614"/>
                  </a:cubicBezTo>
                  <a:cubicBezTo>
                    <a:pt x="511" y="536"/>
                    <a:pt x="511" y="469"/>
                    <a:pt x="522" y="414"/>
                  </a:cubicBezTo>
                  <a:cubicBezTo>
                    <a:pt x="522" y="358"/>
                    <a:pt x="522" y="325"/>
                    <a:pt x="534" y="259"/>
                  </a:cubicBezTo>
                  <a:cubicBezTo>
                    <a:pt x="534" y="225"/>
                    <a:pt x="534" y="192"/>
                    <a:pt x="522" y="148"/>
                  </a:cubicBezTo>
                  <a:cubicBezTo>
                    <a:pt x="511" y="125"/>
                    <a:pt x="500" y="103"/>
                    <a:pt x="467" y="70"/>
                  </a:cubicBezTo>
                  <a:cubicBezTo>
                    <a:pt x="445" y="32"/>
                    <a:pt x="392" y="0"/>
                    <a:pt x="332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Google Shape;2274;p36">
              <a:extLst>
                <a:ext uri="{FF2B5EF4-FFF2-40B4-BE49-F238E27FC236}">
                  <a16:creationId xmlns:a16="http://schemas.microsoft.com/office/drawing/2014/main" id="{997E8321-4F95-749D-C872-CD14921DF6CF}"/>
                </a:ext>
              </a:extLst>
            </p:cNvPr>
            <p:cNvSpPr/>
            <p:nvPr/>
          </p:nvSpPr>
          <p:spPr>
            <a:xfrm>
              <a:off x="6229625" y="3020150"/>
              <a:ext cx="8075" cy="19400"/>
            </a:xfrm>
            <a:custGeom>
              <a:avLst/>
              <a:gdLst/>
              <a:ahLst/>
              <a:cxnLst/>
              <a:rect l="l" t="t" r="r" b="b"/>
              <a:pathLst>
                <a:path w="323" h="776" extrusionOk="0">
                  <a:moveTo>
                    <a:pt x="191" y="1"/>
                  </a:moveTo>
                  <a:cubicBezTo>
                    <a:pt x="164" y="1"/>
                    <a:pt x="138" y="15"/>
                    <a:pt x="122" y="41"/>
                  </a:cubicBezTo>
                  <a:lnTo>
                    <a:pt x="89" y="97"/>
                  </a:lnTo>
                  <a:cubicBezTo>
                    <a:pt x="67" y="119"/>
                    <a:pt x="56" y="152"/>
                    <a:pt x="56" y="197"/>
                  </a:cubicBezTo>
                  <a:cubicBezTo>
                    <a:pt x="45" y="252"/>
                    <a:pt x="34" y="285"/>
                    <a:pt x="11" y="341"/>
                  </a:cubicBezTo>
                  <a:cubicBezTo>
                    <a:pt x="0" y="396"/>
                    <a:pt x="11" y="452"/>
                    <a:pt x="11" y="530"/>
                  </a:cubicBezTo>
                  <a:lnTo>
                    <a:pt x="11" y="607"/>
                  </a:lnTo>
                  <a:cubicBezTo>
                    <a:pt x="11" y="641"/>
                    <a:pt x="34" y="674"/>
                    <a:pt x="34" y="707"/>
                  </a:cubicBezTo>
                  <a:cubicBezTo>
                    <a:pt x="46" y="750"/>
                    <a:pt x="88" y="776"/>
                    <a:pt x="131" y="776"/>
                  </a:cubicBezTo>
                  <a:cubicBezTo>
                    <a:pt x="166" y="776"/>
                    <a:pt x="202" y="758"/>
                    <a:pt x="222" y="718"/>
                  </a:cubicBezTo>
                  <a:cubicBezTo>
                    <a:pt x="267" y="696"/>
                    <a:pt x="278" y="663"/>
                    <a:pt x="278" y="641"/>
                  </a:cubicBezTo>
                  <a:cubicBezTo>
                    <a:pt x="278" y="607"/>
                    <a:pt x="289" y="585"/>
                    <a:pt x="289" y="552"/>
                  </a:cubicBezTo>
                  <a:cubicBezTo>
                    <a:pt x="300" y="496"/>
                    <a:pt x="322" y="430"/>
                    <a:pt x="322" y="374"/>
                  </a:cubicBezTo>
                  <a:cubicBezTo>
                    <a:pt x="322" y="319"/>
                    <a:pt x="322" y="274"/>
                    <a:pt x="311" y="219"/>
                  </a:cubicBezTo>
                  <a:cubicBezTo>
                    <a:pt x="311" y="197"/>
                    <a:pt x="311" y="152"/>
                    <a:pt x="289" y="119"/>
                  </a:cubicBezTo>
                  <a:cubicBezTo>
                    <a:pt x="278" y="97"/>
                    <a:pt x="278" y="86"/>
                    <a:pt x="267" y="52"/>
                  </a:cubicBezTo>
                  <a:cubicBezTo>
                    <a:pt x="249" y="18"/>
                    <a:pt x="220" y="1"/>
                    <a:pt x="191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Google Shape;2275;p36">
              <a:extLst>
                <a:ext uri="{FF2B5EF4-FFF2-40B4-BE49-F238E27FC236}">
                  <a16:creationId xmlns:a16="http://schemas.microsoft.com/office/drawing/2014/main" id="{A3AB74B0-78C8-60B9-0ADF-A727065FB451}"/>
                </a:ext>
              </a:extLst>
            </p:cNvPr>
            <p:cNvSpPr/>
            <p:nvPr/>
          </p:nvSpPr>
          <p:spPr>
            <a:xfrm>
              <a:off x="5799400" y="2927700"/>
              <a:ext cx="17125" cy="21850"/>
            </a:xfrm>
            <a:custGeom>
              <a:avLst/>
              <a:gdLst/>
              <a:ahLst/>
              <a:cxnLst/>
              <a:rect l="l" t="t" r="r" b="b"/>
              <a:pathLst>
                <a:path w="685" h="874" extrusionOk="0">
                  <a:moveTo>
                    <a:pt x="584" y="0"/>
                  </a:moveTo>
                  <a:cubicBezTo>
                    <a:pt x="557" y="0"/>
                    <a:pt x="529" y="10"/>
                    <a:pt x="507" y="33"/>
                  </a:cubicBezTo>
                  <a:cubicBezTo>
                    <a:pt x="485" y="66"/>
                    <a:pt x="451" y="77"/>
                    <a:pt x="429" y="110"/>
                  </a:cubicBezTo>
                  <a:lnTo>
                    <a:pt x="385" y="144"/>
                  </a:lnTo>
                  <a:cubicBezTo>
                    <a:pt x="374" y="166"/>
                    <a:pt x="351" y="188"/>
                    <a:pt x="340" y="199"/>
                  </a:cubicBezTo>
                  <a:cubicBezTo>
                    <a:pt x="329" y="232"/>
                    <a:pt x="296" y="255"/>
                    <a:pt x="285" y="288"/>
                  </a:cubicBezTo>
                  <a:lnTo>
                    <a:pt x="274" y="299"/>
                  </a:lnTo>
                  <a:cubicBezTo>
                    <a:pt x="263" y="310"/>
                    <a:pt x="263" y="332"/>
                    <a:pt x="240" y="343"/>
                  </a:cubicBezTo>
                  <a:cubicBezTo>
                    <a:pt x="218" y="366"/>
                    <a:pt x="207" y="399"/>
                    <a:pt x="174" y="421"/>
                  </a:cubicBezTo>
                  <a:cubicBezTo>
                    <a:pt x="163" y="454"/>
                    <a:pt x="129" y="465"/>
                    <a:pt x="118" y="499"/>
                  </a:cubicBezTo>
                  <a:lnTo>
                    <a:pt x="74" y="576"/>
                  </a:lnTo>
                  <a:cubicBezTo>
                    <a:pt x="74" y="587"/>
                    <a:pt x="63" y="610"/>
                    <a:pt x="63" y="621"/>
                  </a:cubicBezTo>
                  <a:cubicBezTo>
                    <a:pt x="52" y="632"/>
                    <a:pt x="52" y="643"/>
                    <a:pt x="52" y="676"/>
                  </a:cubicBezTo>
                  <a:cubicBezTo>
                    <a:pt x="41" y="698"/>
                    <a:pt x="41" y="732"/>
                    <a:pt x="19" y="754"/>
                  </a:cubicBezTo>
                  <a:cubicBezTo>
                    <a:pt x="0" y="818"/>
                    <a:pt x="49" y="874"/>
                    <a:pt x="110" y="874"/>
                  </a:cubicBezTo>
                  <a:cubicBezTo>
                    <a:pt x="124" y="874"/>
                    <a:pt x="138" y="871"/>
                    <a:pt x="152" y="865"/>
                  </a:cubicBezTo>
                  <a:cubicBezTo>
                    <a:pt x="229" y="843"/>
                    <a:pt x="296" y="809"/>
                    <a:pt x="374" y="776"/>
                  </a:cubicBezTo>
                  <a:cubicBezTo>
                    <a:pt x="440" y="743"/>
                    <a:pt x="485" y="698"/>
                    <a:pt x="507" y="643"/>
                  </a:cubicBezTo>
                  <a:cubicBezTo>
                    <a:pt x="540" y="621"/>
                    <a:pt x="551" y="576"/>
                    <a:pt x="562" y="554"/>
                  </a:cubicBezTo>
                  <a:cubicBezTo>
                    <a:pt x="607" y="476"/>
                    <a:pt x="629" y="421"/>
                    <a:pt x="662" y="354"/>
                  </a:cubicBezTo>
                  <a:cubicBezTo>
                    <a:pt x="673" y="310"/>
                    <a:pt x="684" y="288"/>
                    <a:pt x="684" y="243"/>
                  </a:cubicBezTo>
                  <a:lnTo>
                    <a:pt x="684" y="199"/>
                  </a:lnTo>
                  <a:lnTo>
                    <a:pt x="684" y="88"/>
                  </a:lnTo>
                  <a:cubicBezTo>
                    <a:pt x="684" y="37"/>
                    <a:pt x="636" y="0"/>
                    <a:pt x="584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Google Shape;2276;p36">
              <a:extLst>
                <a:ext uri="{FF2B5EF4-FFF2-40B4-BE49-F238E27FC236}">
                  <a16:creationId xmlns:a16="http://schemas.microsoft.com/office/drawing/2014/main" id="{6E5E634C-7548-6864-4D54-56EF0AE4CF3C}"/>
                </a:ext>
              </a:extLst>
            </p:cNvPr>
            <p:cNvSpPr/>
            <p:nvPr/>
          </p:nvSpPr>
          <p:spPr>
            <a:xfrm>
              <a:off x="5609525" y="2898125"/>
              <a:ext cx="11125" cy="13575"/>
            </a:xfrm>
            <a:custGeom>
              <a:avLst/>
              <a:gdLst/>
              <a:ahLst/>
              <a:cxnLst/>
              <a:rect l="l" t="t" r="r" b="b"/>
              <a:pathLst>
                <a:path w="445" h="543" extrusionOk="0">
                  <a:moveTo>
                    <a:pt x="336" y="1"/>
                  </a:moveTo>
                  <a:cubicBezTo>
                    <a:pt x="317" y="1"/>
                    <a:pt x="300" y="6"/>
                    <a:pt x="278" y="6"/>
                  </a:cubicBezTo>
                  <a:cubicBezTo>
                    <a:pt x="222" y="28"/>
                    <a:pt x="178" y="61"/>
                    <a:pt x="156" y="106"/>
                  </a:cubicBezTo>
                  <a:cubicBezTo>
                    <a:pt x="145" y="117"/>
                    <a:pt x="122" y="117"/>
                    <a:pt x="122" y="139"/>
                  </a:cubicBezTo>
                  <a:cubicBezTo>
                    <a:pt x="100" y="161"/>
                    <a:pt x="89" y="195"/>
                    <a:pt x="67" y="217"/>
                  </a:cubicBezTo>
                  <a:cubicBezTo>
                    <a:pt x="67" y="217"/>
                    <a:pt x="67" y="228"/>
                    <a:pt x="56" y="228"/>
                  </a:cubicBezTo>
                  <a:cubicBezTo>
                    <a:pt x="34" y="306"/>
                    <a:pt x="11" y="372"/>
                    <a:pt x="0" y="439"/>
                  </a:cubicBezTo>
                  <a:cubicBezTo>
                    <a:pt x="0" y="461"/>
                    <a:pt x="11" y="483"/>
                    <a:pt x="11" y="494"/>
                  </a:cubicBezTo>
                  <a:cubicBezTo>
                    <a:pt x="23" y="527"/>
                    <a:pt x="56" y="539"/>
                    <a:pt x="89" y="539"/>
                  </a:cubicBezTo>
                  <a:cubicBezTo>
                    <a:pt x="103" y="541"/>
                    <a:pt x="115" y="543"/>
                    <a:pt x="127" y="543"/>
                  </a:cubicBezTo>
                  <a:cubicBezTo>
                    <a:pt x="162" y="543"/>
                    <a:pt x="189" y="530"/>
                    <a:pt x="222" y="505"/>
                  </a:cubicBezTo>
                  <a:cubicBezTo>
                    <a:pt x="256" y="483"/>
                    <a:pt x="267" y="461"/>
                    <a:pt x="289" y="428"/>
                  </a:cubicBezTo>
                  <a:cubicBezTo>
                    <a:pt x="322" y="405"/>
                    <a:pt x="333" y="383"/>
                    <a:pt x="344" y="361"/>
                  </a:cubicBezTo>
                  <a:cubicBezTo>
                    <a:pt x="378" y="328"/>
                    <a:pt x="400" y="294"/>
                    <a:pt x="422" y="250"/>
                  </a:cubicBezTo>
                  <a:cubicBezTo>
                    <a:pt x="422" y="228"/>
                    <a:pt x="422" y="217"/>
                    <a:pt x="433" y="206"/>
                  </a:cubicBezTo>
                  <a:cubicBezTo>
                    <a:pt x="433" y="195"/>
                    <a:pt x="433" y="183"/>
                    <a:pt x="444" y="161"/>
                  </a:cubicBezTo>
                  <a:lnTo>
                    <a:pt x="444" y="150"/>
                  </a:lnTo>
                  <a:cubicBezTo>
                    <a:pt x="444" y="106"/>
                    <a:pt x="444" y="84"/>
                    <a:pt x="433" y="50"/>
                  </a:cubicBezTo>
                  <a:cubicBezTo>
                    <a:pt x="422" y="28"/>
                    <a:pt x="389" y="6"/>
                    <a:pt x="367" y="6"/>
                  </a:cubicBezTo>
                  <a:cubicBezTo>
                    <a:pt x="355" y="2"/>
                    <a:pt x="346" y="1"/>
                    <a:pt x="33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Google Shape;2277;p36">
              <a:extLst>
                <a:ext uri="{FF2B5EF4-FFF2-40B4-BE49-F238E27FC236}">
                  <a16:creationId xmlns:a16="http://schemas.microsoft.com/office/drawing/2014/main" id="{47ABE33A-9091-5A34-A869-293BCADAFE7D}"/>
                </a:ext>
              </a:extLst>
            </p:cNvPr>
            <p:cNvSpPr/>
            <p:nvPr/>
          </p:nvSpPr>
          <p:spPr>
            <a:xfrm>
              <a:off x="5953275" y="3025450"/>
              <a:ext cx="8350" cy="13600"/>
            </a:xfrm>
            <a:custGeom>
              <a:avLst/>
              <a:gdLst/>
              <a:ahLst/>
              <a:cxnLst/>
              <a:rect l="l" t="t" r="r" b="b"/>
              <a:pathLst>
                <a:path w="334" h="544" extrusionOk="0">
                  <a:moveTo>
                    <a:pt x="263" y="1"/>
                  </a:moveTo>
                  <a:cubicBezTo>
                    <a:pt x="243" y="1"/>
                    <a:pt x="224" y="9"/>
                    <a:pt x="212" y="29"/>
                  </a:cubicBezTo>
                  <a:cubicBezTo>
                    <a:pt x="167" y="85"/>
                    <a:pt x="123" y="118"/>
                    <a:pt x="78" y="173"/>
                  </a:cubicBezTo>
                  <a:lnTo>
                    <a:pt x="34" y="218"/>
                  </a:lnTo>
                  <a:cubicBezTo>
                    <a:pt x="23" y="229"/>
                    <a:pt x="23" y="262"/>
                    <a:pt x="23" y="273"/>
                  </a:cubicBezTo>
                  <a:cubicBezTo>
                    <a:pt x="23" y="284"/>
                    <a:pt x="12" y="306"/>
                    <a:pt x="12" y="329"/>
                  </a:cubicBezTo>
                  <a:cubicBezTo>
                    <a:pt x="1" y="362"/>
                    <a:pt x="1" y="384"/>
                    <a:pt x="1" y="417"/>
                  </a:cubicBezTo>
                  <a:cubicBezTo>
                    <a:pt x="1" y="473"/>
                    <a:pt x="45" y="528"/>
                    <a:pt x="101" y="540"/>
                  </a:cubicBezTo>
                  <a:cubicBezTo>
                    <a:pt x="114" y="542"/>
                    <a:pt x="127" y="544"/>
                    <a:pt x="141" y="544"/>
                  </a:cubicBezTo>
                  <a:cubicBezTo>
                    <a:pt x="186" y="544"/>
                    <a:pt x="233" y="529"/>
                    <a:pt x="267" y="495"/>
                  </a:cubicBezTo>
                  <a:cubicBezTo>
                    <a:pt x="267" y="473"/>
                    <a:pt x="278" y="451"/>
                    <a:pt x="289" y="429"/>
                  </a:cubicBezTo>
                  <a:cubicBezTo>
                    <a:pt x="289" y="406"/>
                    <a:pt x="300" y="395"/>
                    <a:pt x="300" y="373"/>
                  </a:cubicBezTo>
                  <a:cubicBezTo>
                    <a:pt x="311" y="362"/>
                    <a:pt x="311" y="329"/>
                    <a:pt x="334" y="318"/>
                  </a:cubicBezTo>
                  <a:lnTo>
                    <a:pt x="334" y="262"/>
                  </a:lnTo>
                  <a:lnTo>
                    <a:pt x="334" y="62"/>
                  </a:lnTo>
                  <a:cubicBezTo>
                    <a:pt x="334" y="27"/>
                    <a:pt x="297" y="1"/>
                    <a:pt x="263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E01586-8E21-E5F8-8AEA-0E9B9BDD2A2C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15" name="Google Shape;2952;p59">
            <a:extLst>
              <a:ext uri="{FF2B5EF4-FFF2-40B4-BE49-F238E27FC236}">
                <a16:creationId xmlns:a16="http://schemas.microsoft.com/office/drawing/2014/main" id="{1911E11A-7CF0-B058-3B61-B3D1C13B1563}"/>
              </a:ext>
            </a:extLst>
          </p:cNvPr>
          <p:cNvSpPr/>
          <p:nvPr/>
        </p:nvSpPr>
        <p:spPr>
          <a:xfrm rot="5400000">
            <a:off x="2389210" y="1597208"/>
            <a:ext cx="3587845" cy="5654005"/>
          </a:xfrm>
          <a:custGeom>
            <a:avLst/>
            <a:gdLst/>
            <a:ahLst/>
            <a:cxnLst/>
            <a:rect l="l" t="t" r="r" b="b"/>
            <a:pathLst>
              <a:path w="143096" h="190426" extrusionOk="0">
                <a:moveTo>
                  <a:pt x="2914" y="0"/>
                </a:moveTo>
                <a:cubicBezTo>
                  <a:pt x="1280" y="0"/>
                  <a:pt x="0" y="1281"/>
                  <a:pt x="0" y="2914"/>
                </a:cubicBezTo>
                <a:lnTo>
                  <a:pt x="0" y="187512"/>
                </a:lnTo>
                <a:cubicBezTo>
                  <a:pt x="0" y="189101"/>
                  <a:pt x="1280" y="190426"/>
                  <a:pt x="2914" y="190426"/>
                </a:cubicBezTo>
                <a:lnTo>
                  <a:pt x="140182" y="190426"/>
                </a:lnTo>
                <a:cubicBezTo>
                  <a:pt x="141771" y="190426"/>
                  <a:pt x="143096" y="189101"/>
                  <a:pt x="143096" y="187512"/>
                </a:cubicBezTo>
                <a:lnTo>
                  <a:pt x="143096" y="2914"/>
                </a:lnTo>
                <a:cubicBezTo>
                  <a:pt x="143096" y="1281"/>
                  <a:pt x="141771" y="0"/>
                  <a:pt x="140182" y="0"/>
                </a:cubicBezTo>
                <a:close/>
              </a:path>
            </a:pathLst>
          </a:custGeom>
          <a:solidFill>
            <a:srgbClr val="05685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grpSp>
        <p:nvGrpSpPr>
          <p:cNvPr id="16" name="Google Shape;2956;p59">
            <a:extLst>
              <a:ext uri="{FF2B5EF4-FFF2-40B4-BE49-F238E27FC236}">
                <a16:creationId xmlns:a16="http://schemas.microsoft.com/office/drawing/2014/main" id="{F7632BC3-D7D5-4456-1A5B-B812262474A6}"/>
              </a:ext>
            </a:extLst>
          </p:cNvPr>
          <p:cNvGrpSpPr/>
          <p:nvPr/>
        </p:nvGrpSpPr>
        <p:grpSpPr>
          <a:xfrm>
            <a:off x="10581866" y="5181384"/>
            <a:ext cx="1401299" cy="1538868"/>
            <a:chOff x="7946500" y="4129225"/>
            <a:chExt cx="1050974" cy="1154151"/>
          </a:xfrm>
        </p:grpSpPr>
        <p:sp>
          <p:nvSpPr>
            <p:cNvPr id="17" name="Google Shape;2957;p59">
              <a:extLst>
                <a:ext uri="{FF2B5EF4-FFF2-40B4-BE49-F238E27FC236}">
                  <a16:creationId xmlns:a16="http://schemas.microsoft.com/office/drawing/2014/main" id="{0272C937-937F-836C-593B-A5137427D273}"/>
                </a:ext>
              </a:extLst>
            </p:cNvPr>
            <p:cNvSpPr/>
            <p:nvPr/>
          </p:nvSpPr>
          <p:spPr>
            <a:xfrm>
              <a:off x="8204419" y="4340825"/>
              <a:ext cx="327565" cy="402101"/>
            </a:xfrm>
            <a:custGeom>
              <a:avLst/>
              <a:gdLst/>
              <a:ahLst/>
              <a:cxnLst/>
              <a:rect l="l" t="t" r="r" b="b"/>
              <a:pathLst>
                <a:path w="3819" h="4688" extrusionOk="0">
                  <a:moveTo>
                    <a:pt x="1191" y="0"/>
                  </a:moveTo>
                  <a:cubicBezTo>
                    <a:pt x="733" y="0"/>
                    <a:pt x="406" y="424"/>
                    <a:pt x="278" y="855"/>
                  </a:cubicBezTo>
                  <a:cubicBezTo>
                    <a:pt x="1" y="1910"/>
                    <a:pt x="489" y="3019"/>
                    <a:pt x="1089" y="3874"/>
                  </a:cubicBezTo>
                  <a:cubicBezTo>
                    <a:pt x="1384" y="4296"/>
                    <a:pt x="1799" y="4687"/>
                    <a:pt x="2344" y="4687"/>
                  </a:cubicBezTo>
                  <a:cubicBezTo>
                    <a:pt x="2373" y="4687"/>
                    <a:pt x="2402" y="4686"/>
                    <a:pt x="2431" y="4684"/>
                  </a:cubicBezTo>
                  <a:cubicBezTo>
                    <a:pt x="2576" y="4673"/>
                    <a:pt x="2676" y="4651"/>
                    <a:pt x="2798" y="4584"/>
                  </a:cubicBezTo>
                  <a:cubicBezTo>
                    <a:pt x="2975" y="4551"/>
                    <a:pt x="3142" y="4451"/>
                    <a:pt x="3253" y="4307"/>
                  </a:cubicBezTo>
                  <a:cubicBezTo>
                    <a:pt x="3819" y="3929"/>
                    <a:pt x="3652" y="3241"/>
                    <a:pt x="3353" y="2687"/>
                  </a:cubicBezTo>
                  <a:cubicBezTo>
                    <a:pt x="3319" y="2609"/>
                    <a:pt x="3297" y="2542"/>
                    <a:pt x="3264" y="2453"/>
                  </a:cubicBezTo>
                  <a:cubicBezTo>
                    <a:pt x="3075" y="1954"/>
                    <a:pt x="2798" y="1510"/>
                    <a:pt x="2476" y="1077"/>
                  </a:cubicBezTo>
                  <a:cubicBezTo>
                    <a:pt x="2198" y="689"/>
                    <a:pt x="1877" y="167"/>
                    <a:pt x="1377" y="23"/>
                  </a:cubicBezTo>
                  <a:cubicBezTo>
                    <a:pt x="1313" y="8"/>
                    <a:pt x="1251" y="0"/>
                    <a:pt x="1191" y="0"/>
                  </a:cubicBezTo>
                  <a:close/>
                </a:path>
              </a:pathLst>
            </a:custGeom>
            <a:solidFill>
              <a:srgbClr val="EFDE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Google Shape;2958;p59">
              <a:extLst>
                <a:ext uri="{FF2B5EF4-FFF2-40B4-BE49-F238E27FC236}">
                  <a16:creationId xmlns:a16="http://schemas.microsoft.com/office/drawing/2014/main" id="{1D34B4A6-1F7A-59AB-788F-52744466EE02}"/>
                </a:ext>
              </a:extLst>
            </p:cNvPr>
            <p:cNvSpPr/>
            <p:nvPr/>
          </p:nvSpPr>
          <p:spPr>
            <a:xfrm>
              <a:off x="8175942" y="4876472"/>
              <a:ext cx="327479" cy="402359"/>
            </a:xfrm>
            <a:custGeom>
              <a:avLst/>
              <a:gdLst/>
              <a:ahLst/>
              <a:cxnLst/>
              <a:rect l="l" t="t" r="r" b="b"/>
              <a:pathLst>
                <a:path w="3818" h="4691" extrusionOk="0">
                  <a:moveTo>
                    <a:pt x="1181" y="0"/>
                  </a:moveTo>
                  <a:cubicBezTo>
                    <a:pt x="728" y="0"/>
                    <a:pt x="404" y="429"/>
                    <a:pt x="277" y="858"/>
                  </a:cubicBezTo>
                  <a:cubicBezTo>
                    <a:pt x="0" y="1913"/>
                    <a:pt x="488" y="3023"/>
                    <a:pt x="1088" y="3866"/>
                  </a:cubicBezTo>
                  <a:cubicBezTo>
                    <a:pt x="1383" y="4288"/>
                    <a:pt x="1809" y="4690"/>
                    <a:pt x="2347" y="4690"/>
                  </a:cubicBezTo>
                  <a:cubicBezTo>
                    <a:pt x="2375" y="4690"/>
                    <a:pt x="2402" y="4689"/>
                    <a:pt x="2430" y="4687"/>
                  </a:cubicBezTo>
                  <a:cubicBezTo>
                    <a:pt x="2575" y="4665"/>
                    <a:pt x="2686" y="4643"/>
                    <a:pt x="2797" y="4587"/>
                  </a:cubicBezTo>
                  <a:cubicBezTo>
                    <a:pt x="2974" y="4543"/>
                    <a:pt x="3141" y="4443"/>
                    <a:pt x="3252" y="4310"/>
                  </a:cubicBezTo>
                  <a:cubicBezTo>
                    <a:pt x="3818" y="3922"/>
                    <a:pt x="3651" y="3245"/>
                    <a:pt x="3352" y="2690"/>
                  </a:cubicBezTo>
                  <a:cubicBezTo>
                    <a:pt x="3318" y="2601"/>
                    <a:pt x="3296" y="2534"/>
                    <a:pt x="3263" y="2445"/>
                  </a:cubicBezTo>
                  <a:cubicBezTo>
                    <a:pt x="3074" y="1946"/>
                    <a:pt x="2797" y="1513"/>
                    <a:pt x="2475" y="1080"/>
                  </a:cubicBezTo>
                  <a:cubicBezTo>
                    <a:pt x="2197" y="692"/>
                    <a:pt x="1876" y="159"/>
                    <a:pt x="1376" y="26"/>
                  </a:cubicBezTo>
                  <a:cubicBezTo>
                    <a:pt x="1309" y="9"/>
                    <a:pt x="1244" y="0"/>
                    <a:pt x="1181" y="0"/>
                  </a:cubicBezTo>
                  <a:close/>
                </a:path>
              </a:pathLst>
            </a:custGeom>
            <a:solidFill>
              <a:srgbClr val="EFDE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Google Shape;2959;p59">
              <a:extLst>
                <a:ext uri="{FF2B5EF4-FFF2-40B4-BE49-F238E27FC236}">
                  <a16:creationId xmlns:a16="http://schemas.microsoft.com/office/drawing/2014/main" id="{EBF67167-8B4D-1C04-D71E-BEA12B584022}"/>
                </a:ext>
              </a:extLst>
            </p:cNvPr>
            <p:cNvSpPr/>
            <p:nvPr/>
          </p:nvSpPr>
          <p:spPr>
            <a:xfrm>
              <a:off x="8593828" y="4954782"/>
              <a:ext cx="266581" cy="328594"/>
            </a:xfrm>
            <a:custGeom>
              <a:avLst/>
              <a:gdLst/>
              <a:ahLst/>
              <a:cxnLst/>
              <a:rect l="l" t="t" r="r" b="b"/>
              <a:pathLst>
                <a:path w="3108" h="3831" extrusionOk="0">
                  <a:moveTo>
                    <a:pt x="957" y="1"/>
                  </a:moveTo>
                  <a:cubicBezTo>
                    <a:pt x="589" y="1"/>
                    <a:pt x="330" y="350"/>
                    <a:pt x="233" y="700"/>
                  </a:cubicBezTo>
                  <a:cubicBezTo>
                    <a:pt x="0" y="1566"/>
                    <a:pt x="400" y="2465"/>
                    <a:pt x="888" y="3164"/>
                  </a:cubicBezTo>
                  <a:cubicBezTo>
                    <a:pt x="1135" y="3508"/>
                    <a:pt x="1476" y="3831"/>
                    <a:pt x="1941" y="3831"/>
                  </a:cubicBezTo>
                  <a:cubicBezTo>
                    <a:pt x="1956" y="3831"/>
                    <a:pt x="1971" y="3830"/>
                    <a:pt x="1987" y="3830"/>
                  </a:cubicBezTo>
                  <a:cubicBezTo>
                    <a:pt x="2098" y="3808"/>
                    <a:pt x="2197" y="3785"/>
                    <a:pt x="2275" y="3752"/>
                  </a:cubicBezTo>
                  <a:cubicBezTo>
                    <a:pt x="2430" y="3730"/>
                    <a:pt x="2553" y="3652"/>
                    <a:pt x="2652" y="3530"/>
                  </a:cubicBezTo>
                  <a:cubicBezTo>
                    <a:pt x="3107" y="3208"/>
                    <a:pt x="2974" y="2653"/>
                    <a:pt x="2719" y="2187"/>
                  </a:cubicBezTo>
                  <a:cubicBezTo>
                    <a:pt x="2708" y="2121"/>
                    <a:pt x="2675" y="2065"/>
                    <a:pt x="2652" y="1999"/>
                  </a:cubicBezTo>
                  <a:cubicBezTo>
                    <a:pt x="2497" y="1599"/>
                    <a:pt x="2264" y="1233"/>
                    <a:pt x="2009" y="889"/>
                  </a:cubicBezTo>
                  <a:cubicBezTo>
                    <a:pt x="1776" y="567"/>
                    <a:pt x="1532" y="134"/>
                    <a:pt x="1121" y="23"/>
                  </a:cubicBezTo>
                  <a:cubicBezTo>
                    <a:pt x="1064" y="8"/>
                    <a:pt x="1009" y="1"/>
                    <a:pt x="957" y="1"/>
                  </a:cubicBezTo>
                  <a:close/>
                </a:path>
              </a:pathLst>
            </a:custGeom>
            <a:solidFill>
              <a:srgbClr val="EFDE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Google Shape;2960;p59">
              <a:extLst>
                <a:ext uri="{FF2B5EF4-FFF2-40B4-BE49-F238E27FC236}">
                  <a16:creationId xmlns:a16="http://schemas.microsoft.com/office/drawing/2014/main" id="{537E0A2B-7852-98BF-CA43-D68E63F14E5A}"/>
                </a:ext>
              </a:extLst>
            </p:cNvPr>
            <p:cNvSpPr/>
            <p:nvPr/>
          </p:nvSpPr>
          <p:spPr>
            <a:xfrm>
              <a:off x="8593828" y="4483636"/>
              <a:ext cx="266581" cy="328594"/>
            </a:xfrm>
            <a:custGeom>
              <a:avLst/>
              <a:gdLst/>
              <a:ahLst/>
              <a:cxnLst/>
              <a:rect l="l" t="t" r="r" b="b"/>
              <a:pathLst>
                <a:path w="3108" h="3831" extrusionOk="0">
                  <a:moveTo>
                    <a:pt x="957" y="0"/>
                  </a:moveTo>
                  <a:cubicBezTo>
                    <a:pt x="589" y="0"/>
                    <a:pt x="330" y="351"/>
                    <a:pt x="233" y="711"/>
                  </a:cubicBezTo>
                  <a:cubicBezTo>
                    <a:pt x="0" y="1565"/>
                    <a:pt x="400" y="2464"/>
                    <a:pt x="888" y="3163"/>
                  </a:cubicBezTo>
                  <a:cubicBezTo>
                    <a:pt x="1135" y="3507"/>
                    <a:pt x="1476" y="3830"/>
                    <a:pt x="1941" y="3830"/>
                  </a:cubicBezTo>
                  <a:cubicBezTo>
                    <a:pt x="1956" y="3830"/>
                    <a:pt x="1971" y="3830"/>
                    <a:pt x="1987" y="3829"/>
                  </a:cubicBezTo>
                  <a:cubicBezTo>
                    <a:pt x="2098" y="3818"/>
                    <a:pt x="2197" y="3785"/>
                    <a:pt x="2275" y="3763"/>
                  </a:cubicBezTo>
                  <a:cubicBezTo>
                    <a:pt x="2430" y="3729"/>
                    <a:pt x="2553" y="3652"/>
                    <a:pt x="2652" y="3541"/>
                  </a:cubicBezTo>
                  <a:cubicBezTo>
                    <a:pt x="3107" y="3208"/>
                    <a:pt x="2974" y="2653"/>
                    <a:pt x="2719" y="2187"/>
                  </a:cubicBezTo>
                  <a:cubicBezTo>
                    <a:pt x="2708" y="2120"/>
                    <a:pt x="2675" y="2065"/>
                    <a:pt x="2652" y="1998"/>
                  </a:cubicBezTo>
                  <a:cubicBezTo>
                    <a:pt x="2497" y="1599"/>
                    <a:pt x="2264" y="1232"/>
                    <a:pt x="2009" y="888"/>
                  </a:cubicBezTo>
                  <a:cubicBezTo>
                    <a:pt x="1776" y="567"/>
                    <a:pt x="1532" y="134"/>
                    <a:pt x="1121" y="23"/>
                  </a:cubicBezTo>
                  <a:cubicBezTo>
                    <a:pt x="1064" y="8"/>
                    <a:pt x="1010" y="0"/>
                    <a:pt x="957" y="0"/>
                  </a:cubicBezTo>
                  <a:close/>
                </a:path>
              </a:pathLst>
            </a:custGeom>
            <a:solidFill>
              <a:srgbClr val="EFDE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Google Shape;2961;p59">
              <a:extLst>
                <a:ext uri="{FF2B5EF4-FFF2-40B4-BE49-F238E27FC236}">
                  <a16:creationId xmlns:a16="http://schemas.microsoft.com/office/drawing/2014/main" id="{A25F3475-6FDD-3C62-42CE-560902483977}"/>
                </a:ext>
              </a:extLst>
            </p:cNvPr>
            <p:cNvSpPr/>
            <p:nvPr/>
          </p:nvSpPr>
          <p:spPr>
            <a:xfrm>
              <a:off x="8837509" y="4849111"/>
              <a:ext cx="159966" cy="193674"/>
            </a:xfrm>
            <a:custGeom>
              <a:avLst/>
              <a:gdLst/>
              <a:ahLst/>
              <a:cxnLst/>
              <a:rect l="l" t="t" r="r" b="b"/>
              <a:pathLst>
                <a:path w="1865" h="2258" extrusionOk="0">
                  <a:moveTo>
                    <a:pt x="572" y="1"/>
                  </a:moveTo>
                  <a:cubicBezTo>
                    <a:pt x="348" y="1"/>
                    <a:pt x="203" y="206"/>
                    <a:pt x="144" y="412"/>
                  </a:cubicBezTo>
                  <a:cubicBezTo>
                    <a:pt x="0" y="922"/>
                    <a:pt x="244" y="1466"/>
                    <a:pt x="533" y="1866"/>
                  </a:cubicBezTo>
                  <a:cubicBezTo>
                    <a:pt x="677" y="2071"/>
                    <a:pt x="859" y="2258"/>
                    <a:pt x="1123" y="2258"/>
                  </a:cubicBezTo>
                  <a:cubicBezTo>
                    <a:pt x="1144" y="2258"/>
                    <a:pt x="1165" y="2256"/>
                    <a:pt x="1188" y="2254"/>
                  </a:cubicBezTo>
                  <a:cubicBezTo>
                    <a:pt x="1254" y="2254"/>
                    <a:pt x="1310" y="2232"/>
                    <a:pt x="1365" y="2221"/>
                  </a:cubicBezTo>
                  <a:cubicBezTo>
                    <a:pt x="1443" y="2199"/>
                    <a:pt x="1532" y="2143"/>
                    <a:pt x="1587" y="2076"/>
                  </a:cubicBezTo>
                  <a:cubicBezTo>
                    <a:pt x="1865" y="1910"/>
                    <a:pt x="1776" y="1577"/>
                    <a:pt x="1632" y="1300"/>
                  </a:cubicBezTo>
                  <a:cubicBezTo>
                    <a:pt x="1609" y="1255"/>
                    <a:pt x="1598" y="1233"/>
                    <a:pt x="1587" y="1189"/>
                  </a:cubicBezTo>
                  <a:cubicBezTo>
                    <a:pt x="1487" y="956"/>
                    <a:pt x="1354" y="734"/>
                    <a:pt x="1199" y="523"/>
                  </a:cubicBezTo>
                  <a:cubicBezTo>
                    <a:pt x="1054" y="345"/>
                    <a:pt x="910" y="79"/>
                    <a:pt x="666" y="12"/>
                  </a:cubicBezTo>
                  <a:cubicBezTo>
                    <a:pt x="633" y="4"/>
                    <a:pt x="602" y="1"/>
                    <a:pt x="572" y="1"/>
                  </a:cubicBezTo>
                  <a:close/>
                </a:path>
              </a:pathLst>
            </a:custGeom>
            <a:solidFill>
              <a:srgbClr val="EFDE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Google Shape;2962;p59">
              <a:extLst>
                <a:ext uri="{FF2B5EF4-FFF2-40B4-BE49-F238E27FC236}">
                  <a16:creationId xmlns:a16="http://schemas.microsoft.com/office/drawing/2014/main" id="{E3DE2C41-2085-276C-83E1-71FD19B96A14}"/>
                </a:ext>
              </a:extLst>
            </p:cNvPr>
            <p:cNvSpPr/>
            <p:nvPr/>
          </p:nvSpPr>
          <p:spPr>
            <a:xfrm>
              <a:off x="8598545" y="4129225"/>
              <a:ext cx="159966" cy="193932"/>
            </a:xfrm>
            <a:custGeom>
              <a:avLst/>
              <a:gdLst/>
              <a:ahLst/>
              <a:cxnLst/>
              <a:rect l="l" t="t" r="r" b="b"/>
              <a:pathLst>
                <a:path w="1865" h="2261" extrusionOk="0">
                  <a:moveTo>
                    <a:pt x="564" y="0"/>
                  </a:moveTo>
                  <a:cubicBezTo>
                    <a:pt x="345" y="0"/>
                    <a:pt x="203" y="212"/>
                    <a:pt x="145" y="415"/>
                  </a:cubicBezTo>
                  <a:cubicBezTo>
                    <a:pt x="1" y="925"/>
                    <a:pt x="234" y="1469"/>
                    <a:pt x="533" y="1869"/>
                  </a:cubicBezTo>
                  <a:cubicBezTo>
                    <a:pt x="667" y="2074"/>
                    <a:pt x="858" y="2261"/>
                    <a:pt x="1114" y="2261"/>
                  </a:cubicBezTo>
                  <a:cubicBezTo>
                    <a:pt x="1135" y="2261"/>
                    <a:pt x="1156" y="2259"/>
                    <a:pt x="1177" y="2257"/>
                  </a:cubicBezTo>
                  <a:cubicBezTo>
                    <a:pt x="1255" y="2257"/>
                    <a:pt x="1310" y="2235"/>
                    <a:pt x="1366" y="2213"/>
                  </a:cubicBezTo>
                  <a:cubicBezTo>
                    <a:pt x="1443" y="2201"/>
                    <a:pt x="1532" y="2146"/>
                    <a:pt x="1588" y="2079"/>
                  </a:cubicBezTo>
                  <a:cubicBezTo>
                    <a:pt x="1865" y="1913"/>
                    <a:pt x="1776" y="1580"/>
                    <a:pt x="1621" y="1303"/>
                  </a:cubicBezTo>
                  <a:cubicBezTo>
                    <a:pt x="1610" y="1258"/>
                    <a:pt x="1599" y="1236"/>
                    <a:pt x="1588" y="1192"/>
                  </a:cubicBezTo>
                  <a:cubicBezTo>
                    <a:pt x="1488" y="959"/>
                    <a:pt x="1343" y="737"/>
                    <a:pt x="1199" y="526"/>
                  </a:cubicBezTo>
                  <a:cubicBezTo>
                    <a:pt x="1055" y="348"/>
                    <a:pt x="899" y="82"/>
                    <a:pt x="666" y="15"/>
                  </a:cubicBezTo>
                  <a:cubicBezTo>
                    <a:pt x="631" y="5"/>
                    <a:pt x="596" y="0"/>
                    <a:pt x="564" y="0"/>
                  </a:cubicBezTo>
                  <a:close/>
                </a:path>
              </a:pathLst>
            </a:custGeom>
            <a:solidFill>
              <a:srgbClr val="EFDE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Google Shape;2963;p59">
              <a:extLst>
                <a:ext uri="{FF2B5EF4-FFF2-40B4-BE49-F238E27FC236}">
                  <a16:creationId xmlns:a16="http://schemas.microsoft.com/office/drawing/2014/main" id="{A2A67E92-0C53-0F29-9258-71EB486C555E}"/>
                </a:ext>
              </a:extLst>
            </p:cNvPr>
            <p:cNvSpPr/>
            <p:nvPr/>
          </p:nvSpPr>
          <p:spPr>
            <a:xfrm>
              <a:off x="7946500" y="4605604"/>
              <a:ext cx="129516" cy="158936"/>
            </a:xfrm>
            <a:custGeom>
              <a:avLst/>
              <a:gdLst/>
              <a:ahLst/>
              <a:cxnLst/>
              <a:rect l="l" t="t" r="r" b="b"/>
              <a:pathLst>
                <a:path w="1510" h="1853" extrusionOk="0">
                  <a:moveTo>
                    <a:pt x="467" y="0"/>
                  </a:moveTo>
                  <a:cubicBezTo>
                    <a:pt x="286" y="0"/>
                    <a:pt x="160" y="166"/>
                    <a:pt x="111" y="332"/>
                  </a:cubicBezTo>
                  <a:cubicBezTo>
                    <a:pt x="0" y="754"/>
                    <a:pt x="200" y="1198"/>
                    <a:pt x="433" y="1531"/>
                  </a:cubicBezTo>
                  <a:cubicBezTo>
                    <a:pt x="551" y="1702"/>
                    <a:pt x="721" y="1853"/>
                    <a:pt x="932" y="1853"/>
                  </a:cubicBezTo>
                  <a:cubicBezTo>
                    <a:pt x="940" y="1853"/>
                    <a:pt x="947" y="1853"/>
                    <a:pt x="955" y="1852"/>
                  </a:cubicBezTo>
                  <a:cubicBezTo>
                    <a:pt x="1010" y="1852"/>
                    <a:pt x="1055" y="1830"/>
                    <a:pt x="1099" y="1808"/>
                  </a:cubicBezTo>
                  <a:cubicBezTo>
                    <a:pt x="1166" y="1797"/>
                    <a:pt x="1232" y="1753"/>
                    <a:pt x="1277" y="1697"/>
                  </a:cubicBezTo>
                  <a:cubicBezTo>
                    <a:pt x="1510" y="1542"/>
                    <a:pt x="1443" y="1286"/>
                    <a:pt x="1321" y="1064"/>
                  </a:cubicBezTo>
                  <a:cubicBezTo>
                    <a:pt x="1310" y="1031"/>
                    <a:pt x="1310" y="1009"/>
                    <a:pt x="1288" y="965"/>
                  </a:cubicBezTo>
                  <a:cubicBezTo>
                    <a:pt x="1210" y="765"/>
                    <a:pt x="1099" y="587"/>
                    <a:pt x="977" y="421"/>
                  </a:cubicBezTo>
                  <a:cubicBezTo>
                    <a:pt x="866" y="265"/>
                    <a:pt x="733" y="55"/>
                    <a:pt x="544" y="10"/>
                  </a:cubicBezTo>
                  <a:cubicBezTo>
                    <a:pt x="517" y="3"/>
                    <a:pt x="492" y="0"/>
                    <a:pt x="467" y="0"/>
                  </a:cubicBezTo>
                  <a:close/>
                </a:path>
              </a:pathLst>
            </a:custGeom>
            <a:solidFill>
              <a:srgbClr val="EFDEB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4" name="Title 5">
            <a:extLst>
              <a:ext uri="{FF2B5EF4-FFF2-40B4-BE49-F238E27FC236}">
                <a16:creationId xmlns:a16="http://schemas.microsoft.com/office/drawing/2014/main" id="{FD3514AE-78A4-57CB-C889-36D7B1D7A5B3}"/>
              </a:ext>
            </a:extLst>
          </p:cNvPr>
          <p:cNvSpPr txBox="1">
            <a:spLocks/>
          </p:cNvSpPr>
          <p:nvPr/>
        </p:nvSpPr>
        <p:spPr>
          <a:xfrm>
            <a:off x="1356130" y="1598023"/>
            <a:ext cx="947974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2. Thực hành ghép đoạn cành cây ăn quả</a:t>
            </a:r>
          </a:p>
        </p:txBody>
      </p:sp>
      <p:sp>
        <p:nvSpPr>
          <p:cNvPr id="25" name="Rectangle: Rounded Corners 6">
            <a:extLst>
              <a:ext uri="{FF2B5EF4-FFF2-40B4-BE49-F238E27FC236}">
                <a16:creationId xmlns:a16="http://schemas.microsoft.com/office/drawing/2014/main" id="{8145A1CE-948D-DF09-98CB-CA411DAE8A32}"/>
              </a:ext>
            </a:extLst>
          </p:cNvPr>
          <p:cNvSpPr/>
          <p:nvPr/>
        </p:nvSpPr>
        <p:spPr>
          <a:xfrm>
            <a:off x="7369005" y="2630285"/>
            <a:ext cx="3088231" cy="3592109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Quan sát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cách ghép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cành bưởi bằng kỹ thuật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ghép nêm </a:t>
            </a:r>
          </a:p>
        </p:txBody>
      </p:sp>
      <p:pic>
        <p:nvPicPr>
          <p:cNvPr id="26" name="yt1s.com - Ghép cành  Cách ghép cành bưởi bằng kỹ thuật ghép nêm_720p">
            <a:hlinkClick r:id="" action="ppaction://media"/>
            <a:extLst>
              <a:ext uri="{FF2B5EF4-FFF2-40B4-BE49-F238E27FC236}">
                <a16:creationId xmlns:a16="http://schemas.microsoft.com/office/drawing/2014/main" id="{1EE47D4C-6A14-3516-1133-F8DF92C58A9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52305" y="3000372"/>
            <a:ext cx="5061655" cy="28476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33948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2733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  <p:bldLst>
      <p:bldP spid="15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18F680-5A16-022A-CE53-947EC20D4DD5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A2852C1-0391-3680-6C45-BD0D77562AB1}"/>
              </a:ext>
            </a:extLst>
          </p:cNvPr>
          <p:cNvSpPr txBox="1">
            <a:spLocks/>
          </p:cNvSpPr>
          <p:nvPr/>
        </p:nvSpPr>
        <p:spPr>
          <a:xfrm>
            <a:off x="1356130" y="1598023"/>
            <a:ext cx="947974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2. Thực hành ghép đoạn cành cây ăn quả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E2F0B5-5AFA-418B-E773-7C3D5C55F4D2}"/>
              </a:ext>
            </a:extLst>
          </p:cNvPr>
          <p:cNvGrpSpPr/>
          <p:nvPr/>
        </p:nvGrpSpPr>
        <p:grpSpPr>
          <a:xfrm>
            <a:off x="1065633" y="5479773"/>
            <a:ext cx="9770237" cy="941925"/>
            <a:chOff x="-1738759" y="1243973"/>
            <a:chExt cx="7327678" cy="706444"/>
          </a:xfrm>
        </p:grpSpPr>
        <p:pic>
          <p:nvPicPr>
            <p:cNvPr id="14" name="Graphic 13" descr="Questions">
              <a:extLst>
                <a:ext uri="{FF2B5EF4-FFF2-40B4-BE49-F238E27FC236}">
                  <a16:creationId xmlns:a16="http://schemas.microsoft.com/office/drawing/2014/main" id="{092E6532-C20E-42DA-5102-07CD2F65B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1738759" y="1243973"/>
              <a:ext cx="706444" cy="70644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53A9608-5D06-68CC-2012-7B2CD0909B45}"/>
                </a:ext>
              </a:extLst>
            </p:cNvPr>
            <p:cNvSpPr txBox="1"/>
            <p:nvPr/>
          </p:nvSpPr>
          <p:spPr>
            <a:xfrm>
              <a:off x="-955730" y="1397140"/>
              <a:ext cx="6544649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vi-VN" sz="2400" b="1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Hãy nêu các bước thực hiện ghép cành cây ăn quả.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44D5E739-7AF9-3A3E-0453-F9D2A6107B9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039" r="61202"/>
          <a:stretch/>
        </p:blipFill>
        <p:spPr>
          <a:xfrm>
            <a:off x="362857" y="2808399"/>
            <a:ext cx="2242967" cy="22246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FECE4D-18F9-ACFE-B622-FEB5A0C5DF1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113" r="62869"/>
          <a:stretch/>
        </p:blipFill>
        <p:spPr>
          <a:xfrm>
            <a:off x="2757205" y="2808398"/>
            <a:ext cx="2242967" cy="22246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2B98BB-2D89-0EB0-850E-F1C4E0070A5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836" r="69275"/>
          <a:stretch/>
        </p:blipFill>
        <p:spPr>
          <a:xfrm>
            <a:off x="5151553" y="2808394"/>
            <a:ext cx="1560797" cy="22246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E9B4C3-86A5-6796-20D8-2BC72D57B34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301" r="68232"/>
          <a:stretch/>
        </p:blipFill>
        <p:spPr>
          <a:xfrm>
            <a:off x="6863732" y="2808392"/>
            <a:ext cx="1560797" cy="22246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EA5100B-DCCE-9C6A-16D0-CC8B85A2AD4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9483" r="6480"/>
          <a:stretch/>
        </p:blipFill>
        <p:spPr>
          <a:xfrm>
            <a:off x="8575910" y="2808394"/>
            <a:ext cx="1654629" cy="2224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F3B68EE-415C-90A9-004D-69F8A788DA8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8089" r="9322"/>
          <a:stretch/>
        </p:blipFill>
        <p:spPr>
          <a:xfrm>
            <a:off x="10381921" y="2808392"/>
            <a:ext cx="1273629" cy="22246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32456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2821;p57">
            <a:extLst>
              <a:ext uri="{FF2B5EF4-FFF2-40B4-BE49-F238E27FC236}">
                <a16:creationId xmlns:a16="http://schemas.microsoft.com/office/drawing/2014/main" id="{BCE56E48-DFE6-2A85-0373-0B65AA6D11A3}"/>
              </a:ext>
            </a:extLst>
          </p:cNvPr>
          <p:cNvGrpSpPr/>
          <p:nvPr/>
        </p:nvGrpSpPr>
        <p:grpSpPr>
          <a:xfrm rot="10800000" flipH="1">
            <a:off x="10999515" y="5368111"/>
            <a:ext cx="1323871" cy="1740516"/>
            <a:chOff x="4434525" y="1766000"/>
            <a:chExt cx="627625" cy="825150"/>
          </a:xfrm>
        </p:grpSpPr>
        <p:sp>
          <p:nvSpPr>
            <p:cNvPr id="76" name="Google Shape;2822;p57">
              <a:extLst>
                <a:ext uri="{FF2B5EF4-FFF2-40B4-BE49-F238E27FC236}">
                  <a16:creationId xmlns:a16="http://schemas.microsoft.com/office/drawing/2014/main" id="{0A401BCF-B8E4-A924-B37A-C12BA82CD6C2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Google Shape;2823;p57">
              <a:extLst>
                <a:ext uri="{FF2B5EF4-FFF2-40B4-BE49-F238E27FC236}">
                  <a16:creationId xmlns:a16="http://schemas.microsoft.com/office/drawing/2014/main" id="{6D2817F0-33A7-88CB-0542-F51186C614D9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Google Shape;2824;p57">
              <a:extLst>
                <a:ext uri="{FF2B5EF4-FFF2-40B4-BE49-F238E27FC236}">
                  <a16:creationId xmlns:a16="http://schemas.microsoft.com/office/drawing/2014/main" id="{21DDAAEA-DD3B-CDF3-83CF-1C2C0D1649D6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Google Shape;2825;p57">
              <a:extLst>
                <a:ext uri="{FF2B5EF4-FFF2-40B4-BE49-F238E27FC236}">
                  <a16:creationId xmlns:a16="http://schemas.microsoft.com/office/drawing/2014/main" id="{0F578FDC-A01D-8954-3094-9F7F7A45EC21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Google Shape;2826;p57">
              <a:extLst>
                <a:ext uri="{FF2B5EF4-FFF2-40B4-BE49-F238E27FC236}">
                  <a16:creationId xmlns:a16="http://schemas.microsoft.com/office/drawing/2014/main" id="{990713CF-DF02-1853-3C43-3C9E3E57823B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Google Shape;2827;p57">
              <a:extLst>
                <a:ext uri="{FF2B5EF4-FFF2-40B4-BE49-F238E27FC236}">
                  <a16:creationId xmlns:a16="http://schemas.microsoft.com/office/drawing/2014/main" id="{DEF66C7F-E73F-E5CD-8BD5-AAB18F8D02D6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Google Shape;2828;p57">
              <a:extLst>
                <a:ext uri="{FF2B5EF4-FFF2-40B4-BE49-F238E27FC236}">
                  <a16:creationId xmlns:a16="http://schemas.microsoft.com/office/drawing/2014/main" id="{6A9C4AD2-E1D4-A934-365F-A804F7A440C1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Google Shape;2829;p57">
              <a:extLst>
                <a:ext uri="{FF2B5EF4-FFF2-40B4-BE49-F238E27FC236}">
                  <a16:creationId xmlns:a16="http://schemas.microsoft.com/office/drawing/2014/main" id="{DEE164EC-A14F-B0CE-066F-4190FC1C1307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Google Shape;2830;p57">
              <a:extLst>
                <a:ext uri="{FF2B5EF4-FFF2-40B4-BE49-F238E27FC236}">
                  <a16:creationId xmlns:a16="http://schemas.microsoft.com/office/drawing/2014/main" id="{0DB81044-554A-C744-345E-2F9CA6A5D12E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Google Shape;2831;p57">
              <a:extLst>
                <a:ext uri="{FF2B5EF4-FFF2-40B4-BE49-F238E27FC236}">
                  <a16:creationId xmlns:a16="http://schemas.microsoft.com/office/drawing/2014/main" id="{ABB1704D-1E7F-6A08-D66C-D6A07B8BD75C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Google Shape;2832;p57">
              <a:extLst>
                <a:ext uri="{FF2B5EF4-FFF2-40B4-BE49-F238E27FC236}">
                  <a16:creationId xmlns:a16="http://schemas.microsoft.com/office/drawing/2014/main" id="{5717B67F-A7C4-F25B-D435-11628AC09EBA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7" name="Google Shape;2833;p57">
            <a:extLst>
              <a:ext uri="{FF2B5EF4-FFF2-40B4-BE49-F238E27FC236}">
                <a16:creationId xmlns:a16="http://schemas.microsoft.com/office/drawing/2014/main" id="{3456E3CE-2D27-A6E9-3ABD-563CE290F11C}"/>
              </a:ext>
            </a:extLst>
          </p:cNvPr>
          <p:cNvGrpSpPr/>
          <p:nvPr/>
        </p:nvGrpSpPr>
        <p:grpSpPr>
          <a:xfrm>
            <a:off x="-816336" y="1906380"/>
            <a:ext cx="1775667" cy="1271089"/>
            <a:chOff x="4661950" y="2869625"/>
            <a:chExt cx="517325" cy="360900"/>
          </a:xfrm>
        </p:grpSpPr>
        <p:sp>
          <p:nvSpPr>
            <p:cNvPr id="88" name="Google Shape;2834;p57">
              <a:extLst>
                <a:ext uri="{FF2B5EF4-FFF2-40B4-BE49-F238E27FC236}">
                  <a16:creationId xmlns:a16="http://schemas.microsoft.com/office/drawing/2014/main" id="{E4A4BC0E-F002-69C2-1FCB-64E4B580EC38}"/>
                </a:ext>
              </a:extLst>
            </p:cNvPr>
            <p:cNvSpPr/>
            <p:nvPr/>
          </p:nvSpPr>
          <p:spPr>
            <a:xfrm>
              <a:off x="4661950" y="2869625"/>
              <a:ext cx="517325" cy="360900"/>
            </a:xfrm>
            <a:custGeom>
              <a:avLst/>
              <a:gdLst/>
              <a:ahLst/>
              <a:cxnLst/>
              <a:rect l="l" t="t" r="r" b="b"/>
              <a:pathLst>
                <a:path w="20693" h="14436" extrusionOk="0">
                  <a:moveTo>
                    <a:pt x="10325" y="1"/>
                  </a:moveTo>
                  <a:cubicBezTo>
                    <a:pt x="3795" y="1"/>
                    <a:pt x="1" y="10142"/>
                    <a:pt x="7206" y="13653"/>
                  </a:cubicBezTo>
                  <a:cubicBezTo>
                    <a:pt x="8311" y="14195"/>
                    <a:pt x="9381" y="14436"/>
                    <a:pt x="10386" y="14436"/>
                  </a:cubicBezTo>
                  <a:cubicBezTo>
                    <a:pt x="16911" y="14436"/>
                    <a:pt x="20692" y="4299"/>
                    <a:pt x="13499" y="780"/>
                  </a:cubicBezTo>
                  <a:cubicBezTo>
                    <a:pt x="12396" y="240"/>
                    <a:pt x="11329" y="1"/>
                    <a:pt x="1032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Google Shape;2835;p57">
              <a:extLst>
                <a:ext uri="{FF2B5EF4-FFF2-40B4-BE49-F238E27FC236}">
                  <a16:creationId xmlns:a16="http://schemas.microsoft.com/office/drawing/2014/main" id="{0252CA4C-34D7-148D-3597-CBAAB722E3E7}"/>
                </a:ext>
              </a:extLst>
            </p:cNvPr>
            <p:cNvSpPr/>
            <p:nvPr/>
          </p:nvSpPr>
          <p:spPr>
            <a:xfrm>
              <a:off x="4686050" y="2886350"/>
              <a:ext cx="469425" cy="327650"/>
            </a:xfrm>
            <a:custGeom>
              <a:avLst/>
              <a:gdLst/>
              <a:ahLst/>
              <a:cxnLst/>
              <a:rect l="l" t="t" r="r" b="b"/>
              <a:pathLst>
                <a:path w="18777" h="13106" extrusionOk="0">
                  <a:moveTo>
                    <a:pt x="9362" y="1"/>
                  </a:moveTo>
                  <a:cubicBezTo>
                    <a:pt x="3439" y="1"/>
                    <a:pt x="1" y="9203"/>
                    <a:pt x="6531" y="12396"/>
                  </a:cubicBezTo>
                  <a:cubicBezTo>
                    <a:pt x="7532" y="12887"/>
                    <a:pt x="8501" y="13105"/>
                    <a:pt x="9412" y="13105"/>
                  </a:cubicBezTo>
                  <a:cubicBezTo>
                    <a:pt x="15330" y="13105"/>
                    <a:pt x="18777" y="3903"/>
                    <a:pt x="12246" y="710"/>
                  </a:cubicBezTo>
                  <a:cubicBezTo>
                    <a:pt x="11244" y="219"/>
                    <a:pt x="10274" y="1"/>
                    <a:pt x="93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Google Shape;2836;p57">
              <a:extLst>
                <a:ext uri="{FF2B5EF4-FFF2-40B4-BE49-F238E27FC236}">
                  <a16:creationId xmlns:a16="http://schemas.microsoft.com/office/drawing/2014/main" id="{0BD8C4D8-D9A6-748F-2AC8-259437EE5AF3}"/>
                </a:ext>
              </a:extLst>
            </p:cNvPr>
            <p:cNvSpPr/>
            <p:nvPr/>
          </p:nvSpPr>
          <p:spPr>
            <a:xfrm>
              <a:off x="4696750" y="2893600"/>
              <a:ext cx="447700" cy="312325"/>
            </a:xfrm>
            <a:custGeom>
              <a:avLst/>
              <a:gdLst/>
              <a:ahLst/>
              <a:cxnLst/>
              <a:rect l="l" t="t" r="r" b="b"/>
              <a:pathLst>
                <a:path w="17908" h="12493" extrusionOk="0">
                  <a:moveTo>
                    <a:pt x="8933" y="1"/>
                  </a:moveTo>
                  <a:cubicBezTo>
                    <a:pt x="3275" y="1"/>
                    <a:pt x="1" y="8778"/>
                    <a:pt x="6225" y="11817"/>
                  </a:cubicBezTo>
                  <a:cubicBezTo>
                    <a:pt x="7183" y="12285"/>
                    <a:pt x="8110" y="12493"/>
                    <a:pt x="8981" y="12493"/>
                  </a:cubicBezTo>
                  <a:cubicBezTo>
                    <a:pt x="14637" y="12493"/>
                    <a:pt x="17908" y="3734"/>
                    <a:pt x="11685" y="675"/>
                  </a:cubicBezTo>
                  <a:cubicBezTo>
                    <a:pt x="10729" y="208"/>
                    <a:pt x="9803" y="1"/>
                    <a:pt x="8933" y="1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Google Shape;2837;p57">
              <a:extLst>
                <a:ext uri="{FF2B5EF4-FFF2-40B4-BE49-F238E27FC236}">
                  <a16:creationId xmlns:a16="http://schemas.microsoft.com/office/drawing/2014/main" id="{FC953004-0DEA-D608-2FFC-92D1E63DA7EE}"/>
                </a:ext>
              </a:extLst>
            </p:cNvPr>
            <p:cNvSpPr/>
            <p:nvPr/>
          </p:nvSpPr>
          <p:spPr>
            <a:xfrm>
              <a:off x="4886775" y="3089300"/>
              <a:ext cx="37375" cy="62175"/>
            </a:xfrm>
            <a:custGeom>
              <a:avLst/>
              <a:gdLst/>
              <a:ahLst/>
              <a:cxnLst/>
              <a:rect l="l" t="t" r="r" b="b"/>
              <a:pathLst>
                <a:path w="1495" h="2487" extrusionOk="0">
                  <a:moveTo>
                    <a:pt x="907" y="1"/>
                  </a:moveTo>
                  <a:cubicBezTo>
                    <a:pt x="588" y="1"/>
                    <a:pt x="225" y="361"/>
                    <a:pt x="111" y="782"/>
                  </a:cubicBezTo>
                  <a:cubicBezTo>
                    <a:pt x="67" y="938"/>
                    <a:pt x="33" y="1104"/>
                    <a:pt x="33" y="1271"/>
                  </a:cubicBezTo>
                  <a:cubicBezTo>
                    <a:pt x="0" y="1648"/>
                    <a:pt x="89" y="2047"/>
                    <a:pt x="333" y="2314"/>
                  </a:cubicBezTo>
                  <a:cubicBezTo>
                    <a:pt x="422" y="2391"/>
                    <a:pt x="511" y="2469"/>
                    <a:pt x="622" y="2480"/>
                  </a:cubicBezTo>
                  <a:cubicBezTo>
                    <a:pt x="652" y="2485"/>
                    <a:pt x="681" y="2487"/>
                    <a:pt x="709" y="2487"/>
                  </a:cubicBezTo>
                  <a:cubicBezTo>
                    <a:pt x="1436" y="2487"/>
                    <a:pt x="1495" y="1009"/>
                    <a:pt x="1398" y="560"/>
                  </a:cubicBezTo>
                  <a:cubicBezTo>
                    <a:pt x="1310" y="158"/>
                    <a:pt x="1118" y="1"/>
                    <a:pt x="907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Google Shape;2838;p57">
              <a:extLst>
                <a:ext uri="{FF2B5EF4-FFF2-40B4-BE49-F238E27FC236}">
                  <a16:creationId xmlns:a16="http://schemas.microsoft.com/office/drawing/2014/main" id="{2BCF4B37-C130-22DD-DE75-E6AD1579E28F}"/>
                </a:ext>
              </a:extLst>
            </p:cNvPr>
            <p:cNvSpPr/>
            <p:nvPr/>
          </p:nvSpPr>
          <p:spPr>
            <a:xfrm>
              <a:off x="4890650" y="3093550"/>
              <a:ext cx="29375" cy="49625"/>
            </a:xfrm>
            <a:custGeom>
              <a:avLst/>
              <a:gdLst/>
              <a:ahLst/>
              <a:cxnLst/>
              <a:rect l="l" t="t" r="r" b="b"/>
              <a:pathLst>
                <a:path w="1175" h="1985" extrusionOk="0">
                  <a:moveTo>
                    <a:pt x="716" y="1"/>
                  </a:moveTo>
                  <a:cubicBezTo>
                    <a:pt x="461" y="1"/>
                    <a:pt x="172" y="287"/>
                    <a:pt x="78" y="634"/>
                  </a:cubicBezTo>
                  <a:cubicBezTo>
                    <a:pt x="45" y="745"/>
                    <a:pt x="23" y="867"/>
                    <a:pt x="12" y="1001"/>
                  </a:cubicBezTo>
                  <a:cubicBezTo>
                    <a:pt x="1" y="1311"/>
                    <a:pt x="56" y="1611"/>
                    <a:pt x="245" y="1833"/>
                  </a:cubicBezTo>
                  <a:cubicBezTo>
                    <a:pt x="300" y="1911"/>
                    <a:pt x="389" y="1966"/>
                    <a:pt x="489" y="1977"/>
                  </a:cubicBezTo>
                  <a:cubicBezTo>
                    <a:pt x="515" y="1982"/>
                    <a:pt x="540" y="1984"/>
                    <a:pt x="564" y="1984"/>
                  </a:cubicBezTo>
                  <a:cubicBezTo>
                    <a:pt x="1126" y="1984"/>
                    <a:pt x="1174" y="797"/>
                    <a:pt x="1110" y="446"/>
                  </a:cubicBezTo>
                  <a:cubicBezTo>
                    <a:pt x="1039" y="127"/>
                    <a:pt x="886" y="1"/>
                    <a:pt x="71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Google Shape;2839;p57">
              <a:extLst>
                <a:ext uri="{FF2B5EF4-FFF2-40B4-BE49-F238E27FC236}">
                  <a16:creationId xmlns:a16="http://schemas.microsoft.com/office/drawing/2014/main" id="{BCBC9CE6-6D82-984C-080C-1D866019E748}"/>
                </a:ext>
              </a:extLst>
            </p:cNvPr>
            <p:cNvSpPr/>
            <p:nvPr/>
          </p:nvSpPr>
          <p:spPr>
            <a:xfrm>
              <a:off x="4896200" y="3104950"/>
              <a:ext cx="12225" cy="14500"/>
            </a:xfrm>
            <a:custGeom>
              <a:avLst/>
              <a:gdLst/>
              <a:ahLst/>
              <a:cxnLst/>
              <a:rect l="l" t="t" r="r" b="b"/>
              <a:pathLst>
                <a:path w="489" h="580" extrusionOk="0">
                  <a:moveTo>
                    <a:pt x="269" y="1"/>
                  </a:moveTo>
                  <a:cubicBezTo>
                    <a:pt x="97" y="1"/>
                    <a:pt x="1" y="303"/>
                    <a:pt x="23" y="434"/>
                  </a:cubicBezTo>
                  <a:cubicBezTo>
                    <a:pt x="45" y="511"/>
                    <a:pt x="78" y="578"/>
                    <a:pt x="156" y="578"/>
                  </a:cubicBezTo>
                  <a:cubicBezTo>
                    <a:pt x="162" y="579"/>
                    <a:pt x="167" y="579"/>
                    <a:pt x="173" y="579"/>
                  </a:cubicBezTo>
                  <a:cubicBezTo>
                    <a:pt x="232" y="579"/>
                    <a:pt x="280" y="529"/>
                    <a:pt x="300" y="478"/>
                  </a:cubicBezTo>
                  <a:cubicBezTo>
                    <a:pt x="378" y="378"/>
                    <a:pt x="489" y="1"/>
                    <a:pt x="278" y="1"/>
                  </a:cubicBezTo>
                  <a:cubicBezTo>
                    <a:pt x="275" y="1"/>
                    <a:pt x="272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Google Shape;2840;p57">
              <a:extLst>
                <a:ext uri="{FF2B5EF4-FFF2-40B4-BE49-F238E27FC236}">
                  <a16:creationId xmlns:a16="http://schemas.microsoft.com/office/drawing/2014/main" id="{9B4223AD-39E7-DC93-92F3-BE69AB4FC39F}"/>
                </a:ext>
              </a:extLst>
            </p:cNvPr>
            <p:cNvSpPr/>
            <p:nvPr/>
          </p:nvSpPr>
          <p:spPr>
            <a:xfrm>
              <a:off x="4846825" y="3107900"/>
              <a:ext cx="41075" cy="62400"/>
            </a:xfrm>
            <a:custGeom>
              <a:avLst/>
              <a:gdLst/>
              <a:ahLst/>
              <a:cxnLst/>
              <a:rect l="l" t="t" r="r" b="b"/>
              <a:pathLst>
                <a:path w="1643" h="2496" extrusionOk="0">
                  <a:moveTo>
                    <a:pt x="725" y="1"/>
                  </a:moveTo>
                  <a:cubicBezTo>
                    <a:pt x="384" y="1"/>
                    <a:pt x="50" y="452"/>
                    <a:pt x="0" y="926"/>
                  </a:cubicBezTo>
                  <a:cubicBezTo>
                    <a:pt x="0" y="1093"/>
                    <a:pt x="0" y="1259"/>
                    <a:pt x="22" y="1414"/>
                  </a:cubicBezTo>
                  <a:cubicBezTo>
                    <a:pt x="56" y="1792"/>
                    <a:pt x="211" y="2158"/>
                    <a:pt x="499" y="2380"/>
                  </a:cubicBezTo>
                  <a:cubicBezTo>
                    <a:pt x="584" y="2446"/>
                    <a:pt x="677" y="2496"/>
                    <a:pt x="771" y="2496"/>
                  </a:cubicBezTo>
                  <a:cubicBezTo>
                    <a:pt x="788" y="2496"/>
                    <a:pt x="805" y="2494"/>
                    <a:pt x="821" y="2491"/>
                  </a:cubicBezTo>
                  <a:cubicBezTo>
                    <a:pt x="1643" y="2480"/>
                    <a:pt x="1421" y="904"/>
                    <a:pt x="1243" y="471"/>
                  </a:cubicBezTo>
                  <a:cubicBezTo>
                    <a:pt x="1098" y="135"/>
                    <a:pt x="911" y="1"/>
                    <a:pt x="72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Google Shape;2841;p57">
              <a:extLst>
                <a:ext uri="{FF2B5EF4-FFF2-40B4-BE49-F238E27FC236}">
                  <a16:creationId xmlns:a16="http://schemas.microsoft.com/office/drawing/2014/main" id="{7C261DAE-5CDD-999F-04FC-DE030EF37BF9}"/>
                </a:ext>
              </a:extLst>
            </p:cNvPr>
            <p:cNvSpPr/>
            <p:nvPr/>
          </p:nvSpPr>
          <p:spPr>
            <a:xfrm>
              <a:off x="4850150" y="3112450"/>
              <a:ext cx="32475" cy="49675"/>
            </a:xfrm>
            <a:custGeom>
              <a:avLst/>
              <a:gdLst/>
              <a:ahLst/>
              <a:cxnLst/>
              <a:rect l="l" t="t" r="r" b="b"/>
              <a:pathLst>
                <a:path w="1299" h="1987" extrusionOk="0">
                  <a:moveTo>
                    <a:pt x="573" y="0"/>
                  </a:moveTo>
                  <a:cubicBezTo>
                    <a:pt x="304" y="0"/>
                    <a:pt x="36" y="360"/>
                    <a:pt x="0" y="733"/>
                  </a:cubicBezTo>
                  <a:cubicBezTo>
                    <a:pt x="0" y="855"/>
                    <a:pt x="0" y="988"/>
                    <a:pt x="11" y="1110"/>
                  </a:cubicBezTo>
                  <a:cubicBezTo>
                    <a:pt x="56" y="1399"/>
                    <a:pt x="167" y="1698"/>
                    <a:pt x="400" y="1887"/>
                  </a:cubicBezTo>
                  <a:cubicBezTo>
                    <a:pt x="466" y="1943"/>
                    <a:pt x="566" y="1987"/>
                    <a:pt x="644" y="1987"/>
                  </a:cubicBezTo>
                  <a:cubicBezTo>
                    <a:pt x="1299" y="1965"/>
                    <a:pt x="1132" y="722"/>
                    <a:pt x="977" y="378"/>
                  </a:cubicBezTo>
                  <a:cubicBezTo>
                    <a:pt x="867" y="107"/>
                    <a:pt x="720" y="0"/>
                    <a:pt x="573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Google Shape;2842;p57">
              <a:extLst>
                <a:ext uri="{FF2B5EF4-FFF2-40B4-BE49-F238E27FC236}">
                  <a16:creationId xmlns:a16="http://schemas.microsoft.com/office/drawing/2014/main" id="{796BEA11-8810-2B88-6AE5-C4B8E80227C4}"/>
                </a:ext>
              </a:extLst>
            </p:cNvPr>
            <p:cNvSpPr/>
            <p:nvPr/>
          </p:nvSpPr>
          <p:spPr>
            <a:xfrm>
              <a:off x="4854575" y="3124850"/>
              <a:ext cx="10700" cy="14525"/>
            </a:xfrm>
            <a:custGeom>
              <a:avLst/>
              <a:gdLst/>
              <a:ahLst/>
              <a:cxnLst/>
              <a:rect l="l" t="t" r="r" b="b"/>
              <a:pathLst>
                <a:path w="428" h="581" extrusionOk="0">
                  <a:moveTo>
                    <a:pt x="254" y="0"/>
                  </a:moveTo>
                  <a:cubicBezTo>
                    <a:pt x="245" y="0"/>
                    <a:pt x="234" y="1"/>
                    <a:pt x="223" y="4"/>
                  </a:cubicBezTo>
                  <a:cubicBezTo>
                    <a:pt x="45" y="26"/>
                    <a:pt x="1" y="337"/>
                    <a:pt x="45" y="459"/>
                  </a:cubicBezTo>
                  <a:cubicBezTo>
                    <a:pt x="67" y="525"/>
                    <a:pt x="123" y="581"/>
                    <a:pt x="189" y="581"/>
                  </a:cubicBezTo>
                  <a:cubicBezTo>
                    <a:pt x="267" y="581"/>
                    <a:pt x="300" y="514"/>
                    <a:pt x="334" y="459"/>
                  </a:cubicBezTo>
                  <a:cubicBezTo>
                    <a:pt x="376" y="354"/>
                    <a:pt x="428" y="0"/>
                    <a:pt x="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Google Shape;2843;p57">
              <a:extLst>
                <a:ext uri="{FF2B5EF4-FFF2-40B4-BE49-F238E27FC236}">
                  <a16:creationId xmlns:a16="http://schemas.microsoft.com/office/drawing/2014/main" id="{B636D5B3-A033-15C8-FFDB-F3B3DD1CE1C1}"/>
                </a:ext>
              </a:extLst>
            </p:cNvPr>
            <p:cNvSpPr/>
            <p:nvPr/>
          </p:nvSpPr>
          <p:spPr>
            <a:xfrm>
              <a:off x="4934275" y="3081225"/>
              <a:ext cx="39350" cy="61025"/>
            </a:xfrm>
            <a:custGeom>
              <a:avLst/>
              <a:gdLst/>
              <a:ahLst/>
              <a:cxnLst/>
              <a:rect l="l" t="t" r="r" b="b"/>
              <a:pathLst>
                <a:path w="1574" h="2441" extrusionOk="0">
                  <a:moveTo>
                    <a:pt x="506" y="1"/>
                  </a:moveTo>
                  <a:cubicBezTo>
                    <a:pt x="263" y="1"/>
                    <a:pt x="61" y="181"/>
                    <a:pt x="31" y="639"/>
                  </a:cubicBezTo>
                  <a:cubicBezTo>
                    <a:pt x="0" y="1072"/>
                    <a:pt x="266" y="2441"/>
                    <a:pt x="925" y="2441"/>
                  </a:cubicBezTo>
                  <a:cubicBezTo>
                    <a:pt x="976" y="2441"/>
                    <a:pt x="1030" y="2432"/>
                    <a:pt x="1085" y="2415"/>
                  </a:cubicBezTo>
                  <a:cubicBezTo>
                    <a:pt x="1196" y="2381"/>
                    <a:pt x="1274" y="2304"/>
                    <a:pt x="1352" y="2204"/>
                  </a:cubicBezTo>
                  <a:cubicBezTo>
                    <a:pt x="1552" y="1915"/>
                    <a:pt x="1574" y="1516"/>
                    <a:pt x="1485" y="1138"/>
                  </a:cubicBezTo>
                  <a:cubicBezTo>
                    <a:pt x="1441" y="972"/>
                    <a:pt x="1385" y="817"/>
                    <a:pt x="1352" y="661"/>
                  </a:cubicBezTo>
                  <a:cubicBezTo>
                    <a:pt x="1179" y="285"/>
                    <a:pt x="810" y="1"/>
                    <a:pt x="506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Google Shape;2844;p57">
              <a:extLst>
                <a:ext uri="{FF2B5EF4-FFF2-40B4-BE49-F238E27FC236}">
                  <a16:creationId xmlns:a16="http://schemas.microsoft.com/office/drawing/2014/main" id="{50297CC5-2AFA-F989-44E1-B2E2419238BE}"/>
                </a:ext>
              </a:extLst>
            </p:cNvPr>
            <p:cNvSpPr/>
            <p:nvPr/>
          </p:nvSpPr>
          <p:spPr>
            <a:xfrm>
              <a:off x="4937575" y="3085275"/>
              <a:ext cx="31350" cy="48500"/>
            </a:xfrm>
            <a:custGeom>
              <a:avLst/>
              <a:gdLst/>
              <a:ahLst/>
              <a:cxnLst/>
              <a:rect l="l" t="t" r="r" b="b"/>
              <a:pathLst>
                <a:path w="1254" h="1940" extrusionOk="0">
                  <a:moveTo>
                    <a:pt x="398" y="1"/>
                  </a:moveTo>
                  <a:cubicBezTo>
                    <a:pt x="206" y="1"/>
                    <a:pt x="46" y="142"/>
                    <a:pt x="21" y="499"/>
                  </a:cubicBezTo>
                  <a:cubicBezTo>
                    <a:pt x="1" y="850"/>
                    <a:pt x="210" y="1939"/>
                    <a:pt x="739" y="1939"/>
                  </a:cubicBezTo>
                  <a:cubicBezTo>
                    <a:pt x="779" y="1939"/>
                    <a:pt x="821" y="1933"/>
                    <a:pt x="865" y="1920"/>
                  </a:cubicBezTo>
                  <a:cubicBezTo>
                    <a:pt x="953" y="1887"/>
                    <a:pt x="1020" y="1820"/>
                    <a:pt x="1076" y="1753"/>
                  </a:cubicBezTo>
                  <a:cubicBezTo>
                    <a:pt x="1242" y="1498"/>
                    <a:pt x="1253" y="1187"/>
                    <a:pt x="1187" y="888"/>
                  </a:cubicBezTo>
                  <a:cubicBezTo>
                    <a:pt x="1164" y="766"/>
                    <a:pt x="1120" y="644"/>
                    <a:pt x="1064" y="533"/>
                  </a:cubicBezTo>
                  <a:cubicBezTo>
                    <a:pt x="934" y="228"/>
                    <a:pt x="641" y="1"/>
                    <a:pt x="39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Google Shape;2845;p57">
              <a:extLst>
                <a:ext uri="{FF2B5EF4-FFF2-40B4-BE49-F238E27FC236}">
                  <a16:creationId xmlns:a16="http://schemas.microsoft.com/office/drawing/2014/main" id="{D79C9ADB-031B-8405-5907-AAD0E3060DB2}"/>
                </a:ext>
              </a:extLst>
            </p:cNvPr>
            <p:cNvSpPr/>
            <p:nvPr/>
          </p:nvSpPr>
          <p:spPr>
            <a:xfrm>
              <a:off x="4948075" y="3096300"/>
              <a:ext cx="13075" cy="13725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32" y="0"/>
                  </a:moveTo>
                  <a:cubicBezTo>
                    <a:pt x="221" y="0"/>
                    <a:pt x="211" y="1"/>
                    <a:pt x="201" y="3"/>
                  </a:cubicBezTo>
                  <a:cubicBezTo>
                    <a:pt x="1" y="36"/>
                    <a:pt x="167" y="380"/>
                    <a:pt x="256" y="480"/>
                  </a:cubicBezTo>
                  <a:cubicBezTo>
                    <a:pt x="285" y="519"/>
                    <a:pt x="339" y="549"/>
                    <a:pt x="396" y="549"/>
                  </a:cubicBezTo>
                  <a:cubicBezTo>
                    <a:pt x="405" y="549"/>
                    <a:pt x="414" y="548"/>
                    <a:pt x="423" y="547"/>
                  </a:cubicBezTo>
                  <a:cubicBezTo>
                    <a:pt x="489" y="524"/>
                    <a:pt x="522" y="447"/>
                    <a:pt x="522" y="380"/>
                  </a:cubicBezTo>
                  <a:cubicBezTo>
                    <a:pt x="522" y="254"/>
                    <a:pt x="404" y="0"/>
                    <a:pt x="2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Google Shape;2846;p57">
              <a:extLst>
                <a:ext uri="{FF2B5EF4-FFF2-40B4-BE49-F238E27FC236}">
                  <a16:creationId xmlns:a16="http://schemas.microsoft.com/office/drawing/2014/main" id="{F7E10E00-3DFD-0050-2F59-985838CE53A7}"/>
                </a:ext>
              </a:extLst>
            </p:cNvPr>
            <p:cNvSpPr/>
            <p:nvPr/>
          </p:nvSpPr>
          <p:spPr>
            <a:xfrm>
              <a:off x="4979475" y="3094400"/>
              <a:ext cx="39100" cy="62475"/>
            </a:xfrm>
            <a:custGeom>
              <a:avLst/>
              <a:gdLst/>
              <a:ahLst/>
              <a:cxnLst/>
              <a:rect l="l" t="t" r="r" b="b"/>
              <a:pathLst>
                <a:path w="1564" h="2499" extrusionOk="0">
                  <a:moveTo>
                    <a:pt x="784" y="1"/>
                  </a:moveTo>
                  <a:cubicBezTo>
                    <a:pt x="591" y="1"/>
                    <a:pt x="402" y="143"/>
                    <a:pt x="276" y="501"/>
                  </a:cubicBezTo>
                  <a:cubicBezTo>
                    <a:pt x="122" y="941"/>
                    <a:pt x="1" y="2498"/>
                    <a:pt x="803" y="2498"/>
                  </a:cubicBezTo>
                  <a:cubicBezTo>
                    <a:pt x="809" y="2498"/>
                    <a:pt x="814" y="2498"/>
                    <a:pt x="820" y="2498"/>
                  </a:cubicBezTo>
                  <a:cubicBezTo>
                    <a:pt x="931" y="2487"/>
                    <a:pt x="1042" y="2432"/>
                    <a:pt x="1120" y="2354"/>
                  </a:cubicBezTo>
                  <a:cubicBezTo>
                    <a:pt x="1408" y="2121"/>
                    <a:pt x="1519" y="1732"/>
                    <a:pt x="1553" y="1355"/>
                  </a:cubicBezTo>
                  <a:cubicBezTo>
                    <a:pt x="1564" y="1189"/>
                    <a:pt x="1553" y="1044"/>
                    <a:pt x="1519" y="889"/>
                  </a:cubicBezTo>
                  <a:cubicBezTo>
                    <a:pt x="1463" y="425"/>
                    <a:pt x="1117" y="1"/>
                    <a:pt x="784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Google Shape;2847;p57">
              <a:extLst>
                <a:ext uri="{FF2B5EF4-FFF2-40B4-BE49-F238E27FC236}">
                  <a16:creationId xmlns:a16="http://schemas.microsoft.com/office/drawing/2014/main" id="{72807070-C1BC-082C-9FE2-0C6A358AAD5F}"/>
                </a:ext>
              </a:extLst>
            </p:cNvPr>
            <p:cNvSpPr/>
            <p:nvPr/>
          </p:nvSpPr>
          <p:spPr>
            <a:xfrm>
              <a:off x="4984200" y="3098600"/>
              <a:ext cx="31050" cy="49675"/>
            </a:xfrm>
            <a:custGeom>
              <a:avLst/>
              <a:gdLst/>
              <a:ahLst/>
              <a:cxnLst/>
              <a:rect l="l" t="t" r="r" b="b"/>
              <a:pathLst>
                <a:path w="1242" h="1987" extrusionOk="0">
                  <a:moveTo>
                    <a:pt x="628" y="1"/>
                  </a:moveTo>
                  <a:cubicBezTo>
                    <a:pt x="473" y="1"/>
                    <a:pt x="322" y="114"/>
                    <a:pt x="220" y="399"/>
                  </a:cubicBezTo>
                  <a:cubicBezTo>
                    <a:pt x="99" y="740"/>
                    <a:pt x="0" y="1986"/>
                    <a:pt x="636" y="1986"/>
                  </a:cubicBezTo>
                  <a:cubicBezTo>
                    <a:pt x="642" y="1986"/>
                    <a:pt x="648" y="1986"/>
                    <a:pt x="653" y="1986"/>
                  </a:cubicBezTo>
                  <a:cubicBezTo>
                    <a:pt x="753" y="1986"/>
                    <a:pt x="831" y="1931"/>
                    <a:pt x="909" y="1875"/>
                  </a:cubicBezTo>
                  <a:cubicBezTo>
                    <a:pt x="1131" y="1686"/>
                    <a:pt x="1219" y="1387"/>
                    <a:pt x="1241" y="1076"/>
                  </a:cubicBezTo>
                  <a:cubicBezTo>
                    <a:pt x="1241" y="954"/>
                    <a:pt x="1241" y="810"/>
                    <a:pt x="1219" y="710"/>
                  </a:cubicBezTo>
                  <a:cubicBezTo>
                    <a:pt x="1170" y="338"/>
                    <a:pt x="894" y="1"/>
                    <a:pt x="62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Google Shape;2848;p57">
              <a:extLst>
                <a:ext uri="{FF2B5EF4-FFF2-40B4-BE49-F238E27FC236}">
                  <a16:creationId xmlns:a16="http://schemas.microsoft.com/office/drawing/2014/main" id="{68EB0C27-C3C9-601E-0630-7619D049EE2E}"/>
                </a:ext>
              </a:extLst>
            </p:cNvPr>
            <p:cNvSpPr/>
            <p:nvPr/>
          </p:nvSpPr>
          <p:spPr>
            <a:xfrm>
              <a:off x="4999475" y="3110225"/>
              <a:ext cx="11050" cy="15000"/>
            </a:xfrm>
            <a:custGeom>
              <a:avLst/>
              <a:gdLst/>
              <a:ahLst/>
              <a:cxnLst/>
              <a:rect l="l" t="t" r="r" b="b"/>
              <a:pathLst>
                <a:path w="442" h="600" extrusionOk="0">
                  <a:moveTo>
                    <a:pt x="200" y="0"/>
                  </a:moveTo>
                  <a:cubicBezTo>
                    <a:pt x="0" y="0"/>
                    <a:pt x="76" y="369"/>
                    <a:pt x="131" y="478"/>
                  </a:cubicBezTo>
                  <a:cubicBezTo>
                    <a:pt x="153" y="544"/>
                    <a:pt x="198" y="600"/>
                    <a:pt x="264" y="600"/>
                  </a:cubicBezTo>
                  <a:cubicBezTo>
                    <a:pt x="331" y="600"/>
                    <a:pt x="386" y="544"/>
                    <a:pt x="409" y="478"/>
                  </a:cubicBezTo>
                  <a:cubicBezTo>
                    <a:pt x="442" y="334"/>
                    <a:pt x="386" y="34"/>
                    <a:pt x="209" y="1"/>
                  </a:cubicBezTo>
                  <a:cubicBezTo>
                    <a:pt x="206" y="1"/>
                    <a:pt x="203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Google Shape;2849;p57">
              <a:extLst>
                <a:ext uri="{FF2B5EF4-FFF2-40B4-BE49-F238E27FC236}">
                  <a16:creationId xmlns:a16="http://schemas.microsoft.com/office/drawing/2014/main" id="{94DD3E4D-8E3F-981B-ED93-04DA104BC0B2}"/>
                </a:ext>
              </a:extLst>
            </p:cNvPr>
            <p:cNvSpPr/>
            <p:nvPr/>
          </p:nvSpPr>
          <p:spPr>
            <a:xfrm>
              <a:off x="4824350" y="2969025"/>
              <a:ext cx="71025" cy="44975"/>
            </a:xfrm>
            <a:custGeom>
              <a:avLst/>
              <a:gdLst/>
              <a:ahLst/>
              <a:cxnLst/>
              <a:rect l="l" t="t" r="r" b="b"/>
              <a:pathLst>
                <a:path w="2841" h="1799" extrusionOk="0">
                  <a:moveTo>
                    <a:pt x="1046" y="0"/>
                  </a:moveTo>
                  <a:cubicBezTo>
                    <a:pt x="947" y="0"/>
                    <a:pt x="849" y="14"/>
                    <a:pt x="755" y="44"/>
                  </a:cubicBezTo>
                  <a:cubicBezTo>
                    <a:pt x="644" y="89"/>
                    <a:pt x="533" y="144"/>
                    <a:pt x="477" y="244"/>
                  </a:cubicBezTo>
                  <a:cubicBezTo>
                    <a:pt x="0" y="910"/>
                    <a:pt x="1421" y="1653"/>
                    <a:pt x="1865" y="1764"/>
                  </a:cubicBezTo>
                  <a:cubicBezTo>
                    <a:pt x="1965" y="1788"/>
                    <a:pt x="2055" y="1799"/>
                    <a:pt x="2135" y="1799"/>
                  </a:cubicBezTo>
                  <a:cubicBezTo>
                    <a:pt x="2841" y="1799"/>
                    <a:pt x="2717" y="938"/>
                    <a:pt x="2209" y="499"/>
                  </a:cubicBezTo>
                  <a:cubicBezTo>
                    <a:pt x="2098" y="399"/>
                    <a:pt x="1976" y="300"/>
                    <a:pt x="1820" y="233"/>
                  </a:cubicBezTo>
                  <a:cubicBezTo>
                    <a:pt x="1579" y="96"/>
                    <a:pt x="1308" y="0"/>
                    <a:pt x="1046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Google Shape;2850;p57">
              <a:extLst>
                <a:ext uri="{FF2B5EF4-FFF2-40B4-BE49-F238E27FC236}">
                  <a16:creationId xmlns:a16="http://schemas.microsoft.com/office/drawing/2014/main" id="{C130B1FF-66D2-F6EA-04E9-9D68C752B91C}"/>
                </a:ext>
              </a:extLst>
            </p:cNvPr>
            <p:cNvSpPr/>
            <p:nvPr/>
          </p:nvSpPr>
          <p:spPr>
            <a:xfrm>
              <a:off x="4834325" y="2974375"/>
              <a:ext cx="56925" cy="36150"/>
            </a:xfrm>
            <a:custGeom>
              <a:avLst/>
              <a:gdLst/>
              <a:ahLst/>
              <a:cxnLst/>
              <a:rect l="l" t="t" r="r" b="b"/>
              <a:pathLst>
                <a:path w="2277" h="1446" extrusionOk="0">
                  <a:moveTo>
                    <a:pt x="839" y="1"/>
                  </a:moveTo>
                  <a:cubicBezTo>
                    <a:pt x="758" y="1"/>
                    <a:pt x="678" y="13"/>
                    <a:pt x="600" y="41"/>
                  </a:cubicBezTo>
                  <a:cubicBezTo>
                    <a:pt x="522" y="74"/>
                    <a:pt x="433" y="108"/>
                    <a:pt x="378" y="196"/>
                  </a:cubicBezTo>
                  <a:cubicBezTo>
                    <a:pt x="1" y="740"/>
                    <a:pt x="1133" y="1328"/>
                    <a:pt x="1488" y="1417"/>
                  </a:cubicBezTo>
                  <a:cubicBezTo>
                    <a:pt x="1570" y="1436"/>
                    <a:pt x="1643" y="1445"/>
                    <a:pt x="1708" y="1445"/>
                  </a:cubicBezTo>
                  <a:cubicBezTo>
                    <a:pt x="2276" y="1445"/>
                    <a:pt x="2164" y="756"/>
                    <a:pt x="1765" y="407"/>
                  </a:cubicBezTo>
                  <a:cubicBezTo>
                    <a:pt x="1665" y="319"/>
                    <a:pt x="1554" y="252"/>
                    <a:pt x="1443" y="185"/>
                  </a:cubicBezTo>
                  <a:cubicBezTo>
                    <a:pt x="1260" y="82"/>
                    <a:pt x="1047" y="1"/>
                    <a:pt x="83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Google Shape;2851;p57">
              <a:extLst>
                <a:ext uri="{FF2B5EF4-FFF2-40B4-BE49-F238E27FC236}">
                  <a16:creationId xmlns:a16="http://schemas.microsoft.com/office/drawing/2014/main" id="{6AC88C80-C00B-37AD-D024-E6F6CA3E7B8D}"/>
                </a:ext>
              </a:extLst>
            </p:cNvPr>
            <p:cNvSpPr/>
            <p:nvPr/>
          </p:nvSpPr>
          <p:spPr>
            <a:xfrm>
              <a:off x="4865400" y="2985225"/>
              <a:ext cx="14175" cy="12050"/>
            </a:xfrm>
            <a:custGeom>
              <a:avLst/>
              <a:gdLst/>
              <a:ahLst/>
              <a:cxnLst/>
              <a:rect l="l" t="t" r="r" b="b"/>
              <a:pathLst>
                <a:path w="567" h="482" extrusionOk="0">
                  <a:moveTo>
                    <a:pt x="137" y="1"/>
                  </a:moveTo>
                  <a:cubicBezTo>
                    <a:pt x="90" y="1"/>
                    <a:pt x="46" y="13"/>
                    <a:pt x="23" y="51"/>
                  </a:cubicBezTo>
                  <a:cubicBezTo>
                    <a:pt x="1" y="107"/>
                    <a:pt x="12" y="173"/>
                    <a:pt x="56" y="229"/>
                  </a:cubicBezTo>
                  <a:cubicBezTo>
                    <a:pt x="106" y="304"/>
                    <a:pt x="278" y="481"/>
                    <a:pt x="401" y="481"/>
                  </a:cubicBezTo>
                  <a:cubicBezTo>
                    <a:pt x="441" y="481"/>
                    <a:pt x="476" y="463"/>
                    <a:pt x="500" y="417"/>
                  </a:cubicBezTo>
                  <a:cubicBezTo>
                    <a:pt x="567" y="262"/>
                    <a:pt x="345" y="51"/>
                    <a:pt x="200" y="7"/>
                  </a:cubicBezTo>
                  <a:cubicBezTo>
                    <a:pt x="180" y="3"/>
                    <a:pt x="158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Google Shape;2852;p57">
              <a:extLst>
                <a:ext uri="{FF2B5EF4-FFF2-40B4-BE49-F238E27FC236}">
                  <a16:creationId xmlns:a16="http://schemas.microsoft.com/office/drawing/2014/main" id="{0BE06E5C-4B62-88C8-6F7C-9171E61A1445}"/>
                </a:ext>
              </a:extLst>
            </p:cNvPr>
            <p:cNvSpPr/>
            <p:nvPr/>
          </p:nvSpPr>
          <p:spPr>
            <a:xfrm>
              <a:off x="4825725" y="2926375"/>
              <a:ext cx="74575" cy="40225"/>
            </a:xfrm>
            <a:custGeom>
              <a:avLst/>
              <a:gdLst/>
              <a:ahLst/>
              <a:cxnLst/>
              <a:rect l="l" t="t" r="r" b="b"/>
              <a:pathLst>
                <a:path w="2983" h="1609" extrusionOk="0">
                  <a:moveTo>
                    <a:pt x="1083" y="1"/>
                  </a:moveTo>
                  <a:cubicBezTo>
                    <a:pt x="901" y="1"/>
                    <a:pt x="725" y="37"/>
                    <a:pt x="567" y="119"/>
                  </a:cubicBezTo>
                  <a:cubicBezTo>
                    <a:pt x="478" y="174"/>
                    <a:pt x="378" y="241"/>
                    <a:pt x="334" y="352"/>
                  </a:cubicBezTo>
                  <a:cubicBezTo>
                    <a:pt x="1" y="1107"/>
                    <a:pt x="1510" y="1573"/>
                    <a:pt x="1976" y="1606"/>
                  </a:cubicBezTo>
                  <a:cubicBezTo>
                    <a:pt x="2004" y="1607"/>
                    <a:pt x="2031" y="1608"/>
                    <a:pt x="2056" y="1608"/>
                  </a:cubicBezTo>
                  <a:cubicBezTo>
                    <a:pt x="2982" y="1608"/>
                    <a:pt x="2713" y="663"/>
                    <a:pt x="2087" y="296"/>
                  </a:cubicBezTo>
                  <a:cubicBezTo>
                    <a:pt x="1954" y="230"/>
                    <a:pt x="1810" y="163"/>
                    <a:pt x="1654" y="108"/>
                  </a:cubicBezTo>
                  <a:cubicBezTo>
                    <a:pt x="1468" y="40"/>
                    <a:pt x="1273" y="1"/>
                    <a:pt x="1083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Google Shape;2853;p57">
              <a:extLst>
                <a:ext uri="{FF2B5EF4-FFF2-40B4-BE49-F238E27FC236}">
                  <a16:creationId xmlns:a16="http://schemas.microsoft.com/office/drawing/2014/main" id="{509C95C4-D9A9-0668-6A0F-00D07D5CC93F}"/>
                </a:ext>
              </a:extLst>
            </p:cNvPr>
            <p:cNvSpPr/>
            <p:nvPr/>
          </p:nvSpPr>
          <p:spPr>
            <a:xfrm>
              <a:off x="4835450" y="2931075"/>
              <a:ext cx="59375" cy="31900"/>
            </a:xfrm>
            <a:custGeom>
              <a:avLst/>
              <a:gdLst/>
              <a:ahLst/>
              <a:cxnLst/>
              <a:rect l="l" t="t" r="r" b="b"/>
              <a:pathLst>
                <a:path w="2375" h="1276" extrusionOk="0">
                  <a:moveTo>
                    <a:pt x="855" y="0"/>
                  </a:moveTo>
                  <a:cubicBezTo>
                    <a:pt x="714" y="0"/>
                    <a:pt x="577" y="28"/>
                    <a:pt x="455" y="97"/>
                  </a:cubicBezTo>
                  <a:cubicBezTo>
                    <a:pt x="377" y="142"/>
                    <a:pt x="311" y="197"/>
                    <a:pt x="266" y="275"/>
                  </a:cubicBezTo>
                  <a:cubicBezTo>
                    <a:pt x="0" y="874"/>
                    <a:pt x="1210" y="1263"/>
                    <a:pt x="1565" y="1274"/>
                  </a:cubicBezTo>
                  <a:cubicBezTo>
                    <a:pt x="1587" y="1275"/>
                    <a:pt x="1609" y="1276"/>
                    <a:pt x="1630" y="1276"/>
                  </a:cubicBezTo>
                  <a:cubicBezTo>
                    <a:pt x="2374" y="1276"/>
                    <a:pt x="2161" y="522"/>
                    <a:pt x="1665" y="231"/>
                  </a:cubicBezTo>
                  <a:cubicBezTo>
                    <a:pt x="1554" y="175"/>
                    <a:pt x="1443" y="120"/>
                    <a:pt x="1321" y="86"/>
                  </a:cubicBezTo>
                  <a:cubicBezTo>
                    <a:pt x="1170" y="34"/>
                    <a:pt x="1010" y="0"/>
                    <a:pt x="855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Google Shape;2854;p57">
              <a:extLst>
                <a:ext uri="{FF2B5EF4-FFF2-40B4-BE49-F238E27FC236}">
                  <a16:creationId xmlns:a16="http://schemas.microsoft.com/office/drawing/2014/main" id="{CF7E8D48-909A-7AF9-96CE-000A468A89F9}"/>
                </a:ext>
              </a:extLst>
            </p:cNvPr>
            <p:cNvSpPr/>
            <p:nvPr/>
          </p:nvSpPr>
          <p:spPr>
            <a:xfrm>
              <a:off x="4864575" y="2939250"/>
              <a:ext cx="15000" cy="11275"/>
            </a:xfrm>
            <a:custGeom>
              <a:avLst/>
              <a:gdLst/>
              <a:ahLst/>
              <a:cxnLst/>
              <a:rect l="l" t="t" r="r" b="b"/>
              <a:pathLst>
                <a:path w="600" h="451" extrusionOk="0">
                  <a:moveTo>
                    <a:pt x="163" y="1"/>
                  </a:moveTo>
                  <a:cubicBezTo>
                    <a:pt x="99" y="1"/>
                    <a:pt x="43" y="27"/>
                    <a:pt x="34" y="92"/>
                  </a:cubicBezTo>
                  <a:cubicBezTo>
                    <a:pt x="0" y="148"/>
                    <a:pt x="45" y="214"/>
                    <a:pt x="89" y="270"/>
                  </a:cubicBezTo>
                  <a:cubicBezTo>
                    <a:pt x="144" y="324"/>
                    <a:pt x="320" y="451"/>
                    <a:pt x="442" y="451"/>
                  </a:cubicBezTo>
                  <a:cubicBezTo>
                    <a:pt x="494" y="451"/>
                    <a:pt x="536" y="429"/>
                    <a:pt x="555" y="370"/>
                  </a:cubicBezTo>
                  <a:cubicBezTo>
                    <a:pt x="600" y="181"/>
                    <a:pt x="333" y="14"/>
                    <a:pt x="200" y="3"/>
                  </a:cubicBezTo>
                  <a:cubicBezTo>
                    <a:pt x="188" y="2"/>
                    <a:pt x="175" y="1"/>
                    <a:pt x="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Google Shape;2855;p57">
              <a:extLst>
                <a:ext uri="{FF2B5EF4-FFF2-40B4-BE49-F238E27FC236}">
                  <a16:creationId xmlns:a16="http://schemas.microsoft.com/office/drawing/2014/main" id="{933918E3-58C8-5B26-3074-36B67DB676E7}"/>
                </a:ext>
              </a:extLst>
            </p:cNvPr>
            <p:cNvSpPr/>
            <p:nvPr/>
          </p:nvSpPr>
          <p:spPr>
            <a:xfrm>
              <a:off x="4819075" y="3020250"/>
              <a:ext cx="74025" cy="36475"/>
            </a:xfrm>
            <a:custGeom>
              <a:avLst/>
              <a:gdLst/>
              <a:ahLst/>
              <a:cxnLst/>
              <a:rect l="l" t="t" r="r" b="b"/>
              <a:pathLst>
                <a:path w="2961" h="1459" extrusionOk="0">
                  <a:moveTo>
                    <a:pt x="814" y="0"/>
                  </a:moveTo>
                  <a:cubicBezTo>
                    <a:pt x="416" y="0"/>
                    <a:pt x="73" y="118"/>
                    <a:pt x="22" y="481"/>
                  </a:cubicBezTo>
                  <a:cubicBezTo>
                    <a:pt x="0" y="603"/>
                    <a:pt x="45" y="714"/>
                    <a:pt x="100" y="814"/>
                  </a:cubicBezTo>
                  <a:cubicBezTo>
                    <a:pt x="278" y="1125"/>
                    <a:pt x="644" y="1314"/>
                    <a:pt x="999" y="1402"/>
                  </a:cubicBezTo>
                  <a:cubicBezTo>
                    <a:pt x="1154" y="1436"/>
                    <a:pt x="1321" y="1458"/>
                    <a:pt x="1476" y="1458"/>
                  </a:cubicBezTo>
                  <a:cubicBezTo>
                    <a:pt x="1488" y="1458"/>
                    <a:pt x="1500" y="1458"/>
                    <a:pt x="1511" y="1458"/>
                  </a:cubicBezTo>
                  <a:cubicBezTo>
                    <a:pt x="2243" y="1458"/>
                    <a:pt x="2960" y="784"/>
                    <a:pt x="2076" y="293"/>
                  </a:cubicBezTo>
                  <a:cubicBezTo>
                    <a:pt x="1851" y="171"/>
                    <a:pt x="1293" y="0"/>
                    <a:pt x="814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Google Shape;2856;p57">
              <a:extLst>
                <a:ext uri="{FF2B5EF4-FFF2-40B4-BE49-F238E27FC236}">
                  <a16:creationId xmlns:a16="http://schemas.microsoft.com/office/drawing/2014/main" id="{E0D97B61-5563-39A4-1EF4-21E806052D1B}"/>
                </a:ext>
              </a:extLst>
            </p:cNvPr>
            <p:cNvSpPr/>
            <p:nvPr/>
          </p:nvSpPr>
          <p:spPr>
            <a:xfrm>
              <a:off x="4827400" y="3024250"/>
              <a:ext cx="59025" cy="29300"/>
            </a:xfrm>
            <a:custGeom>
              <a:avLst/>
              <a:gdLst/>
              <a:ahLst/>
              <a:cxnLst/>
              <a:rect l="l" t="t" r="r" b="b"/>
              <a:pathLst>
                <a:path w="2361" h="1172" extrusionOk="0">
                  <a:moveTo>
                    <a:pt x="646" y="1"/>
                  </a:moveTo>
                  <a:cubicBezTo>
                    <a:pt x="329" y="1"/>
                    <a:pt x="58" y="96"/>
                    <a:pt x="22" y="388"/>
                  </a:cubicBezTo>
                  <a:cubicBezTo>
                    <a:pt x="0" y="488"/>
                    <a:pt x="45" y="576"/>
                    <a:pt x="89" y="654"/>
                  </a:cubicBezTo>
                  <a:cubicBezTo>
                    <a:pt x="222" y="909"/>
                    <a:pt x="522" y="1054"/>
                    <a:pt x="810" y="1131"/>
                  </a:cubicBezTo>
                  <a:cubicBezTo>
                    <a:pt x="904" y="1148"/>
                    <a:pt x="998" y="1172"/>
                    <a:pt x="1091" y="1172"/>
                  </a:cubicBezTo>
                  <a:cubicBezTo>
                    <a:pt x="1120" y="1172"/>
                    <a:pt x="1148" y="1170"/>
                    <a:pt x="1177" y="1165"/>
                  </a:cubicBezTo>
                  <a:cubicBezTo>
                    <a:pt x="1188" y="1165"/>
                    <a:pt x="1200" y="1165"/>
                    <a:pt x="1212" y="1165"/>
                  </a:cubicBezTo>
                  <a:cubicBezTo>
                    <a:pt x="1799" y="1165"/>
                    <a:pt x="2361" y="635"/>
                    <a:pt x="1654" y="243"/>
                  </a:cubicBezTo>
                  <a:cubicBezTo>
                    <a:pt x="1478" y="140"/>
                    <a:pt x="1029" y="1"/>
                    <a:pt x="64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Google Shape;2857;p57">
              <a:extLst>
                <a:ext uri="{FF2B5EF4-FFF2-40B4-BE49-F238E27FC236}">
                  <a16:creationId xmlns:a16="http://schemas.microsoft.com/office/drawing/2014/main" id="{5A146657-E2D0-FFEB-C27F-8F9F096D0482}"/>
                </a:ext>
              </a:extLst>
            </p:cNvPr>
            <p:cNvSpPr/>
            <p:nvPr/>
          </p:nvSpPr>
          <p:spPr>
            <a:xfrm>
              <a:off x="4849025" y="3040250"/>
              <a:ext cx="15775" cy="8325"/>
            </a:xfrm>
            <a:custGeom>
              <a:avLst/>
              <a:gdLst/>
              <a:ahLst/>
              <a:cxnLst/>
              <a:rect l="l" t="t" r="r" b="b"/>
              <a:pathLst>
                <a:path w="631" h="333" extrusionOk="0">
                  <a:moveTo>
                    <a:pt x="315" y="0"/>
                  </a:moveTo>
                  <a:cubicBezTo>
                    <a:pt x="250" y="0"/>
                    <a:pt x="190" y="7"/>
                    <a:pt x="156" y="14"/>
                  </a:cubicBezTo>
                  <a:cubicBezTo>
                    <a:pt x="90" y="47"/>
                    <a:pt x="23" y="70"/>
                    <a:pt x="12" y="136"/>
                  </a:cubicBezTo>
                  <a:cubicBezTo>
                    <a:pt x="1" y="192"/>
                    <a:pt x="56" y="269"/>
                    <a:pt x="112" y="292"/>
                  </a:cubicBezTo>
                  <a:cubicBezTo>
                    <a:pt x="158" y="317"/>
                    <a:pt x="233" y="333"/>
                    <a:pt x="311" y="333"/>
                  </a:cubicBezTo>
                  <a:cubicBezTo>
                    <a:pt x="438" y="333"/>
                    <a:pt x="573" y="291"/>
                    <a:pt x="600" y="181"/>
                  </a:cubicBezTo>
                  <a:cubicBezTo>
                    <a:pt x="631" y="35"/>
                    <a:pt x="460" y="0"/>
                    <a:pt x="3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Google Shape;2858;p57">
              <a:extLst>
                <a:ext uri="{FF2B5EF4-FFF2-40B4-BE49-F238E27FC236}">
                  <a16:creationId xmlns:a16="http://schemas.microsoft.com/office/drawing/2014/main" id="{E902F28B-1949-870F-6828-E934AA4C937E}"/>
                </a:ext>
              </a:extLst>
            </p:cNvPr>
            <p:cNvSpPr/>
            <p:nvPr/>
          </p:nvSpPr>
          <p:spPr>
            <a:xfrm>
              <a:off x="4787725" y="3052925"/>
              <a:ext cx="67125" cy="42875"/>
            </a:xfrm>
            <a:custGeom>
              <a:avLst/>
              <a:gdLst/>
              <a:ahLst/>
              <a:cxnLst/>
              <a:rect l="l" t="t" r="r" b="b"/>
              <a:pathLst>
                <a:path w="2685" h="1715" extrusionOk="0">
                  <a:moveTo>
                    <a:pt x="575" y="1"/>
                  </a:moveTo>
                  <a:cubicBezTo>
                    <a:pt x="340" y="1"/>
                    <a:pt x="143" y="87"/>
                    <a:pt x="45" y="317"/>
                  </a:cubicBezTo>
                  <a:cubicBezTo>
                    <a:pt x="0" y="406"/>
                    <a:pt x="11" y="539"/>
                    <a:pt x="33" y="650"/>
                  </a:cubicBezTo>
                  <a:cubicBezTo>
                    <a:pt x="133" y="1005"/>
                    <a:pt x="422" y="1283"/>
                    <a:pt x="755" y="1460"/>
                  </a:cubicBezTo>
                  <a:cubicBezTo>
                    <a:pt x="910" y="1549"/>
                    <a:pt x="1066" y="1616"/>
                    <a:pt x="1188" y="1660"/>
                  </a:cubicBezTo>
                  <a:cubicBezTo>
                    <a:pt x="1307" y="1697"/>
                    <a:pt x="1432" y="1715"/>
                    <a:pt x="1554" y="1715"/>
                  </a:cubicBezTo>
                  <a:cubicBezTo>
                    <a:pt x="2157" y="1715"/>
                    <a:pt x="2685" y="1284"/>
                    <a:pt x="2075" y="683"/>
                  </a:cubicBezTo>
                  <a:cubicBezTo>
                    <a:pt x="1852" y="452"/>
                    <a:pt x="1113" y="1"/>
                    <a:pt x="57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Google Shape;2859;p57">
              <a:extLst>
                <a:ext uri="{FF2B5EF4-FFF2-40B4-BE49-F238E27FC236}">
                  <a16:creationId xmlns:a16="http://schemas.microsoft.com/office/drawing/2014/main" id="{1A4A9C8A-F4D8-25FE-FCCE-22846CD2FC6C}"/>
                </a:ext>
              </a:extLst>
            </p:cNvPr>
            <p:cNvSpPr/>
            <p:nvPr/>
          </p:nvSpPr>
          <p:spPr>
            <a:xfrm>
              <a:off x="4796050" y="3058700"/>
              <a:ext cx="53700" cy="33975"/>
            </a:xfrm>
            <a:custGeom>
              <a:avLst/>
              <a:gdLst/>
              <a:ahLst/>
              <a:cxnLst/>
              <a:rect l="l" t="t" r="r" b="b"/>
              <a:pathLst>
                <a:path w="2148" h="1359" extrusionOk="0">
                  <a:moveTo>
                    <a:pt x="464" y="0"/>
                  </a:moveTo>
                  <a:cubicBezTo>
                    <a:pt x="274" y="0"/>
                    <a:pt x="115" y="69"/>
                    <a:pt x="33" y="253"/>
                  </a:cubicBezTo>
                  <a:cubicBezTo>
                    <a:pt x="0" y="330"/>
                    <a:pt x="0" y="430"/>
                    <a:pt x="22" y="508"/>
                  </a:cubicBezTo>
                  <a:cubicBezTo>
                    <a:pt x="89" y="808"/>
                    <a:pt x="333" y="1007"/>
                    <a:pt x="588" y="1163"/>
                  </a:cubicBezTo>
                  <a:cubicBezTo>
                    <a:pt x="699" y="1229"/>
                    <a:pt x="832" y="1285"/>
                    <a:pt x="955" y="1318"/>
                  </a:cubicBezTo>
                  <a:cubicBezTo>
                    <a:pt x="1048" y="1346"/>
                    <a:pt x="1145" y="1358"/>
                    <a:pt x="1240" y="1358"/>
                  </a:cubicBezTo>
                  <a:cubicBezTo>
                    <a:pt x="1723" y="1358"/>
                    <a:pt x="2147" y="1023"/>
                    <a:pt x="1665" y="541"/>
                  </a:cubicBezTo>
                  <a:cubicBezTo>
                    <a:pt x="1480" y="356"/>
                    <a:pt x="894" y="0"/>
                    <a:pt x="4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Google Shape;2860;p57">
              <a:extLst>
                <a:ext uri="{FF2B5EF4-FFF2-40B4-BE49-F238E27FC236}">
                  <a16:creationId xmlns:a16="http://schemas.microsoft.com/office/drawing/2014/main" id="{EE02D712-D35E-5C57-B983-D23B76265BDA}"/>
                </a:ext>
              </a:extLst>
            </p:cNvPr>
            <p:cNvSpPr/>
            <p:nvPr/>
          </p:nvSpPr>
          <p:spPr>
            <a:xfrm>
              <a:off x="4814350" y="3077775"/>
              <a:ext cx="17225" cy="9300"/>
            </a:xfrm>
            <a:custGeom>
              <a:avLst/>
              <a:gdLst/>
              <a:ahLst/>
              <a:cxnLst/>
              <a:rect l="l" t="t" r="r" b="b"/>
              <a:pathLst>
                <a:path w="689" h="372" extrusionOk="0">
                  <a:moveTo>
                    <a:pt x="189" y="0"/>
                  </a:moveTo>
                  <a:cubicBezTo>
                    <a:pt x="123" y="0"/>
                    <a:pt x="56" y="22"/>
                    <a:pt x="23" y="78"/>
                  </a:cubicBezTo>
                  <a:cubicBezTo>
                    <a:pt x="1" y="133"/>
                    <a:pt x="23" y="222"/>
                    <a:pt x="78" y="267"/>
                  </a:cubicBezTo>
                  <a:cubicBezTo>
                    <a:pt x="137" y="319"/>
                    <a:pt x="269" y="371"/>
                    <a:pt x="386" y="371"/>
                  </a:cubicBezTo>
                  <a:cubicBezTo>
                    <a:pt x="467" y="371"/>
                    <a:pt x="541" y="346"/>
                    <a:pt x="578" y="278"/>
                  </a:cubicBezTo>
                  <a:cubicBezTo>
                    <a:pt x="689" y="100"/>
                    <a:pt x="322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Google Shape;2861;p57">
              <a:extLst>
                <a:ext uri="{FF2B5EF4-FFF2-40B4-BE49-F238E27FC236}">
                  <a16:creationId xmlns:a16="http://schemas.microsoft.com/office/drawing/2014/main" id="{A7231F8E-D580-AF3C-3F29-441EBA3F8278}"/>
                </a:ext>
              </a:extLst>
            </p:cNvPr>
            <p:cNvSpPr/>
            <p:nvPr/>
          </p:nvSpPr>
          <p:spPr>
            <a:xfrm>
              <a:off x="4951900" y="3006750"/>
              <a:ext cx="69450" cy="41025"/>
            </a:xfrm>
            <a:custGeom>
              <a:avLst/>
              <a:gdLst/>
              <a:ahLst/>
              <a:cxnLst/>
              <a:rect l="l" t="t" r="r" b="b"/>
              <a:pathLst>
                <a:path w="2778" h="1641" extrusionOk="0">
                  <a:moveTo>
                    <a:pt x="2155" y="1"/>
                  </a:moveTo>
                  <a:cubicBezTo>
                    <a:pt x="1626" y="1"/>
                    <a:pt x="917" y="378"/>
                    <a:pt x="680" y="577"/>
                  </a:cubicBezTo>
                  <a:cubicBezTo>
                    <a:pt x="1" y="1160"/>
                    <a:pt x="586" y="1640"/>
                    <a:pt x="1226" y="1640"/>
                  </a:cubicBezTo>
                  <a:cubicBezTo>
                    <a:pt x="1318" y="1640"/>
                    <a:pt x="1411" y="1630"/>
                    <a:pt x="1501" y="1609"/>
                  </a:cubicBezTo>
                  <a:cubicBezTo>
                    <a:pt x="1646" y="1576"/>
                    <a:pt x="1790" y="1521"/>
                    <a:pt x="1945" y="1454"/>
                  </a:cubicBezTo>
                  <a:cubicBezTo>
                    <a:pt x="2289" y="1288"/>
                    <a:pt x="2600" y="1032"/>
                    <a:pt x="2722" y="688"/>
                  </a:cubicBezTo>
                  <a:cubicBezTo>
                    <a:pt x="2767" y="577"/>
                    <a:pt x="2778" y="455"/>
                    <a:pt x="2733" y="355"/>
                  </a:cubicBezTo>
                  <a:cubicBezTo>
                    <a:pt x="2641" y="96"/>
                    <a:pt x="2420" y="1"/>
                    <a:pt x="215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Google Shape;2862;p57">
              <a:extLst>
                <a:ext uri="{FF2B5EF4-FFF2-40B4-BE49-F238E27FC236}">
                  <a16:creationId xmlns:a16="http://schemas.microsoft.com/office/drawing/2014/main" id="{4C1F02B6-4E64-B511-561A-C35CBF2B5A37}"/>
                </a:ext>
              </a:extLst>
            </p:cNvPr>
            <p:cNvSpPr/>
            <p:nvPr/>
          </p:nvSpPr>
          <p:spPr>
            <a:xfrm>
              <a:off x="4957850" y="3012575"/>
              <a:ext cx="55175" cy="32550"/>
            </a:xfrm>
            <a:custGeom>
              <a:avLst/>
              <a:gdLst/>
              <a:ahLst/>
              <a:cxnLst/>
              <a:rect l="l" t="t" r="r" b="b"/>
              <a:pathLst>
                <a:path w="2207" h="1302" extrusionOk="0">
                  <a:moveTo>
                    <a:pt x="1723" y="1"/>
                  </a:moveTo>
                  <a:cubicBezTo>
                    <a:pt x="1298" y="1"/>
                    <a:pt x="727" y="300"/>
                    <a:pt x="542" y="455"/>
                  </a:cubicBezTo>
                  <a:cubicBezTo>
                    <a:pt x="1" y="929"/>
                    <a:pt x="453" y="1302"/>
                    <a:pt x="968" y="1302"/>
                  </a:cubicBezTo>
                  <a:cubicBezTo>
                    <a:pt x="1044" y="1302"/>
                    <a:pt x="1121" y="1294"/>
                    <a:pt x="1197" y="1276"/>
                  </a:cubicBezTo>
                  <a:cubicBezTo>
                    <a:pt x="1308" y="1243"/>
                    <a:pt x="1430" y="1210"/>
                    <a:pt x="1552" y="1154"/>
                  </a:cubicBezTo>
                  <a:cubicBezTo>
                    <a:pt x="1829" y="1021"/>
                    <a:pt x="2085" y="821"/>
                    <a:pt x="2162" y="544"/>
                  </a:cubicBezTo>
                  <a:cubicBezTo>
                    <a:pt x="2196" y="455"/>
                    <a:pt x="2207" y="355"/>
                    <a:pt x="2185" y="278"/>
                  </a:cubicBezTo>
                  <a:cubicBezTo>
                    <a:pt x="2111" y="75"/>
                    <a:pt x="1935" y="1"/>
                    <a:pt x="1723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Google Shape;2863;p57">
              <a:extLst>
                <a:ext uri="{FF2B5EF4-FFF2-40B4-BE49-F238E27FC236}">
                  <a16:creationId xmlns:a16="http://schemas.microsoft.com/office/drawing/2014/main" id="{F85E3EDF-7EA1-BFDE-06C3-E3C65CEC71FE}"/>
                </a:ext>
              </a:extLst>
            </p:cNvPr>
            <p:cNvSpPr/>
            <p:nvPr/>
          </p:nvSpPr>
          <p:spPr>
            <a:xfrm>
              <a:off x="4976525" y="3030850"/>
              <a:ext cx="17075" cy="8675"/>
            </a:xfrm>
            <a:custGeom>
              <a:avLst/>
              <a:gdLst/>
              <a:ahLst/>
              <a:cxnLst/>
              <a:rect l="l" t="t" r="r" b="b"/>
              <a:pathLst>
                <a:path w="683" h="347" extrusionOk="0">
                  <a:moveTo>
                    <a:pt x="463" y="1"/>
                  </a:moveTo>
                  <a:cubicBezTo>
                    <a:pt x="312" y="1"/>
                    <a:pt x="1" y="71"/>
                    <a:pt x="84" y="257"/>
                  </a:cubicBezTo>
                  <a:cubicBezTo>
                    <a:pt x="124" y="322"/>
                    <a:pt x="207" y="347"/>
                    <a:pt x="296" y="347"/>
                  </a:cubicBezTo>
                  <a:cubicBezTo>
                    <a:pt x="405" y="347"/>
                    <a:pt x="522" y="311"/>
                    <a:pt x="583" y="268"/>
                  </a:cubicBezTo>
                  <a:cubicBezTo>
                    <a:pt x="638" y="224"/>
                    <a:pt x="683" y="157"/>
                    <a:pt x="661" y="90"/>
                  </a:cubicBezTo>
                  <a:cubicBezTo>
                    <a:pt x="627" y="35"/>
                    <a:pt x="561" y="2"/>
                    <a:pt x="494" y="2"/>
                  </a:cubicBezTo>
                  <a:cubicBezTo>
                    <a:pt x="485" y="1"/>
                    <a:pt x="474" y="1"/>
                    <a:pt x="4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Google Shape;2864;p57">
              <a:extLst>
                <a:ext uri="{FF2B5EF4-FFF2-40B4-BE49-F238E27FC236}">
                  <a16:creationId xmlns:a16="http://schemas.microsoft.com/office/drawing/2014/main" id="{92FA9ED1-2052-B303-DEFF-C32B58ABA180}"/>
                </a:ext>
              </a:extLst>
            </p:cNvPr>
            <p:cNvSpPr/>
            <p:nvPr/>
          </p:nvSpPr>
          <p:spPr>
            <a:xfrm>
              <a:off x="4991925" y="3030800"/>
              <a:ext cx="63000" cy="45475"/>
            </a:xfrm>
            <a:custGeom>
              <a:avLst/>
              <a:gdLst/>
              <a:ahLst/>
              <a:cxnLst/>
              <a:rect l="l" t="t" r="r" b="b"/>
              <a:pathLst>
                <a:path w="2520" h="1819" extrusionOk="0">
                  <a:moveTo>
                    <a:pt x="2005" y="1"/>
                  </a:moveTo>
                  <a:cubicBezTo>
                    <a:pt x="1466" y="1"/>
                    <a:pt x="713" y="585"/>
                    <a:pt x="500" y="847"/>
                  </a:cubicBezTo>
                  <a:cubicBezTo>
                    <a:pt x="0" y="1465"/>
                    <a:pt x="437" y="1818"/>
                    <a:pt x="977" y="1818"/>
                  </a:cubicBezTo>
                  <a:cubicBezTo>
                    <a:pt x="1146" y="1818"/>
                    <a:pt x="1324" y="1784"/>
                    <a:pt x="1487" y="1713"/>
                  </a:cubicBezTo>
                  <a:cubicBezTo>
                    <a:pt x="1609" y="1657"/>
                    <a:pt x="1765" y="1568"/>
                    <a:pt x="1887" y="1480"/>
                  </a:cubicBezTo>
                  <a:cubicBezTo>
                    <a:pt x="2187" y="1258"/>
                    <a:pt x="2453" y="947"/>
                    <a:pt x="2508" y="592"/>
                  </a:cubicBezTo>
                  <a:cubicBezTo>
                    <a:pt x="2520" y="481"/>
                    <a:pt x="2520" y="348"/>
                    <a:pt x="2464" y="259"/>
                  </a:cubicBezTo>
                  <a:cubicBezTo>
                    <a:pt x="2360" y="74"/>
                    <a:pt x="2196" y="1"/>
                    <a:pt x="200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Google Shape;2865;p57">
              <a:extLst>
                <a:ext uri="{FF2B5EF4-FFF2-40B4-BE49-F238E27FC236}">
                  <a16:creationId xmlns:a16="http://schemas.microsoft.com/office/drawing/2014/main" id="{ED7CC930-B765-59E2-F4B0-3EADFD97CEF8}"/>
                </a:ext>
              </a:extLst>
            </p:cNvPr>
            <p:cNvSpPr/>
            <p:nvPr/>
          </p:nvSpPr>
          <p:spPr>
            <a:xfrm>
              <a:off x="4996825" y="3036800"/>
              <a:ext cx="50875" cy="36350"/>
            </a:xfrm>
            <a:custGeom>
              <a:avLst/>
              <a:gdLst/>
              <a:ahLst/>
              <a:cxnLst/>
              <a:rect l="l" t="t" r="r" b="b"/>
              <a:pathLst>
                <a:path w="2035" h="1454" extrusionOk="0">
                  <a:moveTo>
                    <a:pt x="1609" y="1"/>
                  </a:moveTo>
                  <a:cubicBezTo>
                    <a:pt x="1176" y="1"/>
                    <a:pt x="573" y="464"/>
                    <a:pt x="392" y="685"/>
                  </a:cubicBezTo>
                  <a:cubicBezTo>
                    <a:pt x="1" y="1170"/>
                    <a:pt x="361" y="1453"/>
                    <a:pt x="795" y="1453"/>
                  </a:cubicBezTo>
                  <a:cubicBezTo>
                    <a:pt x="927" y="1453"/>
                    <a:pt x="1065" y="1427"/>
                    <a:pt x="1192" y="1373"/>
                  </a:cubicBezTo>
                  <a:cubicBezTo>
                    <a:pt x="1302" y="1317"/>
                    <a:pt x="1425" y="1262"/>
                    <a:pt x="1524" y="1184"/>
                  </a:cubicBezTo>
                  <a:cubicBezTo>
                    <a:pt x="1769" y="996"/>
                    <a:pt x="1979" y="763"/>
                    <a:pt x="2024" y="474"/>
                  </a:cubicBezTo>
                  <a:cubicBezTo>
                    <a:pt x="2035" y="374"/>
                    <a:pt x="2035" y="296"/>
                    <a:pt x="1979" y="208"/>
                  </a:cubicBezTo>
                  <a:cubicBezTo>
                    <a:pt x="1895" y="59"/>
                    <a:pt x="1763" y="1"/>
                    <a:pt x="160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Google Shape;2866;p57">
              <a:extLst>
                <a:ext uri="{FF2B5EF4-FFF2-40B4-BE49-F238E27FC236}">
                  <a16:creationId xmlns:a16="http://schemas.microsoft.com/office/drawing/2014/main" id="{6942C286-1830-84D4-FC34-A58E5C8608D1}"/>
                </a:ext>
              </a:extLst>
            </p:cNvPr>
            <p:cNvSpPr/>
            <p:nvPr/>
          </p:nvSpPr>
          <p:spPr>
            <a:xfrm>
              <a:off x="5013275" y="3057425"/>
              <a:ext cx="17500" cy="9875"/>
            </a:xfrm>
            <a:custGeom>
              <a:avLst/>
              <a:gdLst/>
              <a:ahLst/>
              <a:cxnLst/>
              <a:rect l="l" t="t" r="r" b="b"/>
              <a:pathLst>
                <a:path w="700" h="395" extrusionOk="0">
                  <a:moveTo>
                    <a:pt x="535" y="0"/>
                  </a:moveTo>
                  <a:cubicBezTo>
                    <a:pt x="520" y="0"/>
                    <a:pt x="504" y="2"/>
                    <a:pt x="489" y="4"/>
                  </a:cubicBezTo>
                  <a:cubicBezTo>
                    <a:pt x="367" y="26"/>
                    <a:pt x="1" y="159"/>
                    <a:pt x="134" y="326"/>
                  </a:cubicBezTo>
                  <a:cubicBezTo>
                    <a:pt x="176" y="375"/>
                    <a:pt x="236" y="395"/>
                    <a:pt x="302" y="395"/>
                  </a:cubicBezTo>
                  <a:cubicBezTo>
                    <a:pt x="429" y="395"/>
                    <a:pt x="575" y="321"/>
                    <a:pt x="633" y="248"/>
                  </a:cubicBezTo>
                  <a:cubicBezTo>
                    <a:pt x="667" y="193"/>
                    <a:pt x="700" y="115"/>
                    <a:pt x="667" y="60"/>
                  </a:cubicBezTo>
                  <a:cubicBezTo>
                    <a:pt x="641" y="17"/>
                    <a:pt x="588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Google Shape;2867;p57">
              <a:extLst>
                <a:ext uri="{FF2B5EF4-FFF2-40B4-BE49-F238E27FC236}">
                  <a16:creationId xmlns:a16="http://schemas.microsoft.com/office/drawing/2014/main" id="{43CAD085-2C21-31BE-1ADA-1623251866BE}"/>
                </a:ext>
              </a:extLst>
            </p:cNvPr>
            <p:cNvSpPr/>
            <p:nvPr/>
          </p:nvSpPr>
          <p:spPr>
            <a:xfrm>
              <a:off x="4932775" y="2964950"/>
              <a:ext cx="65825" cy="50250"/>
            </a:xfrm>
            <a:custGeom>
              <a:avLst/>
              <a:gdLst/>
              <a:ahLst/>
              <a:cxnLst/>
              <a:rect l="l" t="t" r="r" b="b"/>
              <a:pathLst>
                <a:path w="2633" h="2010" extrusionOk="0">
                  <a:moveTo>
                    <a:pt x="1601" y="1"/>
                  </a:moveTo>
                  <a:cubicBezTo>
                    <a:pt x="1281" y="1"/>
                    <a:pt x="960" y="167"/>
                    <a:pt x="702" y="396"/>
                  </a:cubicBezTo>
                  <a:cubicBezTo>
                    <a:pt x="580" y="507"/>
                    <a:pt x="469" y="629"/>
                    <a:pt x="380" y="740"/>
                  </a:cubicBezTo>
                  <a:cubicBezTo>
                    <a:pt x="1" y="1221"/>
                    <a:pt x="22" y="2009"/>
                    <a:pt x="579" y="2009"/>
                  </a:cubicBezTo>
                  <a:cubicBezTo>
                    <a:pt x="690" y="2009"/>
                    <a:pt x="823" y="1978"/>
                    <a:pt x="979" y="1905"/>
                  </a:cubicBezTo>
                  <a:cubicBezTo>
                    <a:pt x="1412" y="1705"/>
                    <a:pt x="2633" y="696"/>
                    <a:pt x="2033" y="130"/>
                  </a:cubicBezTo>
                  <a:cubicBezTo>
                    <a:pt x="1945" y="41"/>
                    <a:pt x="1822" y="19"/>
                    <a:pt x="1711" y="7"/>
                  </a:cubicBezTo>
                  <a:cubicBezTo>
                    <a:pt x="1675" y="3"/>
                    <a:pt x="1638" y="1"/>
                    <a:pt x="1601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Google Shape;2868;p57">
              <a:extLst>
                <a:ext uri="{FF2B5EF4-FFF2-40B4-BE49-F238E27FC236}">
                  <a16:creationId xmlns:a16="http://schemas.microsoft.com/office/drawing/2014/main" id="{1131E52B-22EF-34EE-BA66-210CCC22AC7C}"/>
                </a:ext>
              </a:extLst>
            </p:cNvPr>
            <p:cNvSpPr/>
            <p:nvPr/>
          </p:nvSpPr>
          <p:spPr>
            <a:xfrm>
              <a:off x="4936800" y="2971375"/>
              <a:ext cx="52100" cy="40225"/>
            </a:xfrm>
            <a:custGeom>
              <a:avLst/>
              <a:gdLst/>
              <a:ahLst/>
              <a:cxnLst/>
              <a:rect l="l" t="t" r="r" b="b"/>
              <a:pathLst>
                <a:path w="2084" h="1609" extrusionOk="0">
                  <a:moveTo>
                    <a:pt x="1275" y="1"/>
                  </a:moveTo>
                  <a:cubicBezTo>
                    <a:pt x="1007" y="1"/>
                    <a:pt x="752" y="136"/>
                    <a:pt x="552" y="316"/>
                  </a:cubicBezTo>
                  <a:cubicBezTo>
                    <a:pt x="452" y="394"/>
                    <a:pt x="363" y="494"/>
                    <a:pt x="296" y="594"/>
                  </a:cubicBezTo>
                  <a:cubicBezTo>
                    <a:pt x="1" y="982"/>
                    <a:pt x="5" y="1609"/>
                    <a:pt x="451" y="1609"/>
                  </a:cubicBezTo>
                  <a:cubicBezTo>
                    <a:pt x="540" y="1609"/>
                    <a:pt x="647" y="1584"/>
                    <a:pt x="774" y="1526"/>
                  </a:cubicBezTo>
                  <a:cubicBezTo>
                    <a:pt x="1107" y="1371"/>
                    <a:pt x="2083" y="550"/>
                    <a:pt x="1606" y="106"/>
                  </a:cubicBezTo>
                  <a:cubicBezTo>
                    <a:pt x="1539" y="50"/>
                    <a:pt x="1451" y="28"/>
                    <a:pt x="1362" y="6"/>
                  </a:cubicBezTo>
                  <a:cubicBezTo>
                    <a:pt x="1333" y="3"/>
                    <a:pt x="1304" y="1"/>
                    <a:pt x="127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Google Shape;2869;p57">
              <a:extLst>
                <a:ext uri="{FF2B5EF4-FFF2-40B4-BE49-F238E27FC236}">
                  <a16:creationId xmlns:a16="http://schemas.microsoft.com/office/drawing/2014/main" id="{B372D648-5EEF-52B5-6F74-AF21250730E0}"/>
                </a:ext>
              </a:extLst>
            </p:cNvPr>
            <p:cNvSpPr/>
            <p:nvPr/>
          </p:nvSpPr>
          <p:spPr>
            <a:xfrm>
              <a:off x="4944475" y="2984925"/>
              <a:ext cx="13350" cy="13300"/>
            </a:xfrm>
            <a:custGeom>
              <a:avLst/>
              <a:gdLst/>
              <a:ahLst/>
              <a:cxnLst/>
              <a:rect l="l" t="t" r="r" b="b"/>
              <a:pathLst>
                <a:path w="534" h="532" extrusionOk="0">
                  <a:moveTo>
                    <a:pt x="392" y="0"/>
                  </a:moveTo>
                  <a:cubicBezTo>
                    <a:pt x="359" y="0"/>
                    <a:pt x="326" y="8"/>
                    <a:pt x="300" y="19"/>
                  </a:cubicBezTo>
                  <a:cubicBezTo>
                    <a:pt x="178" y="96"/>
                    <a:pt x="1" y="340"/>
                    <a:pt x="123" y="485"/>
                  </a:cubicBezTo>
                  <a:cubicBezTo>
                    <a:pt x="147" y="518"/>
                    <a:pt x="175" y="532"/>
                    <a:pt x="205" y="532"/>
                  </a:cubicBezTo>
                  <a:cubicBezTo>
                    <a:pt x="326" y="532"/>
                    <a:pt x="475" y="307"/>
                    <a:pt x="511" y="218"/>
                  </a:cubicBezTo>
                  <a:cubicBezTo>
                    <a:pt x="533" y="163"/>
                    <a:pt x="533" y="74"/>
                    <a:pt x="500" y="41"/>
                  </a:cubicBezTo>
                  <a:cubicBezTo>
                    <a:pt x="470" y="11"/>
                    <a:pt x="431" y="0"/>
                    <a:pt x="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Google Shape;2870;p57">
              <a:extLst>
                <a:ext uri="{FF2B5EF4-FFF2-40B4-BE49-F238E27FC236}">
                  <a16:creationId xmlns:a16="http://schemas.microsoft.com/office/drawing/2014/main" id="{A2007B24-9123-7045-8945-5BD99D769A23}"/>
                </a:ext>
              </a:extLst>
            </p:cNvPr>
            <p:cNvSpPr/>
            <p:nvPr/>
          </p:nvSpPr>
          <p:spPr>
            <a:xfrm>
              <a:off x="4915950" y="2920275"/>
              <a:ext cx="72375" cy="43125"/>
            </a:xfrm>
            <a:custGeom>
              <a:avLst/>
              <a:gdLst/>
              <a:ahLst/>
              <a:cxnLst/>
              <a:rect l="l" t="t" r="r" b="b"/>
              <a:pathLst>
                <a:path w="2895" h="1725" extrusionOk="0">
                  <a:moveTo>
                    <a:pt x="1835" y="1"/>
                  </a:moveTo>
                  <a:cubicBezTo>
                    <a:pt x="1601" y="1"/>
                    <a:pt x="1362" y="71"/>
                    <a:pt x="1142" y="163"/>
                  </a:cubicBezTo>
                  <a:cubicBezTo>
                    <a:pt x="997" y="241"/>
                    <a:pt x="842" y="318"/>
                    <a:pt x="720" y="418"/>
                  </a:cubicBezTo>
                  <a:cubicBezTo>
                    <a:pt x="165" y="829"/>
                    <a:pt x="0" y="1724"/>
                    <a:pt x="778" y="1724"/>
                  </a:cubicBezTo>
                  <a:cubicBezTo>
                    <a:pt x="841" y="1724"/>
                    <a:pt x="910" y="1718"/>
                    <a:pt x="986" y="1706"/>
                  </a:cubicBezTo>
                  <a:cubicBezTo>
                    <a:pt x="1441" y="1628"/>
                    <a:pt x="2895" y="984"/>
                    <a:pt x="2484" y="274"/>
                  </a:cubicBezTo>
                  <a:cubicBezTo>
                    <a:pt x="2429" y="185"/>
                    <a:pt x="2329" y="108"/>
                    <a:pt x="2218" y="74"/>
                  </a:cubicBezTo>
                  <a:cubicBezTo>
                    <a:pt x="2095" y="23"/>
                    <a:pt x="1966" y="1"/>
                    <a:pt x="183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Google Shape;2871;p57">
              <a:extLst>
                <a:ext uri="{FF2B5EF4-FFF2-40B4-BE49-F238E27FC236}">
                  <a16:creationId xmlns:a16="http://schemas.microsoft.com/office/drawing/2014/main" id="{F6A462B9-9853-9A71-D68E-BE078800B3EA}"/>
                </a:ext>
              </a:extLst>
            </p:cNvPr>
            <p:cNvSpPr/>
            <p:nvPr/>
          </p:nvSpPr>
          <p:spPr>
            <a:xfrm>
              <a:off x="4920900" y="2925425"/>
              <a:ext cx="57725" cy="34275"/>
            </a:xfrm>
            <a:custGeom>
              <a:avLst/>
              <a:gdLst/>
              <a:ahLst/>
              <a:cxnLst/>
              <a:rect l="l" t="t" r="r" b="b"/>
              <a:pathLst>
                <a:path w="2309" h="1371" extrusionOk="0">
                  <a:moveTo>
                    <a:pt x="1474" y="1"/>
                  </a:moveTo>
                  <a:cubicBezTo>
                    <a:pt x="1284" y="1"/>
                    <a:pt x="1090" y="59"/>
                    <a:pt x="910" y="146"/>
                  </a:cubicBezTo>
                  <a:cubicBezTo>
                    <a:pt x="788" y="201"/>
                    <a:pt x="677" y="257"/>
                    <a:pt x="577" y="334"/>
                  </a:cubicBezTo>
                  <a:cubicBezTo>
                    <a:pt x="146" y="663"/>
                    <a:pt x="0" y="1370"/>
                    <a:pt x="620" y="1370"/>
                  </a:cubicBezTo>
                  <a:cubicBezTo>
                    <a:pt x="671" y="1370"/>
                    <a:pt x="727" y="1366"/>
                    <a:pt x="788" y="1355"/>
                  </a:cubicBezTo>
                  <a:cubicBezTo>
                    <a:pt x="1165" y="1311"/>
                    <a:pt x="2309" y="778"/>
                    <a:pt x="1976" y="223"/>
                  </a:cubicBezTo>
                  <a:cubicBezTo>
                    <a:pt x="1942" y="146"/>
                    <a:pt x="1854" y="90"/>
                    <a:pt x="1776" y="57"/>
                  </a:cubicBezTo>
                  <a:cubicBezTo>
                    <a:pt x="1678" y="18"/>
                    <a:pt x="1577" y="1"/>
                    <a:pt x="1474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Google Shape;2872;p57">
              <a:extLst>
                <a:ext uri="{FF2B5EF4-FFF2-40B4-BE49-F238E27FC236}">
                  <a16:creationId xmlns:a16="http://schemas.microsoft.com/office/drawing/2014/main" id="{660ED0D7-5F2B-BB50-8CA0-79301A76E45A}"/>
                </a:ext>
              </a:extLst>
            </p:cNvPr>
            <p:cNvSpPr/>
            <p:nvPr/>
          </p:nvSpPr>
          <p:spPr>
            <a:xfrm>
              <a:off x="4933650" y="2935075"/>
              <a:ext cx="14450" cy="11675"/>
            </a:xfrm>
            <a:custGeom>
              <a:avLst/>
              <a:gdLst/>
              <a:ahLst/>
              <a:cxnLst/>
              <a:rect l="l" t="t" r="r" b="b"/>
              <a:pathLst>
                <a:path w="578" h="467" extrusionOk="0">
                  <a:moveTo>
                    <a:pt x="424" y="0"/>
                  </a:moveTo>
                  <a:cubicBezTo>
                    <a:pt x="409" y="0"/>
                    <a:pt x="393" y="1"/>
                    <a:pt x="378" y="4"/>
                  </a:cubicBezTo>
                  <a:cubicBezTo>
                    <a:pt x="234" y="37"/>
                    <a:pt x="1" y="226"/>
                    <a:pt x="56" y="392"/>
                  </a:cubicBezTo>
                  <a:cubicBezTo>
                    <a:pt x="77" y="446"/>
                    <a:pt x="114" y="467"/>
                    <a:pt x="159" y="467"/>
                  </a:cubicBezTo>
                  <a:cubicBezTo>
                    <a:pt x="283" y="467"/>
                    <a:pt x="462" y="310"/>
                    <a:pt x="511" y="237"/>
                  </a:cubicBezTo>
                  <a:cubicBezTo>
                    <a:pt x="556" y="181"/>
                    <a:pt x="578" y="115"/>
                    <a:pt x="556" y="59"/>
                  </a:cubicBezTo>
                  <a:cubicBezTo>
                    <a:pt x="530" y="16"/>
                    <a:pt x="477" y="0"/>
                    <a:pt x="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Google Shape;2873;p57">
              <a:extLst>
                <a:ext uri="{FF2B5EF4-FFF2-40B4-BE49-F238E27FC236}">
                  <a16:creationId xmlns:a16="http://schemas.microsoft.com/office/drawing/2014/main" id="{00C09005-EEE4-0F3C-07FC-7A46C8743BBE}"/>
                </a:ext>
              </a:extLst>
            </p:cNvPr>
            <p:cNvSpPr/>
            <p:nvPr/>
          </p:nvSpPr>
          <p:spPr>
            <a:xfrm>
              <a:off x="4921175" y="3179475"/>
              <a:ext cx="28050" cy="18650"/>
            </a:xfrm>
            <a:custGeom>
              <a:avLst/>
              <a:gdLst/>
              <a:ahLst/>
              <a:cxnLst/>
              <a:rect l="l" t="t" r="r" b="b"/>
              <a:pathLst>
                <a:path w="1122" h="746" extrusionOk="0">
                  <a:moveTo>
                    <a:pt x="778" y="0"/>
                  </a:moveTo>
                  <a:cubicBezTo>
                    <a:pt x="584" y="0"/>
                    <a:pt x="357" y="85"/>
                    <a:pt x="233" y="161"/>
                  </a:cubicBezTo>
                  <a:cubicBezTo>
                    <a:pt x="78" y="260"/>
                    <a:pt x="0" y="482"/>
                    <a:pt x="122" y="627"/>
                  </a:cubicBezTo>
                  <a:cubicBezTo>
                    <a:pt x="189" y="711"/>
                    <a:pt x="295" y="746"/>
                    <a:pt x="413" y="746"/>
                  </a:cubicBezTo>
                  <a:cubicBezTo>
                    <a:pt x="685" y="746"/>
                    <a:pt x="1022" y="558"/>
                    <a:pt x="1099" y="349"/>
                  </a:cubicBezTo>
                  <a:cubicBezTo>
                    <a:pt x="1121" y="272"/>
                    <a:pt x="1121" y="183"/>
                    <a:pt x="1066" y="116"/>
                  </a:cubicBezTo>
                  <a:cubicBezTo>
                    <a:pt x="1003" y="32"/>
                    <a:pt x="896" y="0"/>
                    <a:pt x="77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Google Shape;2874;p57">
              <a:extLst>
                <a:ext uri="{FF2B5EF4-FFF2-40B4-BE49-F238E27FC236}">
                  <a16:creationId xmlns:a16="http://schemas.microsoft.com/office/drawing/2014/main" id="{F23B972E-8362-9455-AB83-C6ADD9CD5AE8}"/>
                </a:ext>
              </a:extLst>
            </p:cNvPr>
            <p:cNvSpPr/>
            <p:nvPr/>
          </p:nvSpPr>
          <p:spPr>
            <a:xfrm>
              <a:off x="4887875" y="3058175"/>
              <a:ext cx="12500" cy="15125"/>
            </a:xfrm>
            <a:custGeom>
              <a:avLst/>
              <a:gdLst/>
              <a:ahLst/>
              <a:cxnLst/>
              <a:rect l="l" t="t" r="r" b="b"/>
              <a:pathLst>
                <a:path w="500" h="605" extrusionOk="0">
                  <a:moveTo>
                    <a:pt x="198" y="0"/>
                  </a:moveTo>
                  <a:cubicBezTo>
                    <a:pt x="178" y="0"/>
                    <a:pt x="157" y="3"/>
                    <a:pt x="134" y="7"/>
                  </a:cubicBezTo>
                  <a:cubicBezTo>
                    <a:pt x="1" y="74"/>
                    <a:pt x="23" y="363"/>
                    <a:pt x="67" y="473"/>
                  </a:cubicBezTo>
                  <a:cubicBezTo>
                    <a:pt x="100" y="548"/>
                    <a:pt x="171" y="605"/>
                    <a:pt x="251" y="605"/>
                  </a:cubicBezTo>
                  <a:cubicBezTo>
                    <a:pt x="278" y="605"/>
                    <a:pt x="306" y="598"/>
                    <a:pt x="333" y="584"/>
                  </a:cubicBezTo>
                  <a:cubicBezTo>
                    <a:pt x="500" y="496"/>
                    <a:pt x="433" y="118"/>
                    <a:pt x="278" y="18"/>
                  </a:cubicBezTo>
                  <a:cubicBezTo>
                    <a:pt x="252" y="5"/>
                    <a:pt x="226" y="0"/>
                    <a:pt x="19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Google Shape;2875;p57">
              <a:extLst>
                <a:ext uri="{FF2B5EF4-FFF2-40B4-BE49-F238E27FC236}">
                  <a16:creationId xmlns:a16="http://schemas.microsoft.com/office/drawing/2014/main" id="{3534D7D8-5189-FAEB-41D0-8296FA1BD39B}"/>
                </a:ext>
              </a:extLst>
            </p:cNvPr>
            <p:cNvSpPr/>
            <p:nvPr/>
          </p:nvSpPr>
          <p:spPr>
            <a:xfrm>
              <a:off x="5014125" y="2964100"/>
              <a:ext cx="12775" cy="15275"/>
            </a:xfrm>
            <a:custGeom>
              <a:avLst/>
              <a:gdLst/>
              <a:ahLst/>
              <a:cxnLst/>
              <a:rect l="l" t="t" r="r" b="b"/>
              <a:pathLst>
                <a:path w="511" h="611" extrusionOk="0">
                  <a:moveTo>
                    <a:pt x="197" y="1"/>
                  </a:moveTo>
                  <a:cubicBezTo>
                    <a:pt x="177" y="1"/>
                    <a:pt x="156" y="4"/>
                    <a:pt x="133" y="8"/>
                  </a:cubicBezTo>
                  <a:cubicBezTo>
                    <a:pt x="0" y="75"/>
                    <a:pt x="22" y="374"/>
                    <a:pt x="67" y="485"/>
                  </a:cubicBezTo>
                  <a:cubicBezTo>
                    <a:pt x="101" y="555"/>
                    <a:pt x="177" y="611"/>
                    <a:pt x="261" y="611"/>
                  </a:cubicBezTo>
                  <a:cubicBezTo>
                    <a:pt x="284" y="611"/>
                    <a:pt x="309" y="606"/>
                    <a:pt x="333" y="596"/>
                  </a:cubicBezTo>
                  <a:cubicBezTo>
                    <a:pt x="511" y="497"/>
                    <a:pt x="433" y="108"/>
                    <a:pt x="278" y="19"/>
                  </a:cubicBezTo>
                  <a:cubicBezTo>
                    <a:pt x="252" y="6"/>
                    <a:pt x="226" y="1"/>
                    <a:pt x="197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Google Shape;2876;p57">
              <a:extLst>
                <a:ext uri="{FF2B5EF4-FFF2-40B4-BE49-F238E27FC236}">
                  <a16:creationId xmlns:a16="http://schemas.microsoft.com/office/drawing/2014/main" id="{58D2AE2F-94E4-1A63-B7A4-AAB87670B304}"/>
                </a:ext>
              </a:extLst>
            </p:cNvPr>
            <p:cNvSpPr/>
            <p:nvPr/>
          </p:nvSpPr>
          <p:spPr>
            <a:xfrm>
              <a:off x="5034100" y="2977675"/>
              <a:ext cx="16100" cy="10600"/>
            </a:xfrm>
            <a:custGeom>
              <a:avLst/>
              <a:gdLst/>
              <a:ahLst/>
              <a:cxnLst/>
              <a:rect l="l" t="t" r="r" b="b"/>
              <a:pathLst>
                <a:path w="644" h="424" extrusionOk="0">
                  <a:moveTo>
                    <a:pt x="446" y="0"/>
                  </a:moveTo>
                  <a:cubicBezTo>
                    <a:pt x="335" y="0"/>
                    <a:pt x="206" y="46"/>
                    <a:pt x="144" y="87"/>
                  </a:cubicBezTo>
                  <a:cubicBezTo>
                    <a:pt x="45" y="142"/>
                    <a:pt x="0" y="275"/>
                    <a:pt x="89" y="364"/>
                  </a:cubicBezTo>
                  <a:cubicBezTo>
                    <a:pt x="124" y="406"/>
                    <a:pt x="180" y="423"/>
                    <a:pt x="242" y="423"/>
                  </a:cubicBezTo>
                  <a:cubicBezTo>
                    <a:pt x="396" y="423"/>
                    <a:pt x="593" y="316"/>
                    <a:pt x="633" y="198"/>
                  </a:cubicBezTo>
                  <a:cubicBezTo>
                    <a:pt x="644" y="164"/>
                    <a:pt x="644" y="109"/>
                    <a:pt x="611" y="64"/>
                  </a:cubicBezTo>
                  <a:cubicBezTo>
                    <a:pt x="577" y="18"/>
                    <a:pt x="515" y="0"/>
                    <a:pt x="446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Google Shape;2877;p57">
              <a:extLst>
                <a:ext uri="{FF2B5EF4-FFF2-40B4-BE49-F238E27FC236}">
                  <a16:creationId xmlns:a16="http://schemas.microsoft.com/office/drawing/2014/main" id="{9EE51CA6-8CC0-405A-E43C-299FD1B43ADC}"/>
                </a:ext>
              </a:extLst>
            </p:cNvPr>
            <p:cNvSpPr/>
            <p:nvPr/>
          </p:nvSpPr>
          <p:spPr>
            <a:xfrm>
              <a:off x="4793825" y="2997125"/>
              <a:ext cx="12775" cy="15150"/>
            </a:xfrm>
            <a:custGeom>
              <a:avLst/>
              <a:gdLst/>
              <a:ahLst/>
              <a:cxnLst/>
              <a:rect l="l" t="t" r="r" b="b"/>
              <a:pathLst>
                <a:path w="511" h="606" extrusionOk="0">
                  <a:moveTo>
                    <a:pt x="205" y="1"/>
                  </a:moveTo>
                  <a:cubicBezTo>
                    <a:pt x="187" y="1"/>
                    <a:pt x="168" y="3"/>
                    <a:pt x="145" y="8"/>
                  </a:cubicBezTo>
                  <a:cubicBezTo>
                    <a:pt x="0" y="74"/>
                    <a:pt x="34" y="363"/>
                    <a:pt x="67" y="474"/>
                  </a:cubicBezTo>
                  <a:cubicBezTo>
                    <a:pt x="100" y="549"/>
                    <a:pt x="171" y="605"/>
                    <a:pt x="251" y="605"/>
                  </a:cubicBezTo>
                  <a:cubicBezTo>
                    <a:pt x="278" y="605"/>
                    <a:pt x="306" y="599"/>
                    <a:pt x="333" y="585"/>
                  </a:cubicBezTo>
                  <a:cubicBezTo>
                    <a:pt x="511" y="496"/>
                    <a:pt x="433" y="108"/>
                    <a:pt x="278" y="19"/>
                  </a:cubicBezTo>
                  <a:cubicBezTo>
                    <a:pt x="252" y="6"/>
                    <a:pt x="230" y="1"/>
                    <a:pt x="205" y="1"/>
                  </a:cubicBezTo>
                  <a:close/>
                </a:path>
              </a:pathLst>
            </a:custGeom>
            <a:solidFill>
              <a:srgbClr val="C7D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Google Shape;2878;p57">
              <a:extLst>
                <a:ext uri="{FF2B5EF4-FFF2-40B4-BE49-F238E27FC236}">
                  <a16:creationId xmlns:a16="http://schemas.microsoft.com/office/drawing/2014/main" id="{70A2680E-A7B2-0F44-B980-3383717D112F}"/>
                </a:ext>
              </a:extLst>
            </p:cNvPr>
            <p:cNvSpPr/>
            <p:nvPr/>
          </p:nvSpPr>
          <p:spPr>
            <a:xfrm>
              <a:off x="4915625" y="3050300"/>
              <a:ext cx="30550" cy="19525"/>
            </a:xfrm>
            <a:custGeom>
              <a:avLst/>
              <a:gdLst/>
              <a:ahLst/>
              <a:cxnLst/>
              <a:rect l="l" t="t" r="r" b="b"/>
              <a:pathLst>
                <a:path w="1222" h="781" extrusionOk="0">
                  <a:moveTo>
                    <a:pt x="791" y="0"/>
                  </a:moveTo>
                  <a:cubicBezTo>
                    <a:pt x="601" y="0"/>
                    <a:pt x="394" y="62"/>
                    <a:pt x="278" y="123"/>
                  </a:cubicBezTo>
                  <a:cubicBezTo>
                    <a:pt x="100" y="223"/>
                    <a:pt x="0" y="444"/>
                    <a:pt x="122" y="622"/>
                  </a:cubicBezTo>
                  <a:cubicBezTo>
                    <a:pt x="203" y="734"/>
                    <a:pt x="341" y="780"/>
                    <a:pt x="491" y="780"/>
                  </a:cubicBezTo>
                  <a:cubicBezTo>
                    <a:pt x="772" y="780"/>
                    <a:pt x="1097" y="618"/>
                    <a:pt x="1177" y="422"/>
                  </a:cubicBezTo>
                  <a:cubicBezTo>
                    <a:pt x="1221" y="333"/>
                    <a:pt x="1221" y="256"/>
                    <a:pt x="1166" y="156"/>
                  </a:cubicBezTo>
                  <a:cubicBezTo>
                    <a:pt x="1091" y="41"/>
                    <a:pt x="946" y="0"/>
                    <a:pt x="791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Google Shape;2879;p57">
              <a:extLst>
                <a:ext uri="{FF2B5EF4-FFF2-40B4-BE49-F238E27FC236}">
                  <a16:creationId xmlns:a16="http://schemas.microsoft.com/office/drawing/2014/main" id="{1D3665B6-CCBF-9932-8194-00BB6A8968D1}"/>
                </a:ext>
              </a:extLst>
            </p:cNvPr>
            <p:cNvSpPr/>
            <p:nvPr/>
          </p:nvSpPr>
          <p:spPr>
            <a:xfrm>
              <a:off x="4779950" y="2906125"/>
              <a:ext cx="166500" cy="119750"/>
            </a:xfrm>
            <a:custGeom>
              <a:avLst/>
              <a:gdLst/>
              <a:ahLst/>
              <a:cxnLst/>
              <a:rect l="l" t="t" r="r" b="b"/>
              <a:pathLst>
                <a:path w="6660" h="4790" extrusionOk="0">
                  <a:moveTo>
                    <a:pt x="5697" y="1"/>
                  </a:moveTo>
                  <a:cubicBezTo>
                    <a:pt x="5202" y="1"/>
                    <a:pt x="4651" y="213"/>
                    <a:pt x="4262" y="341"/>
                  </a:cubicBezTo>
                  <a:cubicBezTo>
                    <a:pt x="3363" y="651"/>
                    <a:pt x="2486" y="1118"/>
                    <a:pt x="1732" y="1728"/>
                  </a:cubicBezTo>
                  <a:cubicBezTo>
                    <a:pt x="1088" y="2272"/>
                    <a:pt x="533" y="2938"/>
                    <a:pt x="178" y="3714"/>
                  </a:cubicBezTo>
                  <a:cubicBezTo>
                    <a:pt x="145" y="3803"/>
                    <a:pt x="111" y="3881"/>
                    <a:pt x="89" y="3970"/>
                  </a:cubicBezTo>
                  <a:cubicBezTo>
                    <a:pt x="34" y="4114"/>
                    <a:pt x="0" y="4269"/>
                    <a:pt x="12" y="4436"/>
                  </a:cubicBezTo>
                  <a:cubicBezTo>
                    <a:pt x="42" y="4672"/>
                    <a:pt x="185" y="4789"/>
                    <a:pt x="340" y="4789"/>
                  </a:cubicBezTo>
                  <a:cubicBezTo>
                    <a:pt x="470" y="4789"/>
                    <a:pt x="609" y="4708"/>
                    <a:pt x="700" y="4547"/>
                  </a:cubicBezTo>
                  <a:cubicBezTo>
                    <a:pt x="944" y="4081"/>
                    <a:pt x="1199" y="3615"/>
                    <a:pt x="1599" y="3259"/>
                  </a:cubicBezTo>
                  <a:cubicBezTo>
                    <a:pt x="1987" y="2893"/>
                    <a:pt x="2442" y="2605"/>
                    <a:pt x="2919" y="2372"/>
                  </a:cubicBezTo>
                  <a:cubicBezTo>
                    <a:pt x="2941" y="2372"/>
                    <a:pt x="2975" y="2360"/>
                    <a:pt x="2997" y="2338"/>
                  </a:cubicBezTo>
                  <a:cubicBezTo>
                    <a:pt x="3774" y="1983"/>
                    <a:pt x="4606" y="1761"/>
                    <a:pt x="5416" y="1473"/>
                  </a:cubicBezTo>
                  <a:cubicBezTo>
                    <a:pt x="5727" y="1362"/>
                    <a:pt x="6038" y="1206"/>
                    <a:pt x="6282" y="973"/>
                  </a:cubicBezTo>
                  <a:cubicBezTo>
                    <a:pt x="6448" y="818"/>
                    <a:pt x="6659" y="452"/>
                    <a:pt x="6448" y="263"/>
                  </a:cubicBezTo>
                  <a:cubicBezTo>
                    <a:pt x="6243" y="70"/>
                    <a:pt x="5979" y="1"/>
                    <a:pt x="5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4" name="Title 34">
            <a:extLst>
              <a:ext uri="{FF2B5EF4-FFF2-40B4-BE49-F238E27FC236}">
                <a16:creationId xmlns:a16="http://schemas.microsoft.com/office/drawing/2014/main" id="{A02C7ADE-F614-55E4-8CF6-8B9334AF41F4}"/>
              </a:ext>
            </a:extLst>
          </p:cNvPr>
          <p:cNvSpPr txBox="1">
            <a:spLocks/>
          </p:cNvSpPr>
          <p:nvPr/>
        </p:nvSpPr>
        <p:spPr>
          <a:xfrm>
            <a:off x="959331" y="1521978"/>
            <a:ext cx="1027333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Bước 1: Chọn cành ghép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ED39C9CE-F427-0B28-0B06-E2708C4031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39" r="61202"/>
          <a:stretch/>
        </p:blipFill>
        <p:spPr>
          <a:xfrm>
            <a:off x="6956767" y="2240252"/>
            <a:ext cx="4364632" cy="4328916"/>
          </a:xfrm>
          <a:prstGeom prst="rect">
            <a:avLst/>
          </a:prstGeom>
        </p:spPr>
      </p:pic>
      <p:sp>
        <p:nvSpPr>
          <p:cNvPr id="136" name="Rectangle: Rounded Corners 42">
            <a:extLst>
              <a:ext uri="{FF2B5EF4-FFF2-40B4-BE49-F238E27FC236}">
                <a16:creationId xmlns:a16="http://schemas.microsoft.com/office/drawing/2014/main" id="{C4423E77-4924-E6F3-ACD1-2D745A953DCF}"/>
              </a:ext>
            </a:extLst>
          </p:cNvPr>
          <p:cNvSpPr/>
          <p:nvPr/>
        </p:nvSpPr>
        <p:spPr>
          <a:xfrm>
            <a:off x="1380094" y="2728898"/>
            <a:ext cx="5013673" cy="3008895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Cành ghép là cành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đã trưởng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thành, không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 cành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lộc non, mang hoa, quả; cành trong tán không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bị sâu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68917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2821;p57">
            <a:extLst>
              <a:ext uri="{FF2B5EF4-FFF2-40B4-BE49-F238E27FC236}">
                <a16:creationId xmlns:a16="http://schemas.microsoft.com/office/drawing/2014/main" id="{C7C89B37-6325-962C-7595-91098375BE0F}"/>
              </a:ext>
            </a:extLst>
          </p:cNvPr>
          <p:cNvGrpSpPr/>
          <p:nvPr/>
        </p:nvGrpSpPr>
        <p:grpSpPr>
          <a:xfrm rot="10800000" flipH="1">
            <a:off x="10999515" y="5368111"/>
            <a:ext cx="1323871" cy="1740516"/>
            <a:chOff x="4434525" y="1766000"/>
            <a:chExt cx="627625" cy="825150"/>
          </a:xfrm>
        </p:grpSpPr>
        <p:sp>
          <p:nvSpPr>
            <p:cNvPr id="66" name="Google Shape;2822;p57">
              <a:extLst>
                <a:ext uri="{FF2B5EF4-FFF2-40B4-BE49-F238E27FC236}">
                  <a16:creationId xmlns:a16="http://schemas.microsoft.com/office/drawing/2014/main" id="{870AD861-CF17-5A0E-2119-BA43A51565CA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Google Shape;2823;p57">
              <a:extLst>
                <a:ext uri="{FF2B5EF4-FFF2-40B4-BE49-F238E27FC236}">
                  <a16:creationId xmlns:a16="http://schemas.microsoft.com/office/drawing/2014/main" id="{11D7B57F-46EB-5D64-DD9B-16AF007FECE9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Google Shape;2824;p57">
              <a:extLst>
                <a:ext uri="{FF2B5EF4-FFF2-40B4-BE49-F238E27FC236}">
                  <a16:creationId xmlns:a16="http://schemas.microsoft.com/office/drawing/2014/main" id="{111BA478-DCF0-C5C6-5825-25A0AEDFE679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Google Shape;2825;p57">
              <a:extLst>
                <a:ext uri="{FF2B5EF4-FFF2-40B4-BE49-F238E27FC236}">
                  <a16:creationId xmlns:a16="http://schemas.microsoft.com/office/drawing/2014/main" id="{F9452FC7-CCB1-83F4-901A-27007F548DF4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Google Shape;2826;p57">
              <a:extLst>
                <a:ext uri="{FF2B5EF4-FFF2-40B4-BE49-F238E27FC236}">
                  <a16:creationId xmlns:a16="http://schemas.microsoft.com/office/drawing/2014/main" id="{819E40B3-0E91-F977-93A9-5642DBC9D85B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Google Shape;2827;p57">
              <a:extLst>
                <a:ext uri="{FF2B5EF4-FFF2-40B4-BE49-F238E27FC236}">
                  <a16:creationId xmlns:a16="http://schemas.microsoft.com/office/drawing/2014/main" id="{AFD25154-515E-1096-335F-A662048151D5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Google Shape;2828;p57">
              <a:extLst>
                <a:ext uri="{FF2B5EF4-FFF2-40B4-BE49-F238E27FC236}">
                  <a16:creationId xmlns:a16="http://schemas.microsoft.com/office/drawing/2014/main" id="{D2461322-01EE-B98C-6313-E9731C8D826D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Google Shape;2829;p57">
              <a:extLst>
                <a:ext uri="{FF2B5EF4-FFF2-40B4-BE49-F238E27FC236}">
                  <a16:creationId xmlns:a16="http://schemas.microsoft.com/office/drawing/2014/main" id="{BB57504D-E872-BFA0-720B-BD3919D0558A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Google Shape;2830;p57">
              <a:extLst>
                <a:ext uri="{FF2B5EF4-FFF2-40B4-BE49-F238E27FC236}">
                  <a16:creationId xmlns:a16="http://schemas.microsoft.com/office/drawing/2014/main" id="{00D9A307-185F-A4D3-9FEC-56724140C5B2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Google Shape;2831;p57">
              <a:extLst>
                <a:ext uri="{FF2B5EF4-FFF2-40B4-BE49-F238E27FC236}">
                  <a16:creationId xmlns:a16="http://schemas.microsoft.com/office/drawing/2014/main" id="{99EC7A7C-0973-DF18-6E0A-C45298972E7A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Google Shape;2832;p57">
              <a:extLst>
                <a:ext uri="{FF2B5EF4-FFF2-40B4-BE49-F238E27FC236}">
                  <a16:creationId xmlns:a16="http://schemas.microsoft.com/office/drawing/2014/main" id="{C8F9F790-ED79-0763-B504-0B0D88F28C92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9" name="Google Shape;2833;p57">
            <a:extLst>
              <a:ext uri="{FF2B5EF4-FFF2-40B4-BE49-F238E27FC236}">
                <a16:creationId xmlns:a16="http://schemas.microsoft.com/office/drawing/2014/main" id="{E26D9CED-21EB-201D-1C47-F024E2B65907}"/>
              </a:ext>
            </a:extLst>
          </p:cNvPr>
          <p:cNvGrpSpPr/>
          <p:nvPr/>
        </p:nvGrpSpPr>
        <p:grpSpPr>
          <a:xfrm>
            <a:off x="-769763" y="1870884"/>
            <a:ext cx="1775667" cy="1271089"/>
            <a:chOff x="4661950" y="2869625"/>
            <a:chExt cx="517325" cy="360900"/>
          </a:xfrm>
        </p:grpSpPr>
        <p:sp>
          <p:nvSpPr>
            <p:cNvPr id="140" name="Google Shape;2834;p57">
              <a:extLst>
                <a:ext uri="{FF2B5EF4-FFF2-40B4-BE49-F238E27FC236}">
                  <a16:creationId xmlns:a16="http://schemas.microsoft.com/office/drawing/2014/main" id="{FB4F7A82-3643-F928-8CE6-FD6A836FE31A}"/>
                </a:ext>
              </a:extLst>
            </p:cNvPr>
            <p:cNvSpPr/>
            <p:nvPr/>
          </p:nvSpPr>
          <p:spPr>
            <a:xfrm>
              <a:off x="4661950" y="2869625"/>
              <a:ext cx="517325" cy="360900"/>
            </a:xfrm>
            <a:custGeom>
              <a:avLst/>
              <a:gdLst/>
              <a:ahLst/>
              <a:cxnLst/>
              <a:rect l="l" t="t" r="r" b="b"/>
              <a:pathLst>
                <a:path w="20693" h="14436" extrusionOk="0">
                  <a:moveTo>
                    <a:pt x="10325" y="1"/>
                  </a:moveTo>
                  <a:cubicBezTo>
                    <a:pt x="3795" y="1"/>
                    <a:pt x="1" y="10142"/>
                    <a:pt x="7206" y="13653"/>
                  </a:cubicBezTo>
                  <a:cubicBezTo>
                    <a:pt x="8311" y="14195"/>
                    <a:pt x="9381" y="14436"/>
                    <a:pt x="10386" y="14436"/>
                  </a:cubicBezTo>
                  <a:cubicBezTo>
                    <a:pt x="16911" y="14436"/>
                    <a:pt x="20692" y="4299"/>
                    <a:pt x="13499" y="780"/>
                  </a:cubicBezTo>
                  <a:cubicBezTo>
                    <a:pt x="12396" y="240"/>
                    <a:pt x="11329" y="1"/>
                    <a:pt x="1032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Google Shape;2835;p57">
              <a:extLst>
                <a:ext uri="{FF2B5EF4-FFF2-40B4-BE49-F238E27FC236}">
                  <a16:creationId xmlns:a16="http://schemas.microsoft.com/office/drawing/2014/main" id="{AB98068B-E0E7-26B3-CC63-75BEB9B4EDA8}"/>
                </a:ext>
              </a:extLst>
            </p:cNvPr>
            <p:cNvSpPr/>
            <p:nvPr/>
          </p:nvSpPr>
          <p:spPr>
            <a:xfrm>
              <a:off x="4686050" y="2886350"/>
              <a:ext cx="469425" cy="327650"/>
            </a:xfrm>
            <a:custGeom>
              <a:avLst/>
              <a:gdLst/>
              <a:ahLst/>
              <a:cxnLst/>
              <a:rect l="l" t="t" r="r" b="b"/>
              <a:pathLst>
                <a:path w="18777" h="13106" extrusionOk="0">
                  <a:moveTo>
                    <a:pt x="9362" y="1"/>
                  </a:moveTo>
                  <a:cubicBezTo>
                    <a:pt x="3439" y="1"/>
                    <a:pt x="1" y="9203"/>
                    <a:pt x="6531" y="12396"/>
                  </a:cubicBezTo>
                  <a:cubicBezTo>
                    <a:pt x="7532" y="12887"/>
                    <a:pt x="8501" y="13105"/>
                    <a:pt x="9412" y="13105"/>
                  </a:cubicBezTo>
                  <a:cubicBezTo>
                    <a:pt x="15330" y="13105"/>
                    <a:pt x="18777" y="3903"/>
                    <a:pt x="12246" y="710"/>
                  </a:cubicBezTo>
                  <a:cubicBezTo>
                    <a:pt x="11244" y="219"/>
                    <a:pt x="10274" y="1"/>
                    <a:pt x="93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Google Shape;2836;p57">
              <a:extLst>
                <a:ext uri="{FF2B5EF4-FFF2-40B4-BE49-F238E27FC236}">
                  <a16:creationId xmlns:a16="http://schemas.microsoft.com/office/drawing/2014/main" id="{078C9BAD-37D9-185E-CEC7-924F2AEB65D9}"/>
                </a:ext>
              </a:extLst>
            </p:cNvPr>
            <p:cNvSpPr/>
            <p:nvPr/>
          </p:nvSpPr>
          <p:spPr>
            <a:xfrm>
              <a:off x="4696750" y="2893600"/>
              <a:ext cx="447700" cy="312325"/>
            </a:xfrm>
            <a:custGeom>
              <a:avLst/>
              <a:gdLst/>
              <a:ahLst/>
              <a:cxnLst/>
              <a:rect l="l" t="t" r="r" b="b"/>
              <a:pathLst>
                <a:path w="17908" h="12493" extrusionOk="0">
                  <a:moveTo>
                    <a:pt x="8933" y="1"/>
                  </a:moveTo>
                  <a:cubicBezTo>
                    <a:pt x="3275" y="1"/>
                    <a:pt x="1" y="8778"/>
                    <a:pt x="6225" y="11817"/>
                  </a:cubicBezTo>
                  <a:cubicBezTo>
                    <a:pt x="7183" y="12285"/>
                    <a:pt x="8110" y="12493"/>
                    <a:pt x="8981" y="12493"/>
                  </a:cubicBezTo>
                  <a:cubicBezTo>
                    <a:pt x="14637" y="12493"/>
                    <a:pt x="17908" y="3734"/>
                    <a:pt x="11685" y="675"/>
                  </a:cubicBezTo>
                  <a:cubicBezTo>
                    <a:pt x="10729" y="208"/>
                    <a:pt x="9803" y="1"/>
                    <a:pt x="8933" y="1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Google Shape;2837;p57">
              <a:extLst>
                <a:ext uri="{FF2B5EF4-FFF2-40B4-BE49-F238E27FC236}">
                  <a16:creationId xmlns:a16="http://schemas.microsoft.com/office/drawing/2014/main" id="{56EA9780-49AC-02F2-E58A-80E6C30CE663}"/>
                </a:ext>
              </a:extLst>
            </p:cNvPr>
            <p:cNvSpPr/>
            <p:nvPr/>
          </p:nvSpPr>
          <p:spPr>
            <a:xfrm>
              <a:off x="4886775" y="3089300"/>
              <a:ext cx="37375" cy="62175"/>
            </a:xfrm>
            <a:custGeom>
              <a:avLst/>
              <a:gdLst/>
              <a:ahLst/>
              <a:cxnLst/>
              <a:rect l="l" t="t" r="r" b="b"/>
              <a:pathLst>
                <a:path w="1495" h="2487" extrusionOk="0">
                  <a:moveTo>
                    <a:pt x="907" y="1"/>
                  </a:moveTo>
                  <a:cubicBezTo>
                    <a:pt x="588" y="1"/>
                    <a:pt x="225" y="361"/>
                    <a:pt x="111" y="782"/>
                  </a:cubicBezTo>
                  <a:cubicBezTo>
                    <a:pt x="67" y="938"/>
                    <a:pt x="33" y="1104"/>
                    <a:pt x="33" y="1271"/>
                  </a:cubicBezTo>
                  <a:cubicBezTo>
                    <a:pt x="0" y="1648"/>
                    <a:pt x="89" y="2047"/>
                    <a:pt x="333" y="2314"/>
                  </a:cubicBezTo>
                  <a:cubicBezTo>
                    <a:pt x="422" y="2391"/>
                    <a:pt x="511" y="2469"/>
                    <a:pt x="622" y="2480"/>
                  </a:cubicBezTo>
                  <a:cubicBezTo>
                    <a:pt x="652" y="2485"/>
                    <a:pt x="681" y="2487"/>
                    <a:pt x="709" y="2487"/>
                  </a:cubicBezTo>
                  <a:cubicBezTo>
                    <a:pt x="1436" y="2487"/>
                    <a:pt x="1495" y="1009"/>
                    <a:pt x="1398" y="560"/>
                  </a:cubicBezTo>
                  <a:cubicBezTo>
                    <a:pt x="1310" y="158"/>
                    <a:pt x="1118" y="1"/>
                    <a:pt x="907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Google Shape;2838;p57">
              <a:extLst>
                <a:ext uri="{FF2B5EF4-FFF2-40B4-BE49-F238E27FC236}">
                  <a16:creationId xmlns:a16="http://schemas.microsoft.com/office/drawing/2014/main" id="{AB1970CD-3706-FA51-E09F-0055D4E38A1D}"/>
                </a:ext>
              </a:extLst>
            </p:cNvPr>
            <p:cNvSpPr/>
            <p:nvPr/>
          </p:nvSpPr>
          <p:spPr>
            <a:xfrm>
              <a:off x="4890650" y="3093550"/>
              <a:ext cx="29375" cy="49625"/>
            </a:xfrm>
            <a:custGeom>
              <a:avLst/>
              <a:gdLst/>
              <a:ahLst/>
              <a:cxnLst/>
              <a:rect l="l" t="t" r="r" b="b"/>
              <a:pathLst>
                <a:path w="1175" h="1985" extrusionOk="0">
                  <a:moveTo>
                    <a:pt x="716" y="1"/>
                  </a:moveTo>
                  <a:cubicBezTo>
                    <a:pt x="461" y="1"/>
                    <a:pt x="172" y="287"/>
                    <a:pt x="78" y="634"/>
                  </a:cubicBezTo>
                  <a:cubicBezTo>
                    <a:pt x="45" y="745"/>
                    <a:pt x="23" y="867"/>
                    <a:pt x="12" y="1001"/>
                  </a:cubicBezTo>
                  <a:cubicBezTo>
                    <a:pt x="1" y="1311"/>
                    <a:pt x="56" y="1611"/>
                    <a:pt x="245" y="1833"/>
                  </a:cubicBezTo>
                  <a:cubicBezTo>
                    <a:pt x="300" y="1911"/>
                    <a:pt x="389" y="1966"/>
                    <a:pt x="489" y="1977"/>
                  </a:cubicBezTo>
                  <a:cubicBezTo>
                    <a:pt x="515" y="1982"/>
                    <a:pt x="540" y="1984"/>
                    <a:pt x="564" y="1984"/>
                  </a:cubicBezTo>
                  <a:cubicBezTo>
                    <a:pt x="1126" y="1984"/>
                    <a:pt x="1174" y="797"/>
                    <a:pt x="1110" y="446"/>
                  </a:cubicBezTo>
                  <a:cubicBezTo>
                    <a:pt x="1039" y="127"/>
                    <a:pt x="886" y="1"/>
                    <a:pt x="71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Google Shape;2839;p57">
              <a:extLst>
                <a:ext uri="{FF2B5EF4-FFF2-40B4-BE49-F238E27FC236}">
                  <a16:creationId xmlns:a16="http://schemas.microsoft.com/office/drawing/2014/main" id="{6FC7A989-485C-0F4A-D907-7DF6D1FEFD75}"/>
                </a:ext>
              </a:extLst>
            </p:cNvPr>
            <p:cNvSpPr/>
            <p:nvPr/>
          </p:nvSpPr>
          <p:spPr>
            <a:xfrm>
              <a:off x="4896200" y="3104950"/>
              <a:ext cx="12225" cy="14500"/>
            </a:xfrm>
            <a:custGeom>
              <a:avLst/>
              <a:gdLst/>
              <a:ahLst/>
              <a:cxnLst/>
              <a:rect l="l" t="t" r="r" b="b"/>
              <a:pathLst>
                <a:path w="489" h="580" extrusionOk="0">
                  <a:moveTo>
                    <a:pt x="269" y="1"/>
                  </a:moveTo>
                  <a:cubicBezTo>
                    <a:pt x="97" y="1"/>
                    <a:pt x="1" y="303"/>
                    <a:pt x="23" y="434"/>
                  </a:cubicBezTo>
                  <a:cubicBezTo>
                    <a:pt x="45" y="511"/>
                    <a:pt x="78" y="578"/>
                    <a:pt x="156" y="578"/>
                  </a:cubicBezTo>
                  <a:cubicBezTo>
                    <a:pt x="162" y="579"/>
                    <a:pt x="167" y="579"/>
                    <a:pt x="173" y="579"/>
                  </a:cubicBezTo>
                  <a:cubicBezTo>
                    <a:pt x="232" y="579"/>
                    <a:pt x="280" y="529"/>
                    <a:pt x="300" y="478"/>
                  </a:cubicBezTo>
                  <a:cubicBezTo>
                    <a:pt x="378" y="378"/>
                    <a:pt x="489" y="1"/>
                    <a:pt x="278" y="1"/>
                  </a:cubicBezTo>
                  <a:cubicBezTo>
                    <a:pt x="275" y="1"/>
                    <a:pt x="272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Google Shape;2840;p57">
              <a:extLst>
                <a:ext uri="{FF2B5EF4-FFF2-40B4-BE49-F238E27FC236}">
                  <a16:creationId xmlns:a16="http://schemas.microsoft.com/office/drawing/2014/main" id="{B1D2CCF1-B9BF-2A39-1979-FFCD5402E844}"/>
                </a:ext>
              </a:extLst>
            </p:cNvPr>
            <p:cNvSpPr/>
            <p:nvPr/>
          </p:nvSpPr>
          <p:spPr>
            <a:xfrm>
              <a:off x="4846825" y="3107900"/>
              <a:ext cx="41075" cy="62400"/>
            </a:xfrm>
            <a:custGeom>
              <a:avLst/>
              <a:gdLst/>
              <a:ahLst/>
              <a:cxnLst/>
              <a:rect l="l" t="t" r="r" b="b"/>
              <a:pathLst>
                <a:path w="1643" h="2496" extrusionOk="0">
                  <a:moveTo>
                    <a:pt x="725" y="1"/>
                  </a:moveTo>
                  <a:cubicBezTo>
                    <a:pt x="384" y="1"/>
                    <a:pt x="50" y="452"/>
                    <a:pt x="0" y="926"/>
                  </a:cubicBezTo>
                  <a:cubicBezTo>
                    <a:pt x="0" y="1093"/>
                    <a:pt x="0" y="1259"/>
                    <a:pt x="22" y="1414"/>
                  </a:cubicBezTo>
                  <a:cubicBezTo>
                    <a:pt x="56" y="1792"/>
                    <a:pt x="211" y="2158"/>
                    <a:pt x="499" y="2380"/>
                  </a:cubicBezTo>
                  <a:cubicBezTo>
                    <a:pt x="584" y="2446"/>
                    <a:pt x="677" y="2496"/>
                    <a:pt x="771" y="2496"/>
                  </a:cubicBezTo>
                  <a:cubicBezTo>
                    <a:pt x="788" y="2496"/>
                    <a:pt x="805" y="2494"/>
                    <a:pt x="821" y="2491"/>
                  </a:cubicBezTo>
                  <a:cubicBezTo>
                    <a:pt x="1643" y="2480"/>
                    <a:pt x="1421" y="904"/>
                    <a:pt x="1243" y="471"/>
                  </a:cubicBezTo>
                  <a:cubicBezTo>
                    <a:pt x="1098" y="135"/>
                    <a:pt x="911" y="1"/>
                    <a:pt x="72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Google Shape;2841;p57">
              <a:extLst>
                <a:ext uri="{FF2B5EF4-FFF2-40B4-BE49-F238E27FC236}">
                  <a16:creationId xmlns:a16="http://schemas.microsoft.com/office/drawing/2014/main" id="{05632B29-B52E-29C7-9C1E-3D59E2E17FF3}"/>
                </a:ext>
              </a:extLst>
            </p:cNvPr>
            <p:cNvSpPr/>
            <p:nvPr/>
          </p:nvSpPr>
          <p:spPr>
            <a:xfrm>
              <a:off x="4850150" y="3112450"/>
              <a:ext cx="32475" cy="49675"/>
            </a:xfrm>
            <a:custGeom>
              <a:avLst/>
              <a:gdLst/>
              <a:ahLst/>
              <a:cxnLst/>
              <a:rect l="l" t="t" r="r" b="b"/>
              <a:pathLst>
                <a:path w="1299" h="1987" extrusionOk="0">
                  <a:moveTo>
                    <a:pt x="573" y="0"/>
                  </a:moveTo>
                  <a:cubicBezTo>
                    <a:pt x="304" y="0"/>
                    <a:pt x="36" y="360"/>
                    <a:pt x="0" y="733"/>
                  </a:cubicBezTo>
                  <a:cubicBezTo>
                    <a:pt x="0" y="855"/>
                    <a:pt x="0" y="988"/>
                    <a:pt x="11" y="1110"/>
                  </a:cubicBezTo>
                  <a:cubicBezTo>
                    <a:pt x="56" y="1399"/>
                    <a:pt x="167" y="1698"/>
                    <a:pt x="400" y="1887"/>
                  </a:cubicBezTo>
                  <a:cubicBezTo>
                    <a:pt x="466" y="1943"/>
                    <a:pt x="566" y="1987"/>
                    <a:pt x="644" y="1987"/>
                  </a:cubicBezTo>
                  <a:cubicBezTo>
                    <a:pt x="1299" y="1965"/>
                    <a:pt x="1132" y="722"/>
                    <a:pt x="977" y="378"/>
                  </a:cubicBezTo>
                  <a:cubicBezTo>
                    <a:pt x="867" y="107"/>
                    <a:pt x="720" y="0"/>
                    <a:pt x="573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Google Shape;2842;p57">
              <a:extLst>
                <a:ext uri="{FF2B5EF4-FFF2-40B4-BE49-F238E27FC236}">
                  <a16:creationId xmlns:a16="http://schemas.microsoft.com/office/drawing/2014/main" id="{3416C246-21D8-1D0D-1578-8928A430BA89}"/>
                </a:ext>
              </a:extLst>
            </p:cNvPr>
            <p:cNvSpPr/>
            <p:nvPr/>
          </p:nvSpPr>
          <p:spPr>
            <a:xfrm>
              <a:off x="4854575" y="3124850"/>
              <a:ext cx="10700" cy="14525"/>
            </a:xfrm>
            <a:custGeom>
              <a:avLst/>
              <a:gdLst/>
              <a:ahLst/>
              <a:cxnLst/>
              <a:rect l="l" t="t" r="r" b="b"/>
              <a:pathLst>
                <a:path w="428" h="581" extrusionOk="0">
                  <a:moveTo>
                    <a:pt x="254" y="0"/>
                  </a:moveTo>
                  <a:cubicBezTo>
                    <a:pt x="245" y="0"/>
                    <a:pt x="234" y="1"/>
                    <a:pt x="223" y="4"/>
                  </a:cubicBezTo>
                  <a:cubicBezTo>
                    <a:pt x="45" y="26"/>
                    <a:pt x="1" y="337"/>
                    <a:pt x="45" y="459"/>
                  </a:cubicBezTo>
                  <a:cubicBezTo>
                    <a:pt x="67" y="525"/>
                    <a:pt x="123" y="581"/>
                    <a:pt x="189" y="581"/>
                  </a:cubicBezTo>
                  <a:cubicBezTo>
                    <a:pt x="267" y="581"/>
                    <a:pt x="300" y="514"/>
                    <a:pt x="334" y="459"/>
                  </a:cubicBezTo>
                  <a:cubicBezTo>
                    <a:pt x="376" y="354"/>
                    <a:pt x="428" y="0"/>
                    <a:pt x="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Google Shape;2843;p57">
              <a:extLst>
                <a:ext uri="{FF2B5EF4-FFF2-40B4-BE49-F238E27FC236}">
                  <a16:creationId xmlns:a16="http://schemas.microsoft.com/office/drawing/2014/main" id="{8B3DFDC6-9DB6-C685-6011-DCC99A691C33}"/>
                </a:ext>
              </a:extLst>
            </p:cNvPr>
            <p:cNvSpPr/>
            <p:nvPr/>
          </p:nvSpPr>
          <p:spPr>
            <a:xfrm>
              <a:off x="4934275" y="3081225"/>
              <a:ext cx="39350" cy="61025"/>
            </a:xfrm>
            <a:custGeom>
              <a:avLst/>
              <a:gdLst/>
              <a:ahLst/>
              <a:cxnLst/>
              <a:rect l="l" t="t" r="r" b="b"/>
              <a:pathLst>
                <a:path w="1574" h="2441" extrusionOk="0">
                  <a:moveTo>
                    <a:pt x="506" y="1"/>
                  </a:moveTo>
                  <a:cubicBezTo>
                    <a:pt x="263" y="1"/>
                    <a:pt x="61" y="181"/>
                    <a:pt x="31" y="639"/>
                  </a:cubicBezTo>
                  <a:cubicBezTo>
                    <a:pt x="0" y="1072"/>
                    <a:pt x="266" y="2441"/>
                    <a:pt x="925" y="2441"/>
                  </a:cubicBezTo>
                  <a:cubicBezTo>
                    <a:pt x="976" y="2441"/>
                    <a:pt x="1030" y="2432"/>
                    <a:pt x="1085" y="2415"/>
                  </a:cubicBezTo>
                  <a:cubicBezTo>
                    <a:pt x="1196" y="2381"/>
                    <a:pt x="1274" y="2304"/>
                    <a:pt x="1352" y="2204"/>
                  </a:cubicBezTo>
                  <a:cubicBezTo>
                    <a:pt x="1552" y="1915"/>
                    <a:pt x="1574" y="1516"/>
                    <a:pt x="1485" y="1138"/>
                  </a:cubicBezTo>
                  <a:cubicBezTo>
                    <a:pt x="1441" y="972"/>
                    <a:pt x="1385" y="817"/>
                    <a:pt x="1352" y="661"/>
                  </a:cubicBezTo>
                  <a:cubicBezTo>
                    <a:pt x="1179" y="285"/>
                    <a:pt x="810" y="1"/>
                    <a:pt x="506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Google Shape;2844;p57">
              <a:extLst>
                <a:ext uri="{FF2B5EF4-FFF2-40B4-BE49-F238E27FC236}">
                  <a16:creationId xmlns:a16="http://schemas.microsoft.com/office/drawing/2014/main" id="{10E64A99-511C-17CA-C041-A367AD8C706B}"/>
                </a:ext>
              </a:extLst>
            </p:cNvPr>
            <p:cNvSpPr/>
            <p:nvPr/>
          </p:nvSpPr>
          <p:spPr>
            <a:xfrm>
              <a:off x="4937575" y="3085275"/>
              <a:ext cx="31350" cy="48500"/>
            </a:xfrm>
            <a:custGeom>
              <a:avLst/>
              <a:gdLst/>
              <a:ahLst/>
              <a:cxnLst/>
              <a:rect l="l" t="t" r="r" b="b"/>
              <a:pathLst>
                <a:path w="1254" h="1940" extrusionOk="0">
                  <a:moveTo>
                    <a:pt x="398" y="1"/>
                  </a:moveTo>
                  <a:cubicBezTo>
                    <a:pt x="206" y="1"/>
                    <a:pt x="46" y="142"/>
                    <a:pt x="21" y="499"/>
                  </a:cubicBezTo>
                  <a:cubicBezTo>
                    <a:pt x="1" y="850"/>
                    <a:pt x="210" y="1939"/>
                    <a:pt x="739" y="1939"/>
                  </a:cubicBezTo>
                  <a:cubicBezTo>
                    <a:pt x="779" y="1939"/>
                    <a:pt x="821" y="1933"/>
                    <a:pt x="865" y="1920"/>
                  </a:cubicBezTo>
                  <a:cubicBezTo>
                    <a:pt x="953" y="1887"/>
                    <a:pt x="1020" y="1820"/>
                    <a:pt x="1076" y="1753"/>
                  </a:cubicBezTo>
                  <a:cubicBezTo>
                    <a:pt x="1242" y="1498"/>
                    <a:pt x="1253" y="1187"/>
                    <a:pt x="1187" y="888"/>
                  </a:cubicBezTo>
                  <a:cubicBezTo>
                    <a:pt x="1164" y="766"/>
                    <a:pt x="1120" y="644"/>
                    <a:pt x="1064" y="533"/>
                  </a:cubicBezTo>
                  <a:cubicBezTo>
                    <a:pt x="934" y="228"/>
                    <a:pt x="641" y="1"/>
                    <a:pt x="39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Google Shape;2845;p57">
              <a:extLst>
                <a:ext uri="{FF2B5EF4-FFF2-40B4-BE49-F238E27FC236}">
                  <a16:creationId xmlns:a16="http://schemas.microsoft.com/office/drawing/2014/main" id="{BD25A461-D0E7-4DB7-E88B-A21D3AFE5647}"/>
                </a:ext>
              </a:extLst>
            </p:cNvPr>
            <p:cNvSpPr/>
            <p:nvPr/>
          </p:nvSpPr>
          <p:spPr>
            <a:xfrm>
              <a:off x="4948075" y="3096300"/>
              <a:ext cx="13075" cy="13725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32" y="0"/>
                  </a:moveTo>
                  <a:cubicBezTo>
                    <a:pt x="221" y="0"/>
                    <a:pt x="211" y="1"/>
                    <a:pt x="201" y="3"/>
                  </a:cubicBezTo>
                  <a:cubicBezTo>
                    <a:pt x="1" y="36"/>
                    <a:pt x="167" y="380"/>
                    <a:pt x="256" y="480"/>
                  </a:cubicBezTo>
                  <a:cubicBezTo>
                    <a:pt x="285" y="519"/>
                    <a:pt x="339" y="549"/>
                    <a:pt x="396" y="549"/>
                  </a:cubicBezTo>
                  <a:cubicBezTo>
                    <a:pt x="405" y="549"/>
                    <a:pt x="414" y="548"/>
                    <a:pt x="423" y="547"/>
                  </a:cubicBezTo>
                  <a:cubicBezTo>
                    <a:pt x="489" y="524"/>
                    <a:pt x="522" y="447"/>
                    <a:pt x="522" y="380"/>
                  </a:cubicBezTo>
                  <a:cubicBezTo>
                    <a:pt x="522" y="254"/>
                    <a:pt x="404" y="0"/>
                    <a:pt x="2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Google Shape;2846;p57">
              <a:extLst>
                <a:ext uri="{FF2B5EF4-FFF2-40B4-BE49-F238E27FC236}">
                  <a16:creationId xmlns:a16="http://schemas.microsoft.com/office/drawing/2014/main" id="{70569D7B-2388-08E8-97D8-39A506B57ED6}"/>
                </a:ext>
              </a:extLst>
            </p:cNvPr>
            <p:cNvSpPr/>
            <p:nvPr/>
          </p:nvSpPr>
          <p:spPr>
            <a:xfrm>
              <a:off x="4979475" y="3094400"/>
              <a:ext cx="39100" cy="62475"/>
            </a:xfrm>
            <a:custGeom>
              <a:avLst/>
              <a:gdLst/>
              <a:ahLst/>
              <a:cxnLst/>
              <a:rect l="l" t="t" r="r" b="b"/>
              <a:pathLst>
                <a:path w="1564" h="2499" extrusionOk="0">
                  <a:moveTo>
                    <a:pt x="784" y="1"/>
                  </a:moveTo>
                  <a:cubicBezTo>
                    <a:pt x="591" y="1"/>
                    <a:pt x="402" y="143"/>
                    <a:pt x="276" y="501"/>
                  </a:cubicBezTo>
                  <a:cubicBezTo>
                    <a:pt x="122" y="941"/>
                    <a:pt x="1" y="2498"/>
                    <a:pt x="803" y="2498"/>
                  </a:cubicBezTo>
                  <a:cubicBezTo>
                    <a:pt x="809" y="2498"/>
                    <a:pt x="814" y="2498"/>
                    <a:pt x="820" y="2498"/>
                  </a:cubicBezTo>
                  <a:cubicBezTo>
                    <a:pt x="931" y="2487"/>
                    <a:pt x="1042" y="2432"/>
                    <a:pt x="1120" y="2354"/>
                  </a:cubicBezTo>
                  <a:cubicBezTo>
                    <a:pt x="1408" y="2121"/>
                    <a:pt x="1519" y="1732"/>
                    <a:pt x="1553" y="1355"/>
                  </a:cubicBezTo>
                  <a:cubicBezTo>
                    <a:pt x="1564" y="1189"/>
                    <a:pt x="1553" y="1044"/>
                    <a:pt x="1519" y="889"/>
                  </a:cubicBezTo>
                  <a:cubicBezTo>
                    <a:pt x="1463" y="425"/>
                    <a:pt x="1117" y="1"/>
                    <a:pt x="784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Google Shape;2847;p57">
              <a:extLst>
                <a:ext uri="{FF2B5EF4-FFF2-40B4-BE49-F238E27FC236}">
                  <a16:creationId xmlns:a16="http://schemas.microsoft.com/office/drawing/2014/main" id="{EEB9AA1A-5718-5D1F-3F5F-73698D83E30F}"/>
                </a:ext>
              </a:extLst>
            </p:cNvPr>
            <p:cNvSpPr/>
            <p:nvPr/>
          </p:nvSpPr>
          <p:spPr>
            <a:xfrm>
              <a:off x="4984200" y="3098600"/>
              <a:ext cx="31050" cy="49675"/>
            </a:xfrm>
            <a:custGeom>
              <a:avLst/>
              <a:gdLst/>
              <a:ahLst/>
              <a:cxnLst/>
              <a:rect l="l" t="t" r="r" b="b"/>
              <a:pathLst>
                <a:path w="1242" h="1987" extrusionOk="0">
                  <a:moveTo>
                    <a:pt x="628" y="1"/>
                  </a:moveTo>
                  <a:cubicBezTo>
                    <a:pt x="473" y="1"/>
                    <a:pt x="322" y="114"/>
                    <a:pt x="220" y="399"/>
                  </a:cubicBezTo>
                  <a:cubicBezTo>
                    <a:pt x="99" y="740"/>
                    <a:pt x="0" y="1986"/>
                    <a:pt x="636" y="1986"/>
                  </a:cubicBezTo>
                  <a:cubicBezTo>
                    <a:pt x="642" y="1986"/>
                    <a:pt x="648" y="1986"/>
                    <a:pt x="653" y="1986"/>
                  </a:cubicBezTo>
                  <a:cubicBezTo>
                    <a:pt x="753" y="1986"/>
                    <a:pt x="831" y="1931"/>
                    <a:pt x="909" y="1875"/>
                  </a:cubicBezTo>
                  <a:cubicBezTo>
                    <a:pt x="1131" y="1686"/>
                    <a:pt x="1219" y="1387"/>
                    <a:pt x="1241" y="1076"/>
                  </a:cubicBezTo>
                  <a:cubicBezTo>
                    <a:pt x="1241" y="954"/>
                    <a:pt x="1241" y="810"/>
                    <a:pt x="1219" y="710"/>
                  </a:cubicBezTo>
                  <a:cubicBezTo>
                    <a:pt x="1170" y="338"/>
                    <a:pt x="894" y="1"/>
                    <a:pt x="62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Google Shape;2848;p57">
              <a:extLst>
                <a:ext uri="{FF2B5EF4-FFF2-40B4-BE49-F238E27FC236}">
                  <a16:creationId xmlns:a16="http://schemas.microsoft.com/office/drawing/2014/main" id="{74141F7B-6A6E-8876-BA62-9F37E49455B2}"/>
                </a:ext>
              </a:extLst>
            </p:cNvPr>
            <p:cNvSpPr/>
            <p:nvPr/>
          </p:nvSpPr>
          <p:spPr>
            <a:xfrm>
              <a:off x="4999475" y="3110225"/>
              <a:ext cx="11050" cy="15000"/>
            </a:xfrm>
            <a:custGeom>
              <a:avLst/>
              <a:gdLst/>
              <a:ahLst/>
              <a:cxnLst/>
              <a:rect l="l" t="t" r="r" b="b"/>
              <a:pathLst>
                <a:path w="442" h="600" extrusionOk="0">
                  <a:moveTo>
                    <a:pt x="200" y="0"/>
                  </a:moveTo>
                  <a:cubicBezTo>
                    <a:pt x="0" y="0"/>
                    <a:pt x="76" y="369"/>
                    <a:pt x="131" y="478"/>
                  </a:cubicBezTo>
                  <a:cubicBezTo>
                    <a:pt x="153" y="544"/>
                    <a:pt x="198" y="600"/>
                    <a:pt x="264" y="600"/>
                  </a:cubicBezTo>
                  <a:cubicBezTo>
                    <a:pt x="331" y="600"/>
                    <a:pt x="386" y="544"/>
                    <a:pt x="409" y="478"/>
                  </a:cubicBezTo>
                  <a:cubicBezTo>
                    <a:pt x="442" y="334"/>
                    <a:pt x="386" y="34"/>
                    <a:pt x="209" y="1"/>
                  </a:cubicBezTo>
                  <a:cubicBezTo>
                    <a:pt x="206" y="1"/>
                    <a:pt x="203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Google Shape;2849;p57">
              <a:extLst>
                <a:ext uri="{FF2B5EF4-FFF2-40B4-BE49-F238E27FC236}">
                  <a16:creationId xmlns:a16="http://schemas.microsoft.com/office/drawing/2014/main" id="{C0C64023-7EDA-DB48-BB11-15BECEF52D9C}"/>
                </a:ext>
              </a:extLst>
            </p:cNvPr>
            <p:cNvSpPr/>
            <p:nvPr/>
          </p:nvSpPr>
          <p:spPr>
            <a:xfrm>
              <a:off x="4824350" y="2969025"/>
              <a:ext cx="71025" cy="44975"/>
            </a:xfrm>
            <a:custGeom>
              <a:avLst/>
              <a:gdLst/>
              <a:ahLst/>
              <a:cxnLst/>
              <a:rect l="l" t="t" r="r" b="b"/>
              <a:pathLst>
                <a:path w="2841" h="1799" extrusionOk="0">
                  <a:moveTo>
                    <a:pt x="1046" y="0"/>
                  </a:moveTo>
                  <a:cubicBezTo>
                    <a:pt x="947" y="0"/>
                    <a:pt x="849" y="14"/>
                    <a:pt x="755" y="44"/>
                  </a:cubicBezTo>
                  <a:cubicBezTo>
                    <a:pt x="644" y="89"/>
                    <a:pt x="533" y="144"/>
                    <a:pt x="477" y="244"/>
                  </a:cubicBezTo>
                  <a:cubicBezTo>
                    <a:pt x="0" y="910"/>
                    <a:pt x="1421" y="1653"/>
                    <a:pt x="1865" y="1764"/>
                  </a:cubicBezTo>
                  <a:cubicBezTo>
                    <a:pt x="1965" y="1788"/>
                    <a:pt x="2055" y="1799"/>
                    <a:pt x="2135" y="1799"/>
                  </a:cubicBezTo>
                  <a:cubicBezTo>
                    <a:pt x="2841" y="1799"/>
                    <a:pt x="2717" y="938"/>
                    <a:pt x="2209" y="499"/>
                  </a:cubicBezTo>
                  <a:cubicBezTo>
                    <a:pt x="2098" y="399"/>
                    <a:pt x="1976" y="300"/>
                    <a:pt x="1820" y="233"/>
                  </a:cubicBezTo>
                  <a:cubicBezTo>
                    <a:pt x="1579" y="96"/>
                    <a:pt x="1308" y="0"/>
                    <a:pt x="1046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Google Shape;2850;p57">
              <a:extLst>
                <a:ext uri="{FF2B5EF4-FFF2-40B4-BE49-F238E27FC236}">
                  <a16:creationId xmlns:a16="http://schemas.microsoft.com/office/drawing/2014/main" id="{9655CA46-2DE2-C2C7-6415-E1F6B2F1C948}"/>
                </a:ext>
              </a:extLst>
            </p:cNvPr>
            <p:cNvSpPr/>
            <p:nvPr/>
          </p:nvSpPr>
          <p:spPr>
            <a:xfrm>
              <a:off x="4834325" y="2974375"/>
              <a:ext cx="56925" cy="36150"/>
            </a:xfrm>
            <a:custGeom>
              <a:avLst/>
              <a:gdLst/>
              <a:ahLst/>
              <a:cxnLst/>
              <a:rect l="l" t="t" r="r" b="b"/>
              <a:pathLst>
                <a:path w="2277" h="1446" extrusionOk="0">
                  <a:moveTo>
                    <a:pt x="839" y="1"/>
                  </a:moveTo>
                  <a:cubicBezTo>
                    <a:pt x="758" y="1"/>
                    <a:pt x="678" y="13"/>
                    <a:pt x="600" y="41"/>
                  </a:cubicBezTo>
                  <a:cubicBezTo>
                    <a:pt x="522" y="74"/>
                    <a:pt x="433" y="108"/>
                    <a:pt x="378" y="196"/>
                  </a:cubicBezTo>
                  <a:cubicBezTo>
                    <a:pt x="1" y="740"/>
                    <a:pt x="1133" y="1328"/>
                    <a:pt x="1488" y="1417"/>
                  </a:cubicBezTo>
                  <a:cubicBezTo>
                    <a:pt x="1570" y="1436"/>
                    <a:pt x="1643" y="1445"/>
                    <a:pt x="1708" y="1445"/>
                  </a:cubicBezTo>
                  <a:cubicBezTo>
                    <a:pt x="2276" y="1445"/>
                    <a:pt x="2164" y="756"/>
                    <a:pt x="1765" y="407"/>
                  </a:cubicBezTo>
                  <a:cubicBezTo>
                    <a:pt x="1665" y="319"/>
                    <a:pt x="1554" y="252"/>
                    <a:pt x="1443" y="185"/>
                  </a:cubicBezTo>
                  <a:cubicBezTo>
                    <a:pt x="1260" y="82"/>
                    <a:pt x="1047" y="1"/>
                    <a:pt x="83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Google Shape;2851;p57">
              <a:extLst>
                <a:ext uri="{FF2B5EF4-FFF2-40B4-BE49-F238E27FC236}">
                  <a16:creationId xmlns:a16="http://schemas.microsoft.com/office/drawing/2014/main" id="{9CEC88DF-6F40-8FEF-1337-3C399087094E}"/>
                </a:ext>
              </a:extLst>
            </p:cNvPr>
            <p:cNvSpPr/>
            <p:nvPr/>
          </p:nvSpPr>
          <p:spPr>
            <a:xfrm>
              <a:off x="4865400" y="2985225"/>
              <a:ext cx="14175" cy="12050"/>
            </a:xfrm>
            <a:custGeom>
              <a:avLst/>
              <a:gdLst/>
              <a:ahLst/>
              <a:cxnLst/>
              <a:rect l="l" t="t" r="r" b="b"/>
              <a:pathLst>
                <a:path w="567" h="482" extrusionOk="0">
                  <a:moveTo>
                    <a:pt x="137" y="1"/>
                  </a:moveTo>
                  <a:cubicBezTo>
                    <a:pt x="90" y="1"/>
                    <a:pt x="46" y="13"/>
                    <a:pt x="23" y="51"/>
                  </a:cubicBezTo>
                  <a:cubicBezTo>
                    <a:pt x="1" y="107"/>
                    <a:pt x="12" y="173"/>
                    <a:pt x="56" y="229"/>
                  </a:cubicBezTo>
                  <a:cubicBezTo>
                    <a:pt x="106" y="304"/>
                    <a:pt x="278" y="481"/>
                    <a:pt x="401" y="481"/>
                  </a:cubicBezTo>
                  <a:cubicBezTo>
                    <a:pt x="441" y="481"/>
                    <a:pt x="476" y="463"/>
                    <a:pt x="500" y="417"/>
                  </a:cubicBezTo>
                  <a:cubicBezTo>
                    <a:pt x="567" y="262"/>
                    <a:pt x="345" y="51"/>
                    <a:pt x="200" y="7"/>
                  </a:cubicBezTo>
                  <a:cubicBezTo>
                    <a:pt x="180" y="3"/>
                    <a:pt x="158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Google Shape;2852;p57">
              <a:extLst>
                <a:ext uri="{FF2B5EF4-FFF2-40B4-BE49-F238E27FC236}">
                  <a16:creationId xmlns:a16="http://schemas.microsoft.com/office/drawing/2014/main" id="{93FEFAAF-C596-428F-B009-70C672630E5C}"/>
                </a:ext>
              </a:extLst>
            </p:cNvPr>
            <p:cNvSpPr/>
            <p:nvPr/>
          </p:nvSpPr>
          <p:spPr>
            <a:xfrm>
              <a:off x="4825725" y="2926375"/>
              <a:ext cx="74575" cy="40225"/>
            </a:xfrm>
            <a:custGeom>
              <a:avLst/>
              <a:gdLst/>
              <a:ahLst/>
              <a:cxnLst/>
              <a:rect l="l" t="t" r="r" b="b"/>
              <a:pathLst>
                <a:path w="2983" h="1609" extrusionOk="0">
                  <a:moveTo>
                    <a:pt x="1083" y="1"/>
                  </a:moveTo>
                  <a:cubicBezTo>
                    <a:pt x="901" y="1"/>
                    <a:pt x="725" y="37"/>
                    <a:pt x="567" y="119"/>
                  </a:cubicBezTo>
                  <a:cubicBezTo>
                    <a:pt x="478" y="174"/>
                    <a:pt x="378" y="241"/>
                    <a:pt x="334" y="352"/>
                  </a:cubicBezTo>
                  <a:cubicBezTo>
                    <a:pt x="1" y="1107"/>
                    <a:pt x="1510" y="1573"/>
                    <a:pt x="1976" y="1606"/>
                  </a:cubicBezTo>
                  <a:cubicBezTo>
                    <a:pt x="2004" y="1607"/>
                    <a:pt x="2031" y="1608"/>
                    <a:pt x="2056" y="1608"/>
                  </a:cubicBezTo>
                  <a:cubicBezTo>
                    <a:pt x="2982" y="1608"/>
                    <a:pt x="2713" y="663"/>
                    <a:pt x="2087" y="296"/>
                  </a:cubicBezTo>
                  <a:cubicBezTo>
                    <a:pt x="1954" y="230"/>
                    <a:pt x="1810" y="163"/>
                    <a:pt x="1654" y="108"/>
                  </a:cubicBezTo>
                  <a:cubicBezTo>
                    <a:pt x="1468" y="40"/>
                    <a:pt x="1273" y="1"/>
                    <a:pt x="1083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Google Shape;2853;p57">
              <a:extLst>
                <a:ext uri="{FF2B5EF4-FFF2-40B4-BE49-F238E27FC236}">
                  <a16:creationId xmlns:a16="http://schemas.microsoft.com/office/drawing/2014/main" id="{C3A9DAE1-D32C-280B-8915-B62EF6F45680}"/>
                </a:ext>
              </a:extLst>
            </p:cNvPr>
            <p:cNvSpPr/>
            <p:nvPr/>
          </p:nvSpPr>
          <p:spPr>
            <a:xfrm>
              <a:off x="4835450" y="2931075"/>
              <a:ext cx="59375" cy="31900"/>
            </a:xfrm>
            <a:custGeom>
              <a:avLst/>
              <a:gdLst/>
              <a:ahLst/>
              <a:cxnLst/>
              <a:rect l="l" t="t" r="r" b="b"/>
              <a:pathLst>
                <a:path w="2375" h="1276" extrusionOk="0">
                  <a:moveTo>
                    <a:pt x="855" y="0"/>
                  </a:moveTo>
                  <a:cubicBezTo>
                    <a:pt x="714" y="0"/>
                    <a:pt x="577" y="28"/>
                    <a:pt x="455" y="97"/>
                  </a:cubicBezTo>
                  <a:cubicBezTo>
                    <a:pt x="377" y="142"/>
                    <a:pt x="311" y="197"/>
                    <a:pt x="266" y="275"/>
                  </a:cubicBezTo>
                  <a:cubicBezTo>
                    <a:pt x="0" y="874"/>
                    <a:pt x="1210" y="1263"/>
                    <a:pt x="1565" y="1274"/>
                  </a:cubicBezTo>
                  <a:cubicBezTo>
                    <a:pt x="1587" y="1275"/>
                    <a:pt x="1609" y="1276"/>
                    <a:pt x="1630" y="1276"/>
                  </a:cubicBezTo>
                  <a:cubicBezTo>
                    <a:pt x="2374" y="1276"/>
                    <a:pt x="2161" y="522"/>
                    <a:pt x="1665" y="231"/>
                  </a:cubicBezTo>
                  <a:cubicBezTo>
                    <a:pt x="1554" y="175"/>
                    <a:pt x="1443" y="120"/>
                    <a:pt x="1321" y="86"/>
                  </a:cubicBezTo>
                  <a:cubicBezTo>
                    <a:pt x="1170" y="34"/>
                    <a:pt x="1010" y="0"/>
                    <a:pt x="855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Google Shape;2854;p57">
              <a:extLst>
                <a:ext uri="{FF2B5EF4-FFF2-40B4-BE49-F238E27FC236}">
                  <a16:creationId xmlns:a16="http://schemas.microsoft.com/office/drawing/2014/main" id="{190233DA-AB84-788E-0031-3A27AD4A61DF}"/>
                </a:ext>
              </a:extLst>
            </p:cNvPr>
            <p:cNvSpPr/>
            <p:nvPr/>
          </p:nvSpPr>
          <p:spPr>
            <a:xfrm>
              <a:off x="4864575" y="2939250"/>
              <a:ext cx="15000" cy="11275"/>
            </a:xfrm>
            <a:custGeom>
              <a:avLst/>
              <a:gdLst/>
              <a:ahLst/>
              <a:cxnLst/>
              <a:rect l="l" t="t" r="r" b="b"/>
              <a:pathLst>
                <a:path w="600" h="451" extrusionOk="0">
                  <a:moveTo>
                    <a:pt x="163" y="1"/>
                  </a:moveTo>
                  <a:cubicBezTo>
                    <a:pt x="99" y="1"/>
                    <a:pt x="43" y="27"/>
                    <a:pt x="34" y="92"/>
                  </a:cubicBezTo>
                  <a:cubicBezTo>
                    <a:pt x="0" y="148"/>
                    <a:pt x="45" y="214"/>
                    <a:pt x="89" y="270"/>
                  </a:cubicBezTo>
                  <a:cubicBezTo>
                    <a:pt x="144" y="324"/>
                    <a:pt x="320" y="451"/>
                    <a:pt x="442" y="451"/>
                  </a:cubicBezTo>
                  <a:cubicBezTo>
                    <a:pt x="494" y="451"/>
                    <a:pt x="536" y="429"/>
                    <a:pt x="555" y="370"/>
                  </a:cubicBezTo>
                  <a:cubicBezTo>
                    <a:pt x="600" y="181"/>
                    <a:pt x="333" y="14"/>
                    <a:pt x="200" y="3"/>
                  </a:cubicBezTo>
                  <a:cubicBezTo>
                    <a:pt x="188" y="2"/>
                    <a:pt x="175" y="1"/>
                    <a:pt x="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Google Shape;2855;p57">
              <a:extLst>
                <a:ext uri="{FF2B5EF4-FFF2-40B4-BE49-F238E27FC236}">
                  <a16:creationId xmlns:a16="http://schemas.microsoft.com/office/drawing/2014/main" id="{D1D1D274-D579-8976-CA51-BC570B430120}"/>
                </a:ext>
              </a:extLst>
            </p:cNvPr>
            <p:cNvSpPr/>
            <p:nvPr/>
          </p:nvSpPr>
          <p:spPr>
            <a:xfrm>
              <a:off x="4819075" y="3020250"/>
              <a:ext cx="74025" cy="36475"/>
            </a:xfrm>
            <a:custGeom>
              <a:avLst/>
              <a:gdLst/>
              <a:ahLst/>
              <a:cxnLst/>
              <a:rect l="l" t="t" r="r" b="b"/>
              <a:pathLst>
                <a:path w="2961" h="1459" extrusionOk="0">
                  <a:moveTo>
                    <a:pt x="814" y="0"/>
                  </a:moveTo>
                  <a:cubicBezTo>
                    <a:pt x="416" y="0"/>
                    <a:pt x="73" y="118"/>
                    <a:pt x="22" y="481"/>
                  </a:cubicBezTo>
                  <a:cubicBezTo>
                    <a:pt x="0" y="603"/>
                    <a:pt x="45" y="714"/>
                    <a:pt x="100" y="814"/>
                  </a:cubicBezTo>
                  <a:cubicBezTo>
                    <a:pt x="278" y="1125"/>
                    <a:pt x="644" y="1314"/>
                    <a:pt x="999" y="1402"/>
                  </a:cubicBezTo>
                  <a:cubicBezTo>
                    <a:pt x="1154" y="1436"/>
                    <a:pt x="1321" y="1458"/>
                    <a:pt x="1476" y="1458"/>
                  </a:cubicBezTo>
                  <a:cubicBezTo>
                    <a:pt x="1488" y="1458"/>
                    <a:pt x="1500" y="1458"/>
                    <a:pt x="1511" y="1458"/>
                  </a:cubicBezTo>
                  <a:cubicBezTo>
                    <a:pt x="2243" y="1458"/>
                    <a:pt x="2960" y="784"/>
                    <a:pt x="2076" y="293"/>
                  </a:cubicBezTo>
                  <a:cubicBezTo>
                    <a:pt x="1851" y="171"/>
                    <a:pt x="1293" y="0"/>
                    <a:pt x="814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Google Shape;2856;p57">
              <a:extLst>
                <a:ext uri="{FF2B5EF4-FFF2-40B4-BE49-F238E27FC236}">
                  <a16:creationId xmlns:a16="http://schemas.microsoft.com/office/drawing/2014/main" id="{5E04DC8C-AD92-73A5-1EDE-F4F8C4BF7862}"/>
                </a:ext>
              </a:extLst>
            </p:cNvPr>
            <p:cNvSpPr/>
            <p:nvPr/>
          </p:nvSpPr>
          <p:spPr>
            <a:xfrm>
              <a:off x="4827400" y="3024250"/>
              <a:ext cx="59025" cy="29300"/>
            </a:xfrm>
            <a:custGeom>
              <a:avLst/>
              <a:gdLst/>
              <a:ahLst/>
              <a:cxnLst/>
              <a:rect l="l" t="t" r="r" b="b"/>
              <a:pathLst>
                <a:path w="2361" h="1172" extrusionOk="0">
                  <a:moveTo>
                    <a:pt x="646" y="1"/>
                  </a:moveTo>
                  <a:cubicBezTo>
                    <a:pt x="329" y="1"/>
                    <a:pt x="58" y="96"/>
                    <a:pt x="22" y="388"/>
                  </a:cubicBezTo>
                  <a:cubicBezTo>
                    <a:pt x="0" y="488"/>
                    <a:pt x="45" y="576"/>
                    <a:pt x="89" y="654"/>
                  </a:cubicBezTo>
                  <a:cubicBezTo>
                    <a:pt x="222" y="909"/>
                    <a:pt x="522" y="1054"/>
                    <a:pt x="810" y="1131"/>
                  </a:cubicBezTo>
                  <a:cubicBezTo>
                    <a:pt x="904" y="1148"/>
                    <a:pt x="998" y="1172"/>
                    <a:pt x="1091" y="1172"/>
                  </a:cubicBezTo>
                  <a:cubicBezTo>
                    <a:pt x="1120" y="1172"/>
                    <a:pt x="1148" y="1170"/>
                    <a:pt x="1177" y="1165"/>
                  </a:cubicBezTo>
                  <a:cubicBezTo>
                    <a:pt x="1188" y="1165"/>
                    <a:pt x="1200" y="1165"/>
                    <a:pt x="1212" y="1165"/>
                  </a:cubicBezTo>
                  <a:cubicBezTo>
                    <a:pt x="1799" y="1165"/>
                    <a:pt x="2361" y="635"/>
                    <a:pt x="1654" y="243"/>
                  </a:cubicBezTo>
                  <a:cubicBezTo>
                    <a:pt x="1478" y="140"/>
                    <a:pt x="1029" y="1"/>
                    <a:pt x="64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Google Shape;2857;p57">
              <a:extLst>
                <a:ext uri="{FF2B5EF4-FFF2-40B4-BE49-F238E27FC236}">
                  <a16:creationId xmlns:a16="http://schemas.microsoft.com/office/drawing/2014/main" id="{15A381A2-BDED-2ABC-ABF4-5511E59BE2A7}"/>
                </a:ext>
              </a:extLst>
            </p:cNvPr>
            <p:cNvSpPr/>
            <p:nvPr/>
          </p:nvSpPr>
          <p:spPr>
            <a:xfrm>
              <a:off x="4849025" y="3040250"/>
              <a:ext cx="15775" cy="8325"/>
            </a:xfrm>
            <a:custGeom>
              <a:avLst/>
              <a:gdLst/>
              <a:ahLst/>
              <a:cxnLst/>
              <a:rect l="l" t="t" r="r" b="b"/>
              <a:pathLst>
                <a:path w="631" h="333" extrusionOk="0">
                  <a:moveTo>
                    <a:pt x="315" y="0"/>
                  </a:moveTo>
                  <a:cubicBezTo>
                    <a:pt x="250" y="0"/>
                    <a:pt x="190" y="7"/>
                    <a:pt x="156" y="14"/>
                  </a:cubicBezTo>
                  <a:cubicBezTo>
                    <a:pt x="90" y="47"/>
                    <a:pt x="23" y="70"/>
                    <a:pt x="12" y="136"/>
                  </a:cubicBezTo>
                  <a:cubicBezTo>
                    <a:pt x="1" y="192"/>
                    <a:pt x="56" y="269"/>
                    <a:pt x="112" y="292"/>
                  </a:cubicBezTo>
                  <a:cubicBezTo>
                    <a:pt x="158" y="317"/>
                    <a:pt x="233" y="333"/>
                    <a:pt x="311" y="333"/>
                  </a:cubicBezTo>
                  <a:cubicBezTo>
                    <a:pt x="438" y="333"/>
                    <a:pt x="573" y="291"/>
                    <a:pt x="600" y="181"/>
                  </a:cubicBezTo>
                  <a:cubicBezTo>
                    <a:pt x="631" y="35"/>
                    <a:pt x="460" y="0"/>
                    <a:pt x="3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Google Shape;2858;p57">
              <a:extLst>
                <a:ext uri="{FF2B5EF4-FFF2-40B4-BE49-F238E27FC236}">
                  <a16:creationId xmlns:a16="http://schemas.microsoft.com/office/drawing/2014/main" id="{82B8A266-2115-4957-76D5-D83CCA1F7C6E}"/>
                </a:ext>
              </a:extLst>
            </p:cNvPr>
            <p:cNvSpPr/>
            <p:nvPr/>
          </p:nvSpPr>
          <p:spPr>
            <a:xfrm>
              <a:off x="4787725" y="3052925"/>
              <a:ext cx="67125" cy="42875"/>
            </a:xfrm>
            <a:custGeom>
              <a:avLst/>
              <a:gdLst/>
              <a:ahLst/>
              <a:cxnLst/>
              <a:rect l="l" t="t" r="r" b="b"/>
              <a:pathLst>
                <a:path w="2685" h="1715" extrusionOk="0">
                  <a:moveTo>
                    <a:pt x="575" y="1"/>
                  </a:moveTo>
                  <a:cubicBezTo>
                    <a:pt x="340" y="1"/>
                    <a:pt x="143" y="87"/>
                    <a:pt x="45" y="317"/>
                  </a:cubicBezTo>
                  <a:cubicBezTo>
                    <a:pt x="0" y="406"/>
                    <a:pt x="11" y="539"/>
                    <a:pt x="33" y="650"/>
                  </a:cubicBezTo>
                  <a:cubicBezTo>
                    <a:pt x="133" y="1005"/>
                    <a:pt x="422" y="1283"/>
                    <a:pt x="755" y="1460"/>
                  </a:cubicBezTo>
                  <a:cubicBezTo>
                    <a:pt x="910" y="1549"/>
                    <a:pt x="1066" y="1616"/>
                    <a:pt x="1188" y="1660"/>
                  </a:cubicBezTo>
                  <a:cubicBezTo>
                    <a:pt x="1307" y="1697"/>
                    <a:pt x="1432" y="1715"/>
                    <a:pt x="1554" y="1715"/>
                  </a:cubicBezTo>
                  <a:cubicBezTo>
                    <a:pt x="2157" y="1715"/>
                    <a:pt x="2685" y="1284"/>
                    <a:pt x="2075" y="683"/>
                  </a:cubicBezTo>
                  <a:cubicBezTo>
                    <a:pt x="1852" y="452"/>
                    <a:pt x="1113" y="1"/>
                    <a:pt x="57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Google Shape;2859;p57">
              <a:extLst>
                <a:ext uri="{FF2B5EF4-FFF2-40B4-BE49-F238E27FC236}">
                  <a16:creationId xmlns:a16="http://schemas.microsoft.com/office/drawing/2014/main" id="{3FEEEA7E-97E2-0C61-CA3B-450FDC9C16D9}"/>
                </a:ext>
              </a:extLst>
            </p:cNvPr>
            <p:cNvSpPr/>
            <p:nvPr/>
          </p:nvSpPr>
          <p:spPr>
            <a:xfrm>
              <a:off x="4796050" y="3058700"/>
              <a:ext cx="53700" cy="33975"/>
            </a:xfrm>
            <a:custGeom>
              <a:avLst/>
              <a:gdLst/>
              <a:ahLst/>
              <a:cxnLst/>
              <a:rect l="l" t="t" r="r" b="b"/>
              <a:pathLst>
                <a:path w="2148" h="1359" extrusionOk="0">
                  <a:moveTo>
                    <a:pt x="464" y="0"/>
                  </a:moveTo>
                  <a:cubicBezTo>
                    <a:pt x="274" y="0"/>
                    <a:pt x="115" y="69"/>
                    <a:pt x="33" y="253"/>
                  </a:cubicBezTo>
                  <a:cubicBezTo>
                    <a:pt x="0" y="330"/>
                    <a:pt x="0" y="430"/>
                    <a:pt x="22" y="508"/>
                  </a:cubicBezTo>
                  <a:cubicBezTo>
                    <a:pt x="89" y="808"/>
                    <a:pt x="333" y="1007"/>
                    <a:pt x="588" y="1163"/>
                  </a:cubicBezTo>
                  <a:cubicBezTo>
                    <a:pt x="699" y="1229"/>
                    <a:pt x="832" y="1285"/>
                    <a:pt x="955" y="1318"/>
                  </a:cubicBezTo>
                  <a:cubicBezTo>
                    <a:pt x="1048" y="1346"/>
                    <a:pt x="1145" y="1358"/>
                    <a:pt x="1240" y="1358"/>
                  </a:cubicBezTo>
                  <a:cubicBezTo>
                    <a:pt x="1723" y="1358"/>
                    <a:pt x="2147" y="1023"/>
                    <a:pt x="1665" y="541"/>
                  </a:cubicBezTo>
                  <a:cubicBezTo>
                    <a:pt x="1480" y="356"/>
                    <a:pt x="894" y="0"/>
                    <a:pt x="4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6" name="Google Shape;2860;p57">
              <a:extLst>
                <a:ext uri="{FF2B5EF4-FFF2-40B4-BE49-F238E27FC236}">
                  <a16:creationId xmlns:a16="http://schemas.microsoft.com/office/drawing/2014/main" id="{23D058E4-3383-B80F-91BA-4A0D8458F641}"/>
                </a:ext>
              </a:extLst>
            </p:cNvPr>
            <p:cNvSpPr/>
            <p:nvPr/>
          </p:nvSpPr>
          <p:spPr>
            <a:xfrm>
              <a:off x="4814350" y="3077775"/>
              <a:ext cx="17225" cy="9300"/>
            </a:xfrm>
            <a:custGeom>
              <a:avLst/>
              <a:gdLst/>
              <a:ahLst/>
              <a:cxnLst/>
              <a:rect l="l" t="t" r="r" b="b"/>
              <a:pathLst>
                <a:path w="689" h="372" extrusionOk="0">
                  <a:moveTo>
                    <a:pt x="189" y="0"/>
                  </a:moveTo>
                  <a:cubicBezTo>
                    <a:pt x="123" y="0"/>
                    <a:pt x="56" y="22"/>
                    <a:pt x="23" y="78"/>
                  </a:cubicBezTo>
                  <a:cubicBezTo>
                    <a:pt x="1" y="133"/>
                    <a:pt x="23" y="222"/>
                    <a:pt x="78" y="267"/>
                  </a:cubicBezTo>
                  <a:cubicBezTo>
                    <a:pt x="137" y="319"/>
                    <a:pt x="269" y="371"/>
                    <a:pt x="386" y="371"/>
                  </a:cubicBezTo>
                  <a:cubicBezTo>
                    <a:pt x="467" y="371"/>
                    <a:pt x="541" y="346"/>
                    <a:pt x="578" y="278"/>
                  </a:cubicBezTo>
                  <a:cubicBezTo>
                    <a:pt x="689" y="100"/>
                    <a:pt x="322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Google Shape;2861;p57">
              <a:extLst>
                <a:ext uri="{FF2B5EF4-FFF2-40B4-BE49-F238E27FC236}">
                  <a16:creationId xmlns:a16="http://schemas.microsoft.com/office/drawing/2014/main" id="{BB28E7C6-A1C1-118B-92CB-88F6C128ECFA}"/>
                </a:ext>
              </a:extLst>
            </p:cNvPr>
            <p:cNvSpPr/>
            <p:nvPr/>
          </p:nvSpPr>
          <p:spPr>
            <a:xfrm>
              <a:off x="4951900" y="3006750"/>
              <a:ext cx="69450" cy="41025"/>
            </a:xfrm>
            <a:custGeom>
              <a:avLst/>
              <a:gdLst/>
              <a:ahLst/>
              <a:cxnLst/>
              <a:rect l="l" t="t" r="r" b="b"/>
              <a:pathLst>
                <a:path w="2778" h="1641" extrusionOk="0">
                  <a:moveTo>
                    <a:pt x="2155" y="1"/>
                  </a:moveTo>
                  <a:cubicBezTo>
                    <a:pt x="1626" y="1"/>
                    <a:pt x="917" y="378"/>
                    <a:pt x="680" y="577"/>
                  </a:cubicBezTo>
                  <a:cubicBezTo>
                    <a:pt x="1" y="1160"/>
                    <a:pt x="586" y="1640"/>
                    <a:pt x="1226" y="1640"/>
                  </a:cubicBezTo>
                  <a:cubicBezTo>
                    <a:pt x="1318" y="1640"/>
                    <a:pt x="1411" y="1630"/>
                    <a:pt x="1501" y="1609"/>
                  </a:cubicBezTo>
                  <a:cubicBezTo>
                    <a:pt x="1646" y="1576"/>
                    <a:pt x="1790" y="1521"/>
                    <a:pt x="1945" y="1454"/>
                  </a:cubicBezTo>
                  <a:cubicBezTo>
                    <a:pt x="2289" y="1288"/>
                    <a:pt x="2600" y="1032"/>
                    <a:pt x="2722" y="688"/>
                  </a:cubicBezTo>
                  <a:cubicBezTo>
                    <a:pt x="2767" y="577"/>
                    <a:pt x="2778" y="455"/>
                    <a:pt x="2733" y="355"/>
                  </a:cubicBezTo>
                  <a:cubicBezTo>
                    <a:pt x="2641" y="96"/>
                    <a:pt x="2420" y="1"/>
                    <a:pt x="215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Google Shape;2862;p57">
              <a:extLst>
                <a:ext uri="{FF2B5EF4-FFF2-40B4-BE49-F238E27FC236}">
                  <a16:creationId xmlns:a16="http://schemas.microsoft.com/office/drawing/2014/main" id="{154625BF-1E76-6529-D689-2662C819417B}"/>
                </a:ext>
              </a:extLst>
            </p:cNvPr>
            <p:cNvSpPr/>
            <p:nvPr/>
          </p:nvSpPr>
          <p:spPr>
            <a:xfrm>
              <a:off x="4957850" y="3012575"/>
              <a:ext cx="55175" cy="32550"/>
            </a:xfrm>
            <a:custGeom>
              <a:avLst/>
              <a:gdLst/>
              <a:ahLst/>
              <a:cxnLst/>
              <a:rect l="l" t="t" r="r" b="b"/>
              <a:pathLst>
                <a:path w="2207" h="1302" extrusionOk="0">
                  <a:moveTo>
                    <a:pt x="1723" y="1"/>
                  </a:moveTo>
                  <a:cubicBezTo>
                    <a:pt x="1298" y="1"/>
                    <a:pt x="727" y="300"/>
                    <a:pt x="542" y="455"/>
                  </a:cubicBezTo>
                  <a:cubicBezTo>
                    <a:pt x="1" y="929"/>
                    <a:pt x="453" y="1302"/>
                    <a:pt x="968" y="1302"/>
                  </a:cubicBezTo>
                  <a:cubicBezTo>
                    <a:pt x="1044" y="1302"/>
                    <a:pt x="1121" y="1294"/>
                    <a:pt x="1197" y="1276"/>
                  </a:cubicBezTo>
                  <a:cubicBezTo>
                    <a:pt x="1308" y="1243"/>
                    <a:pt x="1430" y="1210"/>
                    <a:pt x="1552" y="1154"/>
                  </a:cubicBezTo>
                  <a:cubicBezTo>
                    <a:pt x="1829" y="1021"/>
                    <a:pt x="2085" y="821"/>
                    <a:pt x="2162" y="544"/>
                  </a:cubicBezTo>
                  <a:cubicBezTo>
                    <a:pt x="2196" y="455"/>
                    <a:pt x="2207" y="355"/>
                    <a:pt x="2185" y="278"/>
                  </a:cubicBezTo>
                  <a:cubicBezTo>
                    <a:pt x="2111" y="75"/>
                    <a:pt x="1935" y="1"/>
                    <a:pt x="1723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Google Shape;2863;p57">
              <a:extLst>
                <a:ext uri="{FF2B5EF4-FFF2-40B4-BE49-F238E27FC236}">
                  <a16:creationId xmlns:a16="http://schemas.microsoft.com/office/drawing/2014/main" id="{4E271250-E7DB-D6DA-063C-364F0C01CAC8}"/>
                </a:ext>
              </a:extLst>
            </p:cNvPr>
            <p:cNvSpPr/>
            <p:nvPr/>
          </p:nvSpPr>
          <p:spPr>
            <a:xfrm>
              <a:off x="4976525" y="3030850"/>
              <a:ext cx="17075" cy="8675"/>
            </a:xfrm>
            <a:custGeom>
              <a:avLst/>
              <a:gdLst/>
              <a:ahLst/>
              <a:cxnLst/>
              <a:rect l="l" t="t" r="r" b="b"/>
              <a:pathLst>
                <a:path w="683" h="347" extrusionOk="0">
                  <a:moveTo>
                    <a:pt x="463" y="1"/>
                  </a:moveTo>
                  <a:cubicBezTo>
                    <a:pt x="312" y="1"/>
                    <a:pt x="1" y="71"/>
                    <a:pt x="84" y="257"/>
                  </a:cubicBezTo>
                  <a:cubicBezTo>
                    <a:pt x="124" y="322"/>
                    <a:pt x="207" y="347"/>
                    <a:pt x="296" y="347"/>
                  </a:cubicBezTo>
                  <a:cubicBezTo>
                    <a:pt x="405" y="347"/>
                    <a:pt x="522" y="311"/>
                    <a:pt x="583" y="268"/>
                  </a:cubicBezTo>
                  <a:cubicBezTo>
                    <a:pt x="638" y="224"/>
                    <a:pt x="683" y="157"/>
                    <a:pt x="661" y="90"/>
                  </a:cubicBezTo>
                  <a:cubicBezTo>
                    <a:pt x="627" y="35"/>
                    <a:pt x="561" y="2"/>
                    <a:pt x="494" y="2"/>
                  </a:cubicBezTo>
                  <a:cubicBezTo>
                    <a:pt x="485" y="1"/>
                    <a:pt x="474" y="1"/>
                    <a:pt x="4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Google Shape;2864;p57">
              <a:extLst>
                <a:ext uri="{FF2B5EF4-FFF2-40B4-BE49-F238E27FC236}">
                  <a16:creationId xmlns:a16="http://schemas.microsoft.com/office/drawing/2014/main" id="{74D301C7-EC01-8F80-8CB6-888115AF204E}"/>
                </a:ext>
              </a:extLst>
            </p:cNvPr>
            <p:cNvSpPr/>
            <p:nvPr/>
          </p:nvSpPr>
          <p:spPr>
            <a:xfrm>
              <a:off x="4991925" y="3030800"/>
              <a:ext cx="63000" cy="45475"/>
            </a:xfrm>
            <a:custGeom>
              <a:avLst/>
              <a:gdLst/>
              <a:ahLst/>
              <a:cxnLst/>
              <a:rect l="l" t="t" r="r" b="b"/>
              <a:pathLst>
                <a:path w="2520" h="1819" extrusionOk="0">
                  <a:moveTo>
                    <a:pt x="2005" y="1"/>
                  </a:moveTo>
                  <a:cubicBezTo>
                    <a:pt x="1466" y="1"/>
                    <a:pt x="713" y="585"/>
                    <a:pt x="500" y="847"/>
                  </a:cubicBezTo>
                  <a:cubicBezTo>
                    <a:pt x="0" y="1465"/>
                    <a:pt x="437" y="1818"/>
                    <a:pt x="977" y="1818"/>
                  </a:cubicBezTo>
                  <a:cubicBezTo>
                    <a:pt x="1146" y="1818"/>
                    <a:pt x="1324" y="1784"/>
                    <a:pt x="1487" y="1713"/>
                  </a:cubicBezTo>
                  <a:cubicBezTo>
                    <a:pt x="1609" y="1657"/>
                    <a:pt x="1765" y="1568"/>
                    <a:pt x="1887" y="1480"/>
                  </a:cubicBezTo>
                  <a:cubicBezTo>
                    <a:pt x="2187" y="1258"/>
                    <a:pt x="2453" y="947"/>
                    <a:pt x="2508" y="592"/>
                  </a:cubicBezTo>
                  <a:cubicBezTo>
                    <a:pt x="2520" y="481"/>
                    <a:pt x="2520" y="348"/>
                    <a:pt x="2464" y="259"/>
                  </a:cubicBezTo>
                  <a:cubicBezTo>
                    <a:pt x="2360" y="74"/>
                    <a:pt x="2196" y="1"/>
                    <a:pt x="200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Google Shape;2865;p57">
              <a:extLst>
                <a:ext uri="{FF2B5EF4-FFF2-40B4-BE49-F238E27FC236}">
                  <a16:creationId xmlns:a16="http://schemas.microsoft.com/office/drawing/2014/main" id="{D59DB546-FA3C-312B-290C-DD846A6ED982}"/>
                </a:ext>
              </a:extLst>
            </p:cNvPr>
            <p:cNvSpPr/>
            <p:nvPr/>
          </p:nvSpPr>
          <p:spPr>
            <a:xfrm>
              <a:off x="4996825" y="3036800"/>
              <a:ext cx="50875" cy="36350"/>
            </a:xfrm>
            <a:custGeom>
              <a:avLst/>
              <a:gdLst/>
              <a:ahLst/>
              <a:cxnLst/>
              <a:rect l="l" t="t" r="r" b="b"/>
              <a:pathLst>
                <a:path w="2035" h="1454" extrusionOk="0">
                  <a:moveTo>
                    <a:pt x="1609" y="1"/>
                  </a:moveTo>
                  <a:cubicBezTo>
                    <a:pt x="1176" y="1"/>
                    <a:pt x="573" y="464"/>
                    <a:pt x="392" y="685"/>
                  </a:cubicBezTo>
                  <a:cubicBezTo>
                    <a:pt x="1" y="1170"/>
                    <a:pt x="361" y="1453"/>
                    <a:pt x="795" y="1453"/>
                  </a:cubicBezTo>
                  <a:cubicBezTo>
                    <a:pt x="927" y="1453"/>
                    <a:pt x="1065" y="1427"/>
                    <a:pt x="1192" y="1373"/>
                  </a:cubicBezTo>
                  <a:cubicBezTo>
                    <a:pt x="1302" y="1317"/>
                    <a:pt x="1425" y="1262"/>
                    <a:pt x="1524" y="1184"/>
                  </a:cubicBezTo>
                  <a:cubicBezTo>
                    <a:pt x="1769" y="996"/>
                    <a:pt x="1979" y="763"/>
                    <a:pt x="2024" y="474"/>
                  </a:cubicBezTo>
                  <a:cubicBezTo>
                    <a:pt x="2035" y="374"/>
                    <a:pt x="2035" y="296"/>
                    <a:pt x="1979" y="208"/>
                  </a:cubicBezTo>
                  <a:cubicBezTo>
                    <a:pt x="1895" y="59"/>
                    <a:pt x="1763" y="1"/>
                    <a:pt x="160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2" name="Google Shape;2866;p57">
              <a:extLst>
                <a:ext uri="{FF2B5EF4-FFF2-40B4-BE49-F238E27FC236}">
                  <a16:creationId xmlns:a16="http://schemas.microsoft.com/office/drawing/2014/main" id="{6492721F-63E7-00D9-2942-1EDA795797E8}"/>
                </a:ext>
              </a:extLst>
            </p:cNvPr>
            <p:cNvSpPr/>
            <p:nvPr/>
          </p:nvSpPr>
          <p:spPr>
            <a:xfrm>
              <a:off x="5013275" y="3057425"/>
              <a:ext cx="17500" cy="9875"/>
            </a:xfrm>
            <a:custGeom>
              <a:avLst/>
              <a:gdLst/>
              <a:ahLst/>
              <a:cxnLst/>
              <a:rect l="l" t="t" r="r" b="b"/>
              <a:pathLst>
                <a:path w="700" h="395" extrusionOk="0">
                  <a:moveTo>
                    <a:pt x="535" y="0"/>
                  </a:moveTo>
                  <a:cubicBezTo>
                    <a:pt x="520" y="0"/>
                    <a:pt x="504" y="2"/>
                    <a:pt x="489" y="4"/>
                  </a:cubicBezTo>
                  <a:cubicBezTo>
                    <a:pt x="367" y="26"/>
                    <a:pt x="1" y="159"/>
                    <a:pt x="134" y="326"/>
                  </a:cubicBezTo>
                  <a:cubicBezTo>
                    <a:pt x="176" y="375"/>
                    <a:pt x="236" y="395"/>
                    <a:pt x="302" y="395"/>
                  </a:cubicBezTo>
                  <a:cubicBezTo>
                    <a:pt x="429" y="395"/>
                    <a:pt x="575" y="321"/>
                    <a:pt x="633" y="248"/>
                  </a:cubicBezTo>
                  <a:cubicBezTo>
                    <a:pt x="667" y="193"/>
                    <a:pt x="700" y="115"/>
                    <a:pt x="667" y="60"/>
                  </a:cubicBezTo>
                  <a:cubicBezTo>
                    <a:pt x="641" y="17"/>
                    <a:pt x="588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3" name="Google Shape;2867;p57">
              <a:extLst>
                <a:ext uri="{FF2B5EF4-FFF2-40B4-BE49-F238E27FC236}">
                  <a16:creationId xmlns:a16="http://schemas.microsoft.com/office/drawing/2014/main" id="{E1F6C5F0-745E-0B66-0523-679AD3FD0B38}"/>
                </a:ext>
              </a:extLst>
            </p:cNvPr>
            <p:cNvSpPr/>
            <p:nvPr/>
          </p:nvSpPr>
          <p:spPr>
            <a:xfrm>
              <a:off x="4932775" y="2964950"/>
              <a:ext cx="65825" cy="50250"/>
            </a:xfrm>
            <a:custGeom>
              <a:avLst/>
              <a:gdLst/>
              <a:ahLst/>
              <a:cxnLst/>
              <a:rect l="l" t="t" r="r" b="b"/>
              <a:pathLst>
                <a:path w="2633" h="2010" extrusionOk="0">
                  <a:moveTo>
                    <a:pt x="1601" y="1"/>
                  </a:moveTo>
                  <a:cubicBezTo>
                    <a:pt x="1281" y="1"/>
                    <a:pt x="960" y="167"/>
                    <a:pt x="702" y="396"/>
                  </a:cubicBezTo>
                  <a:cubicBezTo>
                    <a:pt x="580" y="507"/>
                    <a:pt x="469" y="629"/>
                    <a:pt x="380" y="740"/>
                  </a:cubicBezTo>
                  <a:cubicBezTo>
                    <a:pt x="1" y="1221"/>
                    <a:pt x="22" y="2009"/>
                    <a:pt x="579" y="2009"/>
                  </a:cubicBezTo>
                  <a:cubicBezTo>
                    <a:pt x="690" y="2009"/>
                    <a:pt x="823" y="1978"/>
                    <a:pt x="979" y="1905"/>
                  </a:cubicBezTo>
                  <a:cubicBezTo>
                    <a:pt x="1412" y="1705"/>
                    <a:pt x="2633" y="696"/>
                    <a:pt x="2033" y="130"/>
                  </a:cubicBezTo>
                  <a:cubicBezTo>
                    <a:pt x="1945" y="41"/>
                    <a:pt x="1822" y="19"/>
                    <a:pt x="1711" y="7"/>
                  </a:cubicBezTo>
                  <a:cubicBezTo>
                    <a:pt x="1675" y="3"/>
                    <a:pt x="1638" y="1"/>
                    <a:pt x="1601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Google Shape;2868;p57">
              <a:extLst>
                <a:ext uri="{FF2B5EF4-FFF2-40B4-BE49-F238E27FC236}">
                  <a16:creationId xmlns:a16="http://schemas.microsoft.com/office/drawing/2014/main" id="{0520507F-B323-87C9-EF48-6711C71FF80D}"/>
                </a:ext>
              </a:extLst>
            </p:cNvPr>
            <p:cNvSpPr/>
            <p:nvPr/>
          </p:nvSpPr>
          <p:spPr>
            <a:xfrm>
              <a:off x="4936800" y="2971375"/>
              <a:ext cx="52100" cy="40225"/>
            </a:xfrm>
            <a:custGeom>
              <a:avLst/>
              <a:gdLst/>
              <a:ahLst/>
              <a:cxnLst/>
              <a:rect l="l" t="t" r="r" b="b"/>
              <a:pathLst>
                <a:path w="2084" h="1609" extrusionOk="0">
                  <a:moveTo>
                    <a:pt x="1275" y="1"/>
                  </a:moveTo>
                  <a:cubicBezTo>
                    <a:pt x="1007" y="1"/>
                    <a:pt x="752" y="136"/>
                    <a:pt x="552" y="316"/>
                  </a:cubicBezTo>
                  <a:cubicBezTo>
                    <a:pt x="452" y="394"/>
                    <a:pt x="363" y="494"/>
                    <a:pt x="296" y="594"/>
                  </a:cubicBezTo>
                  <a:cubicBezTo>
                    <a:pt x="1" y="982"/>
                    <a:pt x="5" y="1609"/>
                    <a:pt x="451" y="1609"/>
                  </a:cubicBezTo>
                  <a:cubicBezTo>
                    <a:pt x="540" y="1609"/>
                    <a:pt x="647" y="1584"/>
                    <a:pt x="774" y="1526"/>
                  </a:cubicBezTo>
                  <a:cubicBezTo>
                    <a:pt x="1107" y="1371"/>
                    <a:pt x="2083" y="550"/>
                    <a:pt x="1606" y="106"/>
                  </a:cubicBezTo>
                  <a:cubicBezTo>
                    <a:pt x="1539" y="50"/>
                    <a:pt x="1451" y="28"/>
                    <a:pt x="1362" y="6"/>
                  </a:cubicBezTo>
                  <a:cubicBezTo>
                    <a:pt x="1333" y="3"/>
                    <a:pt x="1304" y="1"/>
                    <a:pt x="127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5" name="Google Shape;2869;p57">
              <a:extLst>
                <a:ext uri="{FF2B5EF4-FFF2-40B4-BE49-F238E27FC236}">
                  <a16:creationId xmlns:a16="http://schemas.microsoft.com/office/drawing/2014/main" id="{B06A3E02-9A8F-77F0-7F0D-6BA76299DE3C}"/>
                </a:ext>
              </a:extLst>
            </p:cNvPr>
            <p:cNvSpPr/>
            <p:nvPr/>
          </p:nvSpPr>
          <p:spPr>
            <a:xfrm>
              <a:off x="4944475" y="2984925"/>
              <a:ext cx="13350" cy="13300"/>
            </a:xfrm>
            <a:custGeom>
              <a:avLst/>
              <a:gdLst/>
              <a:ahLst/>
              <a:cxnLst/>
              <a:rect l="l" t="t" r="r" b="b"/>
              <a:pathLst>
                <a:path w="534" h="532" extrusionOk="0">
                  <a:moveTo>
                    <a:pt x="392" y="0"/>
                  </a:moveTo>
                  <a:cubicBezTo>
                    <a:pt x="359" y="0"/>
                    <a:pt x="326" y="8"/>
                    <a:pt x="300" y="19"/>
                  </a:cubicBezTo>
                  <a:cubicBezTo>
                    <a:pt x="178" y="96"/>
                    <a:pt x="1" y="340"/>
                    <a:pt x="123" y="485"/>
                  </a:cubicBezTo>
                  <a:cubicBezTo>
                    <a:pt x="147" y="518"/>
                    <a:pt x="175" y="532"/>
                    <a:pt x="205" y="532"/>
                  </a:cubicBezTo>
                  <a:cubicBezTo>
                    <a:pt x="326" y="532"/>
                    <a:pt x="475" y="307"/>
                    <a:pt x="511" y="218"/>
                  </a:cubicBezTo>
                  <a:cubicBezTo>
                    <a:pt x="533" y="163"/>
                    <a:pt x="533" y="74"/>
                    <a:pt x="500" y="41"/>
                  </a:cubicBezTo>
                  <a:cubicBezTo>
                    <a:pt x="470" y="11"/>
                    <a:pt x="431" y="0"/>
                    <a:pt x="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6" name="Google Shape;2870;p57">
              <a:extLst>
                <a:ext uri="{FF2B5EF4-FFF2-40B4-BE49-F238E27FC236}">
                  <a16:creationId xmlns:a16="http://schemas.microsoft.com/office/drawing/2014/main" id="{6A07EFD5-DF56-9D62-ACA7-50F25E8B33E0}"/>
                </a:ext>
              </a:extLst>
            </p:cNvPr>
            <p:cNvSpPr/>
            <p:nvPr/>
          </p:nvSpPr>
          <p:spPr>
            <a:xfrm>
              <a:off x="4915950" y="2920275"/>
              <a:ext cx="72375" cy="43125"/>
            </a:xfrm>
            <a:custGeom>
              <a:avLst/>
              <a:gdLst/>
              <a:ahLst/>
              <a:cxnLst/>
              <a:rect l="l" t="t" r="r" b="b"/>
              <a:pathLst>
                <a:path w="2895" h="1725" extrusionOk="0">
                  <a:moveTo>
                    <a:pt x="1835" y="1"/>
                  </a:moveTo>
                  <a:cubicBezTo>
                    <a:pt x="1601" y="1"/>
                    <a:pt x="1362" y="71"/>
                    <a:pt x="1142" y="163"/>
                  </a:cubicBezTo>
                  <a:cubicBezTo>
                    <a:pt x="997" y="241"/>
                    <a:pt x="842" y="318"/>
                    <a:pt x="720" y="418"/>
                  </a:cubicBezTo>
                  <a:cubicBezTo>
                    <a:pt x="165" y="829"/>
                    <a:pt x="0" y="1724"/>
                    <a:pt x="778" y="1724"/>
                  </a:cubicBezTo>
                  <a:cubicBezTo>
                    <a:pt x="841" y="1724"/>
                    <a:pt x="910" y="1718"/>
                    <a:pt x="986" y="1706"/>
                  </a:cubicBezTo>
                  <a:cubicBezTo>
                    <a:pt x="1441" y="1628"/>
                    <a:pt x="2895" y="984"/>
                    <a:pt x="2484" y="274"/>
                  </a:cubicBezTo>
                  <a:cubicBezTo>
                    <a:pt x="2429" y="185"/>
                    <a:pt x="2329" y="108"/>
                    <a:pt x="2218" y="74"/>
                  </a:cubicBezTo>
                  <a:cubicBezTo>
                    <a:pt x="2095" y="23"/>
                    <a:pt x="1966" y="1"/>
                    <a:pt x="183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7" name="Google Shape;2871;p57">
              <a:extLst>
                <a:ext uri="{FF2B5EF4-FFF2-40B4-BE49-F238E27FC236}">
                  <a16:creationId xmlns:a16="http://schemas.microsoft.com/office/drawing/2014/main" id="{6A91E5D3-A1DD-8F40-70AF-09287CFCE36C}"/>
                </a:ext>
              </a:extLst>
            </p:cNvPr>
            <p:cNvSpPr/>
            <p:nvPr/>
          </p:nvSpPr>
          <p:spPr>
            <a:xfrm>
              <a:off x="4920900" y="2925425"/>
              <a:ext cx="57725" cy="34275"/>
            </a:xfrm>
            <a:custGeom>
              <a:avLst/>
              <a:gdLst/>
              <a:ahLst/>
              <a:cxnLst/>
              <a:rect l="l" t="t" r="r" b="b"/>
              <a:pathLst>
                <a:path w="2309" h="1371" extrusionOk="0">
                  <a:moveTo>
                    <a:pt x="1474" y="1"/>
                  </a:moveTo>
                  <a:cubicBezTo>
                    <a:pt x="1284" y="1"/>
                    <a:pt x="1090" y="59"/>
                    <a:pt x="910" y="146"/>
                  </a:cubicBezTo>
                  <a:cubicBezTo>
                    <a:pt x="788" y="201"/>
                    <a:pt x="677" y="257"/>
                    <a:pt x="577" y="334"/>
                  </a:cubicBezTo>
                  <a:cubicBezTo>
                    <a:pt x="146" y="663"/>
                    <a:pt x="0" y="1370"/>
                    <a:pt x="620" y="1370"/>
                  </a:cubicBezTo>
                  <a:cubicBezTo>
                    <a:pt x="671" y="1370"/>
                    <a:pt x="727" y="1366"/>
                    <a:pt x="788" y="1355"/>
                  </a:cubicBezTo>
                  <a:cubicBezTo>
                    <a:pt x="1165" y="1311"/>
                    <a:pt x="2309" y="778"/>
                    <a:pt x="1976" y="223"/>
                  </a:cubicBezTo>
                  <a:cubicBezTo>
                    <a:pt x="1942" y="146"/>
                    <a:pt x="1854" y="90"/>
                    <a:pt x="1776" y="57"/>
                  </a:cubicBezTo>
                  <a:cubicBezTo>
                    <a:pt x="1678" y="18"/>
                    <a:pt x="1577" y="1"/>
                    <a:pt x="1474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Google Shape;2872;p57">
              <a:extLst>
                <a:ext uri="{FF2B5EF4-FFF2-40B4-BE49-F238E27FC236}">
                  <a16:creationId xmlns:a16="http://schemas.microsoft.com/office/drawing/2014/main" id="{7ADF3F03-B2BC-8D67-0EDB-C182A835CEA8}"/>
                </a:ext>
              </a:extLst>
            </p:cNvPr>
            <p:cNvSpPr/>
            <p:nvPr/>
          </p:nvSpPr>
          <p:spPr>
            <a:xfrm>
              <a:off x="4933650" y="2935075"/>
              <a:ext cx="14450" cy="11675"/>
            </a:xfrm>
            <a:custGeom>
              <a:avLst/>
              <a:gdLst/>
              <a:ahLst/>
              <a:cxnLst/>
              <a:rect l="l" t="t" r="r" b="b"/>
              <a:pathLst>
                <a:path w="578" h="467" extrusionOk="0">
                  <a:moveTo>
                    <a:pt x="424" y="0"/>
                  </a:moveTo>
                  <a:cubicBezTo>
                    <a:pt x="409" y="0"/>
                    <a:pt x="393" y="1"/>
                    <a:pt x="378" y="4"/>
                  </a:cubicBezTo>
                  <a:cubicBezTo>
                    <a:pt x="234" y="37"/>
                    <a:pt x="1" y="226"/>
                    <a:pt x="56" y="392"/>
                  </a:cubicBezTo>
                  <a:cubicBezTo>
                    <a:pt x="77" y="446"/>
                    <a:pt x="114" y="467"/>
                    <a:pt x="159" y="467"/>
                  </a:cubicBezTo>
                  <a:cubicBezTo>
                    <a:pt x="283" y="467"/>
                    <a:pt x="462" y="310"/>
                    <a:pt x="511" y="237"/>
                  </a:cubicBezTo>
                  <a:cubicBezTo>
                    <a:pt x="556" y="181"/>
                    <a:pt x="578" y="115"/>
                    <a:pt x="556" y="59"/>
                  </a:cubicBezTo>
                  <a:cubicBezTo>
                    <a:pt x="530" y="16"/>
                    <a:pt x="477" y="0"/>
                    <a:pt x="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9" name="Google Shape;2873;p57">
              <a:extLst>
                <a:ext uri="{FF2B5EF4-FFF2-40B4-BE49-F238E27FC236}">
                  <a16:creationId xmlns:a16="http://schemas.microsoft.com/office/drawing/2014/main" id="{4F4A5F9E-E007-C2A8-8C9D-EA1BBF9AA0F1}"/>
                </a:ext>
              </a:extLst>
            </p:cNvPr>
            <p:cNvSpPr/>
            <p:nvPr/>
          </p:nvSpPr>
          <p:spPr>
            <a:xfrm>
              <a:off x="4921175" y="3179475"/>
              <a:ext cx="28050" cy="18650"/>
            </a:xfrm>
            <a:custGeom>
              <a:avLst/>
              <a:gdLst/>
              <a:ahLst/>
              <a:cxnLst/>
              <a:rect l="l" t="t" r="r" b="b"/>
              <a:pathLst>
                <a:path w="1122" h="746" extrusionOk="0">
                  <a:moveTo>
                    <a:pt x="778" y="0"/>
                  </a:moveTo>
                  <a:cubicBezTo>
                    <a:pt x="584" y="0"/>
                    <a:pt x="357" y="85"/>
                    <a:pt x="233" y="161"/>
                  </a:cubicBezTo>
                  <a:cubicBezTo>
                    <a:pt x="78" y="260"/>
                    <a:pt x="0" y="482"/>
                    <a:pt x="122" y="627"/>
                  </a:cubicBezTo>
                  <a:cubicBezTo>
                    <a:pt x="189" y="711"/>
                    <a:pt x="295" y="746"/>
                    <a:pt x="413" y="746"/>
                  </a:cubicBezTo>
                  <a:cubicBezTo>
                    <a:pt x="685" y="746"/>
                    <a:pt x="1022" y="558"/>
                    <a:pt x="1099" y="349"/>
                  </a:cubicBezTo>
                  <a:cubicBezTo>
                    <a:pt x="1121" y="272"/>
                    <a:pt x="1121" y="183"/>
                    <a:pt x="1066" y="116"/>
                  </a:cubicBezTo>
                  <a:cubicBezTo>
                    <a:pt x="1003" y="32"/>
                    <a:pt x="896" y="0"/>
                    <a:pt x="77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0" name="Google Shape;2874;p57">
              <a:extLst>
                <a:ext uri="{FF2B5EF4-FFF2-40B4-BE49-F238E27FC236}">
                  <a16:creationId xmlns:a16="http://schemas.microsoft.com/office/drawing/2014/main" id="{ECF005FB-1325-B1D3-4959-75A44D6F70E3}"/>
                </a:ext>
              </a:extLst>
            </p:cNvPr>
            <p:cNvSpPr/>
            <p:nvPr/>
          </p:nvSpPr>
          <p:spPr>
            <a:xfrm>
              <a:off x="4887875" y="3058175"/>
              <a:ext cx="12500" cy="15125"/>
            </a:xfrm>
            <a:custGeom>
              <a:avLst/>
              <a:gdLst/>
              <a:ahLst/>
              <a:cxnLst/>
              <a:rect l="l" t="t" r="r" b="b"/>
              <a:pathLst>
                <a:path w="500" h="605" extrusionOk="0">
                  <a:moveTo>
                    <a:pt x="198" y="0"/>
                  </a:moveTo>
                  <a:cubicBezTo>
                    <a:pt x="178" y="0"/>
                    <a:pt x="157" y="3"/>
                    <a:pt x="134" y="7"/>
                  </a:cubicBezTo>
                  <a:cubicBezTo>
                    <a:pt x="1" y="74"/>
                    <a:pt x="23" y="363"/>
                    <a:pt x="67" y="473"/>
                  </a:cubicBezTo>
                  <a:cubicBezTo>
                    <a:pt x="100" y="548"/>
                    <a:pt x="171" y="605"/>
                    <a:pt x="251" y="605"/>
                  </a:cubicBezTo>
                  <a:cubicBezTo>
                    <a:pt x="278" y="605"/>
                    <a:pt x="306" y="598"/>
                    <a:pt x="333" y="584"/>
                  </a:cubicBezTo>
                  <a:cubicBezTo>
                    <a:pt x="500" y="496"/>
                    <a:pt x="433" y="118"/>
                    <a:pt x="278" y="18"/>
                  </a:cubicBezTo>
                  <a:cubicBezTo>
                    <a:pt x="252" y="5"/>
                    <a:pt x="226" y="0"/>
                    <a:pt x="19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1" name="Google Shape;2875;p57">
              <a:extLst>
                <a:ext uri="{FF2B5EF4-FFF2-40B4-BE49-F238E27FC236}">
                  <a16:creationId xmlns:a16="http://schemas.microsoft.com/office/drawing/2014/main" id="{68A259D1-001C-396B-24AE-822CB2B2C4A7}"/>
                </a:ext>
              </a:extLst>
            </p:cNvPr>
            <p:cNvSpPr/>
            <p:nvPr/>
          </p:nvSpPr>
          <p:spPr>
            <a:xfrm>
              <a:off x="5014125" y="2964100"/>
              <a:ext cx="12775" cy="15275"/>
            </a:xfrm>
            <a:custGeom>
              <a:avLst/>
              <a:gdLst/>
              <a:ahLst/>
              <a:cxnLst/>
              <a:rect l="l" t="t" r="r" b="b"/>
              <a:pathLst>
                <a:path w="511" h="611" extrusionOk="0">
                  <a:moveTo>
                    <a:pt x="197" y="1"/>
                  </a:moveTo>
                  <a:cubicBezTo>
                    <a:pt x="177" y="1"/>
                    <a:pt x="156" y="4"/>
                    <a:pt x="133" y="8"/>
                  </a:cubicBezTo>
                  <a:cubicBezTo>
                    <a:pt x="0" y="75"/>
                    <a:pt x="22" y="374"/>
                    <a:pt x="67" y="485"/>
                  </a:cubicBezTo>
                  <a:cubicBezTo>
                    <a:pt x="101" y="555"/>
                    <a:pt x="177" y="611"/>
                    <a:pt x="261" y="611"/>
                  </a:cubicBezTo>
                  <a:cubicBezTo>
                    <a:pt x="284" y="611"/>
                    <a:pt x="309" y="606"/>
                    <a:pt x="333" y="596"/>
                  </a:cubicBezTo>
                  <a:cubicBezTo>
                    <a:pt x="511" y="497"/>
                    <a:pt x="433" y="108"/>
                    <a:pt x="278" y="19"/>
                  </a:cubicBezTo>
                  <a:cubicBezTo>
                    <a:pt x="252" y="6"/>
                    <a:pt x="226" y="1"/>
                    <a:pt x="197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Google Shape;2876;p57">
              <a:extLst>
                <a:ext uri="{FF2B5EF4-FFF2-40B4-BE49-F238E27FC236}">
                  <a16:creationId xmlns:a16="http://schemas.microsoft.com/office/drawing/2014/main" id="{16D7F846-C9C4-8901-1877-82345F28031F}"/>
                </a:ext>
              </a:extLst>
            </p:cNvPr>
            <p:cNvSpPr/>
            <p:nvPr/>
          </p:nvSpPr>
          <p:spPr>
            <a:xfrm>
              <a:off x="5034100" y="2977675"/>
              <a:ext cx="16100" cy="10600"/>
            </a:xfrm>
            <a:custGeom>
              <a:avLst/>
              <a:gdLst/>
              <a:ahLst/>
              <a:cxnLst/>
              <a:rect l="l" t="t" r="r" b="b"/>
              <a:pathLst>
                <a:path w="644" h="424" extrusionOk="0">
                  <a:moveTo>
                    <a:pt x="446" y="0"/>
                  </a:moveTo>
                  <a:cubicBezTo>
                    <a:pt x="335" y="0"/>
                    <a:pt x="206" y="46"/>
                    <a:pt x="144" y="87"/>
                  </a:cubicBezTo>
                  <a:cubicBezTo>
                    <a:pt x="45" y="142"/>
                    <a:pt x="0" y="275"/>
                    <a:pt x="89" y="364"/>
                  </a:cubicBezTo>
                  <a:cubicBezTo>
                    <a:pt x="124" y="406"/>
                    <a:pt x="180" y="423"/>
                    <a:pt x="242" y="423"/>
                  </a:cubicBezTo>
                  <a:cubicBezTo>
                    <a:pt x="396" y="423"/>
                    <a:pt x="593" y="316"/>
                    <a:pt x="633" y="198"/>
                  </a:cubicBezTo>
                  <a:cubicBezTo>
                    <a:pt x="644" y="164"/>
                    <a:pt x="644" y="109"/>
                    <a:pt x="611" y="64"/>
                  </a:cubicBezTo>
                  <a:cubicBezTo>
                    <a:pt x="577" y="18"/>
                    <a:pt x="515" y="0"/>
                    <a:pt x="446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3" name="Google Shape;2877;p57">
              <a:extLst>
                <a:ext uri="{FF2B5EF4-FFF2-40B4-BE49-F238E27FC236}">
                  <a16:creationId xmlns:a16="http://schemas.microsoft.com/office/drawing/2014/main" id="{28850A7B-FAED-1B7B-28A7-110318678109}"/>
                </a:ext>
              </a:extLst>
            </p:cNvPr>
            <p:cNvSpPr/>
            <p:nvPr/>
          </p:nvSpPr>
          <p:spPr>
            <a:xfrm>
              <a:off x="4793825" y="2997125"/>
              <a:ext cx="12775" cy="15150"/>
            </a:xfrm>
            <a:custGeom>
              <a:avLst/>
              <a:gdLst/>
              <a:ahLst/>
              <a:cxnLst/>
              <a:rect l="l" t="t" r="r" b="b"/>
              <a:pathLst>
                <a:path w="511" h="606" extrusionOk="0">
                  <a:moveTo>
                    <a:pt x="205" y="1"/>
                  </a:moveTo>
                  <a:cubicBezTo>
                    <a:pt x="187" y="1"/>
                    <a:pt x="168" y="3"/>
                    <a:pt x="145" y="8"/>
                  </a:cubicBezTo>
                  <a:cubicBezTo>
                    <a:pt x="0" y="74"/>
                    <a:pt x="34" y="363"/>
                    <a:pt x="67" y="474"/>
                  </a:cubicBezTo>
                  <a:cubicBezTo>
                    <a:pt x="100" y="549"/>
                    <a:pt x="171" y="605"/>
                    <a:pt x="251" y="605"/>
                  </a:cubicBezTo>
                  <a:cubicBezTo>
                    <a:pt x="278" y="605"/>
                    <a:pt x="306" y="599"/>
                    <a:pt x="333" y="585"/>
                  </a:cubicBezTo>
                  <a:cubicBezTo>
                    <a:pt x="511" y="496"/>
                    <a:pt x="433" y="108"/>
                    <a:pt x="278" y="19"/>
                  </a:cubicBezTo>
                  <a:cubicBezTo>
                    <a:pt x="252" y="6"/>
                    <a:pt x="230" y="1"/>
                    <a:pt x="205" y="1"/>
                  </a:cubicBezTo>
                  <a:close/>
                </a:path>
              </a:pathLst>
            </a:custGeom>
            <a:solidFill>
              <a:srgbClr val="C7D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" name="Google Shape;2878;p57">
              <a:extLst>
                <a:ext uri="{FF2B5EF4-FFF2-40B4-BE49-F238E27FC236}">
                  <a16:creationId xmlns:a16="http://schemas.microsoft.com/office/drawing/2014/main" id="{D813EBDC-64B4-5F75-9D0D-50CFFAA04204}"/>
                </a:ext>
              </a:extLst>
            </p:cNvPr>
            <p:cNvSpPr/>
            <p:nvPr/>
          </p:nvSpPr>
          <p:spPr>
            <a:xfrm>
              <a:off x="4915625" y="3050300"/>
              <a:ext cx="30550" cy="19525"/>
            </a:xfrm>
            <a:custGeom>
              <a:avLst/>
              <a:gdLst/>
              <a:ahLst/>
              <a:cxnLst/>
              <a:rect l="l" t="t" r="r" b="b"/>
              <a:pathLst>
                <a:path w="1222" h="781" extrusionOk="0">
                  <a:moveTo>
                    <a:pt x="791" y="0"/>
                  </a:moveTo>
                  <a:cubicBezTo>
                    <a:pt x="601" y="0"/>
                    <a:pt x="394" y="62"/>
                    <a:pt x="278" y="123"/>
                  </a:cubicBezTo>
                  <a:cubicBezTo>
                    <a:pt x="100" y="223"/>
                    <a:pt x="0" y="444"/>
                    <a:pt x="122" y="622"/>
                  </a:cubicBezTo>
                  <a:cubicBezTo>
                    <a:pt x="203" y="734"/>
                    <a:pt x="341" y="780"/>
                    <a:pt x="491" y="780"/>
                  </a:cubicBezTo>
                  <a:cubicBezTo>
                    <a:pt x="772" y="780"/>
                    <a:pt x="1097" y="618"/>
                    <a:pt x="1177" y="422"/>
                  </a:cubicBezTo>
                  <a:cubicBezTo>
                    <a:pt x="1221" y="333"/>
                    <a:pt x="1221" y="256"/>
                    <a:pt x="1166" y="156"/>
                  </a:cubicBezTo>
                  <a:cubicBezTo>
                    <a:pt x="1091" y="41"/>
                    <a:pt x="946" y="0"/>
                    <a:pt x="791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5" name="Google Shape;2879;p57">
              <a:extLst>
                <a:ext uri="{FF2B5EF4-FFF2-40B4-BE49-F238E27FC236}">
                  <a16:creationId xmlns:a16="http://schemas.microsoft.com/office/drawing/2014/main" id="{A5BC0693-70C8-B048-8153-7CC2C26108C7}"/>
                </a:ext>
              </a:extLst>
            </p:cNvPr>
            <p:cNvSpPr/>
            <p:nvPr/>
          </p:nvSpPr>
          <p:spPr>
            <a:xfrm>
              <a:off x="4779950" y="2906125"/>
              <a:ext cx="166500" cy="119750"/>
            </a:xfrm>
            <a:custGeom>
              <a:avLst/>
              <a:gdLst/>
              <a:ahLst/>
              <a:cxnLst/>
              <a:rect l="l" t="t" r="r" b="b"/>
              <a:pathLst>
                <a:path w="6660" h="4790" extrusionOk="0">
                  <a:moveTo>
                    <a:pt x="5697" y="1"/>
                  </a:moveTo>
                  <a:cubicBezTo>
                    <a:pt x="5202" y="1"/>
                    <a:pt x="4651" y="213"/>
                    <a:pt x="4262" y="341"/>
                  </a:cubicBezTo>
                  <a:cubicBezTo>
                    <a:pt x="3363" y="651"/>
                    <a:pt x="2486" y="1118"/>
                    <a:pt x="1732" y="1728"/>
                  </a:cubicBezTo>
                  <a:cubicBezTo>
                    <a:pt x="1088" y="2272"/>
                    <a:pt x="533" y="2938"/>
                    <a:pt x="178" y="3714"/>
                  </a:cubicBezTo>
                  <a:cubicBezTo>
                    <a:pt x="145" y="3803"/>
                    <a:pt x="111" y="3881"/>
                    <a:pt x="89" y="3970"/>
                  </a:cubicBezTo>
                  <a:cubicBezTo>
                    <a:pt x="34" y="4114"/>
                    <a:pt x="0" y="4269"/>
                    <a:pt x="12" y="4436"/>
                  </a:cubicBezTo>
                  <a:cubicBezTo>
                    <a:pt x="42" y="4672"/>
                    <a:pt x="185" y="4789"/>
                    <a:pt x="340" y="4789"/>
                  </a:cubicBezTo>
                  <a:cubicBezTo>
                    <a:pt x="470" y="4789"/>
                    <a:pt x="609" y="4708"/>
                    <a:pt x="700" y="4547"/>
                  </a:cubicBezTo>
                  <a:cubicBezTo>
                    <a:pt x="944" y="4081"/>
                    <a:pt x="1199" y="3615"/>
                    <a:pt x="1599" y="3259"/>
                  </a:cubicBezTo>
                  <a:cubicBezTo>
                    <a:pt x="1987" y="2893"/>
                    <a:pt x="2442" y="2605"/>
                    <a:pt x="2919" y="2372"/>
                  </a:cubicBezTo>
                  <a:cubicBezTo>
                    <a:pt x="2941" y="2372"/>
                    <a:pt x="2975" y="2360"/>
                    <a:pt x="2997" y="2338"/>
                  </a:cubicBezTo>
                  <a:cubicBezTo>
                    <a:pt x="3774" y="1983"/>
                    <a:pt x="4606" y="1761"/>
                    <a:pt x="5416" y="1473"/>
                  </a:cubicBezTo>
                  <a:cubicBezTo>
                    <a:pt x="5727" y="1362"/>
                    <a:pt x="6038" y="1206"/>
                    <a:pt x="6282" y="973"/>
                  </a:cubicBezTo>
                  <a:cubicBezTo>
                    <a:pt x="6448" y="818"/>
                    <a:pt x="6659" y="452"/>
                    <a:pt x="6448" y="263"/>
                  </a:cubicBezTo>
                  <a:cubicBezTo>
                    <a:pt x="6243" y="70"/>
                    <a:pt x="5979" y="1"/>
                    <a:pt x="5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86" name="Title 34">
            <a:extLst>
              <a:ext uri="{FF2B5EF4-FFF2-40B4-BE49-F238E27FC236}">
                <a16:creationId xmlns:a16="http://schemas.microsoft.com/office/drawing/2014/main" id="{B7663E9C-74C5-1099-EC02-CCB667F162C4}"/>
              </a:ext>
            </a:extLst>
          </p:cNvPr>
          <p:cNvSpPr txBox="1">
            <a:spLocks/>
          </p:cNvSpPr>
          <p:nvPr/>
        </p:nvSpPr>
        <p:spPr>
          <a:xfrm>
            <a:off x="961213" y="1489084"/>
            <a:ext cx="1027333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Bước 2: Cắt và chế gốc ghép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chemeClr val="dk1">
                  <a:lumMod val="100000"/>
                </a:schemeClr>
              </a:solidFill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187" name="Rectangle: Rounded Corners 12">
            <a:extLst>
              <a:ext uri="{FF2B5EF4-FFF2-40B4-BE49-F238E27FC236}">
                <a16:creationId xmlns:a16="http://schemas.microsoft.com/office/drawing/2014/main" id="{3D8448FE-65CC-ED97-59D7-2A0CBE856A7E}"/>
              </a:ext>
            </a:extLst>
          </p:cNvPr>
          <p:cNvSpPr/>
          <p:nvPr/>
        </p:nvSpPr>
        <p:spPr>
          <a:xfrm>
            <a:off x="1271744" y="2487200"/>
            <a:ext cx="5565487" cy="1801684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Cắt ngọn của cây gốc ghép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ở vị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trí cách mặt đất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khoảng 30 – 40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cm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pic>
        <p:nvPicPr>
          <p:cNvPr id="188" name="Picture 187">
            <a:extLst>
              <a:ext uri="{FF2B5EF4-FFF2-40B4-BE49-F238E27FC236}">
                <a16:creationId xmlns:a16="http://schemas.microsoft.com/office/drawing/2014/main" id="{A105B01A-4B56-9BD6-DB56-3A33EF78F1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13" r="62869"/>
          <a:stretch/>
        </p:blipFill>
        <p:spPr>
          <a:xfrm>
            <a:off x="6956764" y="2183349"/>
            <a:ext cx="4364635" cy="4328917"/>
          </a:xfrm>
          <a:prstGeom prst="rect">
            <a:avLst/>
          </a:prstGeom>
        </p:spPr>
      </p:pic>
      <p:sp>
        <p:nvSpPr>
          <p:cNvPr id="189" name="Rectangle: Rounded Corners 14">
            <a:extLst>
              <a:ext uri="{FF2B5EF4-FFF2-40B4-BE49-F238E27FC236}">
                <a16:creationId xmlns:a16="http://schemas.microsoft.com/office/drawing/2014/main" id="{8FC779D4-3ABD-25AF-7724-E92F4EF89DAE}"/>
              </a:ext>
            </a:extLst>
          </p:cNvPr>
          <p:cNvSpPr/>
          <p:nvPr/>
        </p:nvSpPr>
        <p:spPr>
          <a:xfrm>
            <a:off x="1271744" y="4556367"/>
            <a:ext cx="5514111" cy="1948831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Chẻ gốc ghép theo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chiều thẳng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đứng xuống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sâu</a:t>
            </a:r>
            <a:r>
              <a:rPr kumimoji="0" lang="en-US" sz="2400" b="0" i="0" u="none" strike="noStrike" kern="0" cap="none" spc="0" normalizeH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khoảng 3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cm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5306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  <p:bldP spid="18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4">
            <a:extLst>
              <a:ext uri="{FF2B5EF4-FFF2-40B4-BE49-F238E27FC236}">
                <a16:creationId xmlns:a16="http://schemas.microsoft.com/office/drawing/2014/main" id="{48BC902E-82EF-A1D0-E1E5-B1E394812B3B}"/>
              </a:ext>
            </a:extLst>
          </p:cNvPr>
          <p:cNvSpPr txBox="1">
            <a:spLocks/>
          </p:cNvSpPr>
          <p:nvPr/>
        </p:nvSpPr>
        <p:spPr>
          <a:xfrm>
            <a:off x="960000" y="149349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8266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6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Bước 3: Cắt đoạn cành ghép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6EAB3C-7277-8839-4362-B17FE603F7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9" r="70967"/>
          <a:stretch/>
        </p:blipFill>
        <p:spPr>
          <a:xfrm>
            <a:off x="814258" y="2299297"/>
            <a:ext cx="2487349" cy="4373134"/>
          </a:xfrm>
          <a:prstGeom prst="rect">
            <a:avLst/>
          </a:prstGeom>
        </p:spPr>
      </p:pic>
      <p:sp>
        <p:nvSpPr>
          <p:cNvPr id="9" name="Rectangle: Rounded Corners 11">
            <a:extLst>
              <a:ext uri="{FF2B5EF4-FFF2-40B4-BE49-F238E27FC236}">
                <a16:creationId xmlns:a16="http://schemas.microsoft.com/office/drawing/2014/main" id="{A54E2168-0D07-3BA9-EF41-7812C8676A73}"/>
              </a:ext>
            </a:extLst>
          </p:cNvPr>
          <p:cNvSpPr/>
          <p:nvPr/>
        </p:nvSpPr>
        <p:spPr>
          <a:xfrm>
            <a:off x="3838482" y="2299297"/>
            <a:ext cx="7539259" cy="1370800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Loại bỏ lá nhưng không làm tổn thương mầm ngủ ở nách lá và không để lại cuống lá quá dài.</a:t>
            </a:r>
          </a:p>
        </p:txBody>
      </p:sp>
      <p:sp>
        <p:nvSpPr>
          <p:cNvPr id="10" name="Rectangle: Rounded Corners 12">
            <a:extLst>
              <a:ext uri="{FF2B5EF4-FFF2-40B4-BE49-F238E27FC236}">
                <a16:creationId xmlns:a16="http://schemas.microsoft.com/office/drawing/2014/main" id="{6EFE6EBF-5A00-FF53-92F0-90FB1811673B}"/>
              </a:ext>
            </a:extLst>
          </p:cNvPr>
          <p:cNvSpPr/>
          <p:nvPr/>
        </p:nvSpPr>
        <p:spPr>
          <a:xfrm>
            <a:off x="3838483" y="3802220"/>
            <a:ext cx="7539259" cy="1370800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Cắt ghép đoạn cành ghép </a:t>
            </a:r>
            <a:r>
              <a:rPr kumimoji="0" lang="vi-VN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dài 7</a:t>
            </a: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</a:t>
            </a: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10</a:t>
            </a: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cm</a:t>
            </a: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có nhiều hơn 2 mầm ngủ .</a:t>
            </a:r>
          </a:p>
        </p:txBody>
      </p:sp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EB57F579-7097-E12D-A769-FFD81273A43C}"/>
              </a:ext>
            </a:extLst>
          </p:cNvPr>
          <p:cNvSpPr/>
          <p:nvPr/>
        </p:nvSpPr>
        <p:spPr>
          <a:xfrm>
            <a:off x="3838483" y="5301628"/>
            <a:ext cx="7539259" cy="1370800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Cắt vát hai bên của đoạn cành ở phần gốc </a:t>
            </a:r>
            <a:b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tạo hình cái nêm, </a:t>
            </a:r>
            <a:r>
              <a:rPr kumimoji="0" lang="vi-VN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dài 3</a:t>
            </a: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3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cm</a:t>
            </a: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Yêu cầu cắt phẳng.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1419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4">
            <a:extLst>
              <a:ext uri="{FF2B5EF4-FFF2-40B4-BE49-F238E27FC236}">
                <a16:creationId xmlns:a16="http://schemas.microsoft.com/office/drawing/2014/main" id="{94917FAB-F6BF-2914-D8A6-361357A73C6C}"/>
              </a:ext>
            </a:extLst>
          </p:cNvPr>
          <p:cNvSpPr txBox="1">
            <a:spLocks/>
          </p:cNvSpPr>
          <p:nvPr/>
        </p:nvSpPr>
        <p:spPr>
          <a:xfrm>
            <a:off x="1336548" y="1595406"/>
            <a:ext cx="9518903" cy="70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8266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6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Bước 4: Nối gốc ghép và cành ghép</a:t>
            </a:r>
          </a:p>
        </p:txBody>
      </p:sp>
      <p:sp>
        <p:nvSpPr>
          <p:cNvPr id="6" name="Rectangle: Rounded Corners 11">
            <a:extLst>
              <a:ext uri="{FF2B5EF4-FFF2-40B4-BE49-F238E27FC236}">
                <a16:creationId xmlns:a16="http://schemas.microsoft.com/office/drawing/2014/main" id="{AE519654-96B6-C9BE-0F03-527201BA133A}"/>
              </a:ext>
            </a:extLst>
          </p:cNvPr>
          <p:cNvSpPr/>
          <p:nvPr/>
        </p:nvSpPr>
        <p:spPr>
          <a:xfrm>
            <a:off x="5443207" y="3270156"/>
            <a:ext cx="5962211" cy="1992438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Cài đoạn cành ghép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vào vết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chẻ gốc ghép sao cho bên bỏ của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cành ghép</a:t>
            </a:r>
            <a:r>
              <a:rPr kumimoji="0" lang="en-US" sz="2400" b="0" i="0" u="none" strike="noStrike" kern="0" cap="none" spc="0" normalizeH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tiếp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xúc với vỏ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 gốc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>
                    <a:lumMod val="100000"/>
                  </a:scheme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ghép.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3E821F-EC82-E7A6-522F-C5F8EB8002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726" r="69658"/>
          <a:stretch/>
        </p:blipFill>
        <p:spPr>
          <a:xfrm>
            <a:off x="2042932" y="2461845"/>
            <a:ext cx="2360260" cy="42107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86699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: Rounded Corners 42">
            <a:extLst>
              <a:ext uri="{FF2B5EF4-FFF2-40B4-BE49-F238E27FC236}">
                <a16:creationId xmlns:a16="http://schemas.microsoft.com/office/drawing/2014/main" id="{F074FA33-7122-89C7-AC33-81CE31060CD5}"/>
              </a:ext>
            </a:extLst>
          </p:cNvPr>
          <p:cNvSpPr/>
          <p:nvPr/>
        </p:nvSpPr>
        <p:spPr>
          <a:xfrm>
            <a:off x="1737950" y="3006375"/>
            <a:ext cx="5180789" cy="2898018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Dùng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dây n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i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lon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 học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buộc chặt, kín vết ghép, sau đó buộc kín cành ghép. Có thể dùng túi nylon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 học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grpSp>
        <p:nvGrpSpPr>
          <p:cNvPr id="65" name="Google Shape;2821;p57">
            <a:extLst>
              <a:ext uri="{FF2B5EF4-FFF2-40B4-BE49-F238E27FC236}">
                <a16:creationId xmlns:a16="http://schemas.microsoft.com/office/drawing/2014/main" id="{BA1CB364-8729-392C-62D2-5C320060BB54}"/>
              </a:ext>
            </a:extLst>
          </p:cNvPr>
          <p:cNvGrpSpPr/>
          <p:nvPr/>
        </p:nvGrpSpPr>
        <p:grpSpPr>
          <a:xfrm rot="10800000" flipH="1">
            <a:off x="10999515" y="5368111"/>
            <a:ext cx="1323871" cy="1740516"/>
            <a:chOff x="4434525" y="1766000"/>
            <a:chExt cx="627625" cy="825150"/>
          </a:xfrm>
        </p:grpSpPr>
        <p:sp>
          <p:nvSpPr>
            <p:cNvPr id="66" name="Google Shape;2822;p57">
              <a:extLst>
                <a:ext uri="{FF2B5EF4-FFF2-40B4-BE49-F238E27FC236}">
                  <a16:creationId xmlns:a16="http://schemas.microsoft.com/office/drawing/2014/main" id="{1D6A2132-F8CB-6ABC-9DC4-FBBB0E78CEDD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Google Shape;2823;p57">
              <a:extLst>
                <a:ext uri="{FF2B5EF4-FFF2-40B4-BE49-F238E27FC236}">
                  <a16:creationId xmlns:a16="http://schemas.microsoft.com/office/drawing/2014/main" id="{B5A2534D-0472-5BCF-7875-BABC47B8E090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Google Shape;2824;p57">
              <a:extLst>
                <a:ext uri="{FF2B5EF4-FFF2-40B4-BE49-F238E27FC236}">
                  <a16:creationId xmlns:a16="http://schemas.microsoft.com/office/drawing/2014/main" id="{6F20362C-8C23-280B-671E-7CCC0839299D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Google Shape;2825;p57">
              <a:extLst>
                <a:ext uri="{FF2B5EF4-FFF2-40B4-BE49-F238E27FC236}">
                  <a16:creationId xmlns:a16="http://schemas.microsoft.com/office/drawing/2014/main" id="{1D29880B-CEDA-ABB9-B941-F92BA8D03479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Google Shape;2826;p57">
              <a:extLst>
                <a:ext uri="{FF2B5EF4-FFF2-40B4-BE49-F238E27FC236}">
                  <a16:creationId xmlns:a16="http://schemas.microsoft.com/office/drawing/2014/main" id="{0A47BEE4-AB65-DAB1-A204-06D0AFB9EBA8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Google Shape;2827;p57">
              <a:extLst>
                <a:ext uri="{FF2B5EF4-FFF2-40B4-BE49-F238E27FC236}">
                  <a16:creationId xmlns:a16="http://schemas.microsoft.com/office/drawing/2014/main" id="{9E7F1855-9713-2B36-93BA-A8FE5CD20367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Google Shape;2828;p57">
              <a:extLst>
                <a:ext uri="{FF2B5EF4-FFF2-40B4-BE49-F238E27FC236}">
                  <a16:creationId xmlns:a16="http://schemas.microsoft.com/office/drawing/2014/main" id="{E79CDDE0-AF4F-CA1B-78BE-2B5BAD54F8C1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Google Shape;2829;p57">
              <a:extLst>
                <a:ext uri="{FF2B5EF4-FFF2-40B4-BE49-F238E27FC236}">
                  <a16:creationId xmlns:a16="http://schemas.microsoft.com/office/drawing/2014/main" id="{A5FF62C9-508C-1387-84AD-25F0C31E9CAF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Google Shape;2830;p57">
              <a:extLst>
                <a:ext uri="{FF2B5EF4-FFF2-40B4-BE49-F238E27FC236}">
                  <a16:creationId xmlns:a16="http://schemas.microsoft.com/office/drawing/2014/main" id="{3EE02095-1F75-7371-4312-3E9679AE3FD7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Google Shape;2831;p57">
              <a:extLst>
                <a:ext uri="{FF2B5EF4-FFF2-40B4-BE49-F238E27FC236}">
                  <a16:creationId xmlns:a16="http://schemas.microsoft.com/office/drawing/2014/main" id="{00579622-32B2-259C-714E-2FADC299D189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Google Shape;2832;p57">
              <a:extLst>
                <a:ext uri="{FF2B5EF4-FFF2-40B4-BE49-F238E27FC236}">
                  <a16:creationId xmlns:a16="http://schemas.microsoft.com/office/drawing/2014/main" id="{D9901501-1687-3358-F64A-FC243965D7F7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7" name="Google Shape;2833;p57">
            <a:extLst>
              <a:ext uri="{FF2B5EF4-FFF2-40B4-BE49-F238E27FC236}">
                <a16:creationId xmlns:a16="http://schemas.microsoft.com/office/drawing/2014/main" id="{8F8DE7D0-AD39-CA81-A25A-3A80325D1552}"/>
              </a:ext>
            </a:extLst>
          </p:cNvPr>
          <p:cNvGrpSpPr/>
          <p:nvPr/>
        </p:nvGrpSpPr>
        <p:grpSpPr>
          <a:xfrm>
            <a:off x="-887834" y="1915083"/>
            <a:ext cx="1775667" cy="1271089"/>
            <a:chOff x="4661950" y="2869625"/>
            <a:chExt cx="517325" cy="360900"/>
          </a:xfrm>
        </p:grpSpPr>
        <p:sp>
          <p:nvSpPr>
            <p:cNvPr id="78" name="Google Shape;2834;p57">
              <a:extLst>
                <a:ext uri="{FF2B5EF4-FFF2-40B4-BE49-F238E27FC236}">
                  <a16:creationId xmlns:a16="http://schemas.microsoft.com/office/drawing/2014/main" id="{3A005AFF-E219-79DE-2549-44E9CC43E35C}"/>
                </a:ext>
              </a:extLst>
            </p:cNvPr>
            <p:cNvSpPr/>
            <p:nvPr/>
          </p:nvSpPr>
          <p:spPr>
            <a:xfrm>
              <a:off x="4661950" y="2869625"/>
              <a:ext cx="517325" cy="360900"/>
            </a:xfrm>
            <a:custGeom>
              <a:avLst/>
              <a:gdLst/>
              <a:ahLst/>
              <a:cxnLst/>
              <a:rect l="l" t="t" r="r" b="b"/>
              <a:pathLst>
                <a:path w="20693" h="14436" extrusionOk="0">
                  <a:moveTo>
                    <a:pt x="10325" y="1"/>
                  </a:moveTo>
                  <a:cubicBezTo>
                    <a:pt x="3795" y="1"/>
                    <a:pt x="1" y="10142"/>
                    <a:pt x="7206" y="13653"/>
                  </a:cubicBezTo>
                  <a:cubicBezTo>
                    <a:pt x="8311" y="14195"/>
                    <a:pt x="9381" y="14436"/>
                    <a:pt x="10386" y="14436"/>
                  </a:cubicBezTo>
                  <a:cubicBezTo>
                    <a:pt x="16911" y="14436"/>
                    <a:pt x="20692" y="4299"/>
                    <a:pt x="13499" y="780"/>
                  </a:cubicBezTo>
                  <a:cubicBezTo>
                    <a:pt x="12396" y="240"/>
                    <a:pt x="11329" y="1"/>
                    <a:pt x="1032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Google Shape;2835;p57">
              <a:extLst>
                <a:ext uri="{FF2B5EF4-FFF2-40B4-BE49-F238E27FC236}">
                  <a16:creationId xmlns:a16="http://schemas.microsoft.com/office/drawing/2014/main" id="{B1E2650F-1E7C-C67A-ED76-159247F6A7B5}"/>
                </a:ext>
              </a:extLst>
            </p:cNvPr>
            <p:cNvSpPr/>
            <p:nvPr/>
          </p:nvSpPr>
          <p:spPr>
            <a:xfrm>
              <a:off x="4686050" y="2886350"/>
              <a:ext cx="469425" cy="327650"/>
            </a:xfrm>
            <a:custGeom>
              <a:avLst/>
              <a:gdLst/>
              <a:ahLst/>
              <a:cxnLst/>
              <a:rect l="l" t="t" r="r" b="b"/>
              <a:pathLst>
                <a:path w="18777" h="13106" extrusionOk="0">
                  <a:moveTo>
                    <a:pt x="9362" y="1"/>
                  </a:moveTo>
                  <a:cubicBezTo>
                    <a:pt x="3439" y="1"/>
                    <a:pt x="1" y="9203"/>
                    <a:pt x="6531" y="12396"/>
                  </a:cubicBezTo>
                  <a:cubicBezTo>
                    <a:pt x="7532" y="12887"/>
                    <a:pt x="8501" y="13105"/>
                    <a:pt x="9412" y="13105"/>
                  </a:cubicBezTo>
                  <a:cubicBezTo>
                    <a:pt x="15330" y="13105"/>
                    <a:pt x="18777" y="3903"/>
                    <a:pt x="12246" y="710"/>
                  </a:cubicBezTo>
                  <a:cubicBezTo>
                    <a:pt x="11244" y="219"/>
                    <a:pt x="10274" y="1"/>
                    <a:pt x="93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Google Shape;2836;p57">
              <a:extLst>
                <a:ext uri="{FF2B5EF4-FFF2-40B4-BE49-F238E27FC236}">
                  <a16:creationId xmlns:a16="http://schemas.microsoft.com/office/drawing/2014/main" id="{61EB0519-81A6-545F-17E9-8F1ACC618187}"/>
                </a:ext>
              </a:extLst>
            </p:cNvPr>
            <p:cNvSpPr/>
            <p:nvPr/>
          </p:nvSpPr>
          <p:spPr>
            <a:xfrm>
              <a:off x="4696750" y="2893600"/>
              <a:ext cx="447700" cy="312325"/>
            </a:xfrm>
            <a:custGeom>
              <a:avLst/>
              <a:gdLst/>
              <a:ahLst/>
              <a:cxnLst/>
              <a:rect l="l" t="t" r="r" b="b"/>
              <a:pathLst>
                <a:path w="17908" h="12493" extrusionOk="0">
                  <a:moveTo>
                    <a:pt x="8933" y="1"/>
                  </a:moveTo>
                  <a:cubicBezTo>
                    <a:pt x="3275" y="1"/>
                    <a:pt x="1" y="8778"/>
                    <a:pt x="6225" y="11817"/>
                  </a:cubicBezTo>
                  <a:cubicBezTo>
                    <a:pt x="7183" y="12285"/>
                    <a:pt x="8110" y="12493"/>
                    <a:pt x="8981" y="12493"/>
                  </a:cubicBezTo>
                  <a:cubicBezTo>
                    <a:pt x="14637" y="12493"/>
                    <a:pt x="17908" y="3734"/>
                    <a:pt x="11685" y="675"/>
                  </a:cubicBezTo>
                  <a:cubicBezTo>
                    <a:pt x="10729" y="208"/>
                    <a:pt x="9803" y="1"/>
                    <a:pt x="8933" y="1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Google Shape;2837;p57">
              <a:extLst>
                <a:ext uri="{FF2B5EF4-FFF2-40B4-BE49-F238E27FC236}">
                  <a16:creationId xmlns:a16="http://schemas.microsoft.com/office/drawing/2014/main" id="{CDA647F7-230E-1038-DF63-507C6F07E40C}"/>
                </a:ext>
              </a:extLst>
            </p:cNvPr>
            <p:cNvSpPr/>
            <p:nvPr/>
          </p:nvSpPr>
          <p:spPr>
            <a:xfrm>
              <a:off x="4886775" y="3089300"/>
              <a:ext cx="37375" cy="62175"/>
            </a:xfrm>
            <a:custGeom>
              <a:avLst/>
              <a:gdLst/>
              <a:ahLst/>
              <a:cxnLst/>
              <a:rect l="l" t="t" r="r" b="b"/>
              <a:pathLst>
                <a:path w="1495" h="2487" extrusionOk="0">
                  <a:moveTo>
                    <a:pt x="907" y="1"/>
                  </a:moveTo>
                  <a:cubicBezTo>
                    <a:pt x="588" y="1"/>
                    <a:pt x="225" y="361"/>
                    <a:pt x="111" y="782"/>
                  </a:cubicBezTo>
                  <a:cubicBezTo>
                    <a:pt x="67" y="938"/>
                    <a:pt x="33" y="1104"/>
                    <a:pt x="33" y="1271"/>
                  </a:cubicBezTo>
                  <a:cubicBezTo>
                    <a:pt x="0" y="1648"/>
                    <a:pt x="89" y="2047"/>
                    <a:pt x="333" y="2314"/>
                  </a:cubicBezTo>
                  <a:cubicBezTo>
                    <a:pt x="422" y="2391"/>
                    <a:pt x="511" y="2469"/>
                    <a:pt x="622" y="2480"/>
                  </a:cubicBezTo>
                  <a:cubicBezTo>
                    <a:pt x="652" y="2485"/>
                    <a:pt x="681" y="2487"/>
                    <a:pt x="709" y="2487"/>
                  </a:cubicBezTo>
                  <a:cubicBezTo>
                    <a:pt x="1436" y="2487"/>
                    <a:pt x="1495" y="1009"/>
                    <a:pt x="1398" y="560"/>
                  </a:cubicBezTo>
                  <a:cubicBezTo>
                    <a:pt x="1310" y="158"/>
                    <a:pt x="1118" y="1"/>
                    <a:pt x="907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Google Shape;2838;p57">
              <a:extLst>
                <a:ext uri="{FF2B5EF4-FFF2-40B4-BE49-F238E27FC236}">
                  <a16:creationId xmlns:a16="http://schemas.microsoft.com/office/drawing/2014/main" id="{B11BDF50-7538-D0BD-C5B3-A739F246DACF}"/>
                </a:ext>
              </a:extLst>
            </p:cNvPr>
            <p:cNvSpPr/>
            <p:nvPr/>
          </p:nvSpPr>
          <p:spPr>
            <a:xfrm>
              <a:off x="4890650" y="3093550"/>
              <a:ext cx="29375" cy="49625"/>
            </a:xfrm>
            <a:custGeom>
              <a:avLst/>
              <a:gdLst/>
              <a:ahLst/>
              <a:cxnLst/>
              <a:rect l="l" t="t" r="r" b="b"/>
              <a:pathLst>
                <a:path w="1175" h="1985" extrusionOk="0">
                  <a:moveTo>
                    <a:pt x="716" y="1"/>
                  </a:moveTo>
                  <a:cubicBezTo>
                    <a:pt x="461" y="1"/>
                    <a:pt x="172" y="287"/>
                    <a:pt x="78" y="634"/>
                  </a:cubicBezTo>
                  <a:cubicBezTo>
                    <a:pt x="45" y="745"/>
                    <a:pt x="23" y="867"/>
                    <a:pt x="12" y="1001"/>
                  </a:cubicBezTo>
                  <a:cubicBezTo>
                    <a:pt x="1" y="1311"/>
                    <a:pt x="56" y="1611"/>
                    <a:pt x="245" y="1833"/>
                  </a:cubicBezTo>
                  <a:cubicBezTo>
                    <a:pt x="300" y="1911"/>
                    <a:pt x="389" y="1966"/>
                    <a:pt x="489" y="1977"/>
                  </a:cubicBezTo>
                  <a:cubicBezTo>
                    <a:pt x="515" y="1982"/>
                    <a:pt x="540" y="1984"/>
                    <a:pt x="564" y="1984"/>
                  </a:cubicBezTo>
                  <a:cubicBezTo>
                    <a:pt x="1126" y="1984"/>
                    <a:pt x="1174" y="797"/>
                    <a:pt x="1110" y="446"/>
                  </a:cubicBezTo>
                  <a:cubicBezTo>
                    <a:pt x="1039" y="127"/>
                    <a:pt x="886" y="1"/>
                    <a:pt x="71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Google Shape;2839;p57">
              <a:extLst>
                <a:ext uri="{FF2B5EF4-FFF2-40B4-BE49-F238E27FC236}">
                  <a16:creationId xmlns:a16="http://schemas.microsoft.com/office/drawing/2014/main" id="{3FBE809B-20F6-3D7E-CAD2-41CA8FF7B5A6}"/>
                </a:ext>
              </a:extLst>
            </p:cNvPr>
            <p:cNvSpPr/>
            <p:nvPr/>
          </p:nvSpPr>
          <p:spPr>
            <a:xfrm>
              <a:off x="4896200" y="3104950"/>
              <a:ext cx="12225" cy="14500"/>
            </a:xfrm>
            <a:custGeom>
              <a:avLst/>
              <a:gdLst/>
              <a:ahLst/>
              <a:cxnLst/>
              <a:rect l="l" t="t" r="r" b="b"/>
              <a:pathLst>
                <a:path w="489" h="580" extrusionOk="0">
                  <a:moveTo>
                    <a:pt x="269" y="1"/>
                  </a:moveTo>
                  <a:cubicBezTo>
                    <a:pt x="97" y="1"/>
                    <a:pt x="1" y="303"/>
                    <a:pt x="23" y="434"/>
                  </a:cubicBezTo>
                  <a:cubicBezTo>
                    <a:pt x="45" y="511"/>
                    <a:pt x="78" y="578"/>
                    <a:pt x="156" y="578"/>
                  </a:cubicBezTo>
                  <a:cubicBezTo>
                    <a:pt x="162" y="579"/>
                    <a:pt x="167" y="579"/>
                    <a:pt x="173" y="579"/>
                  </a:cubicBezTo>
                  <a:cubicBezTo>
                    <a:pt x="232" y="579"/>
                    <a:pt x="280" y="529"/>
                    <a:pt x="300" y="478"/>
                  </a:cubicBezTo>
                  <a:cubicBezTo>
                    <a:pt x="378" y="378"/>
                    <a:pt x="489" y="1"/>
                    <a:pt x="278" y="1"/>
                  </a:cubicBezTo>
                  <a:cubicBezTo>
                    <a:pt x="275" y="1"/>
                    <a:pt x="272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Google Shape;2840;p57">
              <a:extLst>
                <a:ext uri="{FF2B5EF4-FFF2-40B4-BE49-F238E27FC236}">
                  <a16:creationId xmlns:a16="http://schemas.microsoft.com/office/drawing/2014/main" id="{9AFA090E-D5B9-3984-9AF1-FB077A1207FB}"/>
                </a:ext>
              </a:extLst>
            </p:cNvPr>
            <p:cNvSpPr/>
            <p:nvPr/>
          </p:nvSpPr>
          <p:spPr>
            <a:xfrm>
              <a:off x="4846825" y="3107900"/>
              <a:ext cx="41075" cy="62400"/>
            </a:xfrm>
            <a:custGeom>
              <a:avLst/>
              <a:gdLst/>
              <a:ahLst/>
              <a:cxnLst/>
              <a:rect l="l" t="t" r="r" b="b"/>
              <a:pathLst>
                <a:path w="1643" h="2496" extrusionOk="0">
                  <a:moveTo>
                    <a:pt x="725" y="1"/>
                  </a:moveTo>
                  <a:cubicBezTo>
                    <a:pt x="384" y="1"/>
                    <a:pt x="50" y="452"/>
                    <a:pt x="0" y="926"/>
                  </a:cubicBezTo>
                  <a:cubicBezTo>
                    <a:pt x="0" y="1093"/>
                    <a:pt x="0" y="1259"/>
                    <a:pt x="22" y="1414"/>
                  </a:cubicBezTo>
                  <a:cubicBezTo>
                    <a:pt x="56" y="1792"/>
                    <a:pt x="211" y="2158"/>
                    <a:pt x="499" y="2380"/>
                  </a:cubicBezTo>
                  <a:cubicBezTo>
                    <a:pt x="584" y="2446"/>
                    <a:pt x="677" y="2496"/>
                    <a:pt x="771" y="2496"/>
                  </a:cubicBezTo>
                  <a:cubicBezTo>
                    <a:pt x="788" y="2496"/>
                    <a:pt x="805" y="2494"/>
                    <a:pt x="821" y="2491"/>
                  </a:cubicBezTo>
                  <a:cubicBezTo>
                    <a:pt x="1643" y="2480"/>
                    <a:pt x="1421" y="904"/>
                    <a:pt x="1243" y="471"/>
                  </a:cubicBezTo>
                  <a:cubicBezTo>
                    <a:pt x="1098" y="135"/>
                    <a:pt x="911" y="1"/>
                    <a:pt x="72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Google Shape;2841;p57">
              <a:extLst>
                <a:ext uri="{FF2B5EF4-FFF2-40B4-BE49-F238E27FC236}">
                  <a16:creationId xmlns:a16="http://schemas.microsoft.com/office/drawing/2014/main" id="{D41EBAAD-4DE5-F55C-73B9-83C35853CCEA}"/>
                </a:ext>
              </a:extLst>
            </p:cNvPr>
            <p:cNvSpPr/>
            <p:nvPr/>
          </p:nvSpPr>
          <p:spPr>
            <a:xfrm>
              <a:off x="4850150" y="3112450"/>
              <a:ext cx="32475" cy="49675"/>
            </a:xfrm>
            <a:custGeom>
              <a:avLst/>
              <a:gdLst/>
              <a:ahLst/>
              <a:cxnLst/>
              <a:rect l="l" t="t" r="r" b="b"/>
              <a:pathLst>
                <a:path w="1299" h="1987" extrusionOk="0">
                  <a:moveTo>
                    <a:pt x="573" y="0"/>
                  </a:moveTo>
                  <a:cubicBezTo>
                    <a:pt x="304" y="0"/>
                    <a:pt x="36" y="360"/>
                    <a:pt x="0" y="733"/>
                  </a:cubicBezTo>
                  <a:cubicBezTo>
                    <a:pt x="0" y="855"/>
                    <a:pt x="0" y="988"/>
                    <a:pt x="11" y="1110"/>
                  </a:cubicBezTo>
                  <a:cubicBezTo>
                    <a:pt x="56" y="1399"/>
                    <a:pt x="167" y="1698"/>
                    <a:pt x="400" y="1887"/>
                  </a:cubicBezTo>
                  <a:cubicBezTo>
                    <a:pt x="466" y="1943"/>
                    <a:pt x="566" y="1987"/>
                    <a:pt x="644" y="1987"/>
                  </a:cubicBezTo>
                  <a:cubicBezTo>
                    <a:pt x="1299" y="1965"/>
                    <a:pt x="1132" y="722"/>
                    <a:pt x="977" y="378"/>
                  </a:cubicBezTo>
                  <a:cubicBezTo>
                    <a:pt x="867" y="107"/>
                    <a:pt x="720" y="0"/>
                    <a:pt x="573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Google Shape;2842;p57">
              <a:extLst>
                <a:ext uri="{FF2B5EF4-FFF2-40B4-BE49-F238E27FC236}">
                  <a16:creationId xmlns:a16="http://schemas.microsoft.com/office/drawing/2014/main" id="{78A3CAE6-7C43-A3D2-6247-170AC6FD5E7D}"/>
                </a:ext>
              </a:extLst>
            </p:cNvPr>
            <p:cNvSpPr/>
            <p:nvPr/>
          </p:nvSpPr>
          <p:spPr>
            <a:xfrm>
              <a:off x="4854575" y="3124850"/>
              <a:ext cx="10700" cy="14525"/>
            </a:xfrm>
            <a:custGeom>
              <a:avLst/>
              <a:gdLst/>
              <a:ahLst/>
              <a:cxnLst/>
              <a:rect l="l" t="t" r="r" b="b"/>
              <a:pathLst>
                <a:path w="428" h="581" extrusionOk="0">
                  <a:moveTo>
                    <a:pt x="254" y="0"/>
                  </a:moveTo>
                  <a:cubicBezTo>
                    <a:pt x="245" y="0"/>
                    <a:pt x="234" y="1"/>
                    <a:pt x="223" y="4"/>
                  </a:cubicBezTo>
                  <a:cubicBezTo>
                    <a:pt x="45" y="26"/>
                    <a:pt x="1" y="337"/>
                    <a:pt x="45" y="459"/>
                  </a:cubicBezTo>
                  <a:cubicBezTo>
                    <a:pt x="67" y="525"/>
                    <a:pt x="123" y="581"/>
                    <a:pt x="189" y="581"/>
                  </a:cubicBezTo>
                  <a:cubicBezTo>
                    <a:pt x="267" y="581"/>
                    <a:pt x="300" y="514"/>
                    <a:pt x="334" y="459"/>
                  </a:cubicBezTo>
                  <a:cubicBezTo>
                    <a:pt x="376" y="354"/>
                    <a:pt x="428" y="0"/>
                    <a:pt x="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Google Shape;2843;p57">
              <a:extLst>
                <a:ext uri="{FF2B5EF4-FFF2-40B4-BE49-F238E27FC236}">
                  <a16:creationId xmlns:a16="http://schemas.microsoft.com/office/drawing/2014/main" id="{26E21992-C2DC-2CD4-9507-4DB3621AA3E1}"/>
                </a:ext>
              </a:extLst>
            </p:cNvPr>
            <p:cNvSpPr/>
            <p:nvPr/>
          </p:nvSpPr>
          <p:spPr>
            <a:xfrm>
              <a:off x="4934275" y="3081225"/>
              <a:ext cx="39350" cy="61025"/>
            </a:xfrm>
            <a:custGeom>
              <a:avLst/>
              <a:gdLst/>
              <a:ahLst/>
              <a:cxnLst/>
              <a:rect l="l" t="t" r="r" b="b"/>
              <a:pathLst>
                <a:path w="1574" h="2441" extrusionOk="0">
                  <a:moveTo>
                    <a:pt x="506" y="1"/>
                  </a:moveTo>
                  <a:cubicBezTo>
                    <a:pt x="263" y="1"/>
                    <a:pt x="61" y="181"/>
                    <a:pt x="31" y="639"/>
                  </a:cubicBezTo>
                  <a:cubicBezTo>
                    <a:pt x="0" y="1072"/>
                    <a:pt x="266" y="2441"/>
                    <a:pt x="925" y="2441"/>
                  </a:cubicBezTo>
                  <a:cubicBezTo>
                    <a:pt x="976" y="2441"/>
                    <a:pt x="1030" y="2432"/>
                    <a:pt x="1085" y="2415"/>
                  </a:cubicBezTo>
                  <a:cubicBezTo>
                    <a:pt x="1196" y="2381"/>
                    <a:pt x="1274" y="2304"/>
                    <a:pt x="1352" y="2204"/>
                  </a:cubicBezTo>
                  <a:cubicBezTo>
                    <a:pt x="1552" y="1915"/>
                    <a:pt x="1574" y="1516"/>
                    <a:pt x="1485" y="1138"/>
                  </a:cubicBezTo>
                  <a:cubicBezTo>
                    <a:pt x="1441" y="972"/>
                    <a:pt x="1385" y="817"/>
                    <a:pt x="1352" y="661"/>
                  </a:cubicBezTo>
                  <a:cubicBezTo>
                    <a:pt x="1179" y="285"/>
                    <a:pt x="810" y="1"/>
                    <a:pt x="506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Google Shape;2844;p57">
              <a:extLst>
                <a:ext uri="{FF2B5EF4-FFF2-40B4-BE49-F238E27FC236}">
                  <a16:creationId xmlns:a16="http://schemas.microsoft.com/office/drawing/2014/main" id="{34900D44-3AE1-8D2D-601A-BBE98FDB9EE2}"/>
                </a:ext>
              </a:extLst>
            </p:cNvPr>
            <p:cNvSpPr/>
            <p:nvPr/>
          </p:nvSpPr>
          <p:spPr>
            <a:xfrm>
              <a:off x="4937575" y="3085275"/>
              <a:ext cx="31350" cy="48500"/>
            </a:xfrm>
            <a:custGeom>
              <a:avLst/>
              <a:gdLst/>
              <a:ahLst/>
              <a:cxnLst/>
              <a:rect l="l" t="t" r="r" b="b"/>
              <a:pathLst>
                <a:path w="1254" h="1940" extrusionOk="0">
                  <a:moveTo>
                    <a:pt x="398" y="1"/>
                  </a:moveTo>
                  <a:cubicBezTo>
                    <a:pt x="206" y="1"/>
                    <a:pt x="46" y="142"/>
                    <a:pt x="21" y="499"/>
                  </a:cubicBezTo>
                  <a:cubicBezTo>
                    <a:pt x="1" y="850"/>
                    <a:pt x="210" y="1939"/>
                    <a:pt x="739" y="1939"/>
                  </a:cubicBezTo>
                  <a:cubicBezTo>
                    <a:pt x="779" y="1939"/>
                    <a:pt x="821" y="1933"/>
                    <a:pt x="865" y="1920"/>
                  </a:cubicBezTo>
                  <a:cubicBezTo>
                    <a:pt x="953" y="1887"/>
                    <a:pt x="1020" y="1820"/>
                    <a:pt x="1076" y="1753"/>
                  </a:cubicBezTo>
                  <a:cubicBezTo>
                    <a:pt x="1242" y="1498"/>
                    <a:pt x="1253" y="1187"/>
                    <a:pt x="1187" y="888"/>
                  </a:cubicBezTo>
                  <a:cubicBezTo>
                    <a:pt x="1164" y="766"/>
                    <a:pt x="1120" y="644"/>
                    <a:pt x="1064" y="533"/>
                  </a:cubicBezTo>
                  <a:cubicBezTo>
                    <a:pt x="934" y="228"/>
                    <a:pt x="641" y="1"/>
                    <a:pt x="39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Google Shape;2845;p57">
              <a:extLst>
                <a:ext uri="{FF2B5EF4-FFF2-40B4-BE49-F238E27FC236}">
                  <a16:creationId xmlns:a16="http://schemas.microsoft.com/office/drawing/2014/main" id="{79B2A7F0-2A3E-28D9-E1D3-C6E818BF649B}"/>
                </a:ext>
              </a:extLst>
            </p:cNvPr>
            <p:cNvSpPr/>
            <p:nvPr/>
          </p:nvSpPr>
          <p:spPr>
            <a:xfrm>
              <a:off x="4948075" y="3096300"/>
              <a:ext cx="13075" cy="13725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32" y="0"/>
                  </a:moveTo>
                  <a:cubicBezTo>
                    <a:pt x="221" y="0"/>
                    <a:pt x="211" y="1"/>
                    <a:pt x="201" y="3"/>
                  </a:cubicBezTo>
                  <a:cubicBezTo>
                    <a:pt x="1" y="36"/>
                    <a:pt x="167" y="380"/>
                    <a:pt x="256" y="480"/>
                  </a:cubicBezTo>
                  <a:cubicBezTo>
                    <a:pt x="285" y="519"/>
                    <a:pt x="339" y="549"/>
                    <a:pt x="396" y="549"/>
                  </a:cubicBezTo>
                  <a:cubicBezTo>
                    <a:pt x="405" y="549"/>
                    <a:pt x="414" y="548"/>
                    <a:pt x="423" y="547"/>
                  </a:cubicBezTo>
                  <a:cubicBezTo>
                    <a:pt x="489" y="524"/>
                    <a:pt x="522" y="447"/>
                    <a:pt x="522" y="380"/>
                  </a:cubicBezTo>
                  <a:cubicBezTo>
                    <a:pt x="522" y="254"/>
                    <a:pt x="404" y="0"/>
                    <a:pt x="2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Google Shape;2846;p57">
              <a:extLst>
                <a:ext uri="{FF2B5EF4-FFF2-40B4-BE49-F238E27FC236}">
                  <a16:creationId xmlns:a16="http://schemas.microsoft.com/office/drawing/2014/main" id="{BBC3EA0E-49D8-0CA8-0BCA-ACCD5CCA01F8}"/>
                </a:ext>
              </a:extLst>
            </p:cNvPr>
            <p:cNvSpPr/>
            <p:nvPr/>
          </p:nvSpPr>
          <p:spPr>
            <a:xfrm>
              <a:off x="4979475" y="3094400"/>
              <a:ext cx="39100" cy="62475"/>
            </a:xfrm>
            <a:custGeom>
              <a:avLst/>
              <a:gdLst/>
              <a:ahLst/>
              <a:cxnLst/>
              <a:rect l="l" t="t" r="r" b="b"/>
              <a:pathLst>
                <a:path w="1564" h="2499" extrusionOk="0">
                  <a:moveTo>
                    <a:pt x="784" y="1"/>
                  </a:moveTo>
                  <a:cubicBezTo>
                    <a:pt x="591" y="1"/>
                    <a:pt x="402" y="143"/>
                    <a:pt x="276" y="501"/>
                  </a:cubicBezTo>
                  <a:cubicBezTo>
                    <a:pt x="122" y="941"/>
                    <a:pt x="1" y="2498"/>
                    <a:pt x="803" y="2498"/>
                  </a:cubicBezTo>
                  <a:cubicBezTo>
                    <a:pt x="809" y="2498"/>
                    <a:pt x="814" y="2498"/>
                    <a:pt x="820" y="2498"/>
                  </a:cubicBezTo>
                  <a:cubicBezTo>
                    <a:pt x="931" y="2487"/>
                    <a:pt x="1042" y="2432"/>
                    <a:pt x="1120" y="2354"/>
                  </a:cubicBezTo>
                  <a:cubicBezTo>
                    <a:pt x="1408" y="2121"/>
                    <a:pt x="1519" y="1732"/>
                    <a:pt x="1553" y="1355"/>
                  </a:cubicBezTo>
                  <a:cubicBezTo>
                    <a:pt x="1564" y="1189"/>
                    <a:pt x="1553" y="1044"/>
                    <a:pt x="1519" y="889"/>
                  </a:cubicBezTo>
                  <a:cubicBezTo>
                    <a:pt x="1463" y="425"/>
                    <a:pt x="1117" y="1"/>
                    <a:pt x="784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Google Shape;2847;p57">
              <a:extLst>
                <a:ext uri="{FF2B5EF4-FFF2-40B4-BE49-F238E27FC236}">
                  <a16:creationId xmlns:a16="http://schemas.microsoft.com/office/drawing/2014/main" id="{EFF20C48-CFF7-94E9-4C5E-923DFB1BE60D}"/>
                </a:ext>
              </a:extLst>
            </p:cNvPr>
            <p:cNvSpPr/>
            <p:nvPr/>
          </p:nvSpPr>
          <p:spPr>
            <a:xfrm>
              <a:off x="4984200" y="3098600"/>
              <a:ext cx="31050" cy="49675"/>
            </a:xfrm>
            <a:custGeom>
              <a:avLst/>
              <a:gdLst/>
              <a:ahLst/>
              <a:cxnLst/>
              <a:rect l="l" t="t" r="r" b="b"/>
              <a:pathLst>
                <a:path w="1242" h="1987" extrusionOk="0">
                  <a:moveTo>
                    <a:pt x="628" y="1"/>
                  </a:moveTo>
                  <a:cubicBezTo>
                    <a:pt x="473" y="1"/>
                    <a:pt x="322" y="114"/>
                    <a:pt x="220" y="399"/>
                  </a:cubicBezTo>
                  <a:cubicBezTo>
                    <a:pt x="99" y="740"/>
                    <a:pt x="0" y="1986"/>
                    <a:pt x="636" y="1986"/>
                  </a:cubicBezTo>
                  <a:cubicBezTo>
                    <a:pt x="642" y="1986"/>
                    <a:pt x="648" y="1986"/>
                    <a:pt x="653" y="1986"/>
                  </a:cubicBezTo>
                  <a:cubicBezTo>
                    <a:pt x="753" y="1986"/>
                    <a:pt x="831" y="1931"/>
                    <a:pt x="909" y="1875"/>
                  </a:cubicBezTo>
                  <a:cubicBezTo>
                    <a:pt x="1131" y="1686"/>
                    <a:pt x="1219" y="1387"/>
                    <a:pt x="1241" y="1076"/>
                  </a:cubicBezTo>
                  <a:cubicBezTo>
                    <a:pt x="1241" y="954"/>
                    <a:pt x="1241" y="810"/>
                    <a:pt x="1219" y="710"/>
                  </a:cubicBezTo>
                  <a:cubicBezTo>
                    <a:pt x="1170" y="338"/>
                    <a:pt x="894" y="1"/>
                    <a:pt x="62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Google Shape;2848;p57">
              <a:extLst>
                <a:ext uri="{FF2B5EF4-FFF2-40B4-BE49-F238E27FC236}">
                  <a16:creationId xmlns:a16="http://schemas.microsoft.com/office/drawing/2014/main" id="{73D8D6FF-2A0B-F6D1-DA8E-94497788BA52}"/>
                </a:ext>
              </a:extLst>
            </p:cNvPr>
            <p:cNvSpPr/>
            <p:nvPr/>
          </p:nvSpPr>
          <p:spPr>
            <a:xfrm>
              <a:off x="4999475" y="3110225"/>
              <a:ext cx="11050" cy="15000"/>
            </a:xfrm>
            <a:custGeom>
              <a:avLst/>
              <a:gdLst/>
              <a:ahLst/>
              <a:cxnLst/>
              <a:rect l="l" t="t" r="r" b="b"/>
              <a:pathLst>
                <a:path w="442" h="600" extrusionOk="0">
                  <a:moveTo>
                    <a:pt x="200" y="0"/>
                  </a:moveTo>
                  <a:cubicBezTo>
                    <a:pt x="0" y="0"/>
                    <a:pt x="76" y="369"/>
                    <a:pt x="131" y="478"/>
                  </a:cubicBezTo>
                  <a:cubicBezTo>
                    <a:pt x="153" y="544"/>
                    <a:pt x="198" y="600"/>
                    <a:pt x="264" y="600"/>
                  </a:cubicBezTo>
                  <a:cubicBezTo>
                    <a:pt x="331" y="600"/>
                    <a:pt x="386" y="544"/>
                    <a:pt x="409" y="478"/>
                  </a:cubicBezTo>
                  <a:cubicBezTo>
                    <a:pt x="442" y="334"/>
                    <a:pt x="386" y="34"/>
                    <a:pt x="209" y="1"/>
                  </a:cubicBezTo>
                  <a:cubicBezTo>
                    <a:pt x="206" y="1"/>
                    <a:pt x="203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Google Shape;2849;p57">
              <a:extLst>
                <a:ext uri="{FF2B5EF4-FFF2-40B4-BE49-F238E27FC236}">
                  <a16:creationId xmlns:a16="http://schemas.microsoft.com/office/drawing/2014/main" id="{47677CD4-B0BD-2C1F-0674-1C609F7D84C2}"/>
                </a:ext>
              </a:extLst>
            </p:cNvPr>
            <p:cNvSpPr/>
            <p:nvPr/>
          </p:nvSpPr>
          <p:spPr>
            <a:xfrm>
              <a:off x="4824350" y="2969025"/>
              <a:ext cx="71025" cy="44975"/>
            </a:xfrm>
            <a:custGeom>
              <a:avLst/>
              <a:gdLst/>
              <a:ahLst/>
              <a:cxnLst/>
              <a:rect l="l" t="t" r="r" b="b"/>
              <a:pathLst>
                <a:path w="2841" h="1799" extrusionOk="0">
                  <a:moveTo>
                    <a:pt x="1046" y="0"/>
                  </a:moveTo>
                  <a:cubicBezTo>
                    <a:pt x="947" y="0"/>
                    <a:pt x="849" y="14"/>
                    <a:pt x="755" y="44"/>
                  </a:cubicBezTo>
                  <a:cubicBezTo>
                    <a:pt x="644" y="89"/>
                    <a:pt x="533" y="144"/>
                    <a:pt x="477" y="244"/>
                  </a:cubicBezTo>
                  <a:cubicBezTo>
                    <a:pt x="0" y="910"/>
                    <a:pt x="1421" y="1653"/>
                    <a:pt x="1865" y="1764"/>
                  </a:cubicBezTo>
                  <a:cubicBezTo>
                    <a:pt x="1965" y="1788"/>
                    <a:pt x="2055" y="1799"/>
                    <a:pt x="2135" y="1799"/>
                  </a:cubicBezTo>
                  <a:cubicBezTo>
                    <a:pt x="2841" y="1799"/>
                    <a:pt x="2717" y="938"/>
                    <a:pt x="2209" y="499"/>
                  </a:cubicBezTo>
                  <a:cubicBezTo>
                    <a:pt x="2098" y="399"/>
                    <a:pt x="1976" y="300"/>
                    <a:pt x="1820" y="233"/>
                  </a:cubicBezTo>
                  <a:cubicBezTo>
                    <a:pt x="1579" y="96"/>
                    <a:pt x="1308" y="0"/>
                    <a:pt x="1046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Google Shape;2850;p57">
              <a:extLst>
                <a:ext uri="{FF2B5EF4-FFF2-40B4-BE49-F238E27FC236}">
                  <a16:creationId xmlns:a16="http://schemas.microsoft.com/office/drawing/2014/main" id="{F3B768D8-F3B0-937C-6C7F-A8CEE7A73196}"/>
                </a:ext>
              </a:extLst>
            </p:cNvPr>
            <p:cNvSpPr/>
            <p:nvPr/>
          </p:nvSpPr>
          <p:spPr>
            <a:xfrm>
              <a:off x="4834325" y="2974375"/>
              <a:ext cx="56925" cy="36150"/>
            </a:xfrm>
            <a:custGeom>
              <a:avLst/>
              <a:gdLst/>
              <a:ahLst/>
              <a:cxnLst/>
              <a:rect l="l" t="t" r="r" b="b"/>
              <a:pathLst>
                <a:path w="2277" h="1446" extrusionOk="0">
                  <a:moveTo>
                    <a:pt x="839" y="1"/>
                  </a:moveTo>
                  <a:cubicBezTo>
                    <a:pt x="758" y="1"/>
                    <a:pt x="678" y="13"/>
                    <a:pt x="600" y="41"/>
                  </a:cubicBezTo>
                  <a:cubicBezTo>
                    <a:pt x="522" y="74"/>
                    <a:pt x="433" y="108"/>
                    <a:pt x="378" y="196"/>
                  </a:cubicBezTo>
                  <a:cubicBezTo>
                    <a:pt x="1" y="740"/>
                    <a:pt x="1133" y="1328"/>
                    <a:pt x="1488" y="1417"/>
                  </a:cubicBezTo>
                  <a:cubicBezTo>
                    <a:pt x="1570" y="1436"/>
                    <a:pt x="1643" y="1445"/>
                    <a:pt x="1708" y="1445"/>
                  </a:cubicBezTo>
                  <a:cubicBezTo>
                    <a:pt x="2276" y="1445"/>
                    <a:pt x="2164" y="756"/>
                    <a:pt x="1765" y="407"/>
                  </a:cubicBezTo>
                  <a:cubicBezTo>
                    <a:pt x="1665" y="319"/>
                    <a:pt x="1554" y="252"/>
                    <a:pt x="1443" y="185"/>
                  </a:cubicBezTo>
                  <a:cubicBezTo>
                    <a:pt x="1260" y="82"/>
                    <a:pt x="1047" y="1"/>
                    <a:pt x="83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Google Shape;2851;p57">
              <a:extLst>
                <a:ext uri="{FF2B5EF4-FFF2-40B4-BE49-F238E27FC236}">
                  <a16:creationId xmlns:a16="http://schemas.microsoft.com/office/drawing/2014/main" id="{EFF20BD4-EE20-CE5D-CD6F-A4FD4384E059}"/>
                </a:ext>
              </a:extLst>
            </p:cNvPr>
            <p:cNvSpPr/>
            <p:nvPr/>
          </p:nvSpPr>
          <p:spPr>
            <a:xfrm>
              <a:off x="4865400" y="2985225"/>
              <a:ext cx="14175" cy="12050"/>
            </a:xfrm>
            <a:custGeom>
              <a:avLst/>
              <a:gdLst/>
              <a:ahLst/>
              <a:cxnLst/>
              <a:rect l="l" t="t" r="r" b="b"/>
              <a:pathLst>
                <a:path w="567" h="482" extrusionOk="0">
                  <a:moveTo>
                    <a:pt x="137" y="1"/>
                  </a:moveTo>
                  <a:cubicBezTo>
                    <a:pt x="90" y="1"/>
                    <a:pt x="46" y="13"/>
                    <a:pt x="23" y="51"/>
                  </a:cubicBezTo>
                  <a:cubicBezTo>
                    <a:pt x="1" y="107"/>
                    <a:pt x="12" y="173"/>
                    <a:pt x="56" y="229"/>
                  </a:cubicBezTo>
                  <a:cubicBezTo>
                    <a:pt x="106" y="304"/>
                    <a:pt x="278" y="481"/>
                    <a:pt x="401" y="481"/>
                  </a:cubicBezTo>
                  <a:cubicBezTo>
                    <a:pt x="441" y="481"/>
                    <a:pt x="476" y="463"/>
                    <a:pt x="500" y="417"/>
                  </a:cubicBezTo>
                  <a:cubicBezTo>
                    <a:pt x="567" y="262"/>
                    <a:pt x="345" y="51"/>
                    <a:pt x="200" y="7"/>
                  </a:cubicBezTo>
                  <a:cubicBezTo>
                    <a:pt x="180" y="3"/>
                    <a:pt x="158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Google Shape;2852;p57">
              <a:extLst>
                <a:ext uri="{FF2B5EF4-FFF2-40B4-BE49-F238E27FC236}">
                  <a16:creationId xmlns:a16="http://schemas.microsoft.com/office/drawing/2014/main" id="{8417AECE-70B4-FF1C-7356-BE8F9EBF6AD1}"/>
                </a:ext>
              </a:extLst>
            </p:cNvPr>
            <p:cNvSpPr/>
            <p:nvPr/>
          </p:nvSpPr>
          <p:spPr>
            <a:xfrm>
              <a:off x="4825725" y="2926375"/>
              <a:ext cx="74575" cy="40225"/>
            </a:xfrm>
            <a:custGeom>
              <a:avLst/>
              <a:gdLst/>
              <a:ahLst/>
              <a:cxnLst/>
              <a:rect l="l" t="t" r="r" b="b"/>
              <a:pathLst>
                <a:path w="2983" h="1609" extrusionOk="0">
                  <a:moveTo>
                    <a:pt x="1083" y="1"/>
                  </a:moveTo>
                  <a:cubicBezTo>
                    <a:pt x="901" y="1"/>
                    <a:pt x="725" y="37"/>
                    <a:pt x="567" y="119"/>
                  </a:cubicBezTo>
                  <a:cubicBezTo>
                    <a:pt x="478" y="174"/>
                    <a:pt x="378" y="241"/>
                    <a:pt x="334" y="352"/>
                  </a:cubicBezTo>
                  <a:cubicBezTo>
                    <a:pt x="1" y="1107"/>
                    <a:pt x="1510" y="1573"/>
                    <a:pt x="1976" y="1606"/>
                  </a:cubicBezTo>
                  <a:cubicBezTo>
                    <a:pt x="2004" y="1607"/>
                    <a:pt x="2031" y="1608"/>
                    <a:pt x="2056" y="1608"/>
                  </a:cubicBezTo>
                  <a:cubicBezTo>
                    <a:pt x="2982" y="1608"/>
                    <a:pt x="2713" y="663"/>
                    <a:pt x="2087" y="296"/>
                  </a:cubicBezTo>
                  <a:cubicBezTo>
                    <a:pt x="1954" y="230"/>
                    <a:pt x="1810" y="163"/>
                    <a:pt x="1654" y="108"/>
                  </a:cubicBezTo>
                  <a:cubicBezTo>
                    <a:pt x="1468" y="40"/>
                    <a:pt x="1273" y="1"/>
                    <a:pt x="1083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Google Shape;2853;p57">
              <a:extLst>
                <a:ext uri="{FF2B5EF4-FFF2-40B4-BE49-F238E27FC236}">
                  <a16:creationId xmlns:a16="http://schemas.microsoft.com/office/drawing/2014/main" id="{CA634F9B-070F-6E40-4FB3-04A072D8C270}"/>
                </a:ext>
              </a:extLst>
            </p:cNvPr>
            <p:cNvSpPr/>
            <p:nvPr/>
          </p:nvSpPr>
          <p:spPr>
            <a:xfrm>
              <a:off x="4835450" y="2931075"/>
              <a:ext cx="59375" cy="31900"/>
            </a:xfrm>
            <a:custGeom>
              <a:avLst/>
              <a:gdLst/>
              <a:ahLst/>
              <a:cxnLst/>
              <a:rect l="l" t="t" r="r" b="b"/>
              <a:pathLst>
                <a:path w="2375" h="1276" extrusionOk="0">
                  <a:moveTo>
                    <a:pt x="855" y="0"/>
                  </a:moveTo>
                  <a:cubicBezTo>
                    <a:pt x="714" y="0"/>
                    <a:pt x="577" y="28"/>
                    <a:pt x="455" y="97"/>
                  </a:cubicBezTo>
                  <a:cubicBezTo>
                    <a:pt x="377" y="142"/>
                    <a:pt x="311" y="197"/>
                    <a:pt x="266" y="275"/>
                  </a:cubicBezTo>
                  <a:cubicBezTo>
                    <a:pt x="0" y="874"/>
                    <a:pt x="1210" y="1263"/>
                    <a:pt x="1565" y="1274"/>
                  </a:cubicBezTo>
                  <a:cubicBezTo>
                    <a:pt x="1587" y="1275"/>
                    <a:pt x="1609" y="1276"/>
                    <a:pt x="1630" y="1276"/>
                  </a:cubicBezTo>
                  <a:cubicBezTo>
                    <a:pt x="2374" y="1276"/>
                    <a:pt x="2161" y="522"/>
                    <a:pt x="1665" y="231"/>
                  </a:cubicBezTo>
                  <a:cubicBezTo>
                    <a:pt x="1554" y="175"/>
                    <a:pt x="1443" y="120"/>
                    <a:pt x="1321" y="86"/>
                  </a:cubicBezTo>
                  <a:cubicBezTo>
                    <a:pt x="1170" y="34"/>
                    <a:pt x="1010" y="0"/>
                    <a:pt x="855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Google Shape;2854;p57">
              <a:extLst>
                <a:ext uri="{FF2B5EF4-FFF2-40B4-BE49-F238E27FC236}">
                  <a16:creationId xmlns:a16="http://schemas.microsoft.com/office/drawing/2014/main" id="{F3BC2CED-25A6-4C19-45B1-714249DB69F5}"/>
                </a:ext>
              </a:extLst>
            </p:cNvPr>
            <p:cNvSpPr/>
            <p:nvPr/>
          </p:nvSpPr>
          <p:spPr>
            <a:xfrm>
              <a:off x="4864575" y="2939250"/>
              <a:ext cx="15000" cy="11275"/>
            </a:xfrm>
            <a:custGeom>
              <a:avLst/>
              <a:gdLst/>
              <a:ahLst/>
              <a:cxnLst/>
              <a:rect l="l" t="t" r="r" b="b"/>
              <a:pathLst>
                <a:path w="600" h="451" extrusionOk="0">
                  <a:moveTo>
                    <a:pt x="163" y="1"/>
                  </a:moveTo>
                  <a:cubicBezTo>
                    <a:pt x="99" y="1"/>
                    <a:pt x="43" y="27"/>
                    <a:pt x="34" y="92"/>
                  </a:cubicBezTo>
                  <a:cubicBezTo>
                    <a:pt x="0" y="148"/>
                    <a:pt x="45" y="214"/>
                    <a:pt x="89" y="270"/>
                  </a:cubicBezTo>
                  <a:cubicBezTo>
                    <a:pt x="144" y="324"/>
                    <a:pt x="320" y="451"/>
                    <a:pt x="442" y="451"/>
                  </a:cubicBezTo>
                  <a:cubicBezTo>
                    <a:pt x="494" y="451"/>
                    <a:pt x="536" y="429"/>
                    <a:pt x="555" y="370"/>
                  </a:cubicBezTo>
                  <a:cubicBezTo>
                    <a:pt x="600" y="181"/>
                    <a:pt x="333" y="14"/>
                    <a:pt x="200" y="3"/>
                  </a:cubicBezTo>
                  <a:cubicBezTo>
                    <a:pt x="188" y="2"/>
                    <a:pt x="175" y="1"/>
                    <a:pt x="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Google Shape;2855;p57">
              <a:extLst>
                <a:ext uri="{FF2B5EF4-FFF2-40B4-BE49-F238E27FC236}">
                  <a16:creationId xmlns:a16="http://schemas.microsoft.com/office/drawing/2014/main" id="{48CC7CA0-8B46-0215-EAA2-FBC7E47F3A4A}"/>
                </a:ext>
              </a:extLst>
            </p:cNvPr>
            <p:cNvSpPr/>
            <p:nvPr/>
          </p:nvSpPr>
          <p:spPr>
            <a:xfrm>
              <a:off x="4819075" y="3020250"/>
              <a:ext cx="74025" cy="36475"/>
            </a:xfrm>
            <a:custGeom>
              <a:avLst/>
              <a:gdLst/>
              <a:ahLst/>
              <a:cxnLst/>
              <a:rect l="l" t="t" r="r" b="b"/>
              <a:pathLst>
                <a:path w="2961" h="1459" extrusionOk="0">
                  <a:moveTo>
                    <a:pt x="814" y="0"/>
                  </a:moveTo>
                  <a:cubicBezTo>
                    <a:pt x="416" y="0"/>
                    <a:pt x="73" y="118"/>
                    <a:pt x="22" y="481"/>
                  </a:cubicBezTo>
                  <a:cubicBezTo>
                    <a:pt x="0" y="603"/>
                    <a:pt x="45" y="714"/>
                    <a:pt x="100" y="814"/>
                  </a:cubicBezTo>
                  <a:cubicBezTo>
                    <a:pt x="278" y="1125"/>
                    <a:pt x="644" y="1314"/>
                    <a:pt x="999" y="1402"/>
                  </a:cubicBezTo>
                  <a:cubicBezTo>
                    <a:pt x="1154" y="1436"/>
                    <a:pt x="1321" y="1458"/>
                    <a:pt x="1476" y="1458"/>
                  </a:cubicBezTo>
                  <a:cubicBezTo>
                    <a:pt x="1488" y="1458"/>
                    <a:pt x="1500" y="1458"/>
                    <a:pt x="1511" y="1458"/>
                  </a:cubicBezTo>
                  <a:cubicBezTo>
                    <a:pt x="2243" y="1458"/>
                    <a:pt x="2960" y="784"/>
                    <a:pt x="2076" y="293"/>
                  </a:cubicBezTo>
                  <a:cubicBezTo>
                    <a:pt x="1851" y="171"/>
                    <a:pt x="1293" y="0"/>
                    <a:pt x="814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Google Shape;2856;p57">
              <a:extLst>
                <a:ext uri="{FF2B5EF4-FFF2-40B4-BE49-F238E27FC236}">
                  <a16:creationId xmlns:a16="http://schemas.microsoft.com/office/drawing/2014/main" id="{FB2B7413-7099-AA34-7312-E84F358A0634}"/>
                </a:ext>
              </a:extLst>
            </p:cNvPr>
            <p:cNvSpPr/>
            <p:nvPr/>
          </p:nvSpPr>
          <p:spPr>
            <a:xfrm>
              <a:off x="4827400" y="3024250"/>
              <a:ext cx="59025" cy="29300"/>
            </a:xfrm>
            <a:custGeom>
              <a:avLst/>
              <a:gdLst/>
              <a:ahLst/>
              <a:cxnLst/>
              <a:rect l="l" t="t" r="r" b="b"/>
              <a:pathLst>
                <a:path w="2361" h="1172" extrusionOk="0">
                  <a:moveTo>
                    <a:pt x="646" y="1"/>
                  </a:moveTo>
                  <a:cubicBezTo>
                    <a:pt x="329" y="1"/>
                    <a:pt x="58" y="96"/>
                    <a:pt x="22" y="388"/>
                  </a:cubicBezTo>
                  <a:cubicBezTo>
                    <a:pt x="0" y="488"/>
                    <a:pt x="45" y="576"/>
                    <a:pt x="89" y="654"/>
                  </a:cubicBezTo>
                  <a:cubicBezTo>
                    <a:pt x="222" y="909"/>
                    <a:pt x="522" y="1054"/>
                    <a:pt x="810" y="1131"/>
                  </a:cubicBezTo>
                  <a:cubicBezTo>
                    <a:pt x="904" y="1148"/>
                    <a:pt x="998" y="1172"/>
                    <a:pt x="1091" y="1172"/>
                  </a:cubicBezTo>
                  <a:cubicBezTo>
                    <a:pt x="1120" y="1172"/>
                    <a:pt x="1148" y="1170"/>
                    <a:pt x="1177" y="1165"/>
                  </a:cubicBezTo>
                  <a:cubicBezTo>
                    <a:pt x="1188" y="1165"/>
                    <a:pt x="1200" y="1165"/>
                    <a:pt x="1212" y="1165"/>
                  </a:cubicBezTo>
                  <a:cubicBezTo>
                    <a:pt x="1799" y="1165"/>
                    <a:pt x="2361" y="635"/>
                    <a:pt x="1654" y="243"/>
                  </a:cubicBezTo>
                  <a:cubicBezTo>
                    <a:pt x="1478" y="140"/>
                    <a:pt x="1029" y="1"/>
                    <a:pt x="64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Google Shape;2857;p57">
              <a:extLst>
                <a:ext uri="{FF2B5EF4-FFF2-40B4-BE49-F238E27FC236}">
                  <a16:creationId xmlns:a16="http://schemas.microsoft.com/office/drawing/2014/main" id="{C3C8FA3A-3B4D-F602-5EAB-0EAC2C855801}"/>
                </a:ext>
              </a:extLst>
            </p:cNvPr>
            <p:cNvSpPr/>
            <p:nvPr/>
          </p:nvSpPr>
          <p:spPr>
            <a:xfrm>
              <a:off x="4849025" y="3040250"/>
              <a:ext cx="15775" cy="8325"/>
            </a:xfrm>
            <a:custGeom>
              <a:avLst/>
              <a:gdLst/>
              <a:ahLst/>
              <a:cxnLst/>
              <a:rect l="l" t="t" r="r" b="b"/>
              <a:pathLst>
                <a:path w="631" h="333" extrusionOk="0">
                  <a:moveTo>
                    <a:pt x="315" y="0"/>
                  </a:moveTo>
                  <a:cubicBezTo>
                    <a:pt x="250" y="0"/>
                    <a:pt x="190" y="7"/>
                    <a:pt x="156" y="14"/>
                  </a:cubicBezTo>
                  <a:cubicBezTo>
                    <a:pt x="90" y="47"/>
                    <a:pt x="23" y="70"/>
                    <a:pt x="12" y="136"/>
                  </a:cubicBezTo>
                  <a:cubicBezTo>
                    <a:pt x="1" y="192"/>
                    <a:pt x="56" y="269"/>
                    <a:pt x="112" y="292"/>
                  </a:cubicBezTo>
                  <a:cubicBezTo>
                    <a:pt x="158" y="317"/>
                    <a:pt x="233" y="333"/>
                    <a:pt x="311" y="333"/>
                  </a:cubicBezTo>
                  <a:cubicBezTo>
                    <a:pt x="438" y="333"/>
                    <a:pt x="573" y="291"/>
                    <a:pt x="600" y="181"/>
                  </a:cubicBezTo>
                  <a:cubicBezTo>
                    <a:pt x="631" y="35"/>
                    <a:pt x="460" y="0"/>
                    <a:pt x="3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Google Shape;2858;p57">
              <a:extLst>
                <a:ext uri="{FF2B5EF4-FFF2-40B4-BE49-F238E27FC236}">
                  <a16:creationId xmlns:a16="http://schemas.microsoft.com/office/drawing/2014/main" id="{EE615EAF-0A68-211C-98E6-B57430376883}"/>
                </a:ext>
              </a:extLst>
            </p:cNvPr>
            <p:cNvSpPr/>
            <p:nvPr/>
          </p:nvSpPr>
          <p:spPr>
            <a:xfrm>
              <a:off x="4787725" y="3052925"/>
              <a:ext cx="67125" cy="42875"/>
            </a:xfrm>
            <a:custGeom>
              <a:avLst/>
              <a:gdLst/>
              <a:ahLst/>
              <a:cxnLst/>
              <a:rect l="l" t="t" r="r" b="b"/>
              <a:pathLst>
                <a:path w="2685" h="1715" extrusionOk="0">
                  <a:moveTo>
                    <a:pt x="575" y="1"/>
                  </a:moveTo>
                  <a:cubicBezTo>
                    <a:pt x="340" y="1"/>
                    <a:pt x="143" y="87"/>
                    <a:pt x="45" y="317"/>
                  </a:cubicBezTo>
                  <a:cubicBezTo>
                    <a:pt x="0" y="406"/>
                    <a:pt x="11" y="539"/>
                    <a:pt x="33" y="650"/>
                  </a:cubicBezTo>
                  <a:cubicBezTo>
                    <a:pt x="133" y="1005"/>
                    <a:pt x="422" y="1283"/>
                    <a:pt x="755" y="1460"/>
                  </a:cubicBezTo>
                  <a:cubicBezTo>
                    <a:pt x="910" y="1549"/>
                    <a:pt x="1066" y="1616"/>
                    <a:pt x="1188" y="1660"/>
                  </a:cubicBezTo>
                  <a:cubicBezTo>
                    <a:pt x="1307" y="1697"/>
                    <a:pt x="1432" y="1715"/>
                    <a:pt x="1554" y="1715"/>
                  </a:cubicBezTo>
                  <a:cubicBezTo>
                    <a:pt x="2157" y="1715"/>
                    <a:pt x="2685" y="1284"/>
                    <a:pt x="2075" y="683"/>
                  </a:cubicBezTo>
                  <a:cubicBezTo>
                    <a:pt x="1852" y="452"/>
                    <a:pt x="1113" y="1"/>
                    <a:pt x="57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Google Shape;2859;p57">
              <a:extLst>
                <a:ext uri="{FF2B5EF4-FFF2-40B4-BE49-F238E27FC236}">
                  <a16:creationId xmlns:a16="http://schemas.microsoft.com/office/drawing/2014/main" id="{D93ABCDA-FC45-32CB-656C-B1B59FAAEE79}"/>
                </a:ext>
              </a:extLst>
            </p:cNvPr>
            <p:cNvSpPr/>
            <p:nvPr/>
          </p:nvSpPr>
          <p:spPr>
            <a:xfrm>
              <a:off x="4796050" y="3058700"/>
              <a:ext cx="53700" cy="33975"/>
            </a:xfrm>
            <a:custGeom>
              <a:avLst/>
              <a:gdLst/>
              <a:ahLst/>
              <a:cxnLst/>
              <a:rect l="l" t="t" r="r" b="b"/>
              <a:pathLst>
                <a:path w="2148" h="1359" extrusionOk="0">
                  <a:moveTo>
                    <a:pt x="464" y="0"/>
                  </a:moveTo>
                  <a:cubicBezTo>
                    <a:pt x="274" y="0"/>
                    <a:pt x="115" y="69"/>
                    <a:pt x="33" y="253"/>
                  </a:cubicBezTo>
                  <a:cubicBezTo>
                    <a:pt x="0" y="330"/>
                    <a:pt x="0" y="430"/>
                    <a:pt x="22" y="508"/>
                  </a:cubicBezTo>
                  <a:cubicBezTo>
                    <a:pt x="89" y="808"/>
                    <a:pt x="333" y="1007"/>
                    <a:pt x="588" y="1163"/>
                  </a:cubicBezTo>
                  <a:cubicBezTo>
                    <a:pt x="699" y="1229"/>
                    <a:pt x="832" y="1285"/>
                    <a:pt x="955" y="1318"/>
                  </a:cubicBezTo>
                  <a:cubicBezTo>
                    <a:pt x="1048" y="1346"/>
                    <a:pt x="1145" y="1358"/>
                    <a:pt x="1240" y="1358"/>
                  </a:cubicBezTo>
                  <a:cubicBezTo>
                    <a:pt x="1723" y="1358"/>
                    <a:pt x="2147" y="1023"/>
                    <a:pt x="1665" y="541"/>
                  </a:cubicBezTo>
                  <a:cubicBezTo>
                    <a:pt x="1480" y="356"/>
                    <a:pt x="894" y="0"/>
                    <a:pt x="4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Google Shape;2860;p57">
              <a:extLst>
                <a:ext uri="{FF2B5EF4-FFF2-40B4-BE49-F238E27FC236}">
                  <a16:creationId xmlns:a16="http://schemas.microsoft.com/office/drawing/2014/main" id="{0A468384-9900-25D1-BCF4-B901D88F3032}"/>
                </a:ext>
              </a:extLst>
            </p:cNvPr>
            <p:cNvSpPr/>
            <p:nvPr/>
          </p:nvSpPr>
          <p:spPr>
            <a:xfrm>
              <a:off x="4814350" y="3077775"/>
              <a:ext cx="17225" cy="9300"/>
            </a:xfrm>
            <a:custGeom>
              <a:avLst/>
              <a:gdLst/>
              <a:ahLst/>
              <a:cxnLst/>
              <a:rect l="l" t="t" r="r" b="b"/>
              <a:pathLst>
                <a:path w="689" h="372" extrusionOk="0">
                  <a:moveTo>
                    <a:pt x="189" y="0"/>
                  </a:moveTo>
                  <a:cubicBezTo>
                    <a:pt x="123" y="0"/>
                    <a:pt x="56" y="22"/>
                    <a:pt x="23" y="78"/>
                  </a:cubicBezTo>
                  <a:cubicBezTo>
                    <a:pt x="1" y="133"/>
                    <a:pt x="23" y="222"/>
                    <a:pt x="78" y="267"/>
                  </a:cubicBezTo>
                  <a:cubicBezTo>
                    <a:pt x="137" y="319"/>
                    <a:pt x="269" y="371"/>
                    <a:pt x="386" y="371"/>
                  </a:cubicBezTo>
                  <a:cubicBezTo>
                    <a:pt x="467" y="371"/>
                    <a:pt x="541" y="346"/>
                    <a:pt x="578" y="278"/>
                  </a:cubicBezTo>
                  <a:cubicBezTo>
                    <a:pt x="689" y="100"/>
                    <a:pt x="322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Google Shape;2861;p57">
              <a:extLst>
                <a:ext uri="{FF2B5EF4-FFF2-40B4-BE49-F238E27FC236}">
                  <a16:creationId xmlns:a16="http://schemas.microsoft.com/office/drawing/2014/main" id="{29467E51-6FF6-D0CB-2901-7DCEA2B256D2}"/>
                </a:ext>
              </a:extLst>
            </p:cNvPr>
            <p:cNvSpPr/>
            <p:nvPr/>
          </p:nvSpPr>
          <p:spPr>
            <a:xfrm>
              <a:off x="4951900" y="3006750"/>
              <a:ext cx="69450" cy="41025"/>
            </a:xfrm>
            <a:custGeom>
              <a:avLst/>
              <a:gdLst/>
              <a:ahLst/>
              <a:cxnLst/>
              <a:rect l="l" t="t" r="r" b="b"/>
              <a:pathLst>
                <a:path w="2778" h="1641" extrusionOk="0">
                  <a:moveTo>
                    <a:pt x="2155" y="1"/>
                  </a:moveTo>
                  <a:cubicBezTo>
                    <a:pt x="1626" y="1"/>
                    <a:pt x="917" y="378"/>
                    <a:pt x="680" y="577"/>
                  </a:cubicBezTo>
                  <a:cubicBezTo>
                    <a:pt x="1" y="1160"/>
                    <a:pt x="586" y="1640"/>
                    <a:pt x="1226" y="1640"/>
                  </a:cubicBezTo>
                  <a:cubicBezTo>
                    <a:pt x="1318" y="1640"/>
                    <a:pt x="1411" y="1630"/>
                    <a:pt x="1501" y="1609"/>
                  </a:cubicBezTo>
                  <a:cubicBezTo>
                    <a:pt x="1646" y="1576"/>
                    <a:pt x="1790" y="1521"/>
                    <a:pt x="1945" y="1454"/>
                  </a:cubicBezTo>
                  <a:cubicBezTo>
                    <a:pt x="2289" y="1288"/>
                    <a:pt x="2600" y="1032"/>
                    <a:pt x="2722" y="688"/>
                  </a:cubicBezTo>
                  <a:cubicBezTo>
                    <a:pt x="2767" y="577"/>
                    <a:pt x="2778" y="455"/>
                    <a:pt x="2733" y="355"/>
                  </a:cubicBezTo>
                  <a:cubicBezTo>
                    <a:pt x="2641" y="96"/>
                    <a:pt x="2420" y="1"/>
                    <a:pt x="215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Google Shape;2862;p57">
              <a:extLst>
                <a:ext uri="{FF2B5EF4-FFF2-40B4-BE49-F238E27FC236}">
                  <a16:creationId xmlns:a16="http://schemas.microsoft.com/office/drawing/2014/main" id="{856E8514-A8A0-2966-882D-AF8E67129F44}"/>
                </a:ext>
              </a:extLst>
            </p:cNvPr>
            <p:cNvSpPr/>
            <p:nvPr/>
          </p:nvSpPr>
          <p:spPr>
            <a:xfrm>
              <a:off x="4957850" y="3012575"/>
              <a:ext cx="55175" cy="32550"/>
            </a:xfrm>
            <a:custGeom>
              <a:avLst/>
              <a:gdLst/>
              <a:ahLst/>
              <a:cxnLst/>
              <a:rect l="l" t="t" r="r" b="b"/>
              <a:pathLst>
                <a:path w="2207" h="1302" extrusionOk="0">
                  <a:moveTo>
                    <a:pt x="1723" y="1"/>
                  </a:moveTo>
                  <a:cubicBezTo>
                    <a:pt x="1298" y="1"/>
                    <a:pt x="727" y="300"/>
                    <a:pt x="542" y="455"/>
                  </a:cubicBezTo>
                  <a:cubicBezTo>
                    <a:pt x="1" y="929"/>
                    <a:pt x="453" y="1302"/>
                    <a:pt x="968" y="1302"/>
                  </a:cubicBezTo>
                  <a:cubicBezTo>
                    <a:pt x="1044" y="1302"/>
                    <a:pt x="1121" y="1294"/>
                    <a:pt x="1197" y="1276"/>
                  </a:cubicBezTo>
                  <a:cubicBezTo>
                    <a:pt x="1308" y="1243"/>
                    <a:pt x="1430" y="1210"/>
                    <a:pt x="1552" y="1154"/>
                  </a:cubicBezTo>
                  <a:cubicBezTo>
                    <a:pt x="1829" y="1021"/>
                    <a:pt x="2085" y="821"/>
                    <a:pt x="2162" y="544"/>
                  </a:cubicBezTo>
                  <a:cubicBezTo>
                    <a:pt x="2196" y="455"/>
                    <a:pt x="2207" y="355"/>
                    <a:pt x="2185" y="278"/>
                  </a:cubicBezTo>
                  <a:cubicBezTo>
                    <a:pt x="2111" y="75"/>
                    <a:pt x="1935" y="1"/>
                    <a:pt x="1723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Google Shape;2863;p57">
              <a:extLst>
                <a:ext uri="{FF2B5EF4-FFF2-40B4-BE49-F238E27FC236}">
                  <a16:creationId xmlns:a16="http://schemas.microsoft.com/office/drawing/2014/main" id="{C0FEF369-7A97-6977-E51D-D0D96888B080}"/>
                </a:ext>
              </a:extLst>
            </p:cNvPr>
            <p:cNvSpPr/>
            <p:nvPr/>
          </p:nvSpPr>
          <p:spPr>
            <a:xfrm>
              <a:off x="4976525" y="3030850"/>
              <a:ext cx="17075" cy="8675"/>
            </a:xfrm>
            <a:custGeom>
              <a:avLst/>
              <a:gdLst/>
              <a:ahLst/>
              <a:cxnLst/>
              <a:rect l="l" t="t" r="r" b="b"/>
              <a:pathLst>
                <a:path w="683" h="347" extrusionOk="0">
                  <a:moveTo>
                    <a:pt x="463" y="1"/>
                  </a:moveTo>
                  <a:cubicBezTo>
                    <a:pt x="312" y="1"/>
                    <a:pt x="1" y="71"/>
                    <a:pt x="84" y="257"/>
                  </a:cubicBezTo>
                  <a:cubicBezTo>
                    <a:pt x="124" y="322"/>
                    <a:pt x="207" y="347"/>
                    <a:pt x="296" y="347"/>
                  </a:cubicBezTo>
                  <a:cubicBezTo>
                    <a:pt x="405" y="347"/>
                    <a:pt x="522" y="311"/>
                    <a:pt x="583" y="268"/>
                  </a:cubicBezTo>
                  <a:cubicBezTo>
                    <a:pt x="638" y="224"/>
                    <a:pt x="683" y="157"/>
                    <a:pt x="661" y="90"/>
                  </a:cubicBezTo>
                  <a:cubicBezTo>
                    <a:pt x="627" y="35"/>
                    <a:pt x="561" y="2"/>
                    <a:pt x="494" y="2"/>
                  </a:cubicBezTo>
                  <a:cubicBezTo>
                    <a:pt x="485" y="1"/>
                    <a:pt x="474" y="1"/>
                    <a:pt x="4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Google Shape;2864;p57">
              <a:extLst>
                <a:ext uri="{FF2B5EF4-FFF2-40B4-BE49-F238E27FC236}">
                  <a16:creationId xmlns:a16="http://schemas.microsoft.com/office/drawing/2014/main" id="{D9F8FE12-97E8-9E12-9C24-301FA9698FC6}"/>
                </a:ext>
              </a:extLst>
            </p:cNvPr>
            <p:cNvSpPr/>
            <p:nvPr/>
          </p:nvSpPr>
          <p:spPr>
            <a:xfrm>
              <a:off x="4991925" y="3030800"/>
              <a:ext cx="63000" cy="45475"/>
            </a:xfrm>
            <a:custGeom>
              <a:avLst/>
              <a:gdLst/>
              <a:ahLst/>
              <a:cxnLst/>
              <a:rect l="l" t="t" r="r" b="b"/>
              <a:pathLst>
                <a:path w="2520" h="1819" extrusionOk="0">
                  <a:moveTo>
                    <a:pt x="2005" y="1"/>
                  </a:moveTo>
                  <a:cubicBezTo>
                    <a:pt x="1466" y="1"/>
                    <a:pt x="713" y="585"/>
                    <a:pt x="500" y="847"/>
                  </a:cubicBezTo>
                  <a:cubicBezTo>
                    <a:pt x="0" y="1465"/>
                    <a:pt x="437" y="1818"/>
                    <a:pt x="977" y="1818"/>
                  </a:cubicBezTo>
                  <a:cubicBezTo>
                    <a:pt x="1146" y="1818"/>
                    <a:pt x="1324" y="1784"/>
                    <a:pt x="1487" y="1713"/>
                  </a:cubicBezTo>
                  <a:cubicBezTo>
                    <a:pt x="1609" y="1657"/>
                    <a:pt x="1765" y="1568"/>
                    <a:pt x="1887" y="1480"/>
                  </a:cubicBezTo>
                  <a:cubicBezTo>
                    <a:pt x="2187" y="1258"/>
                    <a:pt x="2453" y="947"/>
                    <a:pt x="2508" y="592"/>
                  </a:cubicBezTo>
                  <a:cubicBezTo>
                    <a:pt x="2520" y="481"/>
                    <a:pt x="2520" y="348"/>
                    <a:pt x="2464" y="259"/>
                  </a:cubicBezTo>
                  <a:cubicBezTo>
                    <a:pt x="2360" y="74"/>
                    <a:pt x="2196" y="1"/>
                    <a:pt x="200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Google Shape;2865;p57">
              <a:extLst>
                <a:ext uri="{FF2B5EF4-FFF2-40B4-BE49-F238E27FC236}">
                  <a16:creationId xmlns:a16="http://schemas.microsoft.com/office/drawing/2014/main" id="{B5CA2489-4602-E02C-DEB1-611542F6D8FA}"/>
                </a:ext>
              </a:extLst>
            </p:cNvPr>
            <p:cNvSpPr/>
            <p:nvPr/>
          </p:nvSpPr>
          <p:spPr>
            <a:xfrm>
              <a:off x="4996825" y="3036800"/>
              <a:ext cx="50875" cy="36350"/>
            </a:xfrm>
            <a:custGeom>
              <a:avLst/>
              <a:gdLst/>
              <a:ahLst/>
              <a:cxnLst/>
              <a:rect l="l" t="t" r="r" b="b"/>
              <a:pathLst>
                <a:path w="2035" h="1454" extrusionOk="0">
                  <a:moveTo>
                    <a:pt x="1609" y="1"/>
                  </a:moveTo>
                  <a:cubicBezTo>
                    <a:pt x="1176" y="1"/>
                    <a:pt x="573" y="464"/>
                    <a:pt x="392" y="685"/>
                  </a:cubicBezTo>
                  <a:cubicBezTo>
                    <a:pt x="1" y="1170"/>
                    <a:pt x="361" y="1453"/>
                    <a:pt x="795" y="1453"/>
                  </a:cubicBezTo>
                  <a:cubicBezTo>
                    <a:pt x="927" y="1453"/>
                    <a:pt x="1065" y="1427"/>
                    <a:pt x="1192" y="1373"/>
                  </a:cubicBezTo>
                  <a:cubicBezTo>
                    <a:pt x="1302" y="1317"/>
                    <a:pt x="1425" y="1262"/>
                    <a:pt x="1524" y="1184"/>
                  </a:cubicBezTo>
                  <a:cubicBezTo>
                    <a:pt x="1769" y="996"/>
                    <a:pt x="1979" y="763"/>
                    <a:pt x="2024" y="474"/>
                  </a:cubicBezTo>
                  <a:cubicBezTo>
                    <a:pt x="2035" y="374"/>
                    <a:pt x="2035" y="296"/>
                    <a:pt x="1979" y="208"/>
                  </a:cubicBezTo>
                  <a:cubicBezTo>
                    <a:pt x="1895" y="59"/>
                    <a:pt x="1763" y="1"/>
                    <a:pt x="160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Google Shape;2866;p57">
              <a:extLst>
                <a:ext uri="{FF2B5EF4-FFF2-40B4-BE49-F238E27FC236}">
                  <a16:creationId xmlns:a16="http://schemas.microsoft.com/office/drawing/2014/main" id="{0BB9C252-59F9-4453-0AED-48142CAA7B31}"/>
                </a:ext>
              </a:extLst>
            </p:cNvPr>
            <p:cNvSpPr/>
            <p:nvPr/>
          </p:nvSpPr>
          <p:spPr>
            <a:xfrm>
              <a:off x="5013275" y="3057425"/>
              <a:ext cx="17500" cy="9875"/>
            </a:xfrm>
            <a:custGeom>
              <a:avLst/>
              <a:gdLst/>
              <a:ahLst/>
              <a:cxnLst/>
              <a:rect l="l" t="t" r="r" b="b"/>
              <a:pathLst>
                <a:path w="700" h="395" extrusionOk="0">
                  <a:moveTo>
                    <a:pt x="535" y="0"/>
                  </a:moveTo>
                  <a:cubicBezTo>
                    <a:pt x="520" y="0"/>
                    <a:pt x="504" y="2"/>
                    <a:pt x="489" y="4"/>
                  </a:cubicBezTo>
                  <a:cubicBezTo>
                    <a:pt x="367" y="26"/>
                    <a:pt x="1" y="159"/>
                    <a:pt x="134" y="326"/>
                  </a:cubicBezTo>
                  <a:cubicBezTo>
                    <a:pt x="176" y="375"/>
                    <a:pt x="236" y="395"/>
                    <a:pt x="302" y="395"/>
                  </a:cubicBezTo>
                  <a:cubicBezTo>
                    <a:pt x="429" y="395"/>
                    <a:pt x="575" y="321"/>
                    <a:pt x="633" y="248"/>
                  </a:cubicBezTo>
                  <a:cubicBezTo>
                    <a:pt x="667" y="193"/>
                    <a:pt x="700" y="115"/>
                    <a:pt x="667" y="60"/>
                  </a:cubicBezTo>
                  <a:cubicBezTo>
                    <a:pt x="641" y="17"/>
                    <a:pt x="588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Google Shape;2867;p57">
              <a:extLst>
                <a:ext uri="{FF2B5EF4-FFF2-40B4-BE49-F238E27FC236}">
                  <a16:creationId xmlns:a16="http://schemas.microsoft.com/office/drawing/2014/main" id="{F4372A42-3B0A-B135-25A6-A455DDD07915}"/>
                </a:ext>
              </a:extLst>
            </p:cNvPr>
            <p:cNvSpPr/>
            <p:nvPr/>
          </p:nvSpPr>
          <p:spPr>
            <a:xfrm>
              <a:off x="4932775" y="2964950"/>
              <a:ext cx="65825" cy="50250"/>
            </a:xfrm>
            <a:custGeom>
              <a:avLst/>
              <a:gdLst/>
              <a:ahLst/>
              <a:cxnLst/>
              <a:rect l="l" t="t" r="r" b="b"/>
              <a:pathLst>
                <a:path w="2633" h="2010" extrusionOk="0">
                  <a:moveTo>
                    <a:pt x="1601" y="1"/>
                  </a:moveTo>
                  <a:cubicBezTo>
                    <a:pt x="1281" y="1"/>
                    <a:pt x="960" y="167"/>
                    <a:pt x="702" y="396"/>
                  </a:cubicBezTo>
                  <a:cubicBezTo>
                    <a:pt x="580" y="507"/>
                    <a:pt x="469" y="629"/>
                    <a:pt x="380" y="740"/>
                  </a:cubicBezTo>
                  <a:cubicBezTo>
                    <a:pt x="1" y="1221"/>
                    <a:pt x="22" y="2009"/>
                    <a:pt x="579" y="2009"/>
                  </a:cubicBezTo>
                  <a:cubicBezTo>
                    <a:pt x="690" y="2009"/>
                    <a:pt x="823" y="1978"/>
                    <a:pt x="979" y="1905"/>
                  </a:cubicBezTo>
                  <a:cubicBezTo>
                    <a:pt x="1412" y="1705"/>
                    <a:pt x="2633" y="696"/>
                    <a:pt x="2033" y="130"/>
                  </a:cubicBezTo>
                  <a:cubicBezTo>
                    <a:pt x="1945" y="41"/>
                    <a:pt x="1822" y="19"/>
                    <a:pt x="1711" y="7"/>
                  </a:cubicBezTo>
                  <a:cubicBezTo>
                    <a:pt x="1675" y="3"/>
                    <a:pt x="1638" y="1"/>
                    <a:pt x="1601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Google Shape;2868;p57">
              <a:extLst>
                <a:ext uri="{FF2B5EF4-FFF2-40B4-BE49-F238E27FC236}">
                  <a16:creationId xmlns:a16="http://schemas.microsoft.com/office/drawing/2014/main" id="{2A3145A9-1E34-5DA8-709E-5D176343F7BF}"/>
                </a:ext>
              </a:extLst>
            </p:cNvPr>
            <p:cNvSpPr/>
            <p:nvPr/>
          </p:nvSpPr>
          <p:spPr>
            <a:xfrm>
              <a:off x="4936800" y="2971375"/>
              <a:ext cx="52100" cy="40225"/>
            </a:xfrm>
            <a:custGeom>
              <a:avLst/>
              <a:gdLst/>
              <a:ahLst/>
              <a:cxnLst/>
              <a:rect l="l" t="t" r="r" b="b"/>
              <a:pathLst>
                <a:path w="2084" h="1609" extrusionOk="0">
                  <a:moveTo>
                    <a:pt x="1275" y="1"/>
                  </a:moveTo>
                  <a:cubicBezTo>
                    <a:pt x="1007" y="1"/>
                    <a:pt x="752" y="136"/>
                    <a:pt x="552" y="316"/>
                  </a:cubicBezTo>
                  <a:cubicBezTo>
                    <a:pt x="452" y="394"/>
                    <a:pt x="363" y="494"/>
                    <a:pt x="296" y="594"/>
                  </a:cubicBezTo>
                  <a:cubicBezTo>
                    <a:pt x="1" y="982"/>
                    <a:pt x="5" y="1609"/>
                    <a:pt x="451" y="1609"/>
                  </a:cubicBezTo>
                  <a:cubicBezTo>
                    <a:pt x="540" y="1609"/>
                    <a:pt x="647" y="1584"/>
                    <a:pt x="774" y="1526"/>
                  </a:cubicBezTo>
                  <a:cubicBezTo>
                    <a:pt x="1107" y="1371"/>
                    <a:pt x="2083" y="550"/>
                    <a:pt x="1606" y="106"/>
                  </a:cubicBezTo>
                  <a:cubicBezTo>
                    <a:pt x="1539" y="50"/>
                    <a:pt x="1451" y="28"/>
                    <a:pt x="1362" y="6"/>
                  </a:cubicBezTo>
                  <a:cubicBezTo>
                    <a:pt x="1333" y="3"/>
                    <a:pt x="1304" y="1"/>
                    <a:pt x="127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Google Shape;2869;p57">
              <a:extLst>
                <a:ext uri="{FF2B5EF4-FFF2-40B4-BE49-F238E27FC236}">
                  <a16:creationId xmlns:a16="http://schemas.microsoft.com/office/drawing/2014/main" id="{9E97B85B-1698-588C-589E-0A8014349DF8}"/>
                </a:ext>
              </a:extLst>
            </p:cNvPr>
            <p:cNvSpPr/>
            <p:nvPr/>
          </p:nvSpPr>
          <p:spPr>
            <a:xfrm>
              <a:off x="4944475" y="2984925"/>
              <a:ext cx="13350" cy="13300"/>
            </a:xfrm>
            <a:custGeom>
              <a:avLst/>
              <a:gdLst/>
              <a:ahLst/>
              <a:cxnLst/>
              <a:rect l="l" t="t" r="r" b="b"/>
              <a:pathLst>
                <a:path w="534" h="532" extrusionOk="0">
                  <a:moveTo>
                    <a:pt x="392" y="0"/>
                  </a:moveTo>
                  <a:cubicBezTo>
                    <a:pt x="359" y="0"/>
                    <a:pt x="326" y="8"/>
                    <a:pt x="300" y="19"/>
                  </a:cubicBezTo>
                  <a:cubicBezTo>
                    <a:pt x="178" y="96"/>
                    <a:pt x="1" y="340"/>
                    <a:pt x="123" y="485"/>
                  </a:cubicBezTo>
                  <a:cubicBezTo>
                    <a:pt x="147" y="518"/>
                    <a:pt x="175" y="532"/>
                    <a:pt x="205" y="532"/>
                  </a:cubicBezTo>
                  <a:cubicBezTo>
                    <a:pt x="326" y="532"/>
                    <a:pt x="475" y="307"/>
                    <a:pt x="511" y="218"/>
                  </a:cubicBezTo>
                  <a:cubicBezTo>
                    <a:pt x="533" y="163"/>
                    <a:pt x="533" y="74"/>
                    <a:pt x="500" y="41"/>
                  </a:cubicBezTo>
                  <a:cubicBezTo>
                    <a:pt x="470" y="11"/>
                    <a:pt x="431" y="0"/>
                    <a:pt x="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Google Shape;2870;p57">
              <a:extLst>
                <a:ext uri="{FF2B5EF4-FFF2-40B4-BE49-F238E27FC236}">
                  <a16:creationId xmlns:a16="http://schemas.microsoft.com/office/drawing/2014/main" id="{71B664C0-280E-D969-66D8-252809D43926}"/>
                </a:ext>
              </a:extLst>
            </p:cNvPr>
            <p:cNvSpPr/>
            <p:nvPr/>
          </p:nvSpPr>
          <p:spPr>
            <a:xfrm>
              <a:off x="4915950" y="2920275"/>
              <a:ext cx="72375" cy="43125"/>
            </a:xfrm>
            <a:custGeom>
              <a:avLst/>
              <a:gdLst/>
              <a:ahLst/>
              <a:cxnLst/>
              <a:rect l="l" t="t" r="r" b="b"/>
              <a:pathLst>
                <a:path w="2895" h="1725" extrusionOk="0">
                  <a:moveTo>
                    <a:pt x="1835" y="1"/>
                  </a:moveTo>
                  <a:cubicBezTo>
                    <a:pt x="1601" y="1"/>
                    <a:pt x="1362" y="71"/>
                    <a:pt x="1142" y="163"/>
                  </a:cubicBezTo>
                  <a:cubicBezTo>
                    <a:pt x="997" y="241"/>
                    <a:pt x="842" y="318"/>
                    <a:pt x="720" y="418"/>
                  </a:cubicBezTo>
                  <a:cubicBezTo>
                    <a:pt x="165" y="829"/>
                    <a:pt x="0" y="1724"/>
                    <a:pt x="778" y="1724"/>
                  </a:cubicBezTo>
                  <a:cubicBezTo>
                    <a:pt x="841" y="1724"/>
                    <a:pt x="910" y="1718"/>
                    <a:pt x="986" y="1706"/>
                  </a:cubicBezTo>
                  <a:cubicBezTo>
                    <a:pt x="1441" y="1628"/>
                    <a:pt x="2895" y="984"/>
                    <a:pt x="2484" y="274"/>
                  </a:cubicBezTo>
                  <a:cubicBezTo>
                    <a:pt x="2429" y="185"/>
                    <a:pt x="2329" y="108"/>
                    <a:pt x="2218" y="74"/>
                  </a:cubicBezTo>
                  <a:cubicBezTo>
                    <a:pt x="2095" y="23"/>
                    <a:pt x="1966" y="1"/>
                    <a:pt x="183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Google Shape;2871;p57">
              <a:extLst>
                <a:ext uri="{FF2B5EF4-FFF2-40B4-BE49-F238E27FC236}">
                  <a16:creationId xmlns:a16="http://schemas.microsoft.com/office/drawing/2014/main" id="{07C52781-880C-D96C-FC8F-917E9F63842E}"/>
                </a:ext>
              </a:extLst>
            </p:cNvPr>
            <p:cNvSpPr/>
            <p:nvPr/>
          </p:nvSpPr>
          <p:spPr>
            <a:xfrm>
              <a:off x="4920900" y="2925425"/>
              <a:ext cx="57725" cy="34275"/>
            </a:xfrm>
            <a:custGeom>
              <a:avLst/>
              <a:gdLst/>
              <a:ahLst/>
              <a:cxnLst/>
              <a:rect l="l" t="t" r="r" b="b"/>
              <a:pathLst>
                <a:path w="2309" h="1371" extrusionOk="0">
                  <a:moveTo>
                    <a:pt x="1474" y="1"/>
                  </a:moveTo>
                  <a:cubicBezTo>
                    <a:pt x="1284" y="1"/>
                    <a:pt x="1090" y="59"/>
                    <a:pt x="910" y="146"/>
                  </a:cubicBezTo>
                  <a:cubicBezTo>
                    <a:pt x="788" y="201"/>
                    <a:pt x="677" y="257"/>
                    <a:pt x="577" y="334"/>
                  </a:cubicBezTo>
                  <a:cubicBezTo>
                    <a:pt x="146" y="663"/>
                    <a:pt x="0" y="1370"/>
                    <a:pt x="620" y="1370"/>
                  </a:cubicBezTo>
                  <a:cubicBezTo>
                    <a:pt x="671" y="1370"/>
                    <a:pt x="727" y="1366"/>
                    <a:pt x="788" y="1355"/>
                  </a:cubicBezTo>
                  <a:cubicBezTo>
                    <a:pt x="1165" y="1311"/>
                    <a:pt x="2309" y="778"/>
                    <a:pt x="1976" y="223"/>
                  </a:cubicBezTo>
                  <a:cubicBezTo>
                    <a:pt x="1942" y="146"/>
                    <a:pt x="1854" y="90"/>
                    <a:pt x="1776" y="57"/>
                  </a:cubicBezTo>
                  <a:cubicBezTo>
                    <a:pt x="1678" y="18"/>
                    <a:pt x="1577" y="1"/>
                    <a:pt x="1474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Google Shape;2872;p57">
              <a:extLst>
                <a:ext uri="{FF2B5EF4-FFF2-40B4-BE49-F238E27FC236}">
                  <a16:creationId xmlns:a16="http://schemas.microsoft.com/office/drawing/2014/main" id="{38A431D8-7109-ED78-DDCD-6D00D81BCE7A}"/>
                </a:ext>
              </a:extLst>
            </p:cNvPr>
            <p:cNvSpPr/>
            <p:nvPr/>
          </p:nvSpPr>
          <p:spPr>
            <a:xfrm>
              <a:off x="4933650" y="2935075"/>
              <a:ext cx="14450" cy="11675"/>
            </a:xfrm>
            <a:custGeom>
              <a:avLst/>
              <a:gdLst/>
              <a:ahLst/>
              <a:cxnLst/>
              <a:rect l="l" t="t" r="r" b="b"/>
              <a:pathLst>
                <a:path w="578" h="467" extrusionOk="0">
                  <a:moveTo>
                    <a:pt x="424" y="0"/>
                  </a:moveTo>
                  <a:cubicBezTo>
                    <a:pt x="409" y="0"/>
                    <a:pt x="393" y="1"/>
                    <a:pt x="378" y="4"/>
                  </a:cubicBezTo>
                  <a:cubicBezTo>
                    <a:pt x="234" y="37"/>
                    <a:pt x="1" y="226"/>
                    <a:pt x="56" y="392"/>
                  </a:cubicBezTo>
                  <a:cubicBezTo>
                    <a:pt x="77" y="446"/>
                    <a:pt x="114" y="467"/>
                    <a:pt x="159" y="467"/>
                  </a:cubicBezTo>
                  <a:cubicBezTo>
                    <a:pt x="283" y="467"/>
                    <a:pt x="462" y="310"/>
                    <a:pt x="511" y="237"/>
                  </a:cubicBezTo>
                  <a:cubicBezTo>
                    <a:pt x="556" y="181"/>
                    <a:pt x="578" y="115"/>
                    <a:pt x="556" y="59"/>
                  </a:cubicBezTo>
                  <a:cubicBezTo>
                    <a:pt x="530" y="16"/>
                    <a:pt x="477" y="0"/>
                    <a:pt x="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Google Shape;2873;p57">
              <a:extLst>
                <a:ext uri="{FF2B5EF4-FFF2-40B4-BE49-F238E27FC236}">
                  <a16:creationId xmlns:a16="http://schemas.microsoft.com/office/drawing/2014/main" id="{CDC0FE86-D1E4-9F56-4B2A-12975B00BA8C}"/>
                </a:ext>
              </a:extLst>
            </p:cNvPr>
            <p:cNvSpPr/>
            <p:nvPr/>
          </p:nvSpPr>
          <p:spPr>
            <a:xfrm>
              <a:off x="4921175" y="3179475"/>
              <a:ext cx="28050" cy="18650"/>
            </a:xfrm>
            <a:custGeom>
              <a:avLst/>
              <a:gdLst/>
              <a:ahLst/>
              <a:cxnLst/>
              <a:rect l="l" t="t" r="r" b="b"/>
              <a:pathLst>
                <a:path w="1122" h="746" extrusionOk="0">
                  <a:moveTo>
                    <a:pt x="778" y="0"/>
                  </a:moveTo>
                  <a:cubicBezTo>
                    <a:pt x="584" y="0"/>
                    <a:pt x="357" y="85"/>
                    <a:pt x="233" y="161"/>
                  </a:cubicBezTo>
                  <a:cubicBezTo>
                    <a:pt x="78" y="260"/>
                    <a:pt x="0" y="482"/>
                    <a:pt x="122" y="627"/>
                  </a:cubicBezTo>
                  <a:cubicBezTo>
                    <a:pt x="189" y="711"/>
                    <a:pt x="295" y="746"/>
                    <a:pt x="413" y="746"/>
                  </a:cubicBezTo>
                  <a:cubicBezTo>
                    <a:pt x="685" y="746"/>
                    <a:pt x="1022" y="558"/>
                    <a:pt x="1099" y="349"/>
                  </a:cubicBezTo>
                  <a:cubicBezTo>
                    <a:pt x="1121" y="272"/>
                    <a:pt x="1121" y="183"/>
                    <a:pt x="1066" y="116"/>
                  </a:cubicBezTo>
                  <a:cubicBezTo>
                    <a:pt x="1003" y="32"/>
                    <a:pt x="896" y="0"/>
                    <a:pt x="77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Google Shape;2874;p57">
              <a:extLst>
                <a:ext uri="{FF2B5EF4-FFF2-40B4-BE49-F238E27FC236}">
                  <a16:creationId xmlns:a16="http://schemas.microsoft.com/office/drawing/2014/main" id="{890CA881-86AF-8824-4858-05BFEA5362EB}"/>
                </a:ext>
              </a:extLst>
            </p:cNvPr>
            <p:cNvSpPr/>
            <p:nvPr/>
          </p:nvSpPr>
          <p:spPr>
            <a:xfrm>
              <a:off x="4887875" y="3058175"/>
              <a:ext cx="12500" cy="15125"/>
            </a:xfrm>
            <a:custGeom>
              <a:avLst/>
              <a:gdLst/>
              <a:ahLst/>
              <a:cxnLst/>
              <a:rect l="l" t="t" r="r" b="b"/>
              <a:pathLst>
                <a:path w="500" h="605" extrusionOk="0">
                  <a:moveTo>
                    <a:pt x="198" y="0"/>
                  </a:moveTo>
                  <a:cubicBezTo>
                    <a:pt x="178" y="0"/>
                    <a:pt x="157" y="3"/>
                    <a:pt x="134" y="7"/>
                  </a:cubicBezTo>
                  <a:cubicBezTo>
                    <a:pt x="1" y="74"/>
                    <a:pt x="23" y="363"/>
                    <a:pt x="67" y="473"/>
                  </a:cubicBezTo>
                  <a:cubicBezTo>
                    <a:pt x="100" y="548"/>
                    <a:pt x="171" y="605"/>
                    <a:pt x="251" y="605"/>
                  </a:cubicBezTo>
                  <a:cubicBezTo>
                    <a:pt x="278" y="605"/>
                    <a:pt x="306" y="598"/>
                    <a:pt x="333" y="584"/>
                  </a:cubicBezTo>
                  <a:cubicBezTo>
                    <a:pt x="500" y="496"/>
                    <a:pt x="433" y="118"/>
                    <a:pt x="278" y="18"/>
                  </a:cubicBezTo>
                  <a:cubicBezTo>
                    <a:pt x="252" y="5"/>
                    <a:pt x="226" y="0"/>
                    <a:pt x="19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Google Shape;2875;p57">
              <a:extLst>
                <a:ext uri="{FF2B5EF4-FFF2-40B4-BE49-F238E27FC236}">
                  <a16:creationId xmlns:a16="http://schemas.microsoft.com/office/drawing/2014/main" id="{89D00E0E-6B88-5EA6-2397-9596946AC48E}"/>
                </a:ext>
              </a:extLst>
            </p:cNvPr>
            <p:cNvSpPr/>
            <p:nvPr/>
          </p:nvSpPr>
          <p:spPr>
            <a:xfrm>
              <a:off x="5014125" y="2964100"/>
              <a:ext cx="12775" cy="15275"/>
            </a:xfrm>
            <a:custGeom>
              <a:avLst/>
              <a:gdLst/>
              <a:ahLst/>
              <a:cxnLst/>
              <a:rect l="l" t="t" r="r" b="b"/>
              <a:pathLst>
                <a:path w="511" h="611" extrusionOk="0">
                  <a:moveTo>
                    <a:pt x="197" y="1"/>
                  </a:moveTo>
                  <a:cubicBezTo>
                    <a:pt x="177" y="1"/>
                    <a:pt x="156" y="4"/>
                    <a:pt x="133" y="8"/>
                  </a:cubicBezTo>
                  <a:cubicBezTo>
                    <a:pt x="0" y="75"/>
                    <a:pt x="22" y="374"/>
                    <a:pt x="67" y="485"/>
                  </a:cubicBezTo>
                  <a:cubicBezTo>
                    <a:pt x="101" y="555"/>
                    <a:pt x="177" y="611"/>
                    <a:pt x="261" y="611"/>
                  </a:cubicBezTo>
                  <a:cubicBezTo>
                    <a:pt x="284" y="611"/>
                    <a:pt x="309" y="606"/>
                    <a:pt x="333" y="596"/>
                  </a:cubicBezTo>
                  <a:cubicBezTo>
                    <a:pt x="511" y="497"/>
                    <a:pt x="433" y="108"/>
                    <a:pt x="278" y="19"/>
                  </a:cubicBezTo>
                  <a:cubicBezTo>
                    <a:pt x="252" y="6"/>
                    <a:pt x="226" y="1"/>
                    <a:pt x="197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Google Shape;2876;p57">
              <a:extLst>
                <a:ext uri="{FF2B5EF4-FFF2-40B4-BE49-F238E27FC236}">
                  <a16:creationId xmlns:a16="http://schemas.microsoft.com/office/drawing/2014/main" id="{47BCFC3C-92BC-A6C6-5EA7-D63789ADA3E2}"/>
                </a:ext>
              </a:extLst>
            </p:cNvPr>
            <p:cNvSpPr/>
            <p:nvPr/>
          </p:nvSpPr>
          <p:spPr>
            <a:xfrm>
              <a:off x="5034100" y="2977675"/>
              <a:ext cx="16100" cy="10600"/>
            </a:xfrm>
            <a:custGeom>
              <a:avLst/>
              <a:gdLst/>
              <a:ahLst/>
              <a:cxnLst/>
              <a:rect l="l" t="t" r="r" b="b"/>
              <a:pathLst>
                <a:path w="644" h="424" extrusionOk="0">
                  <a:moveTo>
                    <a:pt x="446" y="0"/>
                  </a:moveTo>
                  <a:cubicBezTo>
                    <a:pt x="335" y="0"/>
                    <a:pt x="206" y="46"/>
                    <a:pt x="144" y="87"/>
                  </a:cubicBezTo>
                  <a:cubicBezTo>
                    <a:pt x="45" y="142"/>
                    <a:pt x="0" y="275"/>
                    <a:pt x="89" y="364"/>
                  </a:cubicBezTo>
                  <a:cubicBezTo>
                    <a:pt x="124" y="406"/>
                    <a:pt x="180" y="423"/>
                    <a:pt x="242" y="423"/>
                  </a:cubicBezTo>
                  <a:cubicBezTo>
                    <a:pt x="396" y="423"/>
                    <a:pt x="593" y="316"/>
                    <a:pt x="633" y="198"/>
                  </a:cubicBezTo>
                  <a:cubicBezTo>
                    <a:pt x="644" y="164"/>
                    <a:pt x="644" y="109"/>
                    <a:pt x="611" y="64"/>
                  </a:cubicBezTo>
                  <a:cubicBezTo>
                    <a:pt x="577" y="18"/>
                    <a:pt x="515" y="0"/>
                    <a:pt x="446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Google Shape;2877;p57">
              <a:extLst>
                <a:ext uri="{FF2B5EF4-FFF2-40B4-BE49-F238E27FC236}">
                  <a16:creationId xmlns:a16="http://schemas.microsoft.com/office/drawing/2014/main" id="{BB76D197-AF27-9B04-7373-99A73DB7FEF6}"/>
                </a:ext>
              </a:extLst>
            </p:cNvPr>
            <p:cNvSpPr/>
            <p:nvPr/>
          </p:nvSpPr>
          <p:spPr>
            <a:xfrm>
              <a:off x="4793825" y="2997125"/>
              <a:ext cx="12775" cy="15150"/>
            </a:xfrm>
            <a:custGeom>
              <a:avLst/>
              <a:gdLst/>
              <a:ahLst/>
              <a:cxnLst/>
              <a:rect l="l" t="t" r="r" b="b"/>
              <a:pathLst>
                <a:path w="511" h="606" extrusionOk="0">
                  <a:moveTo>
                    <a:pt x="205" y="1"/>
                  </a:moveTo>
                  <a:cubicBezTo>
                    <a:pt x="187" y="1"/>
                    <a:pt x="168" y="3"/>
                    <a:pt x="145" y="8"/>
                  </a:cubicBezTo>
                  <a:cubicBezTo>
                    <a:pt x="0" y="74"/>
                    <a:pt x="34" y="363"/>
                    <a:pt x="67" y="474"/>
                  </a:cubicBezTo>
                  <a:cubicBezTo>
                    <a:pt x="100" y="549"/>
                    <a:pt x="171" y="605"/>
                    <a:pt x="251" y="605"/>
                  </a:cubicBezTo>
                  <a:cubicBezTo>
                    <a:pt x="278" y="605"/>
                    <a:pt x="306" y="599"/>
                    <a:pt x="333" y="585"/>
                  </a:cubicBezTo>
                  <a:cubicBezTo>
                    <a:pt x="511" y="496"/>
                    <a:pt x="433" y="108"/>
                    <a:pt x="278" y="19"/>
                  </a:cubicBezTo>
                  <a:cubicBezTo>
                    <a:pt x="252" y="6"/>
                    <a:pt x="230" y="1"/>
                    <a:pt x="205" y="1"/>
                  </a:cubicBezTo>
                  <a:close/>
                </a:path>
              </a:pathLst>
            </a:custGeom>
            <a:solidFill>
              <a:srgbClr val="C7D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Google Shape;2878;p57">
              <a:extLst>
                <a:ext uri="{FF2B5EF4-FFF2-40B4-BE49-F238E27FC236}">
                  <a16:creationId xmlns:a16="http://schemas.microsoft.com/office/drawing/2014/main" id="{BB5B258B-81B3-62C0-6D91-557F69E097C6}"/>
                </a:ext>
              </a:extLst>
            </p:cNvPr>
            <p:cNvSpPr/>
            <p:nvPr/>
          </p:nvSpPr>
          <p:spPr>
            <a:xfrm>
              <a:off x="4915625" y="3050300"/>
              <a:ext cx="30550" cy="19525"/>
            </a:xfrm>
            <a:custGeom>
              <a:avLst/>
              <a:gdLst/>
              <a:ahLst/>
              <a:cxnLst/>
              <a:rect l="l" t="t" r="r" b="b"/>
              <a:pathLst>
                <a:path w="1222" h="781" extrusionOk="0">
                  <a:moveTo>
                    <a:pt x="791" y="0"/>
                  </a:moveTo>
                  <a:cubicBezTo>
                    <a:pt x="601" y="0"/>
                    <a:pt x="394" y="62"/>
                    <a:pt x="278" y="123"/>
                  </a:cubicBezTo>
                  <a:cubicBezTo>
                    <a:pt x="100" y="223"/>
                    <a:pt x="0" y="444"/>
                    <a:pt x="122" y="622"/>
                  </a:cubicBezTo>
                  <a:cubicBezTo>
                    <a:pt x="203" y="734"/>
                    <a:pt x="341" y="780"/>
                    <a:pt x="491" y="780"/>
                  </a:cubicBezTo>
                  <a:cubicBezTo>
                    <a:pt x="772" y="780"/>
                    <a:pt x="1097" y="618"/>
                    <a:pt x="1177" y="422"/>
                  </a:cubicBezTo>
                  <a:cubicBezTo>
                    <a:pt x="1221" y="333"/>
                    <a:pt x="1221" y="256"/>
                    <a:pt x="1166" y="156"/>
                  </a:cubicBezTo>
                  <a:cubicBezTo>
                    <a:pt x="1091" y="41"/>
                    <a:pt x="946" y="0"/>
                    <a:pt x="791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Google Shape;2879;p57">
              <a:extLst>
                <a:ext uri="{FF2B5EF4-FFF2-40B4-BE49-F238E27FC236}">
                  <a16:creationId xmlns:a16="http://schemas.microsoft.com/office/drawing/2014/main" id="{2A03EA6B-0344-26C3-0EE5-65776EACFE48}"/>
                </a:ext>
              </a:extLst>
            </p:cNvPr>
            <p:cNvSpPr/>
            <p:nvPr/>
          </p:nvSpPr>
          <p:spPr>
            <a:xfrm>
              <a:off x="4779950" y="2906125"/>
              <a:ext cx="166500" cy="119750"/>
            </a:xfrm>
            <a:custGeom>
              <a:avLst/>
              <a:gdLst/>
              <a:ahLst/>
              <a:cxnLst/>
              <a:rect l="l" t="t" r="r" b="b"/>
              <a:pathLst>
                <a:path w="6660" h="4790" extrusionOk="0">
                  <a:moveTo>
                    <a:pt x="5697" y="1"/>
                  </a:moveTo>
                  <a:cubicBezTo>
                    <a:pt x="5202" y="1"/>
                    <a:pt x="4651" y="213"/>
                    <a:pt x="4262" y="341"/>
                  </a:cubicBezTo>
                  <a:cubicBezTo>
                    <a:pt x="3363" y="651"/>
                    <a:pt x="2486" y="1118"/>
                    <a:pt x="1732" y="1728"/>
                  </a:cubicBezTo>
                  <a:cubicBezTo>
                    <a:pt x="1088" y="2272"/>
                    <a:pt x="533" y="2938"/>
                    <a:pt x="178" y="3714"/>
                  </a:cubicBezTo>
                  <a:cubicBezTo>
                    <a:pt x="145" y="3803"/>
                    <a:pt x="111" y="3881"/>
                    <a:pt x="89" y="3970"/>
                  </a:cubicBezTo>
                  <a:cubicBezTo>
                    <a:pt x="34" y="4114"/>
                    <a:pt x="0" y="4269"/>
                    <a:pt x="12" y="4436"/>
                  </a:cubicBezTo>
                  <a:cubicBezTo>
                    <a:pt x="42" y="4672"/>
                    <a:pt x="185" y="4789"/>
                    <a:pt x="340" y="4789"/>
                  </a:cubicBezTo>
                  <a:cubicBezTo>
                    <a:pt x="470" y="4789"/>
                    <a:pt x="609" y="4708"/>
                    <a:pt x="700" y="4547"/>
                  </a:cubicBezTo>
                  <a:cubicBezTo>
                    <a:pt x="944" y="4081"/>
                    <a:pt x="1199" y="3615"/>
                    <a:pt x="1599" y="3259"/>
                  </a:cubicBezTo>
                  <a:cubicBezTo>
                    <a:pt x="1987" y="2893"/>
                    <a:pt x="2442" y="2605"/>
                    <a:pt x="2919" y="2372"/>
                  </a:cubicBezTo>
                  <a:cubicBezTo>
                    <a:pt x="2941" y="2372"/>
                    <a:pt x="2975" y="2360"/>
                    <a:pt x="2997" y="2338"/>
                  </a:cubicBezTo>
                  <a:cubicBezTo>
                    <a:pt x="3774" y="1983"/>
                    <a:pt x="4606" y="1761"/>
                    <a:pt x="5416" y="1473"/>
                  </a:cubicBezTo>
                  <a:cubicBezTo>
                    <a:pt x="5727" y="1362"/>
                    <a:pt x="6038" y="1206"/>
                    <a:pt x="6282" y="973"/>
                  </a:cubicBezTo>
                  <a:cubicBezTo>
                    <a:pt x="6448" y="818"/>
                    <a:pt x="6659" y="452"/>
                    <a:pt x="6448" y="263"/>
                  </a:cubicBezTo>
                  <a:cubicBezTo>
                    <a:pt x="6243" y="70"/>
                    <a:pt x="5979" y="1"/>
                    <a:pt x="5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4" name="Title 34">
            <a:extLst>
              <a:ext uri="{FF2B5EF4-FFF2-40B4-BE49-F238E27FC236}">
                <a16:creationId xmlns:a16="http://schemas.microsoft.com/office/drawing/2014/main" id="{6E604FBE-06A1-EB89-BACC-C84B14375BE0}"/>
              </a:ext>
            </a:extLst>
          </p:cNvPr>
          <p:cNvSpPr txBox="1">
            <a:spLocks/>
          </p:cNvSpPr>
          <p:nvPr/>
        </p:nvSpPr>
        <p:spPr>
          <a:xfrm>
            <a:off x="958541" y="1484982"/>
            <a:ext cx="1027333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Bước 5: Buộc cành ghép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B63E9558-739C-F08B-A74A-F7C4E6BD42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483" r="6480"/>
          <a:stretch/>
        </p:blipFill>
        <p:spPr>
          <a:xfrm>
            <a:off x="7349773" y="2290925"/>
            <a:ext cx="3219776" cy="43289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3922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: Rounded Corners 42">
            <a:extLst>
              <a:ext uri="{FF2B5EF4-FFF2-40B4-BE49-F238E27FC236}">
                <a16:creationId xmlns:a16="http://schemas.microsoft.com/office/drawing/2014/main" id="{FB9B1A9A-9606-7116-AFD6-E1D9F031D9C8}"/>
              </a:ext>
            </a:extLst>
          </p:cNvPr>
          <p:cNvSpPr/>
          <p:nvPr/>
        </p:nvSpPr>
        <p:spPr>
          <a:xfrm>
            <a:off x="1915970" y="2333128"/>
            <a:ext cx="5211765" cy="2808447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Dùng dây nylon thường thì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cần dùng dao sắc cắt bỏ sau ghép 3 tuần, dây nylon sinh học không cần cắt.</a:t>
            </a:r>
          </a:p>
        </p:txBody>
      </p:sp>
      <p:grpSp>
        <p:nvGrpSpPr>
          <p:cNvPr id="66" name="Google Shape;2821;p57">
            <a:extLst>
              <a:ext uri="{FF2B5EF4-FFF2-40B4-BE49-F238E27FC236}">
                <a16:creationId xmlns:a16="http://schemas.microsoft.com/office/drawing/2014/main" id="{89D53232-E741-2650-1177-476BE19023F5}"/>
              </a:ext>
            </a:extLst>
          </p:cNvPr>
          <p:cNvGrpSpPr/>
          <p:nvPr/>
        </p:nvGrpSpPr>
        <p:grpSpPr>
          <a:xfrm rot="10800000" flipH="1">
            <a:off x="10999515" y="5368111"/>
            <a:ext cx="1323871" cy="1740516"/>
            <a:chOff x="4434525" y="1766000"/>
            <a:chExt cx="627625" cy="825150"/>
          </a:xfrm>
        </p:grpSpPr>
        <p:sp>
          <p:nvSpPr>
            <p:cNvPr id="67" name="Google Shape;2822;p57">
              <a:extLst>
                <a:ext uri="{FF2B5EF4-FFF2-40B4-BE49-F238E27FC236}">
                  <a16:creationId xmlns:a16="http://schemas.microsoft.com/office/drawing/2014/main" id="{7D2EFECB-0D4E-2B49-C3A5-C0DC3387E53F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Google Shape;2823;p57">
              <a:extLst>
                <a:ext uri="{FF2B5EF4-FFF2-40B4-BE49-F238E27FC236}">
                  <a16:creationId xmlns:a16="http://schemas.microsoft.com/office/drawing/2014/main" id="{8D552390-88FC-2319-4E82-54CAD42EFD30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Google Shape;2824;p57">
              <a:extLst>
                <a:ext uri="{FF2B5EF4-FFF2-40B4-BE49-F238E27FC236}">
                  <a16:creationId xmlns:a16="http://schemas.microsoft.com/office/drawing/2014/main" id="{E40E7BA6-6565-16B7-40A7-F7C7B78C74F1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Google Shape;2825;p57">
              <a:extLst>
                <a:ext uri="{FF2B5EF4-FFF2-40B4-BE49-F238E27FC236}">
                  <a16:creationId xmlns:a16="http://schemas.microsoft.com/office/drawing/2014/main" id="{559B22CD-87AD-D57C-AB0A-5DC223FC63F7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Google Shape;2826;p57">
              <a:extLst>
                <a:ext uri="{FF2B5EF4-FFF2-40B4-BE49-F238E27FC236}">
                  <a16:creationId xmlns:a16="http://schemas.microsoft.com/office/drawing/2014/main" id="{712777EC-CCFB-4223-D983-FCD2BDE1D662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Google Shape;2827;p57">
              <a:extLst>
                <a:ext uri="{FF2B5EF4-FFF2-40B4-BE49-F238E27FC236}">
                  <a16:creationId xmlns:a16="http://schemas.microsoft.com/office/drawing/2014/main" id="{461A9343-5ABD-98F4-D396-4A8C0647AA9F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Google Shape;2828;p57">
              <a:extLst>
                <a:ext uri="{FF2B5EF4-FFF2-40B4-BE49-F238E27FC236}">
                  <a16:creationId xmlns:a16="http://schemas.microsoft.com/office/drawing/2014/main" id="{5AE4B305-653E-0870-BAC0-9D21179C10D2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Google Shape;2829;p57">
              <a:extLst>
                <a:ext uri="{FF2B5EF4-FFF2-40B4-BE49-F238E27FC236}">
                  <a16:creationId xmlns:a16="http://schemas.microsoft.com/office/drawing/2014/main" id="{EEF168CA-DAE7-6969-E402-8D1E72939094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Google Shape;2830;p57">
              <a:extLst>
                <a:ext uri="{FF2B5EF4-FFF2-40B4-BE49-F238E27FC236}">
                  <a16:creationId xmlns:a16="http://schemas.microsoft.com/office/drawing/2014/main" id="{00853288-9165-FBB4-9448-70C11E7A010A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Google Shape;2831;p57">
              <a:extLst>
                <a:ext uri="{FF2B5EF4-FFF2-40B4-BE49-F238E27FC236}">
                  <a16:creationId xmlns:a16="http://schemas.microsoft.com/office/drawing/2014/main" id="{3D998DA1-3721-4B23-2667-FF01DBFECAD7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Google Shape;2832;p57">
              <a:extLst>
                <a:ext uri="{FF2B5EF4-FFF2-40B4-BE49-F238E27FC236}">
                  <a16:creationId xmlns:a16="http://schemas.microsoft.com/office/drawing/2014/main" id="{0D938145-E07C-4549-4906-D2136181B6BC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8" name="Google Shape;2833;p57">
            <a:extLst>
              <a:ext uri="{FF2B5EF4-FFF2-40B4-BE49-F238E27FC236}">
                <a16:creationId xmlns:a16="http://schemas.microsoft.com/office/drawing/2014/main" id="{6A40511C-0B86-DFC2-43C5-8C8927877497}"/>
              </a:ext>
            </a:extLst>
          </p:cNvPr>
          <p:cNvGrpSpPr/>
          <p:nvPr/>
        </p:nvGrpSpPr>
        <p:grpSpPr>
          <a:xfrm>
            <a:off x="-887834" y="2027625"/>
            <a:ext cx="1775667" cy="1271089"/>
            <a:chOff x="4661950" y="2869625"/>
            <a:chExt cx="517325" cy="360900"/>
          </a:xfrm>
        </p:grpSpPr>
        <p:sp>
          <p:nvSpPr>
            <p:cNvPr id="79" name="Google Shape;2834;p57">
              <a:extLst>
                <a:ext uri="{FF2B5EF4-FFF2-40B4-BE49-F238E27FC236}">
                  <a16:creationId xmlns:a16="http://schemas.microsoft.com/office/drawing/2014/main" id="{63E8A0EE-090D-E40C-DC58-5B4094CFC77E}"/>
                </a:ext>
              </a:extLst>
            </p:cNvPr>
            <p:cNvSpPr/>
            <p:nvPr/>
          </p:nvSpPr>
          <p:spPr>
            <a:xfrm>
              <a:off x="4661950" y="2869625"/>
              <a:ext cx="517325" cy="360900"/>
            </a:xfrm>
            <a:custGeom>
              <a:avLst/>
              <a:gdLst/>
              <a:ahLst/>
              <a:cxnLst/>
              <a:rect l="l" t="t" r="r" b="b"/>
              <a:pathLst>
                <a:path w="20693" h="14436" extrusionOk="0">
                  <a:moveTo>
                    <a:pt x="10325" y="1"/>
                  </a:moveTo>
                  <a:cubicBezTo>
                    <a:pt x="3795" y="1"/>
                    <a:pt x="1" y="10142"/>
                    <a:pt x="7206" y="13653"/>
                  </a:cubicBezTo>
                  <a:cubicBezTo>
                    <a:pt x="8311" y="14195"/>
                    <a:pt x="9381" y="14436"/>
                    <a:pt x="10386" y="14436"/>
                  </a:cubicBezTo>
                  <a:cubicBezTo>
                    <a:pt x="16911" y="14436"/>
                    <a:pt x="20692" y="4299"/>
                    <a:pt x="13499" y="780"/>
                  </a:cubicBezTo>
                  <a:cubicBezTo>
                    <a:pt x="12396" y="240"/>
                    <a:pt x="11329" y="1"/>
                    <a:pt x="1032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Google Shape;2835;p57">
              <a:extLst>
                <a:ext uri="{FF2B5EF4-FFF2-40B4-BE49-F238E27FC236}">
                  <a16:creationId xmlns:a16="http://schemas.microsoft.com/office/drawing/2014/main" id="{123FE4EA-EE84-CBE4-01A1-75703462C406}"/>
                </a:ext>
              </a:extLst>
            </p:cNvPr>
            <p:cNvSpPr/>
            <p:nvPr/>
          </p:nvSpPr>
          <p:spPr>
            <a:xfrm>
              <a:off x="4686050" y="2886350"/>
              <a:ext cx="469425" cy="327650"/>
            </a:xfrm>
            <a:custGeom>
              <a:avLst/>
              <a:gdLst/>
              <a:ahLst/>
              <a:cxnLst/>
              <a:rect l="l" t="t" r="r" b="b"/>
              <a:pathLst>
                <a:path w="18777" h="13106" extrusionOk="0">
                  <a:moveTo>
                    <a:pt x="9362" y="1"/>
                  </a:moveTo>
                  <a:cubicBezTo>
                    <a:pt x="3439" y="1"/>
                    <a:pt x="1" y="9203"/>
                    <a:pt x="6531" y="12396"/>
                  </a:cubicBezTo>
                  <a:cubicBezTo>
                    <a:pt x="7532" y="12887"/>
                    <a:pt x="8501" y="13105"/>
                    <a:pt x="9412" y="13105"/>
                  </a:cubicBezTo>
                  <a:cubicBezTo>
                    <a:pt x="15330" y="13105"/>
                    <a:pt x="18777" y="3903"/>
                    <a:pt x="12246" y="710"/>
                  </a:cubicBezTo>
                  <a:cubicBezTo>
                    <a:pt x="11244" y="219"/>
                    <a:pt x="10274" y="1"/>
                    <a:pt x="93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Google Shape;2836;p57">
              <a:extLst>
                <a:ext uri="{FF2B5EF4-FFF2-40B4-BE49-F238E27FC236}">
                  <a16:creationId xmlns:a16="http://schemas.microsoft.com/office/drawing/2014/main" id="{D81FC875-D61E-D4A5-5386-E5F555A54602}"/>
                </a:ext>
              </a:extLst>
            </p:cNvPr>
            <p:cNvSpPr/>
            <p:nvPr/>
          </p:nvSpPr>
          <p:spPr>
            <a:xfrm>
              <a:off x="4696750" y="2893600"/>
              <a:ext cx="447700" cy="312325"/>
            </a:xfrm>
            <a:custGeom>
              <a:avLst/>
              <a:gdLst/>
              <a:ahLst/>
              <a:cxnLst/>
              <a:rect l="l" t="t" r="r" b="b"/>
              <a:pathLst>
                <a:path w="17908" h="12493" extrusionOk="0">
                  <a:moveTo>
                    <a:pt x="8933" y="1"/>
                  </a:moveTo>
                  <a:cubicBezTo>
                    <a:pt x="3275" y="1"/>
                    <a:pt x="1" y="8778"/>
                    <a:pt x="6225" y="11817"/>
                  </a:cubicBezTo>
                  <a:cubicBezTo>
                    <a:pt x="7183" y="12285"/>
                    <a:pt x="8110" y="12493"/>
                    <a:pt x="8981" y="12493"/>
                  </a:cubicBezTo>
                  <a:cubicBezTo>
                    <a:pt x="14637" y="12493"/>
                    <a:pt x="17908" y="3734"/>
                    <a:pt x="11685" y="675"/>
                  </a:cubicBezTo>
                  <a:cubicBezTo>
                    <a:pt x="10729" y="208"/>
                    <a:pt x="9803" y="1"/>
                    <a:pt x="8933" y="1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Google Shape;2837;p57">
              <a:extLst>
                <a:ext uri="{FF2B5EF4-FFF2-40B4-BE49-F238E27FC236}">
                  <a16:creationId xmlns:a16="http://schemas.microsoft.com/office/drawing/2014/main" id="{0575F784-7BEB-A324-7F6A-EFD652E0D791}"/>
                </a:ext>
              </a:extLst>
            </p:cNvPr>
            <p:cNvSpPr/>
            <p:nvPr/>
          </p:nvSpPr>
          <p:spPr>
            <a:xfrm>
              <a:off x="4886775" y="3089300"/>
              <a:ext cx="37375" cy="62175"/>
            </a:xfrm>
            <a:custGeom>
              <a:avLst/>
              <a:gdLst/>
              <a:ahLst/>
              <a:cxnLst/>
              <a:rect l="l" t="t" r="r" b="b"/>
              <a:pathLst>
                <a:path w="1495" h="2487" extrusionOk="0">
                  <a:moveTo>
                    <a:pt x="907" y="1"/>
                  </a:moveTo>
                  <a:cubicBezTo>
                    <a:pt x="588" y="1"/>
                    <a:pt x="225" y="361"/>
                    <a:pt x="111" y="782"/>
                  </a:cubicBezTo>
                  <a:cubicBezTo>
                    <a:pt x="67" y="938"/>
                    <a:pt x="33" y="1104"/>
                    <a:pt x="33" y="1271"/>
                  </a:cubicBezTo>
                  <a:cubicBezTo>
                    <a:pt x="0" y="1648"/>
                    <a:pt x="89" y="2047"/>
                    <a:pt x="333" y="2314"/>
                  </a:cubicBezTo>
                  <a:cubicBezTo>
                    <a:pt x="422" y="2391"/>
                    <a:pt x="511" y="2469"/>
                    <a:pt x="622" y="2480"/>
                  </a:cubicBezTo>
                  <a:cubicBezTo>
                    <a:pt x="652" y="2485"/>
                    <a:pt x="681" y="2487"/>
                    <a:pt x="709" y="2487"/>
                  </a:cubicBezTo>
                  <a:cubicBezTo>
                    <a:pt x="1436" y="2487"/>
                    <a:pt x="1495" y="1009"/>
                    <a:pt x="1398" y="560"/>
                  </a:cubicBezTo>
                  <a:cubicBezTo>
                    <a:pt x="1310" y="158"/>
                    <a:pt x="1118" y="1"/>
                    <a:pt x="907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Google Shape;2838;p57">
              <a:extLst>
                <a:ext uri="{FF2B5EF4-FFF2-40B4-BE49-F238E27FC236}">
                  <a16:creationId xmlns:a16="http://schemas.microsoft.com/office/drawing/2014/main" id="{B665B2FD-E21E-82F9-4F2D-896CC5CC8AEA}"/>
                </a:ext>
              </a:extLst>
            </p:cNvPr>
            <p:cNvSpPr/>
            <p:nvPr/>
          </p:nvSpPr>
          <p:spPr>
            <a:xfrm>
              <a:off x="4890650" y="3093550"/>
              <a:ext cx="29375" cy="49625"/>
            </a:xfrm>
            <a:custGeom>
              <a:avLst/>
              <a:gdLst/>
              <a:ahLst/>
              <a:cxnLst/>
              <a:rect l="l" t="t" r="r" b="b"/>
              <a:pathLst>
                <a:path w="1175" h="1985" extrusionOk="0">
                  <a:moveTo>
                    <a:pt x="716" y="1"/>
                  </a:moveTo>
                  <a:cubicBezTo>
                    <a:pt x="461" y="1"/>
                    <a:pt x="172" y="287"/>
                    <a:pt x="78" y="634"/>
                  </a:cubicBezTo>
                  <a:cubicBezTo>
                    <a:pt x="45" y="745"/>
                    <a:pt x="23" y="867"/>
                    <a:pt x="12" y="1001"/>
                  </a:cubicBezTo>
                  <a:cubicBezTo>
                    <a:pt x="1" y="1311"/>
                    <a:pt x="56" y="1611"/>
                    <a:pt x="245" y="1833"/>
                  </a:cubicBezTo>
                  <a:cubicBezTo>
                    <a:pt x="300" y="1911"/>
                    <a:pt x="389" y="1966"/>
                    <a:pt x="489" y="1977"/>
                  </a:cubicBezTo>
                  <a:cubicBezTo>
                    <a:pt x="515" y="1982"/>
                    <a:pt x="540" y="1984"/>
                    <a:pt x="564" y="1984"/>
                  </a:cubicBezTo>
                  <a:cubicBezTo>
                    <a:pt x="1126" y="1984"/>
                    <a:pt x="1174" y="797"/>
                    <a:pt x="1110" y="446"/>
                  </a:cubicBezTo>
                  <a:cubicBezTo>
                    <a:pt x="1039" y="127"/>
                    <a:pt x="886" y="1"/>
                    <a:pt x="71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Google Shape;2839;p57">
              <a:extLst>
                <a:ext uri="{FF2B5EF4-FFF2-40B4-BE49-F238E27FC236}">
                  <a16:creationId xmlns:a16="http://schemas.microsoft.com/office/drawing/2014/main" id="{CF71EC12-DA3A-7CF2-849B-B760E1771BA1}"/>
                </a:ext>
              </a:extLst>
            </p:cNvPr>
            <p:cNvSpPr/>
            <p:nvPr/>
          </p:nvSpPr>
          <p:spPr>
            <a:xfrm>
              <a:off x="4896200" y="3104950"/>
              <a:ext cx="12225" cy="14500"/>
            </a:xfrm>
            <a:custGeom>
              <a:avLst/>
              <a:gdLst/>
              <a:ahLst/>
              <a:cxnLst/>
              <a:rect l="l" t="t" r="r" b="b"/>
              <a:pathLst>
                <a:path w="489" h="580" extrusionOk="0">
                  <a:moveTo>
                    <a:pt x="269" y="1"/>
                  </a:moveTo>
                  <a:cubicBezTo>
                    <a:pt x="97" y="1"/>
                    <a:pt x="1" y="303"/>
                    <a:pt x="23" y="434"/>
                  </a:cubicBezTo>
                  <a:cubicBezTo>
                    <a:pt x="45" y="511"/>
                    <a:pt x="78" y="578"/>
                    <a:pt x="156" y="578"/>
                  </a:cubicBezTo>
                  <a:cubicBezTo>
                    <a:pt x="162" y="579"/>
                    <a:pt x="167" y="579"/>
                    <a:pt x="173" y="579"/>
                  </a:cubicBezTo>
                  <a:cubicBezTo>
                    <a:pt x="232" y="579"/>
                    <a:pt x="280" y="529"/>
                    <a:pt x="300" y="478"/>
                  </a:cubicBezTo>
                  <a:cubicBezTo>
                    <a:pt x="378" y="378"/>
                    <a:pt x="489" y="1"/>
                    <a:pt x="278" y="1"/>
                  </a:cubicBezTo>
                  <a:cubicBezTo>
                    <a:pt x="275" y="1"/>
                    <a:pt x="272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Google Shape;2840;p57">
              <a:extLst>
                <a:ext uri="{FF2B5EF4-FFF2-40B4-BE49-F238E27FC236}">
                  <a16:creationId xmlns:a16="http://schemas.microsoft.com/office/drawing/2014/main" id="{0941D7D0-AF6A-8FF4-DA9B-D72C34493267}"/>
                </a:ext>
              </a:extLst>
            </p:cNvPr>
            <p:cNvSpPr/>
            <p:nvPr/>
          </p:nvSpPr>
          <p:spPr>
            <a:xfrm>
              <a:off x="4846825" y="3107900"/>
              <a:ext cx="41075" cy="62400"/>
            </a:xfrm>
            <a:custGeom>
              <a:avLst/>
              <a:gdLst/>
              <a:ahLst/>
              <a:cxnLst/>
              <a:rect l="l" t="t" r="r" b="b"/>
              <a:pathLst>
                <a:path w="1643" h="2496" extrusionOk="0">
                  <a:moveTo>
                    <a:pt x="725" y="1"/>
                  </a:moveTo>
                  <a:cubicBezTo>
                    <a:pt x="384" y="1"/>
                    <a:pt x="50" y="452"/>
                    <a:pt x="0" y="926"/>
                  </a:cubicBezTo>
                  <a:cubicBezTo>
                    <a:pt x="0" y="1093"/>
                    <a:pt x="0" y="1259"/>
                    <a:pt x="22" y="1414"/>
                  </a:cubicBezTo>
                  <a:cubicBezTo>
                    <a:pt x="56" y="1792"/>
                    <a:pt x="211" y="2158"/>
                    <a:pt x="499" y="2380"/>
                  </a:cubicBezTo>
                  <a:cubicBezTo>
                    <a:pt x="584" y="2446"/>
                    <a:pt x="677" y="2496"/>
                    <a:pt x="771" y="2496"/>
                  </a:cubicBezTo>
                  <a:cubicBezTo>
                    <a:pt x="788" y="2496"/>
                    <a:pt x="805" y="2494"/>
                    <a:pt x="821" y="2491"/>
                  </a:cubicBezTo>
                  <a:cubicBezTo>
                    <a:pt x="1643" y="2480"/>
                    <a:pt x="1421" y="904"/>
                    <a:pt x="1243" y="471"/>
                  </a:cubicBezTo>
                  <a:cubicBezTo>
                    <a:pt x="1098" y="135"/>
                    <a:pt x="911" y="1"/>
                    <a:pt x="72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Google Shape;2841;p57">
              <a:extLst>
                <a:ext uri="{FF2B5EF4-FFF2-40B4-BE49-F238E27FC236}">
                  <a16:creationId xmlns:a16="http://schemas.microsoft.com/office/drawing/2014/main" id="{AD64E086-415E-7206-8783-F536E8A71F9F}"/>
                </a:ext>
              </a:extLst>
            </p:cNvPr>
            <p:cNvSpPr/>
            <p:nvPr/>
          </p:nvSpPr>
          <p:spPr>
            <a:xfrm>
              <a:off x="4850150" y="3112450"/>
              <a:ext cx="32475" cy="49675"/>
            </a:xfrm>
            <a:custGeom>
              <a:avLst/>
              <a:gdLst/>
              <a:ahLst/>
              <a:cxnLst/>
              <a:rect l="l" t="t" r="r" b="b"/>
              <a:pathLst>
                <a:path w="1299" h="1987" extrusionOk="0">
                  <a:moveTo>
                    <a:pt x="573" y="0"/>
                  </a:moveTo>
                  <a:cubicBezTo>
                    <a:pt x="304" y="0"/>
                    <a:pt x="36" y="360"/>
                    <a:pt x="0" y="733"/>
                  </a:cubicBezTo>
                  <a:cubicBezTo>
                    <a:pt x="0" y="855"/>
                    <a:pt x="0" y="988"/>
                    <a:pt x="11" y="1110"/>
                  </a:cubicBezTo>
                  <a:cubicBezTo>
                    <a:pt x="56" y="1399"/>
                    <a:pt x="167" y="1698"/>
                    <a:pt x="400" y="1887"/>
                  </a:cubicBezTo>
                  <a:cubicBezTo>
                    <a:pt x="466" y="1943"/>
                    <a:pt x="566" y="1987"/>
                    <a:pt x="644" y="1987"/>
                  </a:cubicBezTo>
                  <a:cubicBezTo>
                    <a:pt x="1299" y="1965"/>
                    <a:pt x="1132" y="722"/>
                    <a:pt x="977" y="378"/>
                  </a:cubicBezTo>
                  <a:cubicBezTo>
                    <a:pt x="867" y="107"/>
                    <a:pt x="720" y="0"/>
                    <a:pt x="573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Google Shape;2842;p57">
              <a:extLst>
                <a:ext uri="{FF2B5EF4-FFF2-40B4-BE49-F238E27FC236}">
                  <a16:creationId xmlns:a16="http://schemas.microsoft.com/office/drawing/2014/main" id="{0E939460-56D9-4806-69F1-B9F906067A08}"/>
                </a:ext>
              </a:extLst>
            </p:cNvPr>
            <p:cNvSpPr/>
            <p:nvPr/>
          </p:nvSpPr>
          <p:spPr>
            <a:xfrm>
              <a:off x="4854575" y="3124850"/>
              <a:ext cx="10700" cy="14525"/>
            </a:xfrm>
            <a:custGeom>
              <a:avLst/>
              <a:gdLst/>
              <a:ahLst/>
              <a:cxnLst/>
              <a:rect l="l" t="t" r="r" b="b"/>
              <a:pathLst>
                <a:path w="428" h="581" extrusionOk="0">
                  <a:moveTo>
                    <a:pt x="254" y="0"/>
                  </a:moveTo>
                  <a:cubicBezTo>
                    <a:pt x="245" y="0"/>
                    <a:pt x="234" y="1"/>
                    <a:pt x="223" y="4"/>
                  </a:cubicBezTo>
                  <a:cubicBezTo>
                    <a:pt x="45" y="26"/>
                    <a:pt x="1" y="337"/>
                    <a:pt x="45" y="459"/>
                  </a:cubicBezTo>
                  <a:cubicBezTo>
                    <a:pt x="67" y="525"/>
                    <a:pt x="123" y="581"/>
                    <a:pt x="189" y="581"/>
                  </a:cubicBezTo>
                  <a:cubicBezTo>
                    <a:pt x="267" y="581"/>
                    <a:pt x="300" y="514"/>
                    <a:pt x="334" y="459"/>
                  </a:cubicBezTo>
                  <a:cubicBezTo>
                    <a:pt x="376" y="354"/>
                    <a:pt x="428" y="0"/>
                    <a:pt x="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Google Shape;2843;p57">
              <a:extLst>
                <a:ext uri="{FF2B5EF4-FFF2-40B4-BE49-F238E27FC236}">
                  <a16:creationId xmlns:a16="http://schemas.microsoft.com/office/drawing/2014/main" id="{18581C59-9722-5CB6-9911-FF136F3D2001}"/>
                </a:ext>
              </a:extLst>
            </p:cNvPr>
            <p:cNvSpPr/>
            <p:nvPr/>
          </p:nvSpPr>
          <p:spPr>
            <a:xfrm>
              <a:off x="4934275" y="3081225"/>
              <a:ext cx="39350" cy="61025"/>
            </a:xfrm>
            <a:custGeom>
              <a:avLst/>
              <a:gdLst/>
              <a:ahLst/>
              <a:cxnLst/>
              <a:rect l="l" t="t" r="r" b="b"/>
              <a:pathLst>
                <a:path w="1574" h="2441" extrusionOk="0">
                  <a:moveTo>
                    <a:pt x="506" y="1"/>
                  </a:moveTo>
                  <a:cubicBezTo>
                    <a:pt x="263" y="1"/>
                    <a:pt x="61" y="181"/>
                    <a:pt x="31" y="639"/>
                  </a:cubicBezTo>
                  <a:cubicBezTo>
                    <a:pt x="0" y="1072"/>
                    <a:pt x="266" y="2441"/>
                    <a:pt x="925" y="2441"/>
                  </a:cubicBezTo>
                  <a:cubicBezTo>
                    <a:pt x="976" y="2441"/>
                    <a:pt x="1030" y="2432"/>
                    <a:pt x="1085" y="2415"/>
                  </a:cubicBezTo>
                  <a:cubicBezTo>
                    <a:pt x="1196" y="2381"/>
                    <a:pt x="1274" y="2304"/>
                    <a:pt x="1352" y="2204"/>
                  </a:cubicBezTo>
                  <a:cubicBezTo>
                    <a:pt x="1552" y="1915"/>
                    <a:pt x="1574" y="1516"/>
                    <a:pt x="1485" y="1138"/>
                  </a:cubicBezTo>
                  <a:cubicBezTo>
                    <a:pt x="1441" y="972"/>
                    <a:pt x="1385" y="817"/>
                    <a:pt x="1352" y="661"/>
                  </a:cubicBezTo>
                  <a:cubicBezTo>
                    <a:pt x="1179" y="285"/>
                    <a:pt x="810" y="1"/>
                    <a:pt x="506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Google Shape;2844;p57">
              <a:extLst>
                <a:ext uri="{FF2B5EF4-FFF2-40B4-BE49-F238E27FC236}">
                  <a16:creationId xmlns:a16="http://schemas.microsoft.com/office/drawing/2014/main" id="{035F5431-A384-3224-CC89-DC2296A03466}"/>
                </a:ext>
              </a:extLst>
            </p:cNvPr>
            <p:cNvSpPr/>
            <p:nvPr/>
          </p:nvSpPr>
          <p:spPr>
            <a:xfrm>
              <a:off x="4937575" y="3085275"/>
              <a:ext cx="31350" cy="48500"/>
            </a:xfrm>
            <a:custGeom>
              <a:avLst/>
              <a:gdLst/>
              <a:ahLst/>
              <a:cxnLst/>
              <a:rect l="l" t="t" r="r" b="b"/>
              <a:pathLst>
                <a:path w="1254" h="1940" extrusionOk="0">
                  <a:moveTo>
                    <a:pt x="398" y="1"/>
                  </a:moveTo>
                  <a:cubicBezTo>
                    <a:pt x="206" y="1"/>
                    <a:pt x="46" y="142"/>
                    <a:pt x="21" y="499"/>
                  </a:cubicBezTo>
                  <a:cubicBezTo>
                    <a:pt x="1" y="850"/>
                    <a:pt x="210" y="1939"/>
                    <a:pt x="739" y="1939"/>
                  </a:cubicBezTo>
                  <a:cubicBezTo>
                    <a:pt x="779" y="1939"/>
                    <a:pt x="821" y="1933"/>
                    <a:pt x="865" y="1920"/>
                  </a:cubicBezTo>
                  <a:cubicBezTo>
                    <a:pt x="953" y="1887"/>
                    <a:pt x="1020" y="1820"/>
                    <a:pt x="1076" y="1753"/>
                  </a:cubicBezTo>
                  <a:cubicBezTo>
                    <a:pt x="1242" y="1498"/>
                    <a:pt x="1253" y="1187"/>
                    <a:pt x="1187" y="888"/>
                  </a:cubicBezTo>
                  <a:cubicBezTo>
                    <a:pt x="1164" y="766"/>
                    <a:pt x="1120" y="644"/>
                    <a:pt x="1064" y="533"/>
                  </a:cubicBezTo>
                  <a:cubicBezTo>
                    <a:pt x="934" y="228"/>
                    <a:pt x="641" y="1"/>
                    <a:pt x="39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Google Shape;2845;p57">
              <a:extLst>
                <a:ext uri="{FF2B5EF4-FFF2-40B4-BE49-F238E27FC236}">
                  <a16:creationId xmlns:a16="http://schemas.microsoft.com/office/drawing/2014/main" id="{29B17F29-F001-881E-5291-C16F9DBE2A4E}"/>
                </a:ext>
              </a:extLst>
            </p:cNvPr>
            <p:cNvSpPr/>
            <p:nvPr/>
          </p:nvSpPr>
          <p:spPr>
            <a:xfrm>
              <a:off x="4948075" y="3096300"/>
              <a:ext cx="13075" cy="13725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32" y="0"/>
                  </a:moveTo>
                  <a:cubicBezTo>
                    <a:pt x="221" y="0"/>
                    <a:pt x="211" y="1"/>
                    <a:pt x="201" y="3"/>
                  </a:cubicBezTo>
                  <a:cubicBezTo>
                    <a:pt x="1" y="36"/>
                    <a:pt x="167" y="380"/>
                    <a:pt x="256" y="480"/>
                  </a:cubicBezTo>
                  <a:cubicBezTo>
                    <a:pt x="285" y="519"/>
                    <a:pt x="339" y="549"/>
                    <a:pt x="396" y="549"/>
                  </a:cubicBezTo>
                  <a:cubicBezTo>
                    <a:pt x="405" y="549"/>
                    <a:pt x="414" y="548"/>
                    <a:pt x="423" y="547"/>
                  </a:cubicBezTo>
                  <a:cubicBezTo>
                    <a:pt x="489" y="524"/>
                    <a:pt x="522" y="447"/>
                    <a:pt x="522" y="380"/>
                  </a:cubicBezTo>
                  <a:cubicBezTo>
                    <a:pt x="522" y="254"/>
                    <a:pt x="404" y="0"/>
                    <a:pt x="2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Google Shape;2846;p57">
              <a:extLst>
                <a:ext uri="{FF2B5EF4-FFF2-40B4-BE49-F238E27FC236}">
                  <a16:creationId xmlns:a16="http://schemas.microsoft.com/office/drawing/2014/main" id="{7ABBB122-BD1E-7DB8-CDFA-2ABDCD87C6B9}"/>
                </a:ext>
              </a:extLst>
            </p:cNvPr>
            <p:cNvSpPr/>
            <p:nvPr/>
          </p:nvSpPr>
          <p:spPr>
            <a:xfrm>
              <a:off x="4979475" y="3094400"/>
              <a:ext cx="39100" cy="62475"/>
            </a:xfrm>
            <a:custGeom>
              <a:avLst/>
              <a:gdLst/>
              <a:ahLst/>
              <a:cxnLst/>
              <a:rect l="l" t="t" r="r" b="b"/>
              <a:pathLst>
                <a:path w="1564" h="2499" extrusionOk="0">
                  <a:moveTo>
                    <a:pt x="784" y="1"/>
                  </a:moveTo>
                  <a:cubicBezTo>
                    <a:pt x="591" y="1"/>
                    <a:pt x="402" y="143"/>
                    <a:pt x="276" y="501"/>
                  </a:cubicBezTo>
                  <a:cubicBezTo>
                    <a:pt x="122" y="941"/>
                    <a:pt x="1" y="2498"/>
                    <a:pt x="803" y="2498"/>
                  </a:cubicBezTo>
                  <a:cubicBezTo>
                    <a:pt x="809" y="2498"/>
                    <a:pt x="814" y="2498"/>
                    <a:pt x="820" y="2498"/>
                  </a:cubicBezTo>
                  <a:cubicBezTo>
                    <a:pt x="931" y="2487"/>
                    <a:pt x="1042" y="2432"/>
                    <a:pt x="1120" y="2354"/>
                  </a:cubicBezTo>
                  <a:cubicBezTo>
                    <a:pt x="1408" y="2121"/>
                    <a:pt x="1519" y="1732"/>
                    <a:pt x="1553" y="1355"/>
                  </a:cubicBezTo>
                  <a:cubicBezTo>
                    <a:pt x="1564" y="1189"/>
                    <a:pt x="1553" y="1044"/>
                    <a:pt x="1519" y="889"/>
                  </a:cubicBezTo>
                  <a:cubicBezTo>
                    <a:pt x="1463" y="425"/>
                    <a:pt x="1117" y="1"/>
                    <a:pt x="784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Google Shape;2847;p57">
              <a:extLst>
                <a:ext uri="{FF2B5EF4-FFF2-40B4-BE49-F238E27FC236}">
                  <a16:creationId xmlns:a16="http://schemas.microsoft.com/office/drawing/2014/main" id="{C17CD2B4-5CA7-D15F-71E2-793D480B9D57}"/>
                </a:ext>
              </a:extLst>
            </p:cNvPr>
            <p:cNvSpPr/>
            <p:nvPr/>
          </p:nvSpPr>
          <p:spPr>
            <a:xfrm>
              <a:off x="4984200" y="3098600"/>
              <a:ext cx="31050" cy="49675"/>
            </a:xfrm>
            <a:custGeom>
              <a:avLst/>
              <a:gdLst/>
              <a:ahLst/>
              <a:cxnLst/>
              <a:rect l="l" t="t" r="r" b="b"/>
              <a:pathLst>
                <a:path w="1242" h="1987" extrusionOk="0">
                  <a:moveTo>
                    <a:pt x="628" y="1"/>
                  </a:moveTo>
                  <a:cubicBezTo>
                    <a:pt x="473" y="1"/>
                    <a:pt x="322" y="114"/>
                    <a:pt x="220" y="399"/>
                  </a:cubicBezTo>
                  <a:cubicBezTo>
                    <a:pt x="99" y="740"/>
                    <a:pt x="0" y="1986"/>
                    <a:pt x="636" y="1986"/>
                  </a:cubicBezTo>
                  <a:cubicBezTo>
                    <a:pt x="642" y="1986"/>
                    <a:pt x="648" y="1986"/>
                    <a:pt x="653" y="1986"/>
                  </a:cubicBezTo>
                  <a:cubicBezTo>
                    <a:pt x="753" y="1986"/>
                    <a:pt x="831" y="1931"/>
                    <a:pt x="909" y="1875"/>
                  </a:cubicBezTo>
                  <a:cubicBezTo>
                    <a:pt x="1131" y="1686"/>
                    <a:pt x="1219" y="1387"/>
                    <a:pt x="1241" y="1076"/>
                  </a:cubicBezTo>
                  <a:cubicBezTo>
                    <a:pt x="1241" y="954"/>
                    <a:pt x="1241" y="810"/>
                    <a:pt x="1219" y="710"/>
                  </a:cubicBezTo>
                  <a:cubicBezTo>
                    <a:pt x="1170" y="338"/>
                    <a:pt x="894" y="1"/>
                    <a:pt x="62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Google Shape;2848;p57">
              <a:extLst>
                <a:ext uri="{FF2B5EF4-FFF2-40B4-BE49-F238E27FC236}">
                  <a16:creationId xmlns:a16="http://schemas.microsoft.com/office/drawing/2014/main" id="{7D0443F0-6D2C-8E46-2740-3E8946F96F33}"/>
                </a:ext>
              </a:extLst>
            </p:cNvPr>
            <p:cNvSpPr/>
            <p:nvPr/>
          </p:nvSpPr>
          <p:spPr>
            <a:xfrm>
              <a:off x="4999475" y="3110225"/>
              <a:ext cx="11050" cy="15000"/>
            </a:xfrm>
            <a:custGeom>
              <a:avLst/>
              <a:gdLst/>
              <a:ahLst/>
              <a:cxnLst/>
              <a:rect l="l" t="t" r="r" b="b"/>
              <a:pathLst>
                <a:path w="442" h="600" extrusionOk="0">
                  <a:moveTo>
                    <a:pt x="200" y="0"/>
                  </a:moveTo>
                  <a:cubicBezTo>
                    <a:pt x="0" y="0"/>
                    <a:pt x="76" y="369"/>
                    <a:pt x="131" y="478"/>
                  </a:cubicBezTo>
                  <a:cubicBezTo>
                    <a:pt x="153" y="544"/>
                    <a:pt x="198" y="600"/>
                    <a:pt x="264" y="600"/>
                  </a:cubicBezTo>
                  <a:cubicBezTo>
                    <a:pt x="331" y="600"/>
                    <a:pt x="386" y="544"/>
                    <a:pt x="409" y="478"/>
                  </a:cubicBezTo>
                  <a:cubicBezTo>
                    <a:pt x="442" y="334"/>
                    <a:pt x="386" y="34"/>
                    <a:pt x="209" y="1"/>
                  </a:cubicBezTo>
                  <a:cubicBezTo>
                    <a:pt x="206" y="1"/>
                    <a:pt x="203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Google Shape;2849;p57">
              <a:extLst>
                <a:ext uri="{FF2B5EF4-FFF2-40B4-BE49-F238E27FC236}">
                  <a16:creationId xmlns:a16="http://schemas.microsoft.com/office/drawing/2014/main" id="{B039C1D7-746C-D3C2-974C-37BF28887A9F}"/>
                </a:ext>
              </a:extLst>
            </p:cNvPr>
            <p:cNvSpPr/>
            <p:nvPr/>
          </p:nvSpPr>
          <p:spPr>
            <a:xfrm>
              <a:off x="4824350" y="2969025"/>
              <a:ext cx="71025" cy="44975"/>
            </a:xfrm>
            <a:custGeom>
              <a:avLst/>
              <a:gdLst/>
              <a:ahLst/>
              <a:cxnLst/>
              <a:rect l="l" t="t" r="r" b="b"/>
              <a:pathLst>
                <a:path w="2841" h="1799" extrusionOk="0">
                  <a:moveTo>
                    <a:pt x="1046" y="0"/>
                  </a:moveTo>
                  <a:cubicBezTo>
                    <a:pt x="947" y="0"/>
                    <a:pt x="849" y="14"/>
                    <a:pt x="755" y="44"/>
                  </a:cubicBezTo>
                  <a:cubicBezTo>
                    <a:pt x="644" y="89"/>
                    <a:pt x="533" y="144"/>
                    <a:pt x="477" y="244"/>
                  </a:cubicBezTo>
                  <a:cubicBezTo>
                    <a:pt x="0" y="910"/>
                    <a:pt x="1421" y="1653"/>
                    <a:pt x="1865" y="1764"/>
                  </a:cubicBezTo>
                  <a:cubicBezTo>
                    <a:pt x="1965" y="1788"/>
                    <a:pt x="2055" y="1799"/>
                    <a:pt x="2135" y="1799"/>
                  </a:cubicBezTo>
                  <a:cubicBezTo>
                    <a:pt x="2841" y="1799"/>
                    <a:pt x="2717" y="938"/>
                    <a:pt x="2209" y="499"/>
                  </a:cubicBezTo>
                  <a:cubicBezTo>
                    <a:pt x="2098" y="399"/>
                    <a:pt x="1976" y="300"/>
                    <a:pt x="1820" y="233"/>
                  </a:cubicBezTo>
                  <a:cubicBezTo>
                    <a:pt x="1579" y="96"/>
                    <a:pt x="1308" y="0"/>
                    <a:pt x="1046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Google Shape;2850;p57">
              <a:extLst>
                <a:ext uri="{FF2B5EF4-FFF2-40B4-BE49-F238E27FC236}">
                  <a16:creationId xmlns:a16="http://schemas.microsoft.com/office/drawing/2014/main" id="{10D46755-D0E9-9561-A9FE-A424A02DA8ED}"/>
                </a:ext>
              </a:extLst>
            </p:cNvPr>
            <p:cNvSpPr/>
            <p:nvPr/>
          </p:nvSpPr>
          <p:spPr>
            <a:xfrm>
              <a:off x="4834325" y="2974375"/>
              <a:ext cx="56925" cy="36150"/>
            </a:xfrm>
            <a:custGeom>
              <a:avLst/>
              <a:gdLst/>
              <a:ahLst/>
              <a:cxnLst/>
              <a:rect l="l" t="t" r="r" b="b"/>
              <a:pathLst>
                <a:path w="2277" h="1446" extrusionOk="0">
                  <a:moveTo>
                    <a:pt x="839" y="1"/>
                  </a:moveTo>
                  <a:cubicBezTo>
                    <a:pt x="758" y="1"/>
                    <a:pt x="678" y="13"/>
                    <a:pt x="600" y="41"/>
                  </a:cubicBezTo>
                  <a:cubicBezTo>
                    <a:pt x="522" y="74"/>
                    <a:pt x="433" y="108"/>
                    <a:pt x="378" y="196"/>
                  </a:cubicBezTo>
                  <a:cubicBezTo>
                    <a:pt x="1" y="740"/>
                    <a:pt x="1133" y="1328"/>
                    <a:pt x="1488" y="1417"/>
                  </a:cubicBezTo>
                  <a:cubicBezTo>
                    <a:pt x="1570" y="1436"/>
                    <a:pt x="1643" y="1445"/>
                    <a:pt x="1708" y="1445"/>
                  </a:cubicBezTo>
                  <a:cubicBezTo>
                    <a:pt x="2276" y="1445"/>
                    <a:pt x="2164" y="756"/>
                    <a:pt x="1765" y="407"/>
                  </a:cubicBezTo>
                  <a:cubicBezTo>
                    <a:pt x="1665" y="319"/>
                    <a:pt x="1554" y="252"/>
                    <a:pt x="1443" y="185"/>
                  </a:cubicBezTo>
                  <a:cubicBezTo>
                    <a:pt x="1260" y="82"/>
                    <a:pt x="1047" y="1"/>
                    <a:pt x="83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Google Shape;2851;p57">
              <a:extLst>
                <a:ext uri="{FF2B5EF4-FFF2-40B4-BE49-F238E27FC236}">
                  <a16:creationId xmlns:a16="http://schemas.microsoft.com/office/drawing/2014/main" id="{7D266958-FF83-76BF-9DE7-02C8024485F4}"/>
                </a:ext>
              </a:extLst>
            </p:cNvPr>
            <p:cNvSpPr/>
            <p:nvPr/>
          </p:nvSpPr>
          <p:spPr>
            <a:xfrm>
              <a:off x="4865400" y="2985225"/>
              <a:ext cx="14175" cy="12050"/>
            </a:xfrm>
            <a:custGeom>
              <a:avLst/>
              <a:gdLst/>
              <a:ahLst/>
              <a:cxnLst/>
              <a:rect l="l" t="t" r="r" b="b"/>
              <a:pathLst>
                <a:path w="567" h="482" extrusionOk="0">
                  <a:moveTo>
                    <a:pt x="137" y="1"/>
                  </a:moveTo>
                  <a:cubicBezTo>
                    <a:pt x="90" y="1"/>
                    <a:pt x="46" y="13"/>
                    <a:pt x="23" y="51"/>
                  </a:cubicBezTo>
                  <a:cubicBezTo>
                    <a:pt x="1" y="107"/>
                    <a:pt x="12" y="173"/>
                    <a:pt x="56" y="229"/>
                  </a:cubicBezTo>
                  <a:cubicBezTo>
                    <a:pt x="106" y="304"/>
                    <a:pt x="278" y="481"/>
                    <a:pt x="401" y="481"/>
                  </a:cubicBezTo>
                  <a:cubicBezTo>
                    <a:pt x="441" y="481"/>
                    <a:pt x="476" y="463"/>
                    <a:pt x="500" y="417"/>
                  </a:cubicBezTo>
                  <a:cubicBezTo>
                    <a:pt x="567" y="262"/>
                    <a:pt x="345" y="51"/>
                    <a:pt x="200" y="7"/>
                  </a:cubicBezTo>
                  <a:cubicBezTo>
                    <a:pt x="180" y="3"/>
                    <a:pt x="158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Google Shape;2852;p57">
              <a:extLst>
                <a:ext uri="{FF2B5EF4-FFF2-40B4-BE49-F238E27FC236}">
                  <a16:creationId xmlns:a16="http://schemas.microsoft.com/office/drawing/2014/main" id="{0B88E5D1-66D5-D60A-6585-38AB51F3E448}"/>
                </a:ext>
              </a:extLst>
            </p:cNvPr>
            <p:cNvSpPr/>
            <p:nvPr/>
          </p:nvSpPr>
          <p:spPr>
            <a:xfrm>
              <a:off x="4825725" y="2926375"/>
              <a:ext cx="74575" cy="40225"/>
            </a:xfrm>
            <a:custGeom>
              <a:avLst/>
              <a:gdLst/>
              <a:ahLst/>
              <a:cxnLst/>
              <a:rect l="l" t="t" r="r" b="b"/>
              <a:pathLst>
                <a:path w="2983" h="1609" extrusionOk="0">
                  <a:moveTo>
                    <a:pt x="1083" y="1"/>
                  </a:moveTo>
                  <a:cubicBezTo>
                    <a:pt x="901" y="1"/>
                    <a:pt x="725" y="37"/>
                    <a:pt x="567" y="119"/>
                  </a:cubicBezTo>
                  <a:cubicBezTo>
                    <a:pt x="478" y="174"/>
                    <a:pt x="378" y="241"/>
                    <a:pt x="334" y="352"/>
                  </a:cubicBezTo>
                  <a:cubicBezTo>
                    <a:pt x="1" y="1107"/>
                    <a:pt x="1510" y="1573"/>
                    <a:pt x="1976" y="1606"/>
                  </a:cubicBezTo>
                  <a:cubicBezTo>
                    <a:pt x="2004" y="1607"/>
                    <a:pt x="2031" y="1608"/>
                    <a:pt x="2056" y="1608"/>
                  </a:cubicBezTo>
                  <a:cubicBezTo>
                    <a:pt x="2982" y="1608"/>
                    <a:pt x="2713" y="663"/>
                    <a:pt x="2087" y="296"/>
                  </a:cubicBezTo>
                  <a:cubicBezTo>
                    <a:pt x="1954" y="230"/>
                    <a:pt x="1810" y="163"/>
                    <a:pt x="1654" y="108"/>
                  </a:cubicBezTo>
                  <a:cubicBezTo>
                    <a:pt x="1468" y="40"/>
                    <a:pt x="1273" y="1"/>
                    <a:pt x="1083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Google Shape;2853;p57">
              <a:extLst>
                <a:ext uri="{FF2B5EF4-FFF2-40B4-BE49-F238E27FC236}">
                  <a16:creationId xmlns:a16="http://schemas.microsoft.com/office/drawing/2014/main" id="{40CBD141-BEC5-47B9-D893-D4C2C56CADCB}"/>
                </a:ext>
              </a:extLst>
            </p:cNvPr>
            <p:cNvSpPr/>
            <p:nvPr/>
          </p:nvSpPr>
          <p:spPr>
            <a:xfrm>
              <a:off x="4835450" y="2931075"/>
              <a:ext cx="59375" cy="31900"/>
            </a:xfrm>
            <a:custGeom>
              <a:avLst/>
              <a:gdLst/>
              <a:ahLst/>
              <a:cxnLst/>
              <a:rect l="l" t="t" r="r" b="b"/>
              <a:pathLst>
                <a:path w="2375" h="1276" extrusionOk="0">
                  <a:moveTo>
                    <a:pt x="855" y="0"/>
                  </a:moveTo>
                  <a:cubicBezTo>
                    <a:pt x="714" y="0"/>
                    <a:pt x="577" y="28"/>
                    <a:pt x="455" y="97"/>
                  </a:cubicBezTo>
                  <a:cubicBezTo>
                    <a:pt x="377" y="142"/>
                    <a:pt x="311" y="197"/>
                    <a:pt x="266" y="275"/>
                  </a:cubicBezTo>
                  <a:cubicBezTo>
                    <a:pt x="0" y="874"/>
                    <a:pt x="1210" y="1263"/>
                    <a:pt x="1565" y="1274"/>
                  </a:cubicBezTo>
                  <a:cubicBezTo>
                    <a:pt x="1587" y="1275"/>
                    <a:pt x="1609" y="1276"/>
                    <a:pt x="1630" y="1276"/>
                  </a:cubicBezTo>
                  <a:cubicBezTo>
                    <a:pt x="2374" y="1276"/>
                    <a:pt x="2161" y="522"/>
                    <a:pt x="1665" y="231"/>
                  </a:cubicBezTo>
                  <a:cubicBezTo>
                    <a:pt x="1554" y="175"/>
                    <a:pt x="1443" y="120"/>
                    <a:pt x="1321" y="86"/>
                  </a:cubicBezTo>
                  <a:cubicBezTo>
                    <a:pt x="1170" y="34"/>
                    <a:pt x="1010" y="0"/>
                    <a:pt x="855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Google Shape;2854;p57">
              <a:extLst>
                <a:ext uri="{FF2B5EF4-FFF2-40B4-BE49-F238E27FC236}">
                  <a16:creationId xmlns:a16="http://schemas.microsoft.com/office/drawing/2014/main" id="{74F79728-48D3-1694-C4B3-69F4DA3F7148}"/>
                </a:ext>
              </a:extLst>
            </p:cNvPr>
            <p:cNvSpPr/>
            <p:nvPr/>
          </p:nvSpPr>
          <p:spPr>
            <a:xfrm>
              <a:off x="4864575" y="2939250"/>
              <a:ext cx="15000" cy="11275"/>
            </a:xfrm>
            <a:custGeom>
              <a:avLst/>
              <a:gdLst/>
              <a:ahLst/>
              <a:cxnLst/>
              <a:rect l="l" t="t" r="r" b="b"/>
              <a:pathLst>
                <a:path w="600" h="451" extrusionOk="0">
                  <a:moveTo>
                    <a:pt x="163" y="1"/>
                  </a:moveTo>
                  <a:cubicBezTo>
                    <a:pt x="99" y="1"/>
                    <a:pt x="43" y="27"/>
                    <a:pt x="34" y="92"/>
                  </a:cubicBezTo>
                  <a:cubicBezTo>
                    <a:pt x="0" y="148"/>
                    <a:pt x="45" y="214"/>
                    <a:pt x="89" y="270"/>
                  </a:cubicBezTo>
                  <a:cubicBezTo>
                    <a:pt x="144" y="324"/>
                    <a:pt x="320" y="451"/>
                    <a:pt x="442" y="451"/>
                  </a:cubicBezTo>
                  <a:cubicBezTo>
                    <a:pt x="494" y="451"/>
                    <a:pt x="536" y="429"/>
                    <a:pt x="555" y="370"/>
                  </a:cubicBezTo>
                  <a:cubicBezTo>
                    <a:pt x="600" y="181"/>
                    <a:pt x="333" y="14"/>
                    <a:pt x="200" y="3"/>
                  </a:cubicBezTo>
                  <a:cubicBezTo>
                    <a:pt x="188" y="2"/>
                    <a:pt x="175" y="1"/>
                    <a:pt x="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Google Shape;2855;p57">
              <a:extLst>
                <a:ext uri="{FF2B5EF4-FFF2-40B4-BE49-F238E27FC236}">
                  <a16:creationId xmlns:a16="http://schemas.microsoft.com/office/drawing/2014/main" id="{8C78CE8A-069C-70C1-9D60-12E1F4B40FAA}"/>
                </a:ext>
              </a:extLst>
            </p:cNvPr>
            <p:cNvSpPr/>
            <p:nvPr/>
          </p:nvSpPr>
          <p:spPr>
            <a:xfrm>
              <a:off x="4819075" y="3020250"/>
              <a:ext cx="74025" cy="36475"/>
            </a:xfrm>
            <a:custGeom>
              <a:avLst/>
              <a:gdLst/>
              <a:ahLst/>
              <a:cxnLst/>
              <a:rect l="l" t="t" r="r" b="b"/>
              <a:pathLst>
                <a:path w="2961" h="1459" extrusionOk="0">
                  <a:moveTo>
                    <a:pt x="814" y="0"/>
                  </a:moveTo>
                  <a:cubicBezTo>
                    <a:pt x="416" y="0"/>
                    <a:pt x="73" y="118"/>
                    <a:pt x="22" y="481"/>
                  </a:cubicBezTo>
                  <a:cubicBezTo>
                    <a:pt x="0" y="603"/>
                    <a:pt x="45" y="714"/>
                    <a:pt x="100" y="814"/>
                  </a:cubicBezTo>
                  <a:cubicBezTo>
                    <a:pt x="278" y="1125"/>
                    <a:pt x="644" y="1314"/>
                    <a:pt x="999" y="1402"/>
                  </a:cubicBezTo>
                  <a:cubicBezTo>
                    <a:pt x="1154" y="1436"/>
                    <a:pt x="1321" y="1458"/>
                    <a:pt x="1476" y="1458"/>
                  </a:cubicBezTo>
                  <a:cubicBezTo>
                    <a:pt x="1488" y="1458"/>
                    <a:pt x="1500" y="1458"/>
                    <a:pt x="1511" y="1458"/>
                  </a:cubicBezTo>
                  <a:cubicBezTo>
                    <a:pt x="2243" y="1458"/>
                    <a:pt x="2960" y="784"/>
                    <a:pt x="2076" y="293"/>
                  </a:cubicBezTo>
                  <a:cubicBezTo>
                    <a:pt x="1851" y="171"/>
                    <a:pt x="1293" y="0"/>
                    <a:pt x="814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Google Shape;2856;p57">
              <a:extLst>
                <a:ext uri="{FF2B5EF4-FFF2-40B4-BE49-F238E27FC236}">
                  <a16:creationId xmlns:a16="http://schemas.microsoft.com/office/drawing/2014/main" id="{5FA7D675-6152-C795-EA88-5A5949B16170}"/>
                </a:ext>
              </a:extLst>
            </p:cNvPr>
            <p:cNvSpPr/>
            <p:nvPr/>
          </p:nvSpPr>
          <p:spPr>
            <a:xfrm>
              <a:off x="4827400" y="3024250"/>
              <a:ext cx="59025" cy="29300"/>
            </a:xfrm>
            <a:custGeom>
              <a:avLst/>
              <a:gdLst/>
              <a:ahLst/>
              <a:cxnLst/>
              <a:rect l="l" t="t" r="r" b="b"/>
              <a:pathLst>
                <a:path w="2361" h="1172" extrusionOk="0">
                  <a:moveTo>
                    <a:pt x="646" y="1"/>
                  </a:moveTo>
                  <a:cubicBezTo>
                    <a:pt x="329" y="1"/>
                    <a:pt x="58" y="96"/>
                    <a:pt x="22" y="388"/>
                  </a:cubicBezTo>
                  <a:cubicBezTo>
                    <a:pt x="0" y="488"/>
                    <a:pt x="45" y="576"/>
                    <a:pt x="89" y="654"/>
                  </a:cubicBezTo>
                  <a:cubicBezTo>
                    <a:pt x="222" y="909"/>
                    <a:pt x="522" y="1054"/>
                    <a:pt x="810" y="1131"/>
                  </a:cubicBezTo>
                  <a:cubicBezTo>
                    <a:pt x="904" y="1148"/>
                    <a:pt x="998" y="1172"/>
                    <a:pt x="1091" y="1172"/>
                  </a:cubicBezTo>
                  <a:cubicBezTo>
                    <a:pt x="1120" y="1172"/>
                    <a:pt x="1148" y="1170"/>
                    <a:pt x="1177" y="1165"/>
                  </a:cubicBezTo>
                  <a:cubicBezTo>
                    <a:pt x="1188" y="1165"/>
                    <a:pt x="1200" y="1165"/>
                    <a:pt x="1212" y="1165"/>
                  </a:cubicBezTo>
                  <a:cubicBezTo>
                    <a:pt x="1799" y="1165"/>
                    <a:pt x="2361" y="635"/>
                    <a:pt x="1654" y="243"/>
                  </a:cubicBezTo>
                  <a:cubicBezTo>
                    <a:pt x="1478" y="140"/>
                    <a:pt x="1029" y="1"/>
                    <a:pt x="64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Google Shape;2857;p57">
              <a:extLst>
                <a:ext uri="{FF2B5EF4-FFF2-40B4-BE49-F238E27FC236}">
                  <a16:creationId xmlns:a16="http://schemas.microsoft.com/office/drawing/2014/main" id="{21C1BFD7-55DD-E70B-D3A7-CD887F6694C8}"/>
                </a:ext>
              </a:extLst>
            </p:cNvPr>
            <p:cNvSpPr/>
            <p:nvPr/>
          </p:nvSpPr>
          <p:spPr>
            <a:xfrm>
              <a:off x="4849025" y="3040250"/>
              <a:ext cx="15775" cy="8325"/>
            </a:xfrm>
            <a:custGeom>
              <a:avLst/>
              <a:gdLst/>
              <a:ahLst/>
              <a:cxnLst/>
              <a:rect l="l" t="t" r="r" b="b"/>
              <a:pathLst>
                <a:path w="631" h="333" extrusionOk="0">
                  <a:moveTo>
                    <a:pt x="315" y="0"/>
                  </a:moveTo>
                  <a:cubicBezTo>
                    <a:pt x="250" y="0"/>
                    <a:pt x="190" y="7"/>
                    <a:pt x="156" y="14"/>
                  </a:cubicBezTo>
                  <a:cubicBezTo>
                    <a:pt x="90" y="47"/>
                    <a:pt x="23" y="70"/>
                    <a:pt x="12" y="136"/>
                  </a:cubicBezTo>
                  <a:cubicBezTo>
                    <a:pt x="1" y="192"/>
                    <a:pt x="56" y="269"/>
                    <a:pt x="112" y="292"/>
                  </a:cubicBezTo>
                  <a:cubicBezTo>
                    <a:pt x="158" y="317"/>
                    <a:pt x="233" y="333"/>
                    <a:pt x="311" y="333"/>
                  </a:cubicBezTo>
                  <a:cubicBezTo>
                    <a:pt x="438" y="333"/>
                    <a:pt x="573" y="291"/>
                    <a:pt x="600" y="181"/>
                  </a:cubicBezTo>
                  <a:cubicBezTo>
                    <a:pt x="631" y="35"/>
                    <a:pt x="460" y="0"/>
                    <a:pt x="3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Google Shape;2858;p57">
              <a:extLst>
                <a:ext uri="{FF2B5EF4-FFF2-40B4-BE49-F238E27FC236}">
                  <a16:creationId xmlns:a16="http://schemas.microsoft.com/office/drawing/2014/main" id="{AA702130-4D55-EAA3-17B1-5DF970BFE76D}"/>
                </a:ext>
              </a:extLst>
            </p:cNvPr>
            <p:cNvSpPr/>
            <p:nvPr/>
          </p:nvSpPr>
          <p:spPr>
            <a:xfrm>
              <a:off x="4787725" y="3052925"/>
              <a:ext cx="67125" cy="42875"/>
            </a:xfrm>
            <a:custGeom>
              <a:avLst/>
              <a:gdLst/>
              <a:ahLst/>
              <a:cxnLst/>
              <a:rect l="l" t="t" r="r" b="b"/>
              <a:pathLst>
                <a:path w="2685" h="1715" extrusionOk="0">
                  <a:moveTo>
                    <a:pt x="575" y="1"/>
                  </a:moveTo>
                  <a:cubicBezTo>
                    <a:pt x="340" y="1"/>
                    <a:pt x="143" y="87"/>
                    <a:pt x="45" y="317"/>
                  </a:cubicBezTo>
                  <a:cubicBezTo>
                    <a:pt x="0" y="406"/>
                    <a:pt x="11" y="539"/>
                    <a:pt x="33" y="650"/>
                  </a:cubicBezTo>
                  <a:cubicBezTo>
                    <a:pt x="133" y="1005"/>
                    <a:pt x="422" y="1283"/>
                    <a:pt x="755" y="1460"/>
                  </a:cubicBezTo>
                  <a:cubicBezTo>
                    <a:pt x="910" y="1549"/>
                    <a:pt x="1066" y="1616"/>
                    <a:pt x="1188" y="1660"/>
                  </a:cubicBezTo>
                  <a:cubicBezTo>
                    <a:pt x="1307" y="1697"/>
                    <a:pt x="1432" y="1715"/>
                    <a:pt x="1554" y="1715"/>
                  </a:cubicBezTo>
                  <a:cubicBezTo>
                    <a:pt x="2157" y="1715"/>
                    <a:pt x="2685" y="1284"/>
                    <a:pt x="2075" y="683"/>
                  </a:cubicBezTo>
                  <a:cubicBezTo>
                    <a:pt x="1852" y="452"/>
                    <a:pt x="1113" y="1"/>
                    <a:pt x="57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Google Shape;2859;p57">
              <a:extLst>
                <a:ext uri="{FF2B5EF4-FFF2-40B4-BE49-F238E27FC236}">
                  <a16:creationId xmlns:a16="http://schemas.microsoft.com/office/drawing/2014/main" id="{3B31A895-5AD2-CA4D-4750-AFEC6672E363}"/>
                </a:ext>
              </a:extLst>
            </p:cNvPr>
            <p:cNvSpPr/>
            <p:nvPr/>
          </p:nvSpPr>
          <p:spPr>
            <a:xfrm>
              <a:off x="4796050" y="3058700"/>
              <a:ext cx="53700" cy="33975"/>
            </a:xfrm>
            <a:custGeom>
              <a:avLst/>
              <a:gdLst/>
              <a:ahLst/>
              <a:cxnLst/>
              <a:rect l="l" t="t" r="r" b="b"/>
              <a:pathLst>
                <a:path w="2148" h="1359" extrusionOk="0">
                  <a:moveTo>
                    <a:pt x="464" y="0"/>
                  </a:moveTo>
                  <a:cubicBezTo>
                    <a:pt x="274" y="0"/>
                    <a:pt x="115" y="69"/>
                    <a:pt x="33" y="253"/>
                  </a:cubicBezTo>
                  <a:cubicBezTo>
                    <a:pt x="0" y="330"/>
                    <a:pt x="0" y="430"/>
                    <a:pt x="22" y="508"/>
                  </a:cubicBezTo>
                  <a:cubicBezTo>
                    <a:pt x="89" y="808"/>
                    <a:pt x="333" y="1007"/>
                    <a:pt x="588" y="1163"/>
                  </a:cubicBezTo>
                  <a:cubicBezTo>
                    <a:pt x="699" y="1229"/>
                    <a:pt x="832" y="1285"/>
                    <a:pt x="955" y="1318"/>
                  </a:cubicBezTo>
                  <a:cubicBezTo>
                    <a:pt x="1048" y="1346"/>
                    <a:pt x="1145" y="1358"/>
                    <a:pt x="1240" y="1358"/>
                  </a:cubicBezTo>
                  <a:cubicBezTo>
                    <a:pt x="1723" y="1358"/>
                    <a:pt x="2147" y="1023"/>
                    <a:pt x="1665" y="541"/>
                  </a:cubicBezTo>
                  <a:cubicBezTo>
                    <a:pt x="1480" y="356"/>
                    <a:pt x="894" y="0"/>
                    <a:pt x="4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Google Shape;2860;p57">
              <a:extLst>
                <a:ext uri="{FF2B5EF4-FFF2-40B4-BE49-F238E27FC236}">
                  <a16:creationId xmlns:a16="http://schemas.microsoft.com/office/drawing/2014/main" id="{3506B88B-9115-DE3B-0BC6-31BB82615B9C}"/>
                </a:ext>
              </a:extLst>
            </p:cNvPr>
            <p:cNvSpPr/>
            <p:nvPr/>
          </p:nvSpPr>
          <p:spPr>
            <a:xfrm>
              <a:off x="4814350" y="3077775"/>
              <a:ext cx="17225" cy="9300"/>
            </a:xfrm>
            <a:custGeom>
              <a:avLst/>
              <a:gdLst/>
              <a:ahLst/>
              <a:cxnLst/>
              <a:rect l="l" t="t" r="r" b="b"/>
              <a:pathLst>
                <a:path w="689" h="372" extrusionOk="0">
                  <a:moveTo>
                    <a:pt x="189" y="0"/>
                  </a:moveTo>
                  <a:cubicBezTo>
                    <a:pt x="123" y="0"/>
                    <a:pt x="56" y="22"/>
                    <a:pt x="23" y="78"/>
                  </a:cubicBezTo>
                  <a:cubicBezTo>
                    <a:pt x="1" y="133"/>
                    <a:pt x="23" y="222"/>
                    <a:pt x="78" y="267"/>
                  </a:cubicBezTo>
                  <a:cubicBezTo>
                    <a:pt x="137" y="319"/>
                    <a:pt x="269" y="371"/>
                    <a:pt x="386" y="371"/>
                  </a:cubicBezTo>
                  <a:cubicBezTo>
                    <a:pt x="467" y="371"/>
                    <a:pt x="541" y="346"/>
                    <a:pt x="578" y="278"/>
                  </a:cubicBezTo>
                  <a:cubicBezTo>
                    <a:pt x="689" y="100"/>
                    <a:pt x="322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Google Shape;2861;p57">
              <a:extLst>
                <a:ext uri="{FF2B5EF4-FFF2-40B4-BE49-F238E27FC236}">
                  <a16:creationId xmlns:a16="http://schemas.microsoft.com/office/drawing/2014/main" id="{F8594265-F250-60BC-6BEE-E2F8B494B2EE}"/>
                </a:ext>
              </a:extLst>
            </p:cNvPr>
            <p:cNvSpPr/>
            <p:nvPr/>
          </p:nvSpPr>
          <p:spPr>
            <a:xfrm>
              <a:off x="4951900" y="3006750"/>
              <a:ext cx="69450" cy="41025"/>
            </a:xfrm>
            <a:custGeom>
              <a:avLst/>
              <a:gdLst/>
              <a:ahLst/>
              <a:cxnLst/>
              <a:rect l="l" t="t" r="r" b="b"/>
              <a:pathLst>
                <a:path w="2778" h="1641" extrusionOk="0">
                  <a:moveTo>
                    <a:pt x="2155" y="1"/>
                  </a:moveTo>
                  <a:cubicBezTo>
                    <a:pt x="1626" y="1"/>
                    <a:pt x="917" y="378"/>
                    <a:pt x="680" y="577"/>
                  </a:cubicBezTo>
                  <a:cubicBezTo>
                    <a:pt x="1" y="1160"/>
                    <a:pt x="586" y="1640"/>
                    <a:pt x="1226" y="1640"/>
                  </a:cubicBezTo>
                  <a:cubicBezTo>
                    <a:pt x="1318" y="1640"/>
                    <a:pt x="1411" y="1630"/>
                    <a:pt x="1501" y="1609"/>
                  </a:cubicBezTo>
                  <a:cubicBezTo>
                    <a:pt x="1646" y="1576"/>
                    <a:pt x="1790" y="1521"/>
                    <a:pt x="1945" y="1454"/>
                  </a:cubicBezTo>
                  <a:cubicBezTo>
                    <a:pt x="2289" y="1288"/>
                    <a:pt x="2600" y="1032"/>
                    <a:pt x="2722" y="688"/>
                  </a:cubicBezTo>
                  <a:cubicBezTo>
                    <a:pt x="2767" y="577"/>
                    <a:pt x="2778" y="455"/>
                    <a:pt x="2733" y="355"/>
                  </a:cubicBezTo>
                  <a:cubicBezTo>
                    <a:pt x="2641" y="96"/>
                    <a:pt x="2420" y="1"/>
                    <a:pt x="215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Google Shape;2862;p57">
              <a:extLst>
                <a:ext uri="{FF2B5EF4-FFF2-40B4-BE49-F238E27FC236}">
                  <a16:creationId xmlns:a16="http://schemas.microsoft.com/office/drawing/2014/main" id="{6C447948-B0E1-DDBA-819F-2179F9427379}"/>
                </a:ext>
              </a:extLst>
            </p:cNvPr>
            <p:cNvSpPr/>
            <p:nvPr/>
          </p:nvSpPr>
          <p:spPr>
            <a:xfrm>
              <a:off x="4957850" y="3012575"/>
              <a:ext cx="55175" cy="32550"/>
            </a:xfrm>
            <a:custGeom>
              <a:avLst/>
              <a:gdLst/>
              <a:ahLst/>
              <a:cxnLst/>
              <a:rect l="l" t="t" r="r" b="b"/>
              <a:pathLst>
                <a:path w="2207" h="1302" extrusionOk="0">
                  <a:moveTo>
                    <a:pt x="1723" y="1"/>
                  </a:moveTo>
                  <a:cubicBezTo>
                    <a:pt x="1298" y="1"/>
                    <a:pt x="727" y="300"/>
                    <a:pt x="542" y="455"/>
                  </a:cubicBezTo>
                  <a:cubicBezTo>
                    <a:pt x="1" y="929"/>
                    <a:pt x="453" y="1302"/>
                    <a:pt x="968" y="1302"/>
                  </a:cubicBezTo>
                  <a:cubicBezTo>
                    <a:pt x="1044" y="1302"/>
                    <a:pt x="1121" y="1294"/>
                    <a:pt x="1197" y="1276"/>
                  </a:cubicBezTo>
                  <a:cubicBezTo>
                    <a:pt x="1308" y="1243"/>
                    <a:pt x="1430" y="1210"/>
                    <a:pt x="1552" y="1154"/>
                  </a:cubicBezTo>
                  <a:cubicBezTo>
                    <a:pt x="1829" y="1021"/>
                    <a:pt x="2085" y="821"/>
                    <a:pt x="2162" y="544"/>
                  </a:cubicBezTo>
                  <a:cubicBezTo>
                    <a:pt x="2196" y="455"/>
                    <a:pt x="2207" y="355"/>
                    <a:pt x="2185" y="278"/>
                  </a:cubicBezTo>
                  <a:cubicBezTo>
                    <a:pt x="2111" y="75"/>
                    <a:pt x="1935" y="1"/>
                    <a:pt x="1723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Google Shape;2863;p57">
              <a:extLst>
                <a:ext uri="{FF2B5EF4-FFF2-40B4-BE49-F238E27FC236}">
                  <a16:creationId xmlns:a16="http://schemas.microsoft.com/office/drawing/2014/main" id="{ECACE253-148B-3775-6F7B-FFA490B2EB6D}"/>
                </a:ext>
              </a:extLst>
            </p:cNvPr>
            <p:cNvSpPr/>
            <p:nvPr/>
          </p:nvSpPr>
          <p:spPr>
            <a:xfrm>
              <a:off x="4976525" y="3030850"/>
              <a:ext cx="17075" cy="8675"/>
            </a:xfrm>
            <a:custGeom>
              <a:avLst/>
              <a:gdLst/>
              <a:ahLst/>
              <a:cxnLst/>
              <a:rect l="l" t="t" r="r" b="b"/>
              <a:pathLst>
                <a:path w="683" h="347" extrusionOk="0">
                  <a:moveTo>
                    <a:pt x="463" y="1"/>
                  </a:moveTo>
                  <a:cubicBezTo>
                    <a:pt x="312" y="1"/>
                    <a:pt x="1" y="71"/>
                    <a:pt x="84" y="257"/>
                  </a:cubicBezTo>
                  <a:cubicBezTo>
                    <a:pt x="124" y="322"/>
                    <a:pt x="207" y="347"/>
                    <a:pt x="296" y="347"/>
                  </a:cubicBezTo>
                  <a:cubicBezTo>
                    <a:pt x="405" y="347"/>
                    <a:pt x="522" y="311"/>
                    <a:pt x="583" y="268"/>
                  </a:cubicBezTo>
                  <a:cubicBezTo>
                    <a:pt x="638" y="224"/>
                    <a:pt x="683" y="157"/>
                    <a:pt x="661" y="90"/>
                  </a:cubicBezTo>
                  <a:cubicBezTo>
                    <a:pt x="627" y="35"/>
                    <a:pt x="561" y="2"/>
                    <a:pt x="494" y="2"/>
                  </a:cubicBezTo>
                  <a:cubicBezTo>
                    <a:pt x="485" y="1"/>
                    <a:pt x="474" y="1"/>
                    <a:pt x="4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Google Shape;2864;p57">
              <a:extLst>
                <a:ext uri="{FF2B5EF4-FFF2-40B4-BE49-F238E27FC236}">
                  <a16:creationId xmlns:a16="http://schemas.microsoft.com/office/drawing/2014/main" id="{743F71C4-B6A2-D2B5-11D4-D9E9601058EB}"/>
                </a:ext>
              </a:extLst>
            </p:cNvPr>
            <p:cNvSpPr/>
            <p:nvPr/>
          </p:nvSpPr>
          <p:spPr>
            <a:xfrm>
              <a:off x="4991925" y="3030800"/>
              <a:ext cx="63000" cy="45475"/>
            </a:xfrm>
            <a:custGeom>
              <a:avLst/>
              <a:gdLst/>
              <a:ahLst/>
              <a:cxnLst/>
              <a:rect l="l" t="t" r="r" b="b"/>
              <a:pathLst>
                <a:path w="2520" h="1819" extrusionOk="0">
                  <a:moveTo>
                    <a:pt x="2005" y="1"/>
                  </a:moveTo>
                  <a:cubicBezTo>
                    <a:pt x="1466" y="1"/>
                    <a:pt x="713" y="585"/>
                    <a:pt x="500" y="847"/>
                  </a:cubicBezTo>
                  <a:cubicBezTo>
                    <a:pt x="0" y="1465"/>
                    <a:pt x="437" y="1818"/>
                    <a:pt x="977" y="1818"/>
                  </a:cubicBezTo>
                  <a:cubicBezTo>
                    <a:pt x="1146" y="1818"/>
                    <a:pt x="1324" y="1784"/>
                    <a:pt x="1487" y="1713"/>
                  </a:cubicBezTo>
                  <a:cubicBezTo>
                    <a:pt x="1609" y="1657"/>
                    <a:pt x="1765" y="1568"/>
                    <a:pt x="1887" y="1480"/>
                  </a:cubicBezTo>
                  <a:cubicBezTo>
                    <a:pt x="2187" y="1258"/>
                    <a:pt x="2453" y="947"/>
                    <a:pt x="2508" y="592"/>
                  </a:cubicBezTo>
                  <a:cubicBezTo>
                    <a:pt x="2520" y="481"/>
                    <a:pt x="2520" y="348"/>
                    <a:pt x="2464" y="259"/>
                  </a:cubicBezTo>
                  <a:cubicBezTo>
                    <a:pt x="2360" y="74"/>
                    <a:pt x="2196" y="1"/>
                    <a:pt x="200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Google Shape;2865;p57">
              <a:extLst>
                <a:ext uri="{FF2B5EF4-FFF2-40B4-BE49-F238E27FC236}">
                  <a16:creationId xmlns:a16="http://schemas.microsoft.com/office/drawing/2014/main" id="{BF469ECE-52C0-15DE-37F1-9EA129BA71E5}"/>
                </a:ext>
              </a:extLst>
            </p:cNvPr>
            <p:cNvSpPr/>
            <p:nvPr/>
          </p:nvSpPr>
          <p:spPr>
            <a:xfrm>
              <a:off x="4996825" y="3036800"/>
              <a:ext cx="50875" cy="36350"/>
            </a:xfrm>
            <a:custGeom>
              <a:avLst/>
              <a:gdLst/>
              <a:ahLst/>
              <a:cxnLst/>
              <a:rect l="l" t="t" r="r" b="b"/>
              <a:pathLst>
                <a:path w="2035" h="1454" extrusionOk="0">
                  <a:moveTo>
                    <a:pt x="1609" y="1"/>
                  </a:moveTo>
                  <a:cubicBezTo>
                    <a:pt x="1176" y="1"/>
                    <a:pt x="573" y="464"/>
                    <a:pt x="392" y="685"/>
                  </a:cubicBezTo>
                  <a:cubicBezTo>
                    <a:pt x="1" y="1170"/>
                    <a:pt x="361" y="1453"/>
                    <a:pt x="795" y="1453"/>
                  </a:cubicBezTo>
                  <a:cubicBezTo>
                    <a:pt x="927" y="1453"/>
                    <a:pt x="1065" y="1427"/>
                    <a:pt x="1192" y="1373"/>
                  </a:cubicBezTo>
                  <a:cubicBezTo>
                    <a:pt x="1302" y="1317"/>
                    <a:pt x="1425" y="1262"/>
                    <a:pt x="1524" y="1184"/>
                  </a:cubicBezTo>
                  <a:cubicBezTo>
                    <a:pt x="1769" y="996"/>
                    <a:pt x="1979" y="763"/>
                    <a:pt x="2024" y="474"/>
                  </a:cubicBezTo>
                  <a:cubicBezTo>
                    <a:pt x="2035" y="374"/>
                    <a:pt x="2035" y="296"/>
                    <a:pt x="1979" y="208"/>
                  </a:cubicBezTo>
                  <a:cubicBezTo>
                    <a:pt x="1895" y="59"/>
                    <a:pt x="1763" y="1"/>
                    <a:pt x="160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Google Shape;2866;p57">
              <a:extLst>
                <a:ext uri="{FF2B5EF4-FFF2-40B4-BE49-F238E27FC236}">
                  <a16:creationId xmlns:a16="http://schemas.microsoft.com/office/drawing/2014/main" id="{C9BFEF5E-4018-795B-E9A8-EF61A775D12B}"/>
                </a:ext>
              </a:extLst>
            </p:cNvPr>
            <p:cNvSpPr/>
            <p:nvPr/>
          </p:nvSpPr>
          <p:spPr>
            <a:xfrm>
              <a:off x="5013275" y="3057425"/>
              <a:ext cx="17500" cy="9875"/>
            </a:xfrm>
            <a:custGeom>
              <a:avLst/>
              <a:gdLst/>
              <a:ahLst/>
              <a:cxnLst/>
              <a:rect l="l" t="t" r="r" b="b"/>
              <a:pathLst>
                <a:path w="700" h="395" extrusionOk="0">
                  <a:moveTo>
                    <a:pt x="535" y="0"/>
                  </a:moveTo>
                  <a:cubicBezTo>
                    <a:pt x="520" y="0"/>
                    <a:pt x="504" y="2"/>
                    <a:pt x="489" y="4"/>
                  </a:cubicBezTo>
                  <a:cubicBezTo>
                    <a:pt x="367" y="26"/>
                    <a:pt x="1" y="159"/>
                    <a:pt x="134" y="326"/>
                  </a:cubicBezTo>
                  <a:cubicBezTo>
                    <a:pt x="176" y="375"/>
                    <a:pt x="236" y="395"/>
                    <a:pt x="302" y="395"/>
                  </a:cubicBezTo>
                  <a:cubicBezTo>
                    <a:pt x="429" y="395"/>
                    <a:pt x="575" y="321"/>
                    <a:pt x="633" y="248"/>
                  </a:cubicBezTo>
                  <a:cubicBezTo>
                    <a:pt x="667" y="193"/>
                    <a:pt x="700" y="115"/>
                    <a:pt x="667" y="60"/>
                  </a:cubicBezTo>
                  <a:cubicBezTo>
                    <a:pt x="641" y="17"/>
                    <a:pt x="588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Google Shape;2867;p57">
              <a:extLst>
                <a:ext uri="{FF2B5EF4-FFF2-40B4-BE49-F238E27FC236}">
                  <a16:creationId xmlns:a16="http://schemas.microsoft.com/office/drawing/2014/main" id="{39ACDB75-89C0-570C-569C-BD025A65CD8D}"/>
                </a:ext>
              </a:extLst>
            </p:cNvPr>
            <p:cNvSpPr/>
            <p:nvPr/>
          </p:nvSpPr>
          <p:spPr>
            <a:xfrm>
              <a:off x="4932775" y="2964950"/>
              <a:ext cx="65825" cy="50250"/>
            </a:xfrm>
            <a:custGeom>
              <a:avLst/>
              <a:gdLst/>
              <a:ahLst/>
              <a:cxnLst/>
              <a:rect l="l" t="t" r="r" b="b"/>
              <a:pathLst>
                <a:path w="2633" h="2010" extrusionOk="0">
                  <a:moveTo>
                    <a:pt x="1601" y="1"/>
                  </a:moveTo>
                  <a:cubicBezTo>
                    <a:pt x="1281" y="1"/>
                    <a:pt x="960" y="167"/>
                    <a:pt x="702" y="396"/>
                  </a:cubicBezTo>
                  <a:cubicBezTo>
                    <a:pt x="580" y="507"/>
                    <a:pt x="469" y="629"/>
                    <a:pt x="380" y="740"/>
                  </a:cubicBezTo>
                  <a:cubicBezTo>
                    <a:pt x="1" y="1221"/>
                    <a:pt x="22" y="2009"/>
                    <a:pt x="579" y="2009"/>
                  </a:cubicBezTo>
                  <a:cubicBezTo>
                    <a:pt x="690" y="2009"/>
                    <a:pt x="823" y="1978"/>
                    <a:pt x="979" y="1905"/>
                  </a:cubicBezTo>
                  <a:cubicBezTo>
                    <a:pt x="1412" y="1705"/>
                    <a:pt x="2633" y="696"/>
                    <a:pt x="2033" y="130"/>
                  </a:cubicBezTo>
                  <a:cubicBezTo>
                    <a:pt x="1945" y="41"/>
                    <a:pt x="1822" y="19"/>
                    <a:pt x="1711" y="7"/>
                  </a:cubicBezTo>
                  <a:cubicBezTo>
                    <a:pt x="1675" y="3"/>
                    <a:pt x="1638" y="1"/>
                    <a:pt x="1601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Google Shape;2868;p57">
              <a:extLst>
                <a:ext uri="{FF2B5EF4-FFF2-40B4-BE49-F238E27FC236}">
                  <a16:creationId xmlns:a16="http://schemas.microsoft.com/office/drawing/2014/main" id="{EF49AD33-549E-B692-D208-11DC7B85D528}"/>
                </a:ext>
              </a:extLst>
            </p:cNvPr>
            <p:cNvSpPr/>
            <p:nvPr/>
          </p:nvSpPr>
          <p:spPr>
            <a:xfrm>
              <a:off x="4936800" y="2971375"/>
              <a:ext cx="52100" cy="40225"/>
            </a:xfrm>
            <a:custGeom>
              <a:avLst/>
              <a:gdLst/>
              <a:ahLst/>
              <a:cxnLst/>
              <a:rect l="l" t="t" r="r" b="b"/>
              <a:pathLst>
                <a:path w="2084" h="1609" extrusionOk="0">
                  <a:moveTo>
                    <a:pt x="1275" y="1"/>
                  </a:moveTo>
                  <a:cubicBezTo>
                    <a:pt x="1007" y="1"/>
                    <a:pt x="752" y="136"/>
                    <a:pt x="552" y="316"/>
                  </a:cubicBezTo>
                  <a:cubicBezTo>
                    <a:pt x="452" y="394"/>
                    <a:pt x="363" y="494"/>
                    <a:pt x="296" y="594"/>
                  </a:cubicBezTo>
                  <a:cubicBezTo>
                    <a:pt x="1" y="982"/>
                    <a:pt x="5" y="1609"/>
                    <a:pt x="451" y="1609"/>
                  </a:cubicBezTo>
                  <a:cubicBezTo>
                    <a:pt x="540" y="1609"/>
                    <a:pt x="647" y="1584"/>
                    <a:pt x="774" y="1526"/>
                  </a:cubicBezTo>
                  <a:cubicBezTo>
                    <a:pt x="1107" y="1371"/>
                    <a:pt x="2083" y="550"/>
                    <a:pt x="1606" y="106"/>
                  </a:cubicBezTo>
                  <a:cubicBezTo>
                    <a:pt x="1539" y="50"/>
                    <a:pt x="1451" y="28"/>
                    <a:pt x="1362" y="6"/>
                  </a:cubicBezTo>
                  <a:cubicBezTo>
                    <a:pt x="1333" y="3"/>
                    <a:pt x="1304" y="1"/>
                    <a:pt x="127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Google Shape;2869;p57">
              <a:extLst>
                <a:ext uri="{FF2B5EF4-FFF2-40B4-BE49-F238E27FC236}">
                  <a16:creationId xmlns:a16="http://schemas.microsoft.com/office/drawing/2014/main" id="{2E9BA647-11FB-E15E-4CF8-1602A41CD4BB}"/>
                </a:ext>
              </a:extLst>
            </p:cNvPr>
            <p:cNvSpPr/>
            <p:nvPr/>
          </p:nvSpPr>
          <p:spPr>
            <a:xfrm>
              <a:off x="4944475" y="2984925"/>
              <a:ext cx="13350" cy="13300"/>
            </a:xfrm>
            <a:custGeom>
              <a:avLst/>
              <a:gdLst/>
              <a:ahLst/>
              <a:cxnLst/>
              <a:rect l="l" t="t" r="r" b="b"/>
              <a:pathLst>
                <a:path w="534" h="532" extrusionOk="0">
                  <a:moveTo>
                    <a:pt x="392" y="0"/>
                  </a:moveTo>
                  <a:cubicBezTo>
                    <a:pt x="359" y="0"/>
                    <a:pt x="326" y="8"/>
                    <a:pt x="300" y="19"/>
                  </a:cubicBezTo>
                  <a:cubicBezTo>
                    <a:pt x="178" y="96"/>
                    <a:pt x="1" y="340"/>
                    <a:pt x="123" y="485"/>
                  </a:cubicBezTo>
                  <a:cubicBezTo>
                    <a:pt x="147" y="518"/>
                    <a:pt x="175" y="532"/>
                    <a:pt x="205" y="532"/>
                  </a:cubicBezTo>
                  <a:cubicBezTo>
                    <a:pt x="326" y="532"/>
                    <a:pt x="475" y="307"/>
                    <a:pt x="511" y="218"/>
                  </a:cubicBezTo>
                  <a:cubicBezTo>
                    <a:pt x="533" y="163"/>
                    <a:pt x="533" y="74"/>
                    <a:pt x="500" y="41"/>
                  </a:cubicBezTo>
                  <a:cubicBezTo>
                    <a:pt x="470" y="11"/>
                    <a:pt x="431" y="0"/>
                    <a:pt x="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Google Shape;2870;p57">
              <a:extLst>
                <a:ext uri="{FF2B5EF4-FFF2-40B4-BE49-F238E27FC236}">
                  <a16:creationId xmlns:a16="http://schemas.microsoft.com/office/drawing/2014/main" id="{172158C9-599B-44D8-4EC6-2D63E30AEC01}"/>
                </a:ext>
              </a:extLst>
            </p:cNvPr>
            <p:cNvSpPr/>
            <p:nvPr/>
          </p:nvSpPr>
          <p:spPr>
            <a:xfrm>
              <a:off x="4915950" y="2920275"/>
              <a:ext cx="72375" cy="43125"/>
            </a:xfrm>
            <a:custGeom>
              <a:avLst/>
              <a:gdLst/>
              <a:ahLst/>
              <a:cxnLst/>
              <a:rect l="l" t="t" r="r" b="b"/>
              <a:pathLst>
                <a:path w="2895" h="1725" extrusionOk="0">
                  <a:moveTo>
                    <a:pt x="1835" y="1"/>
                  </a:moveTo>
                  <a:cubicBezTo>
                    <a:pt x="1601" y="1"/>
                    <a:pt x="1362" y="71"/>
                    <a:pt x="1142" y="163"/>
                  </a:cubicBezTo>
                  <a:cubicBezTo>
                    <a:pt x="997" y="241"/>
                    <a:pt x="842" y="318"/>
                    <a:pt x="720" y="418"/>
                  </a:cubicBezTo>
                  <a:cubicBezTo>
                    <a:pt x="165" y="829"/>
                    <a:pt x="0" y="1724"/>
                    <a:pt x="778" y="1724"/>
                  </a:cubicBezTo>
                  <a:cubicBezTo>
                    <a:pt x="841" y="1724"/>
                    <a:pt x="910" y="1718"/>
                    <a:pt x="986" y="1706"/>
                  </a:cubicBezTo>
                  <a:cubicBezTo>
                    <a:pt x="1441" y="1628"/>
                    <a:pt x="2895" y="984"/>
                    <a:pt x="2484" y="274"/>
                  </a:cubicBezTo>
                  <a:cubicBezTo>
                    <a:pt x="2429" y="185"/>
                    <a:pt x="2329" y="108"/>
                    <a:pt x="2218" y="74"/>
                  </a:cubicBezTo>
                  <a:cubicBezTo>
                    <a:pt x="2095" y="23"/>
                    <a:pt x="1966" y="1"/>
                    <a:pt x="183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Google Shape;2871;p57">
              <a:extLst>
                <a:ext uri="{FF2B5EF4-FFF2-40B4-BE49-F238E27FC236}">
                  <a16:creationId xmlns:a16="http://schemas.microsoft.com/office/drawing/2014/main" id="{0C5A37B6-88A9-ECCC-ABBA-CE0C603C461E}"/>
                </a:ext>
              </a:extLst>
            </p:cNvPr>
            <p:cNvSpPr/>
            <p:nvPr/>
          </p:nvSpPr>
          <p:spPr>
            <a:xfrm>
              <a:off x="4920900" y="2925425"/>
              <a:ext cx="57725" cy="34275"/>
            </a:xfrm>
            <a:custGeom>
              <a:avLst/>
              <a:gdLst/>
              <a:ahLst/>
              <a:cxnLst/>
              <a:rect l="l" t="t" r="r" b="b"/>
              <a:pathLst>
                <a:path w="2309" h="1371" extrusionOk="0">
                  <a:moveTo>
                    <a:pt x="1474" y="1"/>
                  </a:moveTo>
                  <a:cubicBezTo>
                    <a:pt x="1284" y="1"/>
                    <a:pt x="1090" y="59"/>
                    <a:pt x="910" y="146"/>
                  </a:cubicBezTo>
                  <a:cubicBezTo>
                    <a:pt x="788" y="201"/>
                    <a:pt x="677" y="257"/>
                    <a:pt x="577" y="334"/>
                  </a:cubicBezTo>
                  <a:cubicBezTo>
                    <a:pt x="146" y="663"/>
                    <a:pt x="0" y="1370"/>
                    <a:pt x="620" y="1370"/>
                  </a:cubicBezTo>
                  <a:cubicBezTo>
                    <a:pt x="671" y="1370"/>
                    <a:pt x="727" y="1366"/>
                    <a:pt x="788" y="1355"/>
                  </a:cubicBezTo>
                  <a:cubicBezTo>
                    <a:pt x="1165" y="1311"/>
                    <a:pt x="2309" y="778"/>
                    <a:pt x="1976" y="223"/>
                  </a:cubicBezTo>
                  <a:cubicBezTo>
                    <a:pt x="1942" y="146"/>
                    <a:pt x="1854" y="90"/>
                    <a:pt x="1776" y="57"/>
                  </a:cubicBezTo>
                  <a:cubicBezTo>
                    <a:pt x="1678" y="18"/>
                    <a:pt x="1577" y="1"/>
                    <a:pt x="1474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Google Shape;2872;p57">
              <a:extLst>
                <a:ext uri="{FF2B5EF4-FFF2-40B4-BE49-F238E27FC236}">
                  <a16:creationId xmlns:a16="http://schemas.microsoft.com/office/drawing/2014/main" id="{1E246E8D-9E44-FD9F-7352-FFF72BE4FA94}"/>
                </a:ext>
              </a:extLst>
            </p:cNvPr>
            <p:cNvSpPr/>
            <p:nvPr/>
          </p:nvSpPr>
          <p:spPr>
            <a:xfrm>
              <a:off x="4933650" y="2935075"/>
              <a:ext cx="14450" cy="11675"/>
            </a:xfrm>
            <a:custGeom>
              <a:avLst/>
              <a:gdLst/>
              <a:ahLst/>
              <a:cxnLst/>
              <a:rect l="l" t="t" r="r" b="b"/>
              <a:pathLst>
                <a:path w="578" h="467" extrusionOk="0">
                  <a:moveTo>
                    <a:pt x="424" y="0"/>
                  </a:moveTo>
                  <a:cubicBezTo>
                    <a:pt x="409" y="0"/>
                    <a:pt x="393" y="1"/>
                    <a:pt x="378" y="4"/>
                  </a:cubicBezTo>
                  <a:cubicBezTo>
                    <a:pt x="234" y="37"/>
                    <a:pt x="1" y="226"/>
                    <a:pt x="56" y="392"/>
                  </a:cubicBezTo>
                  <a:cubicBezTo>
                    <a:pt x="77" y="446"/>
                    <a:pt x="114" y="467"/>
                    <a:pt x="159" y="467"/>
                  </a:cubicBezTo>
                  <a:cubicBezTo>
                    <a:pt x="283" y="467"/>
                    <a:pt x="462" y="310"/>
                    <a:pt x="511" y="237"/>
                  </a:cubicBezTo>
                  <a:cubicBezTo>
                    <a:pt x="556" y="181"/>
                    <a:pt x="578" y="115"/>
                    <a:pt x="556" y="59"/>
                  </a:cubicBezTo>
                  <a:cubicBezTo>
                    <a:pt x="530" y="16"/>
                    <a:pt x="477" y="0"/>
                    <a:pt x="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Google Shape;2873;p57">
              <a:extLst>
                <a:ext uri="{FF2B5EF4-FFF2-40B4-BE49-F238E27FC236}">
                  <a16:creationId xmlns:a16="http://schemas.microsoft.com/office/drawing/2014/main" id="{50037663-D48D-67A7-B515-D7B76817EED1}"/>
                </a:ext>
              </a:extLst>
            </p:cNvPr>
            <p:cNvSpPr/>
            <p:nvPr/>
          </p:nvSpPr>
          <p:spPr>
            <a:xfrm>
              <a:off x="4921175" y="3179475"/>
              <a:ext cx="28050" cy="18650"/>
            </a:xfrm>
            <a:custGeom>
              <a:avLst/>
              <a:gdLst/>
              <a:ahLst/>
              <a:cxnLst/>
              <a:rect l="l" t="t" r="r" b="b"/>
              <a:pathLst>
                <a:path w="1122" h="746" extrusionOk="0">
                  <a:moveTo>
                    <a:pt x="778" y="0"/>
                  </a:moveTo>
                  <a:cubicBezTo>
                    <a:pt x="584" y="0"/>
                    <a:pt x="357" y="85"/>
                    <a:pt x="233" y="161"/>
                  </a:cubicBezTo>
                  <a:cubicBezTo>
                    <a:pt x="78" y="260"/>
                    <a:pt x="0" y="482"/>
                    <a:pt x="122" y="627"/>
                  </a:cubicBezTo>
                  <a:cubicBezTo>
                    <a:pt x="189" y="711"/>
                    <a:pt x="295" y="746"/>
                    <a:pt x="413" y="746"/>
                  </a:cubicBezTo>
                  <a:cubicBezTo>
                    <a:pt x="685" y="746"/>
                    <a:pt x="1022" y="558"/>
                    <a:pt x="1099" y="349"/>
                  </a:cubicBezTo>
                  <a:cubicBezTo>
                    <a:pt x="1121" y="272"/>
                    <a:pt x="1121" y="183"/>
                    <a:pt x="1066" y="116"/>
                  </a:cubicBezTo>
                  <a:cubicBezTo>
                    <a:pt x="1003" y="32"/>
                    <a:pt x="896" y="0"/>
                    <a:pt x="77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Google Shape;2874;p57">
              <a:extLst>
                <a:ext uri="{FF2B5EF4-FFF2-40B4-BE49-F238E27FC236}">
                  <a16:creationId xmlns:a16="http://schemas.microsoft.com/office/drawing/2014/main" id="{D55DFFAB-4250-FD01-4447-06A900079DA4}"/>
                </a:ext>
              </a:extLst>
            </p:cNvPr>
            <p:cNvSpPr/>
            <p:nvPr/>
          </p:nvSpPr>
          <p:spPr>
            <a:xfrm>
              <a:off x="4887875" y="3058175"/>
              <a:ext cx="12500" cy="15125"/>
            </a:xfrm>
            <a:custGeom>
              <a:avLst/>
              <a:gdLst/>
              <a:ahLst/>
              <a:cxnLst/>
              <a:rect l="l" t="t" r="r" b="b"/>
              <a:pathLst>
                <a:path w="500" h="605" extrusionOk="0">
                  <a:moveTo>
                    <a:pt x="198" y="0"/>
                  </a:moveTo>
                  <a:cubicBezTo>
                    <a:pt x="178" y="0"/>
                    <a:pt x="157" y="3"/>
                    <a:pt x="134" y="7"/>
                  </a:cubicBezTo>
                  <a:cubicBezTo>
                    <a:pt x="1" y="74"/>
                    <a:pt x="23" y="363"/>
                    <a:pt x="67" y="473"/>
                  </a:cubicBezTo>
                  <a:cubicBezTo>
                    <a:pt x="100" y="548"/>
                    <a:pt x="171" y="605"/>
                    <a:pt x="251" y="605"/>
                  </a:cubicBezTo>
                  <a:cubicBezTo>
                    <a:pt x="278" y="605"/>
                    <a:pt x="306" y="598"/>
                    <a:pt x="333" y="584"/>
                  </a:cubicBezTo>
                  <a:cubicBezTo>
                    <a:pt x="500" y="496"/>
                    <a:pt x="433" y="118"/>
                    <a:pt x="278" y="18"/>
                  </a:cubicBezTo>
                  <a:cubicBezTo>
                    <a:pt x="252" y="5"/>
                    <a:pt x="226" y="0"/>
                    <a:pt x="19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Google Shape;2875;p57">
              <a:extLst>
                <a:ext uri="{FF2B5EF4-FFF2-40B4-BE49-F238E27FC236}">
                  <a16:creationId xmlns:a16="http://schemas.microsoft.com/office/drawing/2014/main" id="{4296C895-D94A-7261-1AEB-8283CE80F3C1}"/>
                </a:ext>
              </a:extLst>
            </p:cNvPr>
            <p:cNvSpPr/>
            <p:nvPr/>
          </p:nvSpPr>
          <p:spPr>
            <a:xfrm>
              <a:off x="5014125" y="2964100"/>
              <a:ext cx="12775" cy="15275"/>
            </a:xfrm>
            <a:custGeom>
              <a:avLst/>
              <a:gdLst/>
              <a:ahLst/>
              <a:cxnLst/>
              <a:rect l="l" t="t" r="r" b="b"/>
              <a:pathLst>
                <a:path w="511" h="611" extrusionOk="0">
                  <a:moveTo>
                    <a:pt x="197" y="1"/>
                  </a:moveTo>
                  <a:cubicBezTo>
                    <a:pt x="177" y="1"/>
                    <a:pt x="156" y="4"/>
                    <a:pt x="133" y="8"/>
                  </a:cubicBezTo>
                  <a:cubicBezTo>
                    <a:pt x="0" y="75"/>
                    <a:pt x="22" y="374"/>
                    <a:pt x="67" y="485"/>
                  </a:cubicBezTo>
                  <a:cubicBezTo>
                    <a:pt x="101" y="555"/>
                    <a:pt x="177" y="611"/>
                    <a:pt x="261" y="611"/>
                  </a:cubicBezTo>
                  <a:cubicBezTo>
                    <a:pt x="284" y="611"/>
                    <a:pt x="309" y="606"/>
                    <a:pt x="333" y="596"/>
                  </a:cubicBezTo>
                  <a:cubicBezTo>
                    <a:pt x="511" y="497"/>
                    <a:pt x="433" y="108"/>
                    <a:pt x="278" y="19"/>
                  </a:cubicBezTo>
                  <a:cubicBezTo>
                    <a:pt x="252" y="6"/>
                    <a:pt x="226" y="1"/>
                    <a:pt x="197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Google Shape;2876;p57">
              <a:extLst>
                <a:ext uri="{FF2B5EF4-FFF2-40B4-BE49-F238E27FC236}">
                  <a16:creationId xmlns:a16="http://schemas.microsoft.com/office/drawing/2014/main" id="{CA646670-6CD3-0A7B-D5CE-858829061D42}"/>
                </a:ext>
              </a:extLst>
            </p:cNvPr>
            <p:cNvSpPr/>
            <p:nvPr/>
          </p:nvSpPr>
          <p:spPr>
            <a:xfrm>
              <a:off x="5034100" y="2977675"/>
              <a:ext cx="16100" cy="10600"/>
            </a:xfrm>
            <a:custGeom>
              <a:avLst/>
              <a:gdLst/>
              <a:ahLst/>
              <a:cxnLst/>
              <a:rect l="l" t="t" r="r" b="b"/>
              <a:pathLst>
                <a:path w="644" h="424" extrusionOk="0">
                  <a:moveTo>
                    <a:pt x="446" y="0"/>
                  </a:moveTo>
                  <a:cubicBezTo>
                    <a:pt x="335" y="0"/>
                    <a:pt x="206" y="46"/>
                    <a:pt x="144" y="87"/>
                  </a:cubicBezTo>
                  <a:cubicBezTo>
                    <a:pt x="45" y="142"/>
                    <a:pt x="0" y="275"/>
                    <a:pt x="89" y="364"/>
                  </a:cubicBezTo>
                  <a:cubicBezTo>
                    <a:pt x="124" y="406"/>
                    <a:pt x="180" y="423"/>
                    <a:pt x="242" y="423"/>
                  </a:cubicBezTo>
                  <a:cubicBezTo>
                    <a:pt x="396" y="423"/>
                    <a:pt x="593" y="316"/>
                    <a:pt x="633" y="198"/>
                  </a:cubicBezTo>
                  <a:cubicBezTo>
                    <a:pt x="644" y="164"/>
                    <a:pt x="644" y="109"/>
                    <a:pt x="611" y="64"/>
                  </a:cubicBezTo>
                  <a:cubicBezTo>
                    <a:pt x="577" y="18"/>
                    <a:pt x="515" y="0"/>
                    <a:pt x="446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Google Shape;2877;p57">
              <a:extLst>
                <a:ext uri="{FF2B5EF4-FFF2-40B4-BE49-F238E27FC236}">
                  <a16:creationId xmlns:a16="http://schemas.microsoft.com/office/drawing/2014/main" id="{23EBF6EA-4ADC-5725-932B-3610FC8C92D6}"/>
                </a:ext>
              </a:extLst>
            </p:cNvPr>
            <p:cNvSpPr/>
            <p:nvPr/>
          </p:nvSpPr>
          <p:spPr>
            <a:xfrm>
              <a:off x="4793825" y="2997125"/>
              <a:ext cx="12775" cy="15150"/>
            </a:xfrm>
            <a:custGeom>
              <a:avLst/>
              <a:gdLst/>
              <a:ahLst/>
              <a:cxnLst/>
              <a:rect l="l" t="t" r="r" b="b"/>
              <a:pathLst>
                <a:path w="511" h="606" extrusionOk="0">
                  <a:moveTo>
                    <a:pt x="205" y="1"/>
                  </a:moveTo>
                  <a:cubicBezTo>
                    <a:pt x="187" y="1"/>
                    <a:pt x="168" y="3"/>
                    <a:pt x="145" y="8"/>
                  </a:cubicBezTo>
                  <a:cubicBezTo>
                    <a:pt x="0" y="74"/>
                    <a:pt x="34" y="363"/>
                    <a:pt x="67" y="474"/>
                  </a:cubicBezTo>
                  <a:cubicBezTo>
                    <a:pt x="100" y="549"/>
                    <a:pt x="171" y="605"/>
                    <a:pt x="251" y="605"/>
                  </a:cubicBezTo>
                  <a:cubicBezTo>
                    <a:pt x="278" y="605"/>
                    <a:pt x="306" y="599"/>
                    <a:pt x="333" y="585"/>
                  </a:cubicBezTo>
                  <a:cubicBezTo>
                    <a:pt x="511" y="496"/>
                    <a:pt x="433" y="108"/>
                    <a:pt x="278" y="19"/>
                  </a:cubicBezTo>
                  <a:cubicBezTo>
                    <a:pt x="252" y="6"/>
                    <a:pt x="230" y="1"/>
                    <a:pt x="205" y="1"/>
                  </a:cubicBezTo>
                  <a:close/>
                </a:path>
              </a:pathLst>
            </a:custGeom>
            <a:solidFill>
              <a:srgbClr val="C7D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Google Shape;2878;p57">
              <a:extLst>
                <a:ext uri="{FF2B5EF4-FFF2-40B4-BE49-F238E27FC236}">
                  <a16:creationId xmlns:a16="http://schemas.microsoft.com/office/drawing/2014/main" id="{0F2316A8-1268-053A-9A93-39C377906900}"/>
                </a:ext>
              </a:extLst>
            </p:cNvPr>
            <p:cNvSpPr/>
            <p:nvPr/>
          </p:nvSpPr>
          <p:spPr>
            <a:xfrm>
              <a:off x="4915625" y="3050300"/>
              <a:ext cx="30550" cy="19525"/>
            </a:xfrm>
            <a:custGeom>
              <a:avLst/>
              <a:gdLst/>
              <a:ahLst/>
              <a:cxnLst/>
              <a:rect l="l" t="t" r="r" b="b"/>
              <a:pathLst>
                <a:path w="1222" h="781" extrusionOk="0">
                  <a:moveTo>
                    <a:pt x="791" y="0"/>
                  </a:moveTo>
                  <a:cubicBezTo>
                    <a:pt x="601" y="0"/>
                    <a:pt x="394" y="62"/>
                    <a:pt x="278" y="123"/>
                  </a:cubicBezTo>
                  <a:cubicBezTo>
                    <a:pt x="100" y="223"/>
                    <a:pt x="0" y="444"/>
                    <a:pt x="122" y="622"/>
                  </a:cubicBezTo>
                  <a:cubicBezTo>
                    <a:pt x="203" y="734"/>
                    <a:pt x="341" y="780"/>
                    <a:pt x="491" y="780"/>
                  </a:cubicBezTo>
                  <a:cubicBezTo>
                    <a:pt x="772" y="780"/>
                    <a:pt x="1097" y="618"/>
                    <a:pt x="1177" y="422"/>
                  </a:cubicBezTo>
                  <a:cubicBezTo>
                    <a:pt x="1221" y="333"/>
                    <a:pt x="1221" y="256"/>
                    <a:pt x="1166" y="156"/>
                  </a:cubicBezTo>
                  <a:cubicBezTo>
                    <a:pt x="1091" y="41"/>
                    <a:pt x="946" y="0"/>
                    <a:pt x="791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Google Shape;2879;p57">
              <a:extLst>
                <a:ext uri="{FF2B5EF4-FFF2-40B4-BE49-F238E27FC236}">
                  <a16:creationId xmlns:a16="http://schemas.microsoft.com/office/drawing/2014/main" id="{F90F8153-BA72-6219-44A8-7D294F6CD073}"/>
                </a:ext>
              </a:extLst>
            </p:cNvPr>
            <p:cNvSpPr/>
            <p:nvPr/>
          </p:nvSpPr>
          <p:spPr>
            <a:xfrm>
              <a:off x="4779950" y="2906125"/>
              <a:ext cx="166500" cy="119750"/>
            </a:xfrm>
            <a:custGeom>
              <a:avLst/>
              <a:gdLst/>
              <a:ahLst/>
              <a:cxnLst/>
              <a:rect l="l" t="t" r="r" b="b"/>
              <a:pathLst>
                <a:path w="6660" h="4790" extrusionOk="0">
                  <a:moveTo>
                    <a:pt x="5697" y="1"/>
                  </a:moveTo>
                  <a:cubicBezTo>
                    <a:pt x="5202" y="1"/>
                    <a:pt x="4651" y="213"/>
                    <a:pt x="4262" y="341"/>
                  </a:cubicBezTo>
                  <a:cubicBezTo>
                    <a:pt x="3363" y="651"/>
                    <a:pt x="2486" y="1118"/>
                    <a:pt x="1732" y="1728"/>
                  </a:cubicBezTo>
                  <a:cubicBezTo>
                    <a:pt x="1088" y="2272"/>
                    <a:pt x="533" y="2938"/>
                    <a:pt x="178" y="3714"/>
                  </a:cubicBezTo>
                  <a:cubicBezTo>
                    <a:pt x="145" y="3803"/>
                    <a:pt x="111" y="3881"/>
                    <a:pt x="89" y="3970"/>
                  </a:cubicBezTo>
                  <a:cubicBezTo>
                    <a:pt x="34" y="4114"/>
                    <a:pt x="0" y="4269"/>
                    <a:pt x="12" y="4436"/>
                  </a:cubicBezTo>
                  <a:cubicBezTo>
                    <a:pt x="42" y="4672"/>
                    <a:pt x="185" y="4789"/>
                    <a:pt x="340" y="4789"/>
                  </a:cubicBezTo>
                  <a:cubicBezTo>
                    <a:pt x="470" y="4789"/>
                    <a:pt x="609" y="4708"/>
                    <a:pt x="700" y="4547"/>
                  </a:cubicBezTo>
                  <a:cubicBezTo>
                    <a:pt x="944" y="4081"/>
                    <a:pt x="1199" y="3615"/>
                    <a:pt x="1599" y="3259"/>
                  </a:cubicBezTo>
                  <a:cubicBezTo>
                    <a:pt x="1987" y="2893"/>
                    <a:pt x="2442" y="2605"/>
                    <a:pt x="2919" y="2372"/>
                  </a:cubicBezTo>
                  <a:cubicBezTo>
                    <a:pt x="2941" y="2372"/>
                    <a:pt x="2975" y="2360"/>
                    <a:pt x="2997" y="2338"/>
                  </a:cubicBezTo>
                  <a:cubicBezTo>
                    <a:pt x="3774" y="1983"/>
                    <a:pt x="4606" y="1761"/>
                    <a:pt x="5416" y="1473"/>
                  </a:cubicBezTo>
                  <a:cubicBezTo>
                    <a:pt x="5727" y="1362"/>
                    <a:pt x="6038" y="1206"/>
                    <a:pt x="6282" y="973"/>
                  </a:cubicBezTo>
                  <a:cubicBezTo>
                    <a:pt x="6448" y="818"/>
                    <a:pt x="6659" y="452"/>
                    <a:pt x="6448" y="263"/>
                  </a:cubicBezTo>
                  <a:cubicBezTo>
                    <a:pt x="6243" y="70"/>
                    <a:pt x="5979" y="1"/>
                    <a:pt x="5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5" name="Title 34">
            <a:extLst>
              <a:ext uri="{FF2B5EF4-FFF2-40B4-BE49-F238E27FC236}">
                <a16:creationId xmlns:a16="http://schemas.microsoft.com/office/drawing/2014/main" id="{BA4D458B-5B6F-84E0-81AF-FA895E9EADC0}"/>
              </a:ext>
            </a:extLst>
          </p:cNvPr>
          <p:cNvSpPr txBox="1">
            <a:spLocks/>
          </p:cNvSpPr>
          <p:nvPr/>
        </p:nvSpPr>
        <p:spPr>
          <a:xfrm>
            <a:off x="959331" y="1491361"/>
            <a:ext cx="10273338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Bước 6: Chăm sóc cây ghép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73E55AAA-7DFC-B4AA-EFC6-FC99E4F3AE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089" r="9322"/>
          <a:stretch/>
        </p:blipFill>
        <p:spPr>
          <a:xfrm>
            <a:off x="7683583" y="2302573"/>
            <a:ext cx="2495875" cy="4359472"/>
          </a:xfrm>
          <a:prstGeom prst="rect">
            <a:avLst/>
          </a:prstGeom>
        </p:spPr>
      </p:pic>
      <p:sp>
        <p:nvSpPr>
          <p:cNvPr id="127" name="Rectangle: Rounded Corners 2">
            <a:extLst>
              <a:ext uri="{FF2B5EF4-FFF2-40B4-BE49-F238E27FC236}">
                <a16:creationId xmlns:a16="http://schemas.microsoft.com/office/drawing/2014/main" id="{0AF0EC60-32CC-B9E8-B775-49380723B17F}"/>
              </a:ext>
            </a:extLst>
          </p:cNvPr>
          <p:cNvSpPr/>
          <p:nvPr/>
        </p:nvSpPr>
        <p:spPr>
          <a:xfrm>
            <a:off x="1915970" y="5329065"/>
            <a:ext cx="5211765" cy="1317137"/>
          </a:xfrm>
          <a:prstGeom prst="roundRect">
            <a:avLst>
              <a:gd name="adj" fmla="val 11276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Không tưới phun ướt cây sau khi ghép.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121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774;p56">
            <a:extLst>
              <a:ext uri="{FF2B5EF4-FFF2-40B4-BE49-F238E27FC236}">
                <a16:creationId xmlns:a16="http://schemas.microsoft.com/office/drawing/2014/main" id="{176ECD27-A567-F71C-1B4D-D1A4A7E187E8}"/>
              </a:ext>
            </a:extLst>
          </p:cNvPr>
          <p:cNvGrpSpPr/>
          <p:nvPr/>
        </p:nvGrpSpPr>
        <p:grpSpPr>
          <a:xfrm flipH="1">
            <a:off x="10294283" y="4963198"/>
            <a:ext cx="2080703" cy="2735537"/>
            <a:chOff x="4434525" y="1766000"/>
            <a:chExt cx="627625" cy="825150"/>
          </a:xfrm>
        </p:grpSpPr>
        <p:sp>
          <p:nvSpPr>
            <p:cNvPr id="30" name="Google Shape;2775;p56">
              <a:extLst>
                <a:ext uri="{FF2B5EF4-FFF2-40B4-BE49-F238E27FC236}">
                  <a16:creationId xmlns:a16="http://schemas.microsoft.com/office/drawing/2014/main" id="{6A3B59E9-1A97-A358-2A45-6FB884ACCEDC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Google Shape;2776;p56">
              <a:extLst>
                <a:ext uri="{FF2B5EF4-FFF2-40B4-BE49-F238E27FC236}">
                  <a16:creationId xmlns:a16="http://schemas.microsoft.com/office/drawing/2014/main" id="{E324E30C-DF94-81B8-A487-24896329F218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Google Shape;2777;p56">
              <a:extLst>
                <a:ext uri="{FF2B5EF4-FFF2-40B4-BE49-F238E27FC236}">
                  <a16:creationId xmlns:a16="http://schemas.microsoft.com/office/drawing/2014/main" id="{05214B07-570D-06CA-40EB-21693BA69F12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Google Shape;2778;p56">
              <a:extLst>
                <a:ext uri="{FF2B5EF4-FFF2-40B4-BE49-F238E27FC236}">
                  <a16:creationId xmlns:a16="http://schemas.microsoft.com/office/drawing/2014/main" id="{3AC74C60-B56D-3958-E73E-9FB4206DFD56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Google Shape;2779;p56">
              <a:extLst>
                <a:ext uri="{FF2B5EF4-FFF2-40B4-BE49-F238E27FC236}">
                  <a16:creationId xmlns:a16="http://schemas.microsoft.com/office/drawing/2014/main" id="{3A2FB53F-2F51-05A7-C753-2B6A9C3E907D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Google Shape;2780;p56">
              <a:extLst>
                <a:ext uri="{FF2B5EF4-FFF2-40B4-BE49-F238E27FC236}">
                  <a16:creationId xmlns:a16="http://schemas.microsoft.com/office/drawing/2014/main" id="{7D870279-8DC8-AA21-CE4B-62ED8649AB21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Google Shape;2781;p56">
              <a:extLst>
                <a:ext uri="{FF2B5EF4-FFF2-40B4-BE49-F238E27FC236}">
                  <a16:creationId xmlns:a16="http://schemas.microsoft.com/office/drawing/2014/main" id="{ECD0AE08-E7C9-983B-94C0-F6DEF7C719A0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Google Shape;2782;p56">
              <a:extLst>
                <a:ext uri="{FF2B5EF4-FFF2-40B4-BE49-F238E27FC236}">
                  <a16:creationId xmlns:a16="http://schemas.microsoft.com/office/drawing/2014/main" id="{DC627258-0287-0129-80C8-8E1247BB0AE8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Google Shape;2783;p56">
              <a:extLst>
                <a:ext uri="{FF2B5EF4-FFF2-40B4-BE49-F238E27FC236}">
                  <a16:creationId xmlns:a16="http://schemas.microsoft.com/office/drawing/2014/main" id="{94424D68-35AE-2E27-E102-671A87C60B8C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Google Shape;2784;p56">
              <a:extLst>
                <a:ext uri="{FF2B5EF4-FFF2-40B4-BE49-F238E27FC236}">
                  <a16:creationId xmlns:a16="http://schemas.microsoft.com/office/drawing/2014/main" id="{BDEA38FF-0E5B-AEAB-4E75-0B22BA31737A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Google Shape;2785;p56">
              <a:extLst>
                <a:ext uri="{FF2B5EF4-FFF2-40B4-BE49-F238E27FC236}">
                  <a16:creationId xmlns:a16="http://schemas.microsoft.com/office/drawing/2014/main" id="{D85B25AB-4763-A7C4-D654-1B8B22B65A43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3" name="Rectangle: Rounded Corners 14">
            <a:extLst>
              <a:ext uri="{FF2B5EF4-FFF2-40B4-BE49-F238E27FC236}">
                <a16:creationId xmlns:a16="http://schemas.microsoft.com/office/drawing/2014/main" id="{8F3EBBD5-1CDD-54DB-BB6F-E7A7DA937214}"/>
              </a:ext>
            </a:extLst>
          </p:cNvPr>
          <p:cNvSpPr/>
          <p:nvPr/>
        </p:nvSpPr>
        <p:spPr>
          <a:xfrm>
            <a:off x="691900" y="2471734"/>
            <a:ext cx="10499791" cy="1195842"/>
          </a:xfrm>
          <a:prstGeom prst="roundRect">
            <a:avLst>
              <a:gd name="adj" fmla="val 14006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48000"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 hạn chế đứt tay do dao sắc, khi cắt gốc ghép cần sử dụng cả hai tay. </a:t>
            </a:r>
          </a:p>
        </p:txBody>
      </p:sp>
      <p:sp>
        <p:nvSpPr>
          <p:cNvPr id="54" name="Rectangle: Rounded Corners 17">
            <a:extLst>
              <a:ext uri="{FF2B5EF4-FFF2-40B4-BE49-F238E27FC236}">
                <a16:creationId xmlns:a16="http://schemas.microsoft.com/office/drawing/2014/main" id="{4DE43003-CFA8-8217-DC7D-086F35ED8889}"/>
              </a:ext>
            </a:extLst>
          </p:cNvPr>
          <p:cNvSpPr/>
          <p:nvPr/>
        </p:nvSpPr>
        <p:spPr>
          <a:xfrm>
            <a:off x="691902" y="3780574"/>
            <a:ext cx="10499789" cy="2550393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Người thuận tay phải cần cầm dao chắc chắn trong lòng bàn tay và tì ngón tay cái lên lưng/ gáy dao; ngón trỏ tì lên gốc ghép để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cố định vị trí dao và điểm cắt gốc ghép; lưỡi dao đặt trên vị trí cắt của gốc ghép.</a:t>
            </a:r>
          </a:p>
        </p:txBody>
      </p:sp>
      <p:sp>
        <p:nvSpPr>
          <p:cNvPr id="55" name="Title 34">
            <a:extLst>
              <a:ext uri="{FF2B5EF4-FFF2-40B4-BE49-F238E27FC236}">
                <a16:creationId xmlns:a16="http://schemas.microsoft.com/office/drawing/2014/main" id="{7AD54077-C80F-74DB-A7DB-D6D335D8E133}"/>
              </a:ext>
            </a:extLst>
          </p:cNvPr>
          <p:cNvSpPr txBox="1">
            <a:spLocks/>
          </p:cNvSpPr>
          <p:nvPr/>
        </p:nvSpPr>
        <p:spPr>
          <a:xfrm>
            <a:off x="805795" y="1576866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6000" b="1" i="0" u="none" strike="noStrike" cap="none">
                <a:solidFill>
                  <a:schemeClr val="dk1">
                    <a:lumMod val="100000"/>
                  </a:schemeClr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utfit"/>
              <a:buNone/>
              <a:defRPr sz="80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F6E3"/>
              </a:buClr>
              <a:buSzPts val="60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Lưu ý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78240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774;p56">
            <a:extLst>
              <a:ext uri="{FF2B5EF4-FFF2-40B4-BE49-F238E27FC236}">
                <a16:creationId xmlns:a16="http://schemas.microsoft.com/office/drawing/2014/main" id="{E74A50A0-3968-82C8-CCDD-1850C3B784F3}"/>
              </a:ext>
            </a:extLst>
          </p:cNvPr>
          <p:cNvGrpSpPr/>
          <p:nvPr/>
        </p:nvGrpSpPr>
        <p:grpSpPr>
          <a:xfrm flipH="1">
            <a:off x="10294283" y="4963198"/>
            <a:ext cx="2080703" cy="2735537"/>
            <a:chOff x="4434525" y="1766000"/>
            <a:chExt cx="627625" cy="825150"/>
          </a:xfrm>
        </p:grpSpPr>
        <p:sp>
          <p:nvSpPr>
            <p:cNvPr id="9" name="Google Shape;2775;p56">
              <a:extLst>
                <a:ext uri="{FF2B5EF4-FFF2-40B4-BE49-F238E27FC236}">
                  <a16:creationId xmlns:a16="http://schemas.microsoft.com/office/drawing/2014/main" id="{79BEBFD8-2D89-E716-10FF-AC861C66EA32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Google Shape;2776;p56">
              <a:extLst>
                <a:ext uri="{FF2B5EF4-FFF2-40B4-BE49-F238E27FC236}">
                  <a16:creationId xmlns:a16="http://schemas.microsoft.com/office/drawing/2014/main" id="{23A857D9-F3AF-1AA7-CB05-CC2FBE8E3002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Google Shape;2777;p56">
              <a:extLst>
                <a:ext uri="{FF2B5EF4-FFF2-40B4-BE49-F238E27FC236}">
                  <a16:creationId xmlns:a16="http://schemas.microsoft.com/office/drawing/2014/main" id="{2245FF78-881E-9F2E-A4B7-C35935F63F9F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Google Shape;2778;p56">
              <a:extLst>
                <a:ext uri="{FF2B5EF4-FFF2-40B4-BE49-F238E27FC236}">
                  <a16:creationId xmlns:a16="http://schemas.microsoft.com/office/drawing/2014/main" id="{DF73D012-3DCF-EB3E-3D09-94A40F075A4C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Google Shape;2779;p56">
              <a:extLst>
                <a:ext uri="{FF2B5EF4-FFF2-40B4-BE49-F238E27FC236}">
                  <a16:creationId xmlns:a16="http://schemas.microsoft.com/office/drawing/2014/main" id="{390A3B6C-EE55-7B5D-B27A-2036CD364E6F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Google Shape;2780;p56">
              <a:extLst>
                <a:ext uri="{FF2B5EF4-FFF2-40B4-BE49-F238E27FC236}">
                  <a16:creationId xmlns:a16="http://schemas.microsoft.com/office/drawing/2014/main" id="{06534F29-D023-C30C-B5EC-BFD751EABD1F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Google Shape;2781;p56">
              <a:extLst>
                <a:ext uri="{FF2B5EF4-FFF2-40B4-BE49-F238E27FC236}">
                  <a16:creationId xmlns:a16="http://schemas.microsoft.com/office/drawing/2014/main" id="{3E075CCC-3FEB-47F8-9A24-B6529A28B643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Google Shape;2782;p56">
              <a:extLst>
                <a:ext uri="{FF2B5EF4-FFF2-40B4-BE49-F238E27FC236}">
                  <a16:creationId xmlns:a16="http://schemas.microsoft.com/office/drawing/2014/main" id="{5FA0EE54-FCC8-F5B1-FE8D-63ED264E02E4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Google Shape;2783;p56">
              <a:extLst>
                <a:ext uri="{FF2B5EF4-FFF2-40B4-BE49-F238E27FC236}">
                  <a16:creationId xmlns:a16="http://schemas.microsoft.com/office/drawing/2014/main" id="{1813A029-7CCF-33CB-B6D5-A84BDDCB87C8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Google Shape;2784;p56">
              <a:extLst>
                <a:ext uri="{FF2B5EF4-FFF2-40B4-BE49-F238E27FC236}">
                  <a16:creationId xmlns:a16="http://schemas.microsoft.com/office/drawing/2014/main" id="{9EAF90BB-7389-3A88-D3BC-55A30E3D0294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Google Shape;2785;p56">
              <a:extLst>
                <a:ext uri="{FF2B5EF4-FFF2-40B4-BE49-F238E27FC236}">
                  <a16:creationId xmlns:a16="http://schemas.microsoft.com/office/drawing/2014/main" id="{26924F73-0B7B-F671-B46F-9965C00E525B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" name="Title 34">
            <a:extLst>
              <a:ext uri="{FF2B5EF4-FFF2-40B4-BE49-F238E27FC236}">
                <a16:creationId xmlns:a16="http://schemas.microsoft.com/office/drawing/2014/main" id="{74F211B7-053A-C735-D8DF-524E4BE649B2}"/>
              </a:ext>
            </a:extLst>
          </p:cNvPr>
          <p:cNvSpPr txBox="1">
            <a:spLocks/>
          </p:cNvSpPr>
          <p:nvPr/>
        </p:nvSpPr>
        <p:spPr>
          <a:xfrm>
            <a:off x="959999" y="155773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Lưu ý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DAF17731-CF01-2747-429B-B789B5FDC922}"/>
              </a:ext>
            </a:extLst>
          </p:cNvPr>
          <p:cNvSpPr/>
          <p:nvPr/>
        </p:nvSpPr>
        <p:spPr>
          <a:xfrm>
            <a:off x="772885" y="2434715"/>
            <a:ext cx="10646229" cy="2710544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Tay trái cầm gốc ghép chắc chắn trong lòng bàn tay; ngón cái đồng thời tì lên lưng/gáy dao. Khi cắt dùng 2 ngón cái ấn dao xuống dưới sẽ cắt dọc thân gốc ghép, đồng thời kết hợp với ngón tay trỏ để điều lực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kéo 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uống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không để dao trượt nhanh gây đứt tay.</a:t>
            </a: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C6291C8F-22FE-6F70-F599-24655F820D41}"/>
              </a:ext>
            </a:extLst>
          </p:cNvPr>
          <p:cNvSpPr/>
          <p:nvPr/>
        </p:nvSpPr>
        <p:spPr>
          <a:xfrm>
            <a:off x="772885" y="5286773"/>
            <a:ext cx="10646229" cy="1465944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Khi cắt vát 2 bên đoạn cành ghép tạo hình tam giác cần cắt mạnh, dứt khoát để tạo mặt phẳng tiếp xúc tốt với mặt cắt gốc ghép.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64286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376;p40">
            <a:extLst>
              <a:ext uri="{FF2B5EF4-FFF2-40B4-BE49-F238E27FC236}">
                <a16:creationId xmlns:a16="http://schemas.microsoft.com/office/drawing/2014/main" id="{ECE3311E-B208-1161-6ED7-D78D71955D62}"/>
              </a:ext>
            </a:extLst>
          </p:cNvPr>
          <p:cNvSpPr txBox="1">
            <a:spLocks/>
          </p:cNvSpPr>
          <p:nvPr/>
        </p:nvSpPr>
        <p:spPr>
          <a:xfrm>
            <a:off x="2438400" y="2189222"/>
            <a:ext cx="7315200" cy="351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DM Sans ExtraBold"/>
                <a:ea typeface="DM Sans ExtraBold"/>
                <a:cs typeface="DM Sans ExtraBold"/>
                <a:sym typeface="DM Sans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Thực hành ghép một mẫu sản phẩm hoàn chỉnh trong 20 phút</a:t>
            </a:r>
            <a:endParaRPr kumimoji="0" lang="vi-VN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grpSp>
        <p:nvGrpSpPr>
          <p:cNvPr id="16" name="Google Shape;2378;p40">
            <a:extLst>
              <a:ext uri="{FF2B5EF4-FFF2-40B4-BE49-F238E27FC236}">
                <a16:creationId xmlns:a16="http://schemas.microsoft.com/office/drawing/2014/main" id="{C74F1F61-F7D4-9494-821B-FAF71A045A4B}"/>
              </a:ext>
            </a:extLst>
          </p:cNvPr>
          <p:cNvGrpSpPr/>
          <p:nvPr/>
        </p:nvGrpSpPr>
        <p:grpSpPr>
          <a:xfrm rot="5654357" flipH="1">
            <a:off x="-674098" y="1617199"/>
            <a:ext cx="2080705" cy="2735540"/>
            <a:chOff x="4434525" y="1766000"/>
            <a:chExt cx="627625" cy="825150"/>
          </a:xfrm>
        </p:grpSpPr>
        <p:sp>
          <p:nvSpPr>
            <p:cNvPr id="17" name="Google Shape;2379;p40">
              <a:extLst>
                <a:ext uri="{FF2B5EF4-FFF2-40B4-BE49-F238E27FC236}">
                  <a16:creationId xmlns:a16="http://schemas.microsoft.com/office/drawing/2014/main" id="{CB23E952-F9CE-BE35-B9FA-DFC14E933457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Google Shape;2380;p40">
              <a:extLst>
                <a:ext uri="{FF2B5EF4-FFF2-40B4-BE49-F238E27FC236}">
                  <a16:creationId xmlns:a16="http://schemas.microsoft.com/office/drawing/2014/main" id="{3DDBEEDC-EA6B-CF25-4FB3-989B293B9E1E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Google Shape;2381;p40">
              <a:extLst>
                <a:ext uri="{FF2B5EF4-FFF2-40B4-BE49-F238E27FC236}">
                  <a16:creationId xmlns:a16="http://schemas.microsoft.com/office/drawing/2014/main" id="{9931D99A-9F82-EC6A-BCF6-B2BE1F42E0F8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Google Shape;2382;p40">
              <a:extLst>
                <a:ext uri="{FF2B5EF4-FFF2-40B4-BE49-F238E27FC236}">
                  <a16:creationId xmlns:a16="http://schemas.microsoft.com/office/drawing/2014/main" id="{256BCDD8-A8C7-B086-1971-C8628E3E8B6D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Google Shape;2383;p40">
              <a:extLst>
                <a:ext uri="{FF2B5EF4-FFF2-40B4-BE49-F238E27FC236}">
                  <a16:creationId xmlns:a16="http://schemas.microsoft.com/office/drawing/2014/main" id="{4A4B95C5-A0FD-C8D5-0FEE-AC0746FE4172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Google Shape;2384;p40">
              <a:extLst>
                <a:ext uri="{FF2B5EF4-FFF2-40B4-BE49-F238E27FC236}">
                  <a16:creationId xmlns:a16="http://schemas.microsoft.com/office/drawing/2014/main" id="{20273AFF-1ACA-8177-8596-900EA2719CD7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Google Shape;2385;p40">
              <a:extLst>
                <a:ext uri="{FF2B5EF4-FFF2-40B4-BE49-F238E27FC236}">
                  <a16:creationId xmlns:a16="http://schemas.microsoft.com/office/drawing/2014/main" id="{DB4404A6-F2D9-8EBE-2429-0A28CD19A182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Google Shape;2386;p40">
              <a:extLst>
                <a:ext uri="{FF2B5EF4-FFF2-40B4-BE49-F238E27FC236}">
                  <a16:creationId xmlns:a16="http://schemas.microsoft.com/office/drawing/2014/main" id="{53A08CFB-B77C-BCBC-C888-8590B2D05C03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Google Shape;2387;p40">
              <a:extLst>
                <a:ext uri="{FF2B5EF4-FFF2-40B4-BE49-F238E27FC236}">
                  <a16:creationId xmlns:a16="http://schemas.microsoft.com/office/drawing/2014/main" id="{BE53E4F2-30B2-E73A-3748-5DB6B08126F1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Google Shape;2388;p40">
              <a:extLst>
                <a:ext uri="{FF2B5EF4-FFF2-40B4-BE49-F238E27FC236}">
                  <a16:creationId xmlns:a16="http://schemas.microsoft.com/office/drawing/2014/main" id="{549562E6-3600-FFDC-656E-E9F63C84469E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Google Shape;2389;p40">
              <a:extLst>
                <a:ext uri="{FF2B5EF4-FFF2-40B4-BE49-F238E27FC236}">
                  <a16:creationId xmlns:a16="http://schemas.microsoft.com/office/drawing/2014/main" id="{009135E0-CE80-2CE6-7630-063551363C62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Google Shape;2324;p39">
            <a:extLst>
              <a:ext uri="{FF2B5EF4-FFF2-40B4-BE49-F238E27FC236}">
                <a16:creationId xmlns:a16="http://schemas.microsoft.com/office/drawing/2014/main" id="{D7B203F3-0FE2-FB79-846A-8F606A161E4E}"/>
              </a:ext>
            </a:extLst>
          </p:cNvPr>
          <p:cNvGrpSpPr/>
          <p:nvPr/>
        </p:nvGrpSpPr>
        <p:grpSpPr>
          <a:xfrm>
            <a:off x="10055297" y="1822926"/>
            <a:ext cx="2467557" cy="1515555"/>
            <a:chOff x="5723275" y="2255625"/>
            <a:chExt cx="562975" cy="345775"/>
          </a:xfrm>
        </p:grpSpPr>
        <p:sp>
          <p:nvSpPr>
            <p:cNvPr id="29" name="Google Shape;2325;p39">
              <a:extLst>
                <a:ext uri="{FF2B5EF4-FFF2-40B4-BE49-F238E27FC236}">
                  <a16:creationId xmlns:a16="http://schemas.microsoft.com/office/drawing/2014/main" id="{316CB612-FFFE-DC77-8915-020BCBE2DAD2}"/>
                </a:ext>
              </a:extLst>
            </p:cNvPr>
            <p:cNvSpPr/>
            <p:nvPr/>
          </p:nvSpPr>
          <p:spPr>
            <a:xfrm>
              <a:off x="5723275" y="2284000"/>
              <a:ext cx="559075" cy="317400"/>
            </a:xfrm>
            <a:custGeom>
              <a:avLst/>
              <a:gdLst/>
              <a:ahLst/>
              <a:cxnLst/>
              <a:rect l="l" t="t" r="r" b="b"/>
              <a:pathLst>
                <a:path w="22363" h="12696" extrusionOk="0">
                  <a:moveTo>
                    <a:pt x="1865" y="0"/>
                  </a:moveTo>
                  <a:cubicBezTo>
                    <a:pt x="1532" y="0"/>
                    <a:pt x="1177" y="0"/>
                    <a:pt x="844" y="11"/>
                  </a:cubicBezTo>
                  <a:cubicBezTo>
                    <a:pt x="0" y="33"/>
                    <a:pt x="145" y="577"/>
                    <a:pt x="256" y="1276"/>
                  </a:cubicBezTo>
                  <a:cubicBezTo>
                    <a:pt x="1010" y="6126"/>
                    <a:pt x="4528" y="10499"/>
                    <a:pt x="9212" y="12097"/>
                  </a:cubicBezTo>
                  <a:cubicBezTo>
                    <a:pt x="10364" y="12489"/>
                    <a:pt x="11596" y="12695"/>
                    <a:pt x="12826" y="12695"/>
                  </a:cubicBezTo>
                  <a:cubicBezTo>
                    <a:pt x="15077" y="12695"/>
                    <a:pt x="17318" y="12002"/>
                    <a:pt x="19033" y="10488"/>
                  </a:cubicBezTo>
                  <a:cubicBezTo>
                    <a:pt x="20132" y="9522"/>
                    <a:pt x="21031" y="8324"/>
                    <a:pt x="21852" y="7103"/>
                  </a:cubicBezTo>
                  <a:cubicBezTo>
                    <a:pt x="22074" y="6748"/>
                    <a:pt x="22363" y="6304"/>
                    <a:pt x="22318" y="5938"/>
                  </a:cubicBezTo>
                  <a:cubicBezTo>
                    <a:pt x="22307" y="5838"/>
                    <a:pt x="22241" y="5771"/>
                    <a:pt x="22174" y="5693"/>
                  </a:cubicBezTo>
                  <a:cubicBezTo>
                    <a:pt x="21697" y="5238"/>
                    <a:pt x="21031" y="4961"/>
                    <a:pt x="20432" y="4695"/>
                  </a:cubicBezTo>
                  <a:cubicBezTo>
                    <a:pt x="18867" y="3995"/>
                    <a:pt x="17191" y="3518"/>
                    <a:pt x="15549" y="3008"/>
                  </a:cubicBezTo>
                  <a:cubicBezTo>
                    <a:pt x="13263" y="2275"/>
                    <a:pt x="10976" y="1476"/>
                    <a:pt x="8646" y="910"/>
                  </a:cubicBezTo>
                  <a:cubicBezTo>
                    <a:pt x="6426" y="366"/>
                    <a:pt x="4140" y="11"/>
                    <a:pt x="1865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Google Shape;2326;p39">
              <a:extLst>
                <a:ext uri="{FF2B5EF4-FFF2-40B4-BE49-F238E27FC236}">
                  <a16:creationId xmlns:a16="http://schemas.microsoft.com/office/drawing/2014/main" id="{57DE133F-B5EC-4FD8-EE9F-CE054B16C026}"/>
                </a:ext>
              </a:extLst>
            </p:cNvPr>
            <p:cNvSpPr/>
            <p:nvPr/>
          </p:nvSpPr>
          <p:spPr>
            <a:xfrm>
              <a:off x="5723550" y="2255625"/>
              <a:ext cx="562700" cy="207600"/>
            </a:xfrm>
            <a:custGeom>
              <a:avLst/>
              <a:gdLst/>
              <a:ahLst/>
              <a:cxnLst/>
              <a:rect l="l" t="t" r="r" b="b"/>
              <a:pathLst>
                <a:path w="22508" h="8304" extrusionOk="0">
                  <a:moveTo>
                    <a:pt x="4600" y="1"/>
                  </a:moveTo>
                  <a:cubicBezTo>
                    <a:pt x="4491" y="1"/>
                    <a:pt x="4382" y="2"/>
                    <a:pt x="4273" y="3"/>
                  </a:cubicBezTo>
                  <a:cubicBezTo>
                    <a:pt x="4085" y="3"/>
                    <a:pt x="3885" y="25"/>
                    <a:pt x="3696" y="25"/>
                  </a:cubicBezTo>
                  <a:cubicBezTo>
                    <a:pt x="2864" y="59"/>
                    <a:pt x="1898" y="48"/>
                    <a:pt x="1110" y="325"/>
                  </a:cubicBezTo>
                  <a:cubicBezTo>
                    <a:pt x="544" y="514"/>
                    <a:pt x="1" y="1046"/>
                    <a:pt x="145" y="1690"/>
                  </a:cubicBezTo>
                  <a:cubicBezTo>
                    <a:pt x="289" y="2389"/>
                    <a:pt x="1166" y="2878"/>
                    <a:pt x="1721" y="3244"/>
                  </a:cubicBezTo>
                  <a:cubicBezTo>
                    <a:pt x="2520" y="3765"/>
                    <a:pt x="3352" y="4220"/>
                    <a:pt x="4196" y="4642"/>
                  </a:cubicBezTo>
                  <a:cubicBezTo>
                    <a:pt x="7492" y="6251"/>
                    <a:pt x="11032" y="7350"/>
                    <a:pt x="14650" y="7927"/>
                  </a:cubicBezTo>
                  <a:cubicBezTo>
                    <a:pt x="15963" y="8134"/>
                    <a:pt x="17301" y="8303"/>
                    <a:pt x="18637" y="8303"/>
                  </a:cubicBezTo>
                  <a:cubicBezTo>
                    <a:pt x="19095" y="8303"/>
                    <a:pt x="19553" y="8283"/>
                    <a:pt x="20010" y="8238"/>
                  </a:cubicBezTo>
                  <a:cubicBezTo>
                    <a:pt x="20665" y="8160"/>
                    <a:pt x="21697" y="8138"/>
                    <a:pt x="22119" y="7550"/>
                  </a:cubicBezTo>
                  <a:cubicBezTo>
                    <a:pt x="22507" y="6995"/>
                    <a:pt x="22196" y="6273"/>
                    <a:pt x="21775" y="5852"/>
                  </a:cubicBezTo>
                  <a:cubicBezTo>
                    <a:pt x="20310" y="4365"/>
                    <a:pt x="18345" y="3333"/>
                    <a:pt x="16437" y="2545"/>
                  </a:cubicBezTo>
                  <a:cubicBezTo>
                    <a:pt x="12752" y="989"/>
                    <a:pt x="8605" y="1"/>
                    <a:pt x="4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Google Shape;2327;p39">
              <a:extLst>
                <a:ext uri="{FF2B5EF4-FFF2-40B4-BE49-F238E27FC236}">
                  <a16:creationId xmlns:a16="http://schemas.microsoft.com/office/drawing/2014/main" id="{25F053B3-3B45-1986-3020-24681CA79DED}"/>
                </a:ext>
              </a:extLst>
            </p:cNvPr>
            <p:cNvSpPr/>
            <p:nvPr/>
          </p:nvSpPr>
          <p:spPr>
            <a:xfrm>
              <a:off x="5750475" y="2265375"/>
              <a:ext cx="507750" cy="180800"/>
            </a:xfrm>
            <a:custGeom>
              <a:avLst/>
              <a:gdLst/>
              <a:ahLst/>
              <a:cxnLst/>
              <a:rect l="l" t="t" r="r" b="b"/>
              <a:pathLst>
                <a:path w="20310" h="7232" extrusionOk="0">
                  <a:moveTo>
                    <a:pt x="3268" y="1"/>
                  </a:moveTo>
                  <a:cubicBezTo>
                    <a:pt x="2466" y="1"/>
                    <a:pt x="1645" y="62"/>
                    <a:pt x="943" y="312"/>
                  </a:cubicBezTo>
                  <a:cubicBezTo>
                    <a:pt x="522" y="445"/>
                    <a:pt x="0" y="756"/>
                    <a:pt x="78" y="1267"/>
                  </a:cubicBezTo>
                  <a:cubicBezTo>
                    <a:pt x="167" y="1700"/>
                    <a:pt x="577" y="2044"/>
                    <a:pt x="899" y="2310"/>
                  </a:cubicBezTo>
                  <a:cubicBezTo>
                    <a:pt x="1631" y="2887"/>
                    <a:pt x="2475" y="3320"/>
                    <a:pt x="3307" y="3753"/>
                  </a:cubicBezTo>
                  <a:cubicBezTo>
                    <a:pt x="6159" y="5218"/>
                    <a:pt x="9234" y="6194"/>
                    <a:pt x="12374" y="6771"/>
                  </a:cubicBezTo>
                  <a:cubicBezTo>
                    <a:pt x="12430" y="6782"/>
                    <a:pt x="12485" y="6782"/>
                    <a:pt x="12541" y="6805"/>
                  </a:cubicBezTo>
                  <a:cubicBezTo>
                    <a:pt x="12763" y="6838"/>
                    <a:pt x="12985" y="6882"/>
                    <a:pt x="13207" y="6916"/>
                  </a:cubicBezTo>
                  <a:cubicBezTo>
                    <a:pt x="14318" y="7094"/>
                    <a:pt x="15454" y="7231"/>
                    <a:pt x="16587" y="7231"/>
                  </a:cubicBezTo>
                  <a:cubicBezTo>
                    <a:pt x="17004" y="7231"/>
                    <a:pt x="17420" y="7213"/>
                    <a:pt x="17834" y="7171"/>
                  </a:cubicBezTo>
                  <a:cubicBezTo>
                    <a:pt x="18323" y="7126"/>
                    <a:pt x="19222" y="7027"/>
                    <a:pt x="19766" y="6694"/>
                  </a:cubicBezTo>
                  <a:cubicBezTo>
                    <a:pt x="20265" y="6372"/>
                    <a:pt x="20309" y="5861"/>
                    <a:pt x="19921" y="5440"/>
                  </a:cubicBezTo>
                  <a:cubicBezTo>
                    <a:pt x="18656" y="4052"/>
                    <a:pt x="16958" y="3131"/>
                    <a:pt x="15260" y="2421"/>
                  </a:cubicBezTo>
                  <a:cubicBezTo>
                    <a:pt x="11853" y="989"/>
                    <a:pt x="8235" y="168"/>
                    <a:pt x="4550" y="35"/>
                  </a:cubicBezTo>
                  <a:cubicBezTo>
                    <a:pt x="4144" y="19"/>
                    <a:pt x="3709" y="1"/>
                    <a:pt x="3268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Google Shape;2328;p39">
              <a:extLst>
                <a:ext uri="{FF2B5EF4-FFF2-40B4-BE49-F238E27FC236}">
                  <a16:creationId xmlns:a16="http://schemas.microsoft.com/office/drawing/2014/main" id="{935AB198-3779-1BD6-FAF3-FBFDD7344459}"/>
                </a:ext>
              </a:extLst>
            </p:cNvPr>
            <p:cNvSpPr/>
            <p:nvPr/>
          </p:nvSpPr>
          <p:spPr>
            <a:xfrm>
              <a:off x="5918600" y="2522925"/>
              <a:ext cx="14800" cy="10075"/>
            </a:xfrm>
            <a:custGeom>
              <a:avLst/>
              <a:gdLst/>
              <a:ahLst/>
              <a:cxnLst/>
              <a:rect l="l" t="t" r="r" b="b"/>
              <a:pathLst>
                <a:path w="592" h="403" extrusionOk="0">
                  <a:moveTo>
                    <a:pt x="302" y="1"/>
                  </a:moveTo>
                  <a:cubicBezTo>
                    <a:pt x="138" y="1"/>
                    <a:pt x="0" y="222"/>
                    <a:pt x="167" y="354"/>
                  </a:cubicBezTo>
                  <a:cubicBezTo>
                    <a:pt x="206" y="388"/>
                    <a:pt x="248" y="402"/>
                    <a:pt x="290" y="402"/>
                  </a:cubicBezTo>
                  <a:cubicBezTo>
                    <a:pt x="450" y="402"/>
                    <a:pt x="592" y="186"/>
                    <a:pt x="433" y="54"/>
                  </a:cubicBezTo>
                  <a:cubicBezTo>
                    <a:pt x="391" y="17"/>
                    <a:pt x="346" y="1"/>
                    <a:pt x="30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Google Shape;2329;p39">
              <a:extLst>
                <a:ext uri="{FF2B5EF4-FFF2-40B4-BE49-F238E27FC236}">
                  <a16:creationId xmlns:a16="http://schemas.microsoft.com/office/drawing/2014/main" id="{B7C3CE8C-57C6-CBB6-613A-8F1BAAD93E71}"/>
                </a:ext>
              </a:extLst>
            </p:cNvPr>
            <p:cNvSpPr/>
            <p:nvPr/>
          </p:nvSpPr>
          <p:spPr>
            <a:xfrm>
              <a:off x="6002400" y="2535350"/>
              <a:ext cx="13325" cy="12800"/>
            </a:xfrm>
            <a:custGeom>
              <a:avLst/>
              <a:gdLst/>
              <a:ahLst/>
              <a:cxnLst/>
              <a:rect l="l" t="t" r="r" b="b"/>
              <a:pathLst>
                <a:path w="533" h="512" extrusionOk="0">
                  <a:moveTo>
                    <a:pt x="255" y="1"/>
                  </a:moveTo>
                  <a:cubicBezTo>
                    <a:pt x="211" y="1"/>
                    <a:pt x="189" y="12"/>
                    <a:pt x="155" y="23"/>
                  </a:cubicBezTo>
                  <a:cubicBezTo>
                    <a:pt x="133" y="45"/>
                    <a:pt x="100" y="56"/>
                    <a:pt x="78" y="79"/>
                  </a:cubicBezTo>
                  <a:cubicBezTo>
                    <a:pt x="55" y="101"/>
                    <a:pt x="44" y="123"/>
                    <a:pt x="33" y="134"/>
                  </a:cubicBezTo>
                  <a:cubicBezTo>
                    <a:pt x="22" y="178"/>
                    <a:pt x="0" y="223"/>
                    <a:pt x="0" y="256"/>
                  </a:cubicBezTo>
                  <a:lnTo>
                    <a:pt x="22" y="334"/>
                  </a:lnTo>
                  <a:cubicBezTo>
                    <a:pt x="33" y="367"/>
                    <a:pt x="55" y="411"/>
                    <a:pt x="89" y="445"/>
                  </a:cubicBezTo>
                  <a:cubicBezTo>
                    <a:pt x="111" y="467"/>
                    <a:pt x="144" y="478"/>
                    <a:pt x="189" y="500"/>
                  </a:cubicBezTo>
                  <a:cubicBezTo>
                    <a:pt x="211" y="511"/>
                    <a:pt x="255" y="511"/>
                    <a:pt x="277" y="511"/>
                  </a:cubicBezTo>
                  <a:cubicBezTo>
                    <a:pt x="322" y="511"/>
                    <a:pt x="355" y="500"/>
                    <a:pt x="377" y="478"/>
                  </a:cubicBezTo>
                  <a:cubicBezTo>
                    <a:pt x="411" y="467"/>
                    <a:pt x="433" y="456"/>
                    <a:pt x="466" y="434"/>
                  </a:cubicBezTo>
                  <a:cubicBezTo>
                    <a:pt x="477" y="400"/>
                    <a:pt x="488" y="389"/>
                    <a:pt x="499" y="378"/>
                  </a:cubicBezTo>
                  <a:cubicBezTo>
                    <a:pt x="522" y="334"/>
                    <a:pt x="533" y="289"/>
                    <a:pt x="533" y="245"/>
                  </a:cubicBezTo>
                  <a:cubicBezTo>
                    <a:pt x="533" y="223"/>
                    <a:pt x="522" y="212"/>
                    <a:pt x="522" y="178"/>
                  </a:cubicBezTo>
                  <a:cubicBezTo>
                    <a:pt x="499" y="134"/>
                    <a:pt x="477" y="101"/>
                    <a:pt x="444" y="67"/>
                  </a:cubicBezTo>
                  <a:cubicBezTo>
                    <a:pt x="422" y="45"/>
                    <a:pt x="388" y="23"/>
                    <a:pt x="355" y="12"/>
                  </a:cubicBezTo>
                  <a:cubicBezTo>
                    <a:pt x="322" y="1"/>
                    <a:pt x="277" y="1"/>
                    <a:pt x="255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Google Shape;2330;p39">
              <a:extLst>
                <a:ext uri="{FF2B5EF4-FFF2-40B4-BE49-F238E27FC236}">
                  <a16:creationId xmlns:a16="http://schemas.microsoft.com/office/drawing/2014/main" id="{FB7B850C-7E18-D4C9-3E69-CAD3D3B580EB}"/>
                </a:ext>
              </a:extLst>
            </p:cNvPr>
            <p:cNvSpPr/>
            <p:nvPr/>
          </p:nvSpPr>
          <p:spPr>
            <a:xfrm>
              <a:off x="6053450" y="2512050"/>
              <a:ext cx="9175" cy="8625"/>
            </a:xfrm>
            <a:custGeom>
              <a:avLst/>
              <a:gdLst/>
              <a:ahLst/>
              <a:cxnLst/>
              <a:rect l="l" t="t" r="r" b="b"/>
              <a:pathLst>
                <a:path w="367" h="345" extrusionOk="0">
                  <a:moveTo>
                    <a:pt x="166" y="1"/>
                  </a:moveTo>
                  <a:cubicBezTo>
                    <a:pt x="133" y="1"/>
                    <a:pt x="122" y="12"/>
                    <a:pt x="100" y="12"/>
                  </a:cubicBezTo>
                  <a:cubicBezTo>
                    <a:pt x="67" y="34"/>
                    <a:pt x="56" y="45"/>
                    <a:pt x="44" y="56"/>
                  </a:cubicBezTo>
                  <a:cubicBezTo>
                    <a:pt x="22" y="67"/>
                    <a:pt x="22" y="89"/>
                    <a:pt x="11" y="100"/>
                  </a:cubicBezTo>
                  <a:cubicBezTo>
                    <a:pt x="0" y="123"/>
                    <a:pt x="0" y="156"/>
                    <a:pt x="0" y="178"/>
                  </a:cubicBezTo>
                  <a:cubicBezTo>
                    <a:pt x="0" y="200"/>
                    <a:pt x="0" y="211"/>
                    <a:pt x="11" y="223"/>
                  </a:cubicBezTo>
                  <a:cubicBezTo>
                    <a:pt x="22" y="256"/>
                    <a:pt x="44" y="278"/>
                    <a:pt x="67" y="311"/>
                  </a:cubicBezTo>
                  <a:cubicBezTo>
                    <a:pt x="78" y="322"/>
                    <a:pt x="111" y="334"/>
                    <a:pt x="122" y="334"/>
                  </a:cubicBezTo>
                  <a:cubicBezTo>
                    <a:pt x="155" y="345"/>
                    <a:pt x="166" y="345"/>
                    <a:pt x="189" y="345"/>
                  </a:cubicBezTo>
                  <a:cubicBezTo>
                    <a:pt x="222" y="345"/>
                    <a:pt x="233" y="334"/>
                    <a:pt x="266" y="334"/>
                  </a:cubicBezTo>
                  <a:cubicBezTo>
                    <a:pt x="289" y="322"/>
                    <a:pt x="300" y="311"/>
                    <a:pt x="322" y="289"/>
                  </a:cubicBezTo>
                  <a:cubicBezTo>
                    <a:pt x="322" y="267"/>
                    <a:pt x="333" y="256"/>
                    <a:pt x="344" y="256"/>
                  </a:cubicBezTo>
                  <a:cubicBezTo>
                    <a:pt x="366" y="223"/>
                    <a:pt x="366" y="200"/>
                    <a:pt x="366" y="167"/>
                  </a:cubicBezTo>
                  <a:cubicBezTo>
                    <a:pt x="366" y="156"/>
                    <a:pt x="366" y="145"/>
                    <a:pt x="344" y="123"/>
                  </a:cubicBezTo>
                  <a:cubicBezTo>
                    <a:pt x="333" y="100"/>
                    <a:pt x="322" y="67"/>
                    <a:pt x="289" y="45"/>
                  </a:cubicBezTo>
                  <a:cubicBezTo>
                    <a:pt x="277" y="23"/>
                    <a:pt x="255" y="12"/>
                    <a:pt x="233" y="12"/>
                  </a:cubicBezTo>
                  <a:cubicBezTo>
                    <a:pt x="211" y="1"/>
                    <a:pt x="189" y="1"/>
                    <a:pt x="16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Google Shape;2331;p39">
              <a:extLst>
                <a:ext uri="{FF2B5EF4-FFF2-40B4-BE49-F238E27FC236}">
                  <a16:creationId xmlns:a16="http://schemas.microsoft.com/office/drawing/2014/main" id="{8ECBAF57-40B6-36EE-003B-F65511BEF439}"/>
                </a:ext>
              </a:extLst>
            </p:cNvPr>
            <p:cNvSpPr/>
            <p:nvPr/>
          </p:nvSpPr>
          <p:spPr>
            <a:xfrm>
              <a:off x="6126950" y="2549225"/>
              <a:ext cx="3100" cy="3350"/>
            </a:xfrm>
            <a:custGeom>
              <a:avLst/>
              <a:gdLst/>
              <a:ahLst/>
              <a:cxnLst/>
              <a:rect l="l" t="t" r="r" b="b"/>
              <a:pathLst>
                <a:path w="124" h="134" extrusionOk="0">
                  <a:moveTo>
                    <a:pt x="56" y="1"/>
                  </a:moveTo>
                  <a:cubicBezTo>
                    <a:pt x="34" y="1"/>
                    <a:pt x="12" y="12"/>
                    <a:pt x="1" y="34"/>
                  </a:cubicBezTo>
                  <a:lnTo>
                    <a:pt x="1" y="56"/>
                  </a:lnTo>
                  <a:lnTo>
                    <a:pt x="1" y="67"/>
                  </a:lnTo>
                  <a:lnTo>
                    <a:pt x="1" y="78"/>
                  </a:lnTo>
                  <a:cubicBezTo>
                    <a:pt x="1" y="101"/>
                    <a:pt x="1" y="123"/>
                    <a:pt x="12" y="123"/>
                  </a:cubicBezTo>
                  <a:cubicBezTo>
                    <a:pt x="23" y="134"/>
                    <a:pt x="45" y="134"/>
                    <a:pt x="68" y="134"/>
                  </a:cubicBezTo>
                  <a:cubicBezTo>
                    <a:pt x="90" y="134"/>
                    <a:pt x="101" y="123"/>
                    <a:pt x="101" y="123"/>
                  </a:cubicBezTo>
                  <a:cubicBezTo>
                    <a:pt x="112" y="101"/>
                    <a:pt x="123" y="78"/>
                    <a:pt x="123" y="56"/>
                  </a:cubicBezTo>
                  <a:lnTo>
                    <a:pt x="123" y="34"/>
                  </a:lnTo>
                  <a:cubicBezTo>
                    <a:pt x="123" y="23"/>
                    <a:pt x="112" y="23"/>
                    <a:pt x="112" y="12"/>
                  </a:cubicBezTo>
                  <a:cubicBezTo>
                    <a:pt x="112" y="12"/>
                    <a:pt x="101" y="1"/>
                    <a:pt x="90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Google Shape;2332;p39">
              <a:extLst>
                <a:ext uri="{FF2B5EF4-FFF2-40B4-BE49-F238E27FC236}">
                  <a16:creationId xmlns:a16="http://schemas.microsoft.com/office/drawing/2014/main" id="{696237D2-A64F-9F2F-D47E-257B460D40A5}"/>
                </a:ext>
              </a:extLst>
            </p:cNvPr>
            <p:cNvSpPr/>
            <p:nvPr/>
          </p:nvSpPr>
          <p:spPr>
            <a:xfrm>
              <a:off x="6147775" y="2506225"/>
              <a:ext cx="8625" cy="8350"/>
            </a:xfrm>
            <a:custGeom>
              <a:avLst/>
              <a:gdLst/>
              <a:ahLst/>
              <a:cxnLst/>
              <a:rect l="l" t="t" r="r" b="b"/>
              <a:pathLst>
                <a:path w="345" h="334" extrusionOk="0">
                  <a:moveTo>
                    <a:pt x="156" y="1"/>
                  </a:moveTo>
                  <a:cubicBezTo>
                    <a:pt x="122" y="1"/>
                    <a:pt x="111" y="1"/>
                    <a:pt x="100" y="12"/>
                  </a:cubicBezTo>
                  <a:cubicBezTo>
                    <a:pt x="67" y="23"/>
                    <a:pt x="56" y="34"/>
                    <a:pt x="45" y="56"/>
                  </a:cubicBezTo>
                  <a:cubicBezTo>
                    <a:pt x="34" y="67"/>
                    <a:pt x="34" y="78"/>
                    <a:pt x="11" y="89"/>
                  </a:cubicBezTo>
                  <a:cubicBezTo>
                    <a:pt x="0" y="123"/>
                    <a:pt x="0" y="145"/>
                    <a:pt x="0" y="178"/>
                  </a:cubicBezTo>
                  <a:cubicBezTo>
                    <a:pt x="0" y="189"/>
                    <a:pt x="0" y="211"/>
                    <a:pt x="11" y="223"/>
                  </a:cubicBezTo>
                  <a:cubicBezTo>
                    <a:pt x="11" y="234"/>
                    <a:pt x="23" y="245"/>
                    <a:pt x="23" y="267"/>
                  </a:cubicBezTo>
                  <a:cubicBezTo>
                    <a:pt x="45" y="278"/>
                    <a:pt x="56" y="300"/>
                    <a:pt x="89" y="300"/>
                  </a:cubicBezTo>
                  <a:cubicBezTo>
                    <a:pt x="100" y="322"/>
                    <a:pt x="111" y="322"/>
                    <a:pt x="122" y="322"/>
                  </a:cubicBezTo>
                  <a:cubicBezTo>
                    <a:pt x="134" y="322"/>
                    <a:pt x="156" y="333"/>
                    <a:pt x="167" y="333"/>
                  </a:cubicBezTo>
                  <a:lnTo>
                    <a:pt x="211" y="333"/>
                  </a:lnTo>
                  <a:cubicBezTo>
                    <a:pt x="222" y="333"/>
                    <a:pt x="233" y="333"/>
                    <a:pt x="244" y="322"/>
                  </a:cubicBezTo>
                  <a:cubicBezTo>
                    <a:pt x="278" y="300"/>
                    <a:pt x="289" y="289"/>
                    <a:pt x="300" y="278"/>
                  </a:cubicBezTo>
                  <a:lnTo>
                    <a:pt x="333" y="234"/>
                  </a:lnTo>
                  <a:cubicBezTo>
                    <a:pt x="333" y="223"/>
                    <a:pt x="344" y="211"/>
                    <a:pt x="344" y="189"/>
                  </a:cubicBezTo>
                  <a:lnTo>
                    <a:pt x="344" y="156"/>
                  </a:lnTo>
                  <a:cubicBezTo>
                    <a:pt x="344" y="134"/>
                    <a:pt x="344" y="123"/>
                    <a:pt x="333" y="112"/>
                  </a:cubicBezTo>
                  <a:cubicBezTo>
                    <a:pt x="333" y="89"/>
                    <a:pt x="322" y="78"/>
                    <a:pt x="322" y="67"/>
                  </a:cubicBezTo>
                  <a:cubicBezTo>
                    <a:pt x="311" y="56"/>
                    <a:pt x="289" y="23"/>
                    <a:pt x="267" y="23"/>
                  </a:cubicBezTo>
                  <a:cubicBezTo>
                    <a:pt x="256" y="12"/>
                    <a:pt x="233" y="12"/>
                    <a:pt x="222" y="12"/>
                  </a:cubicBezTo>
                  <a:cubicBezTo>
                    <a:pt x="211" y="1"/>
                    <a:pt x="178" y="1"/>
                    <a:pt x="15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Google Shape;2333;p39">
              <a:extLst>
                <a:ext uri="{FF2B5EF4-FFF2-40B4-BE49-F238E27FC236}">
                  <a16:creationId xmlns:a16="http://schemas.microsoft.com/office/drawing/2014/main" id="{85A13AE4-BCBC-ACBE-5315-5E6955A0C614}"/>
                </a:ext>
              </a:extLst>
            </p:cNvPr>
            <p:cNvSpPr/>
            <p:nvPr/>
          </p:nvSpPr>
          <p:spPr>
            <a:xfrm>
              <a:off x="6076750" y="2559600"/>
              <a:ext cx="6675" cy="6800"/>
            </a:xfrm>
            <a:custGeom>
              <a:avLst/>
              <a:gdLst/>
              <a:ahLst/>
              <a:cxnLst/>
              <a:rect l="l" t="t" r="r" b="b"/>
              <a:pathLst>
                <a:path w="267" h="272" extrusionOk="0">
                  <a:moveTo>
                    <a:pt x="119" y="1"/>
                  </a:moveTo>
                  <a:cubicBezTo>
                    <a:pt x="93" y="1"/>
                    <a:pt x="70" y="9"/>
                    <a:pt x="56" y="30"/>
                  </a:cubicBezTo>
                  <a:cubicBezTo>
                    <a:pt x="45" y="41"/>
                    <a:pt x="22" y="52"/>
                    <a:pt x="11" y="85"/>
                  </a:cubicBezTo>
                  <a:cubicBezTo>
                    <a:pt x="0" y="96"/>
                    <a:pt x="0" y="118"/>
                    <a:pt x="0" y="152"/>
                  </a:cubicBezTo>
                  <a:cubicBezTo>
                    <a:pt x="0" y="207"/>
                    <a:pt x="22" y="252"/>
                    <a:pt x="78" y="263"/>
                  </a:cubicBezTo>
                  <a:cubicBezTo>
                    <a:pt x="95" y="268"/>
                    <a:pt x="106" y="271"/>
                    <a:pt x="117" y="271"/>
                  </a:cubicBezTo>
                  <a:cubicBezTo>
                    <a:pt x="128" y="271"/>
                    <a:pt x="139" y="268"/>
                    <a:pt x="156" y="263"/>
                  </a:cubicBezTo>
                  <a:cubicBezTo>
                    <a:pt x="167" y="263"/>
                    <a:pt x="178" y="252"/>
                    <a:pt x="178" y="252"/>
                  </a:cubicBezTo>
                  <a:cubicBezTo>
                    <a:pt x="189" y="229"/>
                    <a:pt x="222" y="218"/>
                    <a:pt x="222" y="196"/>
                  </a:cubicBezTo>
                  <a:cubicBezTo>
                    <a:pt x="267" y="196"/>
                    <a:pt x="267" y="141"/>
                    <a:pt x="233" y="107"/>
                  </a:cubicBezTo>
                  <a:cubicBezTo>
                    <a:pt x="222" y="96"/>
                    <a:pt x="222" y="96"/>
                    <a:pt x="211" y="96"/>
                  </a:cubicBezTo>
                  <a:cubicBezTo>
                    <a:pt x="189" y="96"/>
                    <a:pt x="189" y="107"/>
                    <a:pt x="189" y="130"/>
                  </a:cubicBezTo>
                  <a:lnTo>
                    <a:pt x="122" y="130"/>
                  </a:lnTo>
                  <a:lnTo>
                    <a:pt x="122" y="107"/>
                  </a:lnTo>
                  <a:lnTo>
                    <a:pt x="122" y="96"/>
                  </a:lnTo>
                  <a:lnTo>
                    <a:pt x="133" y="85"/>
                  </a:lnTo>
                  <a:cubicBezTo>
                    <a:pt x="156" y="85"/>
                    <a:pt x="167" y="85"/>
                    <a:pt x="178" y="52"/>
                  </a:cubicBezTo>
                  <a:cubicBezTo>
                    <a:pt x="178" y="41"/>
                    <a:pt x="178" y="30"/>
                    <a:pt x="167" y="7"/>
                  </a:cubicBezTo>
                  <a:cubicBezTo>
                    <a:pt x="150" y="3"/>
                    <a:pt x="134" y="1"/>
                    <a:pt x="119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Google Shape;2334;p39">
              <a:extLst>
                <a:ext uri="{FF2B5EF4-FFF2-40B4-BE49-F238E27FC236}">
                  <a16:creationId xmlns:a16="http://schemas.microsoft.com/office/drawing/2014/main" id="{B71E12C3-56DF-D33A-94A1-DA8204204318}"/>
                </a:ext>
              </a:extLst>
            </p:cNvPr>
            <p:cNvSpPr/>
            <p:nvPr/>
          </p:nvSpPr>
          <p:spPr>
            <a:xfrm>
              <a:off x="5865875" y="2436300"/>
              <a:ext cx="6700" cy="7525"/>
            </a:xfrm>
            <a:custGeom>
              <a:avLst/>
              <a:gdLst/>
              <a:ahLst/>
              <a:cxnLst/>
              <a:rect l="l" t="t" r="r" b="b"/>
              <a:pathLst>
                <a:path w="268" h="301" extrusionOk="0">
                  <a:moveTo>
                    <a:pt x="78" y="1"/>
                  </a:moveTo>
                  <a:cubicBezTo>
                    <a:pt x="67" y="1"/>
                    <a:pt x="67" y="23"/>
                    <a:pt x="56" y="23"/>
                  </a:cubicBezTo>
                  <a:lnTo>
                    <a:pt x="12" y="56"/>
                  </a:lnTo>
                  <a:cubicBezTo>
                    <a:pt x="1" y="79"/>
                    <a:pt x="1" y="90"/>
                    <a:pt x="1" y="101"/>
                  </a:cubicBezTo>
                  <a:lnTo>
                    <a:pt x="1" y="112"/>
                  </a:lnTo>
                  <a:lnTo>
                    <a:pt x="1" y="134"/>
                  </a:lnTo>
                  <a:lnTo>
                    <a:pt x="1" y="201"/>
                  </a:lnTo>
                  <a:cubicBezTo>
                    <a:pt x="1" y="212"/>
                    <a:pt x="12" y="223"/>
                    <a:pt x="12" y="223"/>
                  </a:cubicBezTo>
                  <a:lnTo>
                    <a:pt x="56" y="267"/>
                  </a:lnTo>
                  <a:cubicBezTo>
                    <a:pt x="67" y="289"/>
                    <a:pt x="78" y="289"/>
                    <a:pt x="78" y="289"/>
                  </a:cubicBezTo>
                  <a:cubicBezTo>
                    <a:pt x="101" y="301"/>
                    <a:pt x="123" y="301"/>
                    <a:pt x="134" y="301"/>
                  </a:cubicBezTo>
                  <a:cubicBezTo>
                    <a:pt x="156" y="301"/>
                    <a:pt x="167" y="301"/>
                    <a:pt x="178" y="289"/>
                  </a:cubicBezTo>
                  <a:cubicBezTo>
                    <a:pt x="189" y="289"/>
                    <a:pt x="212" y="267"/>
                    <a:pt x="212" y="267"/>
                  </a:cubicBezTo>
                  <a:lnTo>
                    <a:pt x="245" y="223"/>
                  </a:lnTo>
                  <a:cubicBezTo>
                    <a:pt x="245" y="231"/>
                    <a:pt x="248" y="234"/>
                    <a:pt x="251" y="234"/>
                  </a:cubicBezTo>
                  <a:cubicBezTo>
                    <a:pt x="258" y="234"/>
                    <a:pt x="267" y="222"/>
                    <a:pt x="267" y="201"/>
                  </a:cubicBezTo>
                  <a:lnTo>
                    <a:pt x="267" y="134"/>
                  </a:lnTo>
                  <a:lnTo>
                    <a:pt x="267" y="112"/>
                  </a:lnTo>
                  <a:lnTo>
                    <a:pt x="245" y="101"/>
                  </a:lnTo>
                  <a:cubicBezTo>
                    <a:pt x="245" y="90"/>
                    <a:pt x="234" y="90"/>
                    <a:pt x="234" y="79"/>
                  </a:cubicBezTo>
                  <a:lnTo>
                    <a:pt x="189" y="34"/>
                  </a:lnTo>
                  <a:cubicBezTo>
                    <a:pt x="178" y="23"/>
                    <a:pt x="178" y="23"/>
                    <a:pt x="167" y="23"/>
                  </a:cubicBezTo>
                  <a:cubicBezTo>
                    <a:pt x="156" y="23"/>
                    <a:pt x="134" y="1"/>
                    <a:pt x="11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Google Shape;2335;p39">
              <a:extLst>
                <a:ext uri="{FF2B5EF4-FFF2-40B4-BE49-F238E27FC236}">
                  <a16:creationId xmlns:a16="http://schemas.microsoft.com/office/drawing/2014/main" id="{D835AC33-DE9D-475A-F875-BBAE9F44D3DD}"/>
                </a:ext>
              </a:extLst>
            </p:cNvPr>
            <p:cNvSpPr/>
            <p:nvPr/>
          </p:nvSpPr>
          <p:spPr>
            <a:xfrm>
              <a:off x="5840900" y="2487650"/>
              <a:ext cx="8650" cy="6675"/>
            </a:xfrm>
            <a:custGeom>
              <a:avLst/>
              <a:gdLst/>
              <a:ahLst/>
              <a:cxnLst/>
              <a:rect l="l" t="t" r="r" b="b"/>
              <a:pathLst>
                <a:path w="346" h="267" extrusionOk="0">
                  <a:moveTo>
                    <a:pt x="101" y="0"/>
                  </a:moveTo>
                  <a:cubicBezTo>
                    <a:pt x="68" y="22"/>
                    <a:pt x="56" y="33"/>
                    <a:pt x="45" y="44"/>
                  </a:cubicBezTo>
                  <a:cubicBezTo>
                    <a:pt x="23" y="55"/>
                    <a:pt x="23" y="78"/>
                    <a:pt x="12" y="78"/>
                  </a:cubicBezTo>
                  <a:cubicBezTo>
                    <a:pt x="1" y="100"/>
                    <a:pt x="1" y="111"/>
                    <a:pt x="1" y="144"/>
                  </a:cubicBezTo>
                  <a:cubicBezTo>
                    <a:pt x="1" y="155"/>
                    <a:pt x="1" y="189"/>
                    <a:pt x="12" y="200"/>
                  </a:cubicBezTo>
                  <a:cubicBezTo>
                    <a:pt x="12" y="211"/>
                    <a:pt x="23" y="222"/>
                    <a:pt x="45" y="244"/>
                  </a:cubicBezTo>
                  <a:cubicBezTo>
                    <a:pt x="56" y="255"/>
                    <a:pt x="79" y="266"/>
                    <a:pt x="112" y="266"/>
                  </a:cubicBezTo>
                  <a:lnTo>
                    <a:pt x="179" y="266"/>
                  </a:lnTo>
                  <a:cubicBezTo>
                    <a:pt x="190" y="255"/>
                    <a:pt x="212" y="255"/>
                    <a:pt x="234" y="244"/>
                  </a:cubicBezTo>
                  <a:cubicBezTo>
                    <a:pt x="245" y="244"/>
                    <a:pt x="245" y="222"/>
                    <a:pt x="267" y="222"/>
                  </a:cubicBezTo>
                  <a:lnTo>
                    <a:pt x="290" y="222"/>
                  </a:lnTo>
                  <a:cubicBezTo>
                    <a:pt x="301" y="222"/>
                    <a:pt x="301" y="211"/>
                    <a:pt x="323" y="211"/>
                  </a:cubicBezTo>
                  <a:cubicBezTo>
                    <a:pt x="323" y="200"/>
                    <a:pt x="323" y="200"/>
                    <a:pt x="334" y="178"/>
                  </a:cubicBezTo>
                  <a:cubicBezTo>
                    <a:pt x="345" y="144"/>
                    <a:pt x="345" y="100"/>
                    <a:pt x="334" y="78"/>
                  </a:cubicBezTo>
                  <a:cubicBezTo>
                    <a:pt x="334" y="67"/>
                    <a:pt x="323" y="67"/>
                    <a:pt x="323" y="67"/>
                  </a:cubicBezTo>
                  <a:cubicBezTo>
                    <a:pt x="301" y="67"/>
                    <a:pt x="301" y="44"/>
                    <a:pt x="290" y="44"/>
                  </a:cubicBezTo>
                  <a:cubicBezTo>
                    <a:pt x="278" y="44"/>
                    <a:pt x="278" y="44"/>
                    <a:pt x="267" y="33"/>
                  </a:cubicBezTo>
                  <a:lnTo>
                    <a:pt x="245" y="33"/>
                  </a:lnTo>
                  <a:cubicBezTo>
                    <a:pt x="234" y="33"/>
                    <a:pt x="234" y="33"/>
                    <a:pt x="223" y="22"/>
                  </a:cubicBezTo>
                  <a:cubicBezTo>
                    <a:pt x="212" y="22"/>
                    <a:pt x="179" y="0"/>
                    <a:pt x="1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Google Shape;2336;p39">
              <a:extLst>
                <a:ext uri="{FF2B5EF4-FFF2-40B4-BE49-F238E27FC236}">
                  <a16:creationId xmlns:a16="http://schemas.microsoft.com/office/drawing/2014/main" id="{DA4FDA03-1110-5136-5DFA-2B3B4A02F7D9}"/>
                </a:ext>
              </a:extLst>
            </p:cNvPr>
            <p:cNvSpPr/>
            <p:nvPr/>
          </p:nvSpPr>
          <p:spPr>
            <a:xfrm>
              <a:off x="5896400" y="2489025"/>
              <a:ext cx="7525" cy="7800"/>
            </a:xfrm>
            <a:custGeom>
              <a:avLst/>
              <a:gdLst/>
              <a:ahLst/>
              <a:cxnLst/>
              <a:rect l="l" t="t" r="r" b="b"/>
              <a:pathLst>
                <a:path w="301" h="312" extrusionOk="0">
                  <a:moveTo>
                    <a:pt x="100" y="0"/>
                  </a:moveTo>
                  <a:cubicBezTo>
                    <a:pt x="78" y="0"/>
                    <a:pt x="67" y="0"/>
                    <a:pt x="56" y="23"/>
                  </a:cubicBezTo>
                  <a:cubicBezTo>
                    <a:pt x="45" y="23"/>
                    <a:pt x="23" y="34"/>
                    <a:pt x="23" y="45"/>
                  </a:cubicBezTo>
                  <a:cubicBezTo>
                    <a:pt x="23" y="67"/>
                    <a:pt x="12" y="67"/>
                    <a:pt x="12" y="78"/>
                  </a:cubicBezTo>
                  <a:cubicBezTo>
                    <a:pt x="1" y="89"/>
                    <a:pt x="1" y="111"/>
                    <a:pt x="1" y="134"/>
                  </a:cubicBezTo>
                  <a:lnTo>
                    <a:pt x="1" y="167"/>
                  </a:lnTo>
                  <a:cubicBezTo>
                    <a:pt x="1" y="189"/>
                    <a:pt x="1" y="200"/>
                    <a:pt x="12" y="211"/>
                  </a:cubicBezTo>
                  <a:cubicBezTo>
                    <a:pt x="12" y="222"/>
                    <a:pt x="23" y="245"/>
                    <a:pt x="23" y="245"/>
                  </a:cubicBezTo>
                  <a:lnTo>
                    <a:pt x="67" y="278"/>
                  </a:lnTo>
                  <a:cubicBezTo>
                    <a:pt x="78" y="300"/>
                    <a:pt x="100" y="300"/>
                    <a:pt x="112" y="300"/>
                  </a:cubicBezTo>
                  <a:cubicBezTo>
                    <a:pt x="123" y="300"/>
                    <a:pt x="134" y="311"/>
                    <a:pt x="156" y="311"/>
                  </a:cubicBezTo>
                  <a:lnTo>
                    <a:pt x="189" y="311"/>
                  </a:lnTo>
                  <a:cubicBezTo>
                    <a:pt x="200" y="311"/>
                    <a:pt x="223" y="311"/>
                    <a:pt x="234" y="300"/>
                  </a:cubicBezTo>
                  <a:cubicBezTo>
                    <a:pt x="245" y="278"/>
                    <a:pt x="267" y="278"/>
                    <a:pt x="278" y="267"/>
                  </a:cubicBezTo>
                  <a:cubicBezTo>
                    <a:pt x="278" y="256"/>
                    <a:pt x="289" y="245"/>
                    <a:pt x="289" y="234"/>
                  </a:cubicBezTo>
                  <a:cubicBezTo>
                    <a:pt x="289" y="211"/>
                    <a:pt x="300" y="200"/>
                    <a:pt x="300" y="189"/>
                  </a:cubicBezTo>
                  <a:lnTo>
                    <a:pt x="300" y="145"/>
                  </a:lnTo>
                  <a:cubicBezTo>
                    <a:pt x="300" y="134"/>
                    <a:pt x="300" y="123"/>
                    <a:pt x="289" y="100"/>
                  </a:cubicBezTo>
                  <a:cubicBezTo>
                    <a:pt x="289" y="89"/>
                    <a:pt x="278" y="78"/>
                    <a:pt x="278" y="78"/>
                  </a:cubicBezTo>
                  <a:lnTo>
                    <a:pt x="234" y="34"/>
                  </a:lnTo>
                  <a:cubicBezTo>
                    <a:pt x="223" y="23"/>
                    <a:pt x="211" y="23"/>
                    <a:pt x="189" y="23"/>
                  </a:cubicBezTo>
                  <a:cubicBezTo>
                    <a:pt x="178" y="0"/>
                    <a:pt x="156" y="0"/>
                    <a:pt x="13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Google Shape;2337;p39">
              <a:extLst>
                <a:ext uri="{FF2B5EF4-FFF2-40B4-BE49-F238E27FC236}">
                  <a16:creationId xmlns:a16="http://schemas.microsoft.com/office/drawing/2014/main" id="{55830476-8FB6-3ECE-9C98-DCDBC33493D5}"/>
                </a:ext>
              </a:extLst>
            </p:cNvPr>
            <p:cNvSpPr/>
            <p:nvPr/>
          </p:nvSpPr>
          <p:spPr>
            <a:xfrm>
              <a:off x="5946900" y="2446025"/>
              <a:ext cx="9450" cy="9725"/>
            </a:xfrm>
            <a:custGeom>
              <a:avLst/>
              <a:gdLst/>
              <a:ahLst/>
              <a:cxnLst/>
              <a:rect l="l" t="t" r="r" b="b"/>
              <a:pathLst>
                <a:path w="378" h="389" extrusionOk="0">
                  <a:moveTo>
                    <a:pt x="156" y="0"/>
                  </a:moveTo>
                  <a:cubicBezTo>
                    <a:pt x="145" y="0"/>
                    <a:pt x="134" y="0"/>
                    <a:pt x="111" y="23"/>
                  </a:cubicBezTo>
                  <a:cubicBezTo>
                    <a:pt x="100" y="23"/>
                    <a:pt x="89" y="34"/>
                    <a:pt x="78" y="45"/>
                  </a:cubicBezTo>
                  <a:cubicBezTo>
                    <a:pt x="56" y="67"/>
                    <a:pt x="45" y="78"/>
                    <a:pt x="45" y="89"/>
                  </a:cubicBezTo>
                  <a:cubicBezTo>
                    <a:pt x="34" y="100"/>
                    <a:pt x="34" y="111"/>
                    <a:pt x="23" y="133"/>
                  </a:cubicBezTo>
                  <a:cubicBezTo>
                    <a:pt x="0" y="145"/>
                    <a:pt x="0" y="156"/>
                    <a:pt x="0" y="178"/>
                  </a:cubicBezTo>
                  <a:lnTo>
                    <a:pt x="0" y="222"/>
                  </a:lnTo>
                  <a:cubicBezTo>
                    <a:pt x="0" y="244"/>
                    <a:pt x="0" y="256"/>
                    <a:pt x="23" y="267"/>
                  </a:cubicBezTo>
                  <a:cubicBezTo>
                    <a:pt x="34" y="300"/>
                    <a:pt x="45" y="311"/>
                    <a:pt x="56" y="322"/>
                  </a:cubicBezTo>
                  <a:lnTo>
                    <a:pt x="89" y="355"/>
                  </a:lnTo>
                  <a:cubicBezTo>
                    <a:pt x="111" y="367"/>
                    <a:pt x="134" y="378"/>
                    <a:pt x="156" y="389"/>
                  </a:cubicBezTo>
                  <a:lnTo>
                    <a:pt x="211" y="389"/>
                  </a:lnTo>
                  <a:cubicBezTo>
                    <a:pt x="222" y="389"/>
                    <a:pt x="256" y="378"/>
                    <a:pt x="267" y="367"/>
                  </a:cubicBezTo>
                  <a:cubicBezTo>
                    <a:pt x="300" y="355"/>
                    <a:pt x="311" y="322"/>
                    <a:pt x="322" y="311"/>
                  </a:cubicBezTo>
                  <a:cubicBezTo>
                    <a:pt x="356" y="300"/>
                    <a:pt x="367" y="289"/>
                    <a:pt x="367" y="267"/>
                  </a:cubicBezTo>
                  <a:cubicBezTo>
                    <a:pt x="367" y="256"/>
                    <a:pt x="378" y="244"/>
                    <a:pt x="378" y="222"/>
                  </a:cubicBezTo>
                  <a:lnTo>
                    <a:pt x="378" y="178"/>
                  </a:lnTo>
                  <a:cubicBezTo>
                    <a:pt x="378" y="156"/>
                    <a:pt x="378" y="145"/>
                    <a:pt x="367" y="133"/>
                  </a:cubicBezTo>
                  <a:lnTo>
                    <a:pt x="333" y="89"/>
                  </a:lnTo>
                  <a:cubicBezTo>
                    <a:pt x="322" y="78"/>
                    <a:pt x="311" y="67"/>
                    <a:pt x="311" y="45"/>
                  </a:cubicBezTo>
                  <a:cubicBezTo>
                    <a:pt x="300" y="34"/>
                    <a:pt x="278" y="34"/>
                    <a:pt x="267" y="23"/>
                  </a:cubicBezTo>
                  <a:lnTo>
                    <a:pt x="222" y="0"/>
                  </a:ln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Google Shape;2338;p39">
              <a:extLst>
                <a:ext uri="{FF2B5EF4-FFF2-40B4-BE49-F238E27FC236}">
                  <a16:creationId xmlns:a16="http://schemas.microsoft.com/office/drawing/2014/main" id="{0B3C9E64-9E95-9294-3627-151085B6BFC8}"/>
                </a:ext>
              </a:extLst>
            </p:cNvPr>
            <p:cNvSpPr/>
            <p:nvPr/>
          </p:nvSpPr>
          <p:spPr>
            <a:xfrm>
              <a:off x="5965475" y="2563975"/>
              <a:ext cx="5025" cy="5500"/>
            </a:xfrm>
            <a:custGeom>
              <a:avLst/>
              <a:gdLst/>
              <a:ahLst/>
              <a:cxnLst/>
              <a:rect l="l" t="t" r="r" b="b"/>
              <a:pathLst>
                <a:path w="201" h="220" extrusionOk="0">
                  <a:moveTo>
                    <a:pt x="104" y="0"/>
                  </a:moveTo>
                  <a:cubicBezTo>
                    <a:pt x="98" y="0"/>
                    <a:pt x="93" y="3"/>
                    <a:pt x="90" y="10"/>
                  </a:cubicBezTo>
                  <a:cubicBezTo>
                    <a:pt x="79" y="10"/>
                    <a:pt x="68" y="10"/>
                    <a:pt x="56" y="21"/>
                  </a:cubicBezTo>
                  <a:cubicBezTo>
                    <a:pt x="34" y="21"/>
                    <a:pt x="23" y="32"/>
                    <a:pt x="23" y="43"/>
                  </a:cubicBezTo>
                  <a:cubicBezTo>
                    <a:pt x="23" y="66"/>
                    <a:pt x="12" y="66"/>
                    <a:pt x="12" y="77"/>
                  </a:cubicBezTo>
                  <a:cubicBezTo>
                    <a:pt x="1" y="88"/>
                    <a:pt x="1" y="99"/>
                    <a:pt x="1" y="132"/>
                  </a:cubicBezTo>
                  <a:lnTo>
                    <a:pt x="1" y="154"/>
                  </a:lnTo>
                  <a:cubicBezTo>
                    <a:pt x="1" y="176"/>
                    <a:pt x="12" y="188"/>
                    <a:pt x="23" y="199"/>
                  </a:cubicBezTo>
                  <a:cubicBezTo>
                    <a:pt x="34" y="210"/>
                    <a:pt x="56" y="210"/>
                    <a:pt x="68" y="210"/>
                  </a:cubicBezTo>
                  <a:cubicBezTo>
                    <a:pt x="75" y="210"/>
                    <a:pt x="82" y="220"/>
                    <a:pt x="93" y="220"/>
                  </a:cubicBezTo>
                  <a:cubicBezTo>
                    <a:pt x="98" y="220"/>
                    <a:pt x="105" y="217"/>
                    <a:pt x="112" y="210"/>
                  </a:cubicBezTo>
                  <a:cubicBezTo>
                    <a:pt x="123" y="210"/>
                    <a:pt x="134" y="210"/>
                    <a:pt x="145" y="199"/>
                  </a:cubicBezTo>
                  <a:cubicBezTo>
                    <a:pt x="167" y="199"/>
                    <a:pt x="179" y="188"/>
                    <a:pt x="179" y="176"/>
                  </a:cubicBezTo>
                  <a:cubicBezTo>
                    <a:pt x="179" y="176"/>
                    <a:pt x="190" y="154"/>
                    <a:pt x="190" y="143"/>
                  </a:cubicBezTo>
                  <a:cubicBezTo>
                    <a:pt x="201" y="132"/>
                    <a:pt x="201" y="121"/>
                    <a:pt x="201" y="88"/>
                  </a:cubicBezTo>
                  <a:lnTo>
                    <a:pt x="201" y="66"/>
                  </a:lnTo>
                  <a:cubicBezTo>
                    <a:pt x="201" y="43"/>
                    <a:pt x="190" y="32"/>
                    <a:pt x="179" y="21"/>
                  </a:cubicBezTo>
                  <a:cubicBezTo>
                    <a:pt x="167" y="10"/>
                    <a:pt x="145" y="10"/>
                    <a:pt x="134" y="10"/>
                  </a:cubicBezTo>
                  <a:cubicBezTo>
                    <a:pt x="127" y="10"/>
                    <a:pt x="114" y="0"/>
                    <a:pt x="10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Google Shape;2339;p39">
              <a:extLst>
                <a:ext uri="{FF2B5EF4-FFF2-40B4-BE49-F238E27FC236}">
                  <a16:creationId xmlns:a16="http://schemas.microsoft.com/office/drawing/2014/main" id="{C316FA5B-EE20-67B7-7673-ED9DE3E44D2E}"/>
                </a:ext>
              </a:extLst>
            </p:cNvPr>
            <p:cNvSpPr/>
            <p:nvPr/>
          </p:nvSpPr>
          <p:spPr>
            <a:xfrm>
              <a:off x="5993775" y="2510825"/>
              <a:ext cx="5875" cy="6375"/>
            </a:xfrm>
            <a:custGeom>
              <a:avLst/>
              <a:gdLst/>
              <a:ahLst/>
              <a:cxnLst/>
              <a:rect l="l" t="t" r="r" b="b"/>
              <a:pathLst>
                <a:path w="235" h="255" extrusionOk="0">
                  <a:moveTo>
                    <a:pt x="126" y="0"/>
                  </a:moveTo>
                  <a:cubicBezTo>
                    <a:pt x="121" y="0"/>
                    <a:pt x="116" y="2"/>
                    <a:pt x="112" y="5"/>
                  </a:cubicBezTo>
                  <a:cubicBezTo>
                    <a:pt x="101" y="5"/>
                    <a:pt x="90" y="5"/>
                    <a:pt x="68" y="27"/>
                  </a:cubicBezTo>
                  <a:cubicBezTo>
                    <a:pt x="56" y="27"/>
                    <a:pt x="45" y="39"/>
                    <a:pt x="34" y="50"/>
                  </a:cubicBezTo>
                  <a:cubicBezTo>
                    <a:pt x="34" y="61"/>
                    <a:pt x="12" y="61"/>
                    <a:pt x="12" y="83"/>
                  </a:cubicBezTo>
                  <a:cubicBezTo>
                    <a:pt x="1" y="94"/>
                    <a:pt x="1" y="116"/>
                    <a:pt x="1" y="138"/>
                  </a:cubicBezTo>
                  <a:lnTo>
                    <a:pt x="1" y="161"/>
                  </a:lnTo>
                  <a:cubicBezTo>
                    <a:pt x="12" y="172"/>
                    <a:pt x="12" y="205"/>
                    <a:pt x="45" y="216"/>
                  </a:cubicBezTo>
                  <a:cubicBezTo>
                    <a:pt x="56" y="227"/>
                    <a:pt x="68" y="227"/>
                    <a:pt x="90" y="249"/>
                  </a:cubicBezTo>
                  <a:cubicBezTo>
                    <a:pt x="97" y="249"/>
                    <a:pt x="105" y="254"/>
                    <a:pt x="112" y="254"/>
                  </a:cubicBezTo>
                  <a:cubicBezTo>
                    <a:pt x="116" y="254"/>
                    <a:pt x="119" y="253"/>
                    <a:pt x="123" y="249"/>
                  </a:cubicBezTo>
                  <a:cubicBezTo>
                    <a:pt x="145" y="249"/>
                    <a:pt x="156" y="249"/>
                    <a:pt x="167" y="227"/>
                  </a:cubicBezTo>
                  <a:cubicBezTo>
                    <a:pt x="179" y="227"/>
                    <a:pt x="201" y="216"/>
                    <a:pt x="212" y="205"/>
                  </a:cubicBezTo>
                  <a:cubicBezTo>
                    <a:pt x="223" y="194"/>
                    <a:pt x="223" y="172"/>
                    <a:pt x="223" y="172"/>
                  </a:cubicBezTo>
                  <a:cubicBezTo>
                    <a:pt x="234" y="161"/>
                    <a:pt x="234" y="138"/>
                    <a:pt x="234" y="116"/>
                  </a:cubicBezTo>
                  <a:lnTo>
                    <a:pt x="234" y="94"/>
                  </a:lnTo>
                  <a:cubicBezTo>
                    <a:pt x="223" y="83"/>
                    <a:pt x="223" y="50"/>
                    <a:pt x="201" y="39"/>
                  </a:cubicBezTo>
                  <a:cubicBezTo>
                    <a:pt x="179" y="27"/>
                    <a:pt x="167" y="27"/>
                    <a:pt x="156" y="5"/>
                  </a:cubicBezTo>
                  <a:cubicBezTo>
                    <a:pt x="149" y="5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Google Shape;2340;p39">
              <a:extLst>
                <a:ext uri="{FF2B5EF4-FFF2-40B4-BE49-F238E27FC236}">
                  <a16:creationId xmlns:a16="http://schemas.microsoft.com/office/drawing/2014/main" id="{5F17845C-75FE-D173-B6C3-E9A264C95654}"/>
                </a:ext>
              </a:extLst>
            </p:cNvPr>
            <p:cNvSpPr/>
            <p:nvPr/>
          </p:nvSpPr>
          <p:spPr>
            <a:xfrm>
              <a:off x="5958825" y="2488475"/>
              <a:ext cx="8625" cy="8625"/>
            </a:xfrm>
            <a:custGeom>
              <a:avLst/>
              <a:gdLst/>
              <a:ahLst/>
              <a:cxnLst/>
              <a:rect l="l" t="t" r="r" b="b"/>
              <a:pathLst>
                <a:path w="345" h="345" extrusionOk="0">
                  <a:moveTo>
                    <a:pt x="156" y="0"/>
                  </a:moveTo>
                  <a:cubicBezTo>
                    <a:pt x="134" y="0"/>
                    <a:pt x="123" y="0"/>
                    <a:pt x="112" y="11"/>
                  </a:cubicBezTo>
                  <a:cubicBezTo>
                    <a:pt x="78" y="34"/>
                    <a:pt x="56" y="45"/>
                    <a:pt x="45" y="56"/>
                  </a:cubicBezTo>
                  <a:cubicBezTo>
                    <a:pt x="23" y="67"/>
                    <a:pt x="12" y="100"/>
                    <a:pt x="12" y="111"/>
                  </a:cubicBezTo>
                  <a:cubicBezTo>
                    <a:pt x="1" y="122"/>
                    <a:pt x="1" y="156"/>
                    <a:pt x="1" y="178"/>
                  </a:cubicBezTo>
                  <a:cubicBezTo>
                    <a:pt x="1" y="211"/>
                    <a:pt x="12" y="233"/>
                    <a:pt x="23" y="267"/>
                  </a:cubicBezTo>
                  <a:cubicBezTo>
                    <a:pt x="45" y="289"/>
                    <a:pt x="67" y="311"/>
                    <a:pt x="101" y="322"/>
                  </a:cubicBezTo>
                  <a:cubicBezTo>
                    <a:pt x="112" y="322"/>
                    <a:pt x="123" y="333"/>
                    <a:pt x="123" y="333"/>
                  </a:cubicBezTo>
                  <a:cubicBezTo>
                    <a:pt x="134" y="333"/>
                    <a:pt x="156" y="344"/>
                    <a:pt x="167" y="344"/>
                  </a:cubicBezTo>
                  <a:lnTo>
                    <a:pt x="223" y="344"/>
                  </a:lnTo>
                  <a:cubicBezTo>
                    <a:pt x="234" y="344"/>
                    <a:pt x="245" y="344"/>
                    <a:pt x="267" y="333"/>
                  </a:cubicBezTo>
                  <a:cubicBezTo>
                    <a:pt x="278" y="322"/>
                    <a:pt x="300" y="322"/>
                    <a:pt x="322" y="289"/>
                  </a:cubicBezTo>
                  <a:cubicBezTo>
                    <a:pt x="322" y="278"/>
                    <a:pt x="334" y="267"/>
                    <a:pt x="334" y="256"/>
                  </a:cubicBezTo>
                  <a:cubicBezTo>
                    <a:pt x="334" y="233"/>
                    <a:pt x="345" y="222"/>
                    <a:pt x="345" y="211"/>
                  </a:cubicBezTo>
                  <a:lnTo>
                    <a:pt x="345" y="156"/>
                  </a:lnTo>
                  <a:cubicBezTo>
                    <a:pt x="345" y="145"/>
                    <a:pt x="334" y="111"/>
                    <a:pt x="322" y="100"/>
                  </a:cubicBezTo>
                  <a:cubicBezTo>
                    <a:pt x="322" y="89"/>
                    <a:pt x="300" y="67"/>
                    <a:pt x="300" y="67"/>
                  </a:cubicBezTo>
                  <a:cubicBezTo>
                    <a:pt x="289" y="45"/>
                    <a:pt x="267" y="34"/>
                    <a:pt x="234" y="11"/>
                  </a:cubicBezTo>
                  <a:cubicBezTo>
                    <a:pt x="211" y="0"/>
                    <a:pt x="178" y="0"/>
                    <a:pt x="156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Google Shape;2341;p39">
              <a:extLst>
                <a:ext uri="{FF2B5EF4-FFF2-40B4-BE49-F238E27FC236}">
                  <a16:creationId xmlns:a16="http://schemas.microsoft.com/office/drawing/2014/main" id="{0F940ABF-2FF7-A1E3-47C2-67C820F29196}"/>
                </a:ext>
              </a:extLst>
            </p:cNvPr>
            <p:cNvSpPr/>
            <p:nvPr/>
          </p:nvSpPr>
          <p:spPr>
            <a:xfrm>
              <a:off x="5790975" y="2389975"/>
              <a:ext cx="5575" cy="6675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78" y="1"/>
                  </a:moveTo>
                  <a:cubicBezTo>
                    <a:pt x="67" y="12"/>
                    <a:pt x="45" y="12"/>
                    <a:pt x="23" y="45"/>
                  </a:cubicBezTo>
                  <a:cubicBezTo>
                    <a:pt x="11" y="56"/>
                    <a:pt x="0" y="89"/>
                    <a:pt x="0" y="100"/>
                  </a:cubicBezTo>
                  <a:lnTo>
                    <a:pt x="0" y="156"/>
                  </a:lnTo>
                  <a:cubicBezTo>
                    <a:pt x="0" y="167"/>
                    <a:pt x="11" y="178"/>
                    <a:pt x="11" y="189"/>
                  </a:cubicBezTo>
                  <a:lnTo>
                    <a:pt x="11" y="211"/>
                  </a:lnTo>
                  <a:lnTo>
                    <a:pt x="45" y="234"/>
                  </a:lnTo>
                  <a:lnTo>
                    <a:pt x="56" y="234"/>
                  </a:lnTo>
                  <a:cubicBezTo>
                    <a:pt x="67" y="245"/>
                    <a:pt x="67" y="245"/>
                    <a:pt x="78" y="245"/>
                  </a:cubicBezTo>
                  <a:cubicBezTo>
                    <a:pt x="100" y="245"/>
                    <a:pt x="111" y="267"/>
                    <a:pt x="111" y="267"/>
                  </a:cubicBezTo>
                  <a:lnTo>
                    <a:pt x="167" y="267"/>
                  </a:lnTo>
                  <a:cubicBezTo>
                    <a:pt x="178" y="267"/>
                    <a:pt x="178" y="245"/>
                    <a:pt x="189" y="245"/>
                  </a:cubicBezTo>
                  <a:cubicBezTo>
                    <a:pt x="211" y="245"/>
                    <a:pt x="211" y="234"/>
                    <a:pt x="222" y="222"/>
                  </a:cubicBezTo>
                  <a:lnTo>
                    <a:pt x="222" y="200"/>
                  </a:lnTo>
                  <a:cubicBezTo>
                    <a:pt x="222" y="185"/>
                    <a:pt x="222" y="175"/>
                    <a:pt x="219" y="167"/>
                  </a:cubicBezTo>
                  <a:lnTo>
                    <a:pt x="219" y="167"/>
                  </a:lnTo>
                  <a:cubicBezTo>
                    <a:pt x="220" y="167"/>
                    <a:pt x="221" y="167"/>
                    <a:pt x="222" y="167"/>
                  </a:cubicBezTo>
                  <a:lnTo>
                    <a:pt x="222" y="156"/>
                  </a:lnTo>
                  <a:lnTo>
                    <a:pt x="222" y="134"/>
                  </a:lnTo>
                  <a:lnTo>
                    <a:pt x="222" y="112"/>
                  </a:lnTo>
                  <a:cubicBezTo>
                    <a:pt x="222" y="89"/>
                    <a:pt x="211" y="67"/>
                    <a:pt x="211" y="56"/>
                  </a:cubicBezTo>
                  <a:lnTo>
                    <a:pt x="167" y="12"/>
                  </a:lnTo>
                  <a:cubicBezTo>
                    <a:pt x="156" y="1"/>
                    <a:pt x="134" y="1"/>
                    <a:pt x="12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Google Shape;2342;p39">
              <a:extLst>
                <a:ext uri="{FF2B5EF4-FFF2-40B4-BE49-F238E27FC236}">
                  <a16:creationId xmlns:a16="http://schemas.microsoft.com/office/drawing/2014/main" id="{B1E22E2D-D5C8-33A4-4907-BEA19A6639FC}"/>
                </a:ext>
              </a:extLst>
            </p:cNvPr>
            <p:cNvSpPr/>
            <p:nvPr/>
          </p:nvSpPr>
          <p:spPr>
            <a:xfrm>
              <a:off x="5777375" y="2431875"/>
              <a:ext cx="9450" cy="8075"/>
            </a:xfrm>
            <a:custGeom>
              <a:avLst/>
              <a:gdLst/>
              <a:ahLst/>
              <a:cxnLst/>
              <a:rect l="l" t="t" r="r" b="b"/>
              <a:pathLst>
                <a:path w="378" h="323" extrusionOk="0">
                  <a:moveTo>
                    <a:pt x="112" y="0"/>
                  </a:moveTo>
                  <a:cubicBezTo>
                    <a:pt x="89" y="23"/>
                    <a:pt x="56" y="34"/>
                    <a:pt x="45" y="45"/>
                  </a:cubicBezTo>
                  <a:cubicBezTo>
                    <a:pt x="34" y="56"/>
                    <a:pt x="12" y="89"/>
                    <a:pt x="12" y="100"/>
                  </a:cubicBezTo>
                  <a:cubicBezTo>
                    <a:pt x="1" y="111"/>
                    <a:pt x="1" y="145"/>
                    <a:pt x="1" y="167"/>
                  </a:cubicBezTo>
                  <a:cubicBezTo>
                    <a:pt x="1" y="200"/>
                    <a:pt x="12" y="222"/>
                    <a:pt x="34" y="256"/>
                  </a:cubicBezTo>
                  <a:cubicBezTo>
                    <a:pt x="45" y="278"/>
                    <a:pt x="67" y="300"/>
                    <a:pt x="100" y="311"/>
                  </a:cubicBezTo>
                  <a:cubicBezTo>
                    <a:pt x="123" y="322"/>
                    <a:pt x="156" y="322"/>
                    <a:pt x="178" y="322"/>
                  </a:cubicBezTo>
                  <a:cubicBezTo>
                    <a:pt x="200" y="322"/>
                    <a:pt x="211" y="322"/>
                    <a:pt x="234" y="311"/>
                  </a:cubicBezTo>
                  <a:cubicBezTo>
                    <a:pt x="256" y="311"/>
                    <a:pt x="267" y="311"/>
                    <a:pt x="278" y="289"/>
                  </a:cubicBezTo>
                  <a:cubicBezTo>
                    <a:pt x="289" y="289"/>
                    <a:pt x="311" y="278"/>
                    <a:pt x="311" y="278"/>
                  </a:cubicBezTo>
                  <a:lnTo>
                    <a:pt x="334" y="256"/>
                  </a:lnTo>
                  <a:cubicBezTo>
                    <a:pt x="336" y="258"/>
                    <a:pt x="338" y="260"/>
                    <a:pt x="340" y="260"/>
                  </a:cubicBezTo>
                  <a:cubicBezTo>
                    <a:pt x="346" y="260"/>
                    <a:pt x="350" y="247"/>
                    <a:pt x="367" y="222"/>
                  </a:cubicBezTo>
                  <a:cubicBezTo>
                    <a:pt x="367" y="211"/>
                    <a:pt x="378" y="200"/>
                    <a:pt x="367" y="189"/>
                  </a:cubicBezTo>
                  <a:lnTo>
                    <a:pt x="367" y="145"/>
                  </a:lnTo>
                  <a:cubicBezTo>
                    <a:pt x="367" y="122"/>
                    <a:pt x="367" y="111"/>
                    <a:pt x="345" y="111"/>
                  </a:cubicBezTo>
                  <a:cubicBezTo>
                    <a:pt x="334" y="100"/>
                    <a:pt x="334" y="89"/>
                    <a:pt x="322" y="78"/>
                  </a:cubicBezTo>
                  <a:cubicBezTo>
                    <a:pt x="311" y="56"/>
                    <a:pt x="289" y="56"/>
                    <a:pt x="278" y="45"/>
                  </a:cubicBezTo>
                  <a:cubicBezTo>
                    <a:pt x="256" y="34"/>
                    <a:pt x="234" y="23"/>
                    <a:pt x="200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Google Shape;2343;p39">
              <a:extLst>
                <a:ext uri="{FF2B5EF4-FFF2-40B4-BE49-F238E27FC236}">
                  <a16:creationId xmlns:a16="http://schemas.microsoft.com/office/drawing/2014/main" id="{7ADFBD62-62BB-74C2-3F4C-55B03FFC4613}"/>
                </a:ext>
              </a:extLst>
            </p:cNvPr>
            <p:cNvSpPr/>
            <p:nvPr/>
          </p:nvSpPr>
          <p:spPr>
            <a:xfrm>
              <a:off x="5822050" y="2430475"/>
              <a:ext cx="7500" cy="7525"/>
            </a:xfrm>
            <a:custGeom>
              <a:avLst/>
              <a:gdLst/>
              <a:ahLst/>
              <a:cxnLst/>
              <a:rect l="l" t="t" r="r" b="b"/>
              <a:pathLst>
                <a:path w="300" h="301" extrusionOk="0">
                  <a:moveTo>
                    <a:pt x="134" y="1"/>
                  </a:moveTo>
                  <a:cubicBezTo>
                    <a:pt x="111" y="1"/>
                    <a:pt x="89" y="23"/>
                    <a:pt x="78" y="23"/>
                  </a:cubicBezTo>
                  <a:cubicBezTo>
                    <a:pt x="45" y="34"/>
                    <a:pt x="34" y="45"/>
                    <a:pt x="11" y="79"/>
                  </a:cubicBezTo>
                  <a:cubicBezTo>
                    <a:pt x="11" y="90"/>
                    <a:pt x="0" y="101"/>
                    <a:pt x="0" y="112"/>
                  </a:cubicBezTo>
                  <a:lnTo>
                    <a:pt x="0" y="167"/>
                  </a:lnTo>
                  <a:cubicBezTo>
                    <a:pt x="0" y="189"/>
                    <a:pt x="0" y="201"/>
                    <a:pt x="11" y="201"/>
                  </a:cubicBezTo>
                  <a:cubicBezTo>
                    <a:pt x="11" y="212"/>
                    <a:pt x="34" y="223"/>
                    <a:pt x="45" y="245"/>
                  </a:cubicBezTo>
                  <a:cubicBezTo>
                    <a:pt x="45" y="245"/>
                    <a:pt x="56" y="245"/>
                    <a:pt x="56" y="256"/>
                  </a:cubicBezTo>
                  <a:cubicBezTo>
                    <a:pt x="67" y="267"/>
                    <a:pt x="67" y="278"/>
                    <a:pt x="100" y="278"/>
                  </a:cubicBezTo>
                  <a:cubicBezTo>
                    <a:pt x="111" y="300"/>
                    <a:pt x="122" y="300"/>
                    <a:pt x="145" y="300"/>
                  </a:cubicBezTo>
                  <a:lnTo>
                    <a:pt x="178" y="300"/>
                  </a:lnTo>
                  <a:cubicBezTo>
                    <a:pt x="211" y="278"/>
                    <a:pt x="222" y="278"/>
                    <a:pt x="256" y="245"/>
                  </a:cubicBezTo>
                  <a:lnTo>
                    <a:pt x="256" y="245"/>
                  </a:lnTo>
                  <a:cubicBezTo>
                    <a:pt x="250" y="251"/>
                    <a:pt x="250" y="253"/>
                    <a:pt x="251" y="253"/>
                  </a:cubicBezTo>
                  <a:cubicBezTo>
                    <a:pt x="253" y="253"/>
                    <a:pt x="256" y="251"/>
                    <a:pt x="256" y="245"/>
                  </a:cubicBezTo>
                  <a:lnTo>
                    <a:pt x="256" y="245"/>
                  </a:lnTo>
                  <a:cubicBezTo>
                    <a:pt x="256" y="245"/>
                    <a:pt x="256" y="245"/>
                    <a:pt x="256" y="245"/>
                  </a:cubicBezTo>
                  <a:cubicBezTo>
                    <a:pt x="267" y="223"/>
                    <a:pt x="267" y="212"/>
                    <a:pt x="278" y="201"/>
                  </a:cubicBezTo>
                  <a:cubicBezTo>
                    <a:pt x="278" y="178"/>
                    <a:pt x="300" y="167"/>
                    <a:pt x="300" y="156"/>
                  </a:cubicBezTo>
                  <a:lnTo>
                    <a:pt x="300" y="101"/>
                  </a:lnTo>
                  <a:cubicBezTo>
                    <a:pt x="300" y="90"/>
                    <a:pt x="300" y="79"/>
                    <a:pt x="278" y="79"/>
                  </a:cubicBezTo>
                  <a:cubicBezTo>
                    <a:pt x="278" y="56"/>
                    <a:pt x="267" y="45"/>
                    <a:pt x="256" y="34"/>
                  </a:cubicBezTo>
                  <a:cubicBezTo>
                    <a:pt x="244" y="12"/>
                    <a:pt x="211" y="1"/>
                    <a:pt x="189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Google Shape;2344;p39">
              <a:extLst>
                <a:ext uri="{FF2B5EF4-FFF2-40B4-BE49-F238E27FC236}">
                  <a16:creationId xmlns:a16="http://schemas.microsoft.com/office/drawing/2014/main" id="{3D5794D0-C316-1D5E-4500-A434F3079901}"/>
                </a:ext>
              </a:extLst>
            </p:cNvPr>
            <p:cNvSpPr/>
            <p:nvPr/>
          </p:nvSpPr>
          <p:spPr>
            <a:xfrm>
              <a:off x="6017650" y="2468500"/>
              <a:ext cx="11675" cy="11125"/>
            </a:xfrm>
            <a:custGeom>
              <a:avLst/>
              <a:gdLst/>
              <a:ahLst/>
              <a:cxnLst/>
              <a:rect l="l" t="t" r="r" b="b"/>
              <a:pathLst>
                <a:path w="467" h="445" extrusionOk="0">
                  <a:moveTo>
                    <a:pt x="200" y="0"/>
                  </a:moveTo>
                  <a:cubicBezTo>
                    <a:pt x="167" y="0"/>
                    <a:pt x="145" y="11"/>
                    <a:pt x="134" y="22"/>
                  </a:cubicBezTo>
                  <a:cubicBezTo>
                    <a:pt x="111" y="22"/>
                    <a:pt x="100" y="34"/>
                    <a:pt x="89" y="56"/>
                  </a:cubicBezTo>
                  <a:cubicBezTo>
                    <a:pt x="56" y="67"/>
                    <a:pt x="45" y="89"/>
                    <a:pt x="34" y="122"/>
                  </a:cubicBezTo>
                  <a:cubicBezTo>
                    <a:pt x="34" y="122"/>
                    <a:pt x="34" y="133"/>
                    <a:pt x="23" y="133"/>
                  </a:cubicBezTo>
                  <a:cubicBezTo>
                    <a:pt x="23" y="145"/>
                    <a:pt x="0" y="178"/>
                    <a:pt x="0" y="189"/>
                  </a:cubicBezTo>
                  <a:lnTo>
                    <a:pt x="0" y="278"/>
                  </a:lnTo>
                  <a:cubicBezTo>
                    <a:pt x="0" y="289"/>
                    <a:pt x="23" y="311"/>
                    <a:pt x="23" y="333"/>
                  </a:cubicBezTo>
                  <a:cubicBezTo>
                    <a:pt x="23" y="344"/>
                    <a:pt x="34" y="366"/>
                    <a:pt x="45" y="366"/>
                  </a:cubicBezTo>
                  <a:cubicBezTo>
                    <a:pt x="56" y="400"/>
                    <a:pt x="89" y="411"/>
                    <a:pt x="111" y="422"/>
                  </a:cubicBezTo>
                  <a:cubicBezTo>
                    <a:pt x="134" y="422"/>
                    <a:pt x="156" y="444"/>
                    <a:pt x="167" y="444"/>
                  </a:cubicBezTo>
                  <a:lnTo>
                    <a:pt x="222" y="444"/>
                  </a:lnTo>
                  <a:cubicBezTo>
                    <a:pt x="256" y="444"/>
                    <a:pt x="278" y="422"/>
                    <a:pt x="311" y="411"/>
                  </a:cubicBezTo>
                  <a:cubicBezTo>
                    <a:pt x="322" y="411"/>
                    <a:pt x="356" y="400"/>
                    <a:pt x="356" y="389"/>
                  </a:cubicBezTo>
                  <a:lnTo>
                    <a:pt x="389" y="344"/>
                  </a:lnTo>
                  <a:cubicBezTo>
                    <a:pt x="444" y="300"/>
                    <a:pt x="467" y="278"/>
                    <a:pt x="467" y="244"/>
                  </a:cubicBezTo>
                  <a:lnTo>
                    <a:pt x="467" y="189"/>
                  </a:lnTo>
                  <a:cubicBezTo>
                    <a:pt x="467" y="178"/>
                    <a:pt x="444" y="145"/>
                    <a:pt x="444" y="133"/>
                  </a:cubicBezTo>
                  <a:cubicBezTo>
                    <a:pt x="433" y="122"/>
                    <a:pt x="433" y="111"/>
                    <a:pt x="422" y="78"/>
                  </a:cubicBezTo>
                  <a:cubicBezTo>
                    <a:pt x="411" y="56"/>
                    <a:pt x="378" y="34"/>
                    <a:pt x="356" y="22"/>
                  </a:cubicBezTo>
                  <a:cubicBezTo>
                    <a:pt x="322" y="11"/>
                    <a:pt x="300" y="0"/>
                    <a:pt x="2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Google Shape;2345;p39">
              <a:extLst>
                <a:ext uri="{FF2B5EF4-FFF2-40B4-BE49-F238E27FC236}">
                  <a16:creationId xmlns:a16="http://schemas.microsoft.com/office/drawing/2014/main" id="{F0DE6032-F582-1BD6-74E1-49AF7AFF2F72}"/>
                </a:ext>
              </a:extLst>
            </p:cNvPr>
            <p:cNvSpPr/>
            <p:nvPr/>
          </p:nvSpPr>
          <p:spPr>
            <a:xfrm>
              <a:off x="6107550" y="2514025"/>
              <a:ext cx="5575" cy="6225"/>
            </a:xfrm>
            <a:custGeom>
              <a:avLst/>
              <a:gdLst/>
              <a:ahLst/>
              <a:cxnLst/>
              <a:rect l="l" t="t" r="r" b="b"/>
              <a:pathLst>
                <a:path w="223" h="249" extrusionOk="0">
                  <a:moveTo>
                    <a:pt x="125" y="1"/>
                  </a:moveTo>
                  <a:cubicBezTo>
                    <a:pt x="120" y="1"/>
                    <a:pt x="115" y="3"/>
                    <a:pt x="111" y="10"/>
                  </a:cubicBezTo>
                  <a:cubicBezTo>
                    <a:pt x="100" y="10"/>
                    <a:pt x="89" y="10"/>
                    <a:pt x="67" y="21"/>
                  </a:cubicBezTo>
                  <a:cubicBezTo>
                    <a:pt x="56" y="21"/>
                    <a:pt x="45" y="33"/>
                    <a:pt x="33" y="44"/>
                  </a:cubicBezTo>
                  <a:cubicBezTo>
                    <a:pt x="33" y="66"/>
                    <a:pt x="11" y="66"/>
                    <a:pt x="11" y="77"/>
                  </a:cubicBezTo>
                  <a:cubicBezTo>
                    <a:pt x="0" y="88"/>
                    <a:pt x="0" y="121"/>
                    <a:pt x="0" y="132"/>
                  </a:cubicBezTo>
                  <a:lnTo>
                    <a:pt x="0" y="155"/>
                  </a:lnTo>
                  <a:cubicBezTo>
                    <a:pt x="0" y="177"/>
                    <a:pt x="11" y="199"/>
                    <a:pt x="33" y="210"/>
                  </a:cubicBezTo>
                  <a:cubicBezTo>
                    <a:pt x="45" y="232"/>
                    <a:pt x="56" y="232"/>
                    <a:pt x="67" y="243"/>
                  </a:cubicBezTo>
                  <a:cubicBezTo>
                    <a:pt x="82" y="243"/>
                    <a:pt x="91" y="248"/>
                    <a:pt x="100" y="248"/>
                  </a:cubicBezTo>
                  <a:cubicBezTo>
                    <a:pt x="104" y="248"/>
                    <a:pt x="107" y="247"/>
                    <a:pt x="111" y="243"/>
                  </a:cubicBezTo>
                  <a:cubicBezTo>
                    <a:pt x="122" y="243"/>
                    <a:pt x="144" y="243"/>
                    <a:pt x="155" y="232"/>
                  </a:cubicBezTo>
                  <a:cubicBezTo>
                    <a:pt x="167" y="232"/>
                    <a:pt x="178" y="210"/>
                    <a:pt x="200" y="199"/>
                  </a:cubicBezTo>
                  <a:cubicBezTo>
                    <a:pt x="211" y="188"/>
                    <a:pt x="211" y="177"/>
                    <a:pt x="211" y="177"/>
                  </a:cubicBezTo>
                  <a:cubicBezTo>
                    <a:pt x="222" y="155"/>
                    <a:pt x="222" y="132"/>
                    <a:pt x="222" y="121"/>
                  </a:cubicBezTo>
                  <a:lnTo>
                    <a:pt x="222" y="88"/>
                  </a:lnTo>
                  <a:cubicBezTo>
                    <a:pt x="222" y="77"/>
                    <a:pt x="211" y="44"/>
                    <a:pt x="200" y="33"/>
                  </a:cubicBezTo>
                  <a:cubicBezTo>
                    <a:pt x="178" y="21"/>
                    <a:pt x="167" y="21"/>
                    <a:pt x="155" y="10"/>
                  </a:cubicBezTo>
                  <a:cubicBezTo>
                    <a:pt x="148" y="10"/>
                    <a:pt x="136" y="1"/>
                    <a:pt x="125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Google Shape;2346;p39">
              <a:extLst>
                <a:ext uri="{FF2B5EF4-FFF2-40B4-BE49-F238E27FC236}">
                  <a16:creationId xmlns:a16="http://schemas.microsoft.com/office/drawing/2014/main" id="{89BB468E-9402-0B84-90F8-4042139F18D3}"/>
                </a:ext>
              </a:extLst>
            </p:cNvPr>
            <p:cNvSpPr/>
            <p:nvPr/>
          </p:nvSpPr>
          <p:spPr>
            <a:xfrm>
              <a:off x="6178300" y="2542575"/>
              <a:ext cx="4450" cy="3625"/>
            </a:xfrm>
            <a:custGeom>
              <a:avLst/>
              <a:gdLst/>
              <a:ahLst/>
              <a:cxnLst/>
              <a:rect l="l" t="t" r="r" b="b"/>
              <a:pathLst>
                <a:path w="178" h="145" extrusionOk="0">
                  <a:moveTo>
                    <a:pt x="44" y="0"/>
                  </a:moveTo>
                  <a:cubicBezTo>
                    <a:pt x="33" y="0"/>
                    <a:pt x="33" y="11"/>
                    <a:pt x="11" y="11"/>
                  </a:cubicBezTo>
                  <a:cubicBezTo>
                    <a:pt x="0" y="34"/>
                    <a:pt x="0" y="34"/>
                    <a:pt x="0" y="45"/>
                  </a:cubicBezTo>
                  <a:lnTo>
                    <a:pt x="0" y="67"/>
                  </a:lnTo>
                  <a:cubicBezTo>
                    <a:pt x="0" y="89"/>
                    <a:pt x="11" y="89"/>
                    <a:pt x="11" y="100"/>
                  </a:cubicBezTo>
                  <a:cubicBezTo>
                    <a:pt x="11" y="111"/>
                    <a:pt x="22" y="122"/>
                    <a:pt x="44" y="122"/>
                  </a:cubicBezTo>
                  <a:cubicBezTo>
                    <a:pt x="56" y="145"/>
                    <a:pt x="67" y="145"/>
                    <a:pt x="89" y="145"/>
                  </a:cubicBezTo>
                  <a:cubicBezTo>
                    <a:pt x="111" y="145"/>
                    <a:pt x="144" y="145"/>
                    <a:pt x="155" y="111"/>
                  </a:cubicBezTo>
                  <a:cubicBezTo>
                    <a:pt x="167" y="111"/>
                    <a:pt x="178" y="89"/>
                    <a:pt x="167" y="56"/>
                  </a:cubicBezTo>
                  <a:cubicBezTo>
                    <a:pt x="167" y="45"/>
                    <a:pt x="155" y="34"/>
                    <a:pt x="144" y="34"/>
                  </a:cubicBezTo>
                  <a:cubicBezTo>
                    <a:pt x="122" y="11"/>
                    <a:pt x="111" y="11"/>
                    <a:pt x="100" y="11"/>
                  </a:cubicBezTo>
                  <a:cubicBezTo>
                    <a:pt x="89" y="11"/>
                    <a:pt x="67" y="11"/>
                    <a:pt x="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Google Shape;2347;p39">
              <a:extLst>
                <a:ext uri="{FF2B5EF4-FFF2-40B4-BE49-F238E27FC236}">
                  <a16:creationId xmlns:a16="http://schemas.microsoft.com/office/drawing/2014/main" id="{0CFF8FB6-1AFC-8E35-1042-167E96FC03CB}"/>
                </a:ext>
              </a:extLst>
            </p:cNvPr>
            <p:cNvSpPr/>
            <p:nvPr/>
          </p:nvSpPr>
          <p:spPr>
            <a:xfrm>
              <a:off x="6214625" y="2485700"/>
              <a:ext cx="2800" cy="2800"/>
            </a:xfrm>
            <a:custGeom>
              <a:avLst/>
              <a:gdLst/>
              <a:ahLst/>
              <a:cxnLst/>
              <a:rect l="l" t="t" r="r" b="b"/>
              <a:pathLst>
                <a:path w="112" h="112" extrusionOk="0">
                  <a:moveTo>
                    <a:pt x="79" y="0"/>
                  </a:moveTo>
                  <a:cubicBezTo>
                    <a:pt x="56" y="0"/>
                    <a:pt x="45" y="11"/>
                    <a:pt x="45" y="11"/>
                  </a:cubicBezTo>
                  <a:cubicBezTo>
                    <a:pt x="34" y="11"/>
                    <a:pt x="34" y="34"/>
                    <a:pt x="23" y="34"/>
                  </a:cubicBezTo>
                  <a:cubicBezTo>
                    <a:pt x="23" y="45"/>
                    <a:pt x="1" y="45"/>
                    <a:pt x="1" y="56"/>
                  </a:cubicBezTo>
                  <a:cubicBezTo>
                    <a:pt x="1" y="67"/>
                    <a:pt x="1" y="100"/>
                    <a:pt x="23" y="100"/>
                  </a:cubicBezTo>
                  <a:cubicBezTo>
                    <a:pt x="34" y="100"/>
                    <a:pt x="45" y="111"/>
                    <a:pt x="79" y="111"/>
                  </a:cubicBezTo>
                  <a:cubicBezTo>
                    <a:pt x="90" y="111"/>
                    <a:pt x="90" y="100"/>
                    <a:pt x="101" y="100"/>
                  </a:cubicBezTo>
                  <a:cubicBezTo>
                    <a:pt x="90" y="89"/>
                    <a:pt x="101" y="67"/>
                    <a:pt x="101" y="67"/>
                  </a:cubicBezTo>
                  <a:cubicBezTo>
                    <a:pt x="101" y="56"/>
                    <a:pt x="112" y="45"/>
                    <a:pt x="112" y="45"/>
                  </a:cubicBezTo>
                  <a:lnTo>
                    <a:pt x="112" y="34"/>
                  </a:lnTo>
                  <a:cubicBezTo>
                    <a:pt x="112" y="34"/>
                    <a:pt x="112" y="11"/>
                    <a:pt x="101" y="11"/>
                  </a:cubicBezTo>
                  <a:cubicBezTo>
                    <a:pt x="101" y="11"/>
                    <a:pt x="90" y="11"/>
                    <a:pt x="90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Google Shape;2348;p39">
              <a:extLst>
                <a:ext uri="{FF2B5EF4-FFF2-40B4-BE49-F238E27FC236}">
                  <a16:creationId xmlns:a16="http://schemas.microsoft.com/office/drawing/2014/main" id="{5336E768-69E5-2181-7FE2-B73E52428C6F}"/>
                </a:ext>
              </a:extLst>
            </p:cNvPr>
            <p:cNvSpPr/>
            <p:nvPr/>
          </p:nvSpPr>
          <p:spPr>
            <a:xfrm>
              <a:off x="6088125" y="2474875"/>
              <a:ext cx="7775" cy="6950"/>
            </a:xfrm>
            <a:custGeom>
              <a:avLst/>
              <a:gdLst/>
              <a:ahLst/>
              <a:cxnLst/>
              <a:rect l="l" t="t" r="r" b="b"/>
              <a:pathLst>
                <a:path w="311" h="278" extrusionOk="0">
                  <a:moveTo>
                    <a:pt x="145" y="0"/>
                  </a:moveTo>
                  <a:cubicBezTo>
                    <a:pt x="122" y="0"/>
                    <a:pt x="100" y="0"/>
                    <a:pt x="89" y="23"/>
                  </a:cubicBezTo>
                  <a:cubicBezTo>
                    <a:pt x="67" y="23"/>
                    <a:pt x="56" y="34"/>
                    <a:pt x="45" y="45"/>
                  </a:cubicBezTo>
                  <a:cubicBezTo>
                    <a:pt x="34" y="56"/>
                    <a:pt x="34" y="78"/>
                    <a:pt x="11" y="78"/>
                  </a:cubicBezTo>
                  <a:cubicBezTo>
                    <a:pt x="0" y="100"/>
                    <a:pt x="0" y="111"/>
                    <a:pt x="0" y="145"/>
                  </a:cubicBezTo>
                  <a:cubicBezTo>
                    <a:pt x="0" y="156"/>
                    <a:pt x="0" y="167"/>
                    <a:pt x="11" y="189"/>
                  </a:cubicBezTo>
                  <a:cubicBezTo>
                    <a:pt x="22" y="211"/>
                    <a:pt x="45" y="222"/>
                    <a:pt x="56" y="245"/>
                  </a:cubicBezTo>
                  <a:cubicBezTo>
                    <a:pt x="67" y="256"/>
                    <a:pt x="89" y="267"/>
                    <a:pt x="111" y="267"/>
                  </a:cubicBezTo>
                  <a:cubicBezTo>
                    <a:pt x="122" y="278"/>
                    <a:pt x="156" y="278"/>
                    <a:pt x="167" y="278"/>
                  </a:cubicBezTo>
                  <a:cubicBezTo>
                    <a:pt x="178" y="278"/>
                    <a:pt x="211" y="278"/>
                    <a:pt x="222" y="267"/>
                  </a:cubicBezTo>
                  <a:cubicBezTo>
                    <a:pt x="233" y="267"/>
                    <a:pt x="256" y="256"/>
                    <a:pt x="267" y="245"/>
                  </a:cubicBezTo>
                  <a:cubicBezTo>
                    <a:pt x="278" y="222"/>
                    <a:pt x="289" y="222"/>
                    <a:pt x="289" y="211"/>
                  </a:cubicBezTo>
                  <a:cubicBezTo>
                    <a:pt x="311" y="189"/>
                    <a:pt x="311" y="167"/>
                    <a:pt x="311" y="145"/>
                  </a:cubicBezTo>
                  <a:cubicBezTo>
                    <a:pt x="311" y="134"/>
                    <a:pt x="311" y="111"/>
                    <a:pt x="289" y="100"/>
                  </a:cubicBezTo>
                  <a:cubicBezTo>
                    <a:pt x="278" y="78"/>
                    <a:pt x="267" y="56"/>
                    <a:pt x="256" y="45"/>
                  </a:cubicBezTo>
                  <a:cubicBezTo>
                    <a:pt x="233" y="34"/>
                    <a:pt x="222" y="23"/>
                    <a:pt x="200" y="23"/>
                  </a:cubicBezTo>
                  <a:cubicBezTo>
                    <a:pt x="178" y="0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Google Shape;2349;p39">
              <a:extLst>
                <a:ext uri="{FF2B5EF4-FFF2-40B4-BE49-F238E27FC236}">
                  <a16:creationId xmlns:a16="http://schemas.microsoft.com/office/drawing/2014/main" id="{A2B3E4A1-FF12-9E21-FDC5-E6FC8123CC8A}"/>
                </a:ext>
              </a:extLst>
            </p:cNvPr>
            <p:cNvSpPr/>
            <p:nvPr/>
          </p:nvSpPr>
          <p:spPr>
            <a:xfrm>
              <a:off x="6036175" y="2569750"/>
              <a:ext cx="7150" cy="4875"/>
            </a:xfrm>
            <a:custGeom>
              <a:avLst/>
              <a:gdLst/>
              <a:ahLst/>
              <a:cxnLst/>
              <a:rect l="l" t="t" r="r" b="b"/>
              <a:pathLst>
                <a:path w="286" h="195" extrusionOk="0">
                  <a:moveTo>
                    <a:pt x="146" y="1"/>
                  </a:moveTo>
                  <a:cubicBezTo>
                    <a:pt x="70" y="1"/>
                    <a:pt x="1" y="108"/>
                    <a:pt x="81" y="179"/>
                  </a:cubicBezTo>
                  <a:cubicBezTo>
                    <a:pt x="98" y="190"/>
                    <a:pt x="115" y="195"/>
                    <a:pt x="132" y="195"/>
                  </a:cubicBezTo>
                  <a:cubicBezTo>
                    <a:pt x="216" y="195"/>
                    <a:pt x="286" y="78"/>
                    <a:pt x="203" y="23"/>
                  </a:cubicBezTo>
                  <a:cubicBezTo>
                    <a:pt x="185" y="8"/>
                    <a:pt x="165" y="1"/>
                    <a:pt x="14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Google Shape;2350;p39">
              <a:extLst>
                <a:ext uri="{FF2B5EF4-FFF2-40B4-BE49-F238E27FC236}">
                  <a16:creationId xmlns:a16="http://schemas.microsoft.com/office/drawing/2014/main" id="{B56443B6-2F82-841A-3909-7EB077D2B9E4}"/>
                </a:ext>
              </a:extLst>
            </p:cNvPr>
            <p:cNvSpPr/>
            <p:nvPr/>
          </p:nvSpPr>
          <p:spPr>
            <a:xfrm>
              <a:off x="5766550" y="2393025"/>
              <a:ext cx="3350" cy="3350"/>
            </a:xfrm>
            <a:custGeom>
              <a:avLst/>
              <a:gdLst/>
              <a:ahLst/>
              <a:cxnLst/>
              <a:rect l="l" t="t" r="r" b="b"/>
              <a:pathLst>
                <a:path w="134" h="134" extrusionOk="0">
                  <a:moveTo>
                    <a:pt x="23" y="1"/>
                  </a:moveTo>
                  <a:cubicBezTo>
                    <a:pt x="23" y="1"/>
                    <a:pt x="1" y="1"/>
                    <a:pt x="1" y="23"/>
                  </a:cubicBezTo>
                  <a:lnTo>
                    <a:pt x="1" y="34"/>
                  </a:lnTo>
                  <a:lnTo>
                    <a:pt x="1" y="45"/>
                  </a:lnTo>
                  <a:lnTo>
                    <a:pt x="1" y="56"/>
                  </a:lnTo>
                  <a:lnTo>
                    <a:pt x="1" y="78"/>
                  </a:lnTo>
                  <a:lnTo>
                    <a:pt x="34" y="100"/>
                  </a:lnTo>
                  <a:cubicBezTo>
                    <a:pt x="45" y="112"/>
                    <a:pt x="56" y="134"/>
                    <a:pt x="90" y="134"/>
                  </a:cubicBezTo>
                  <a:cubicBezTo>
                    <a:pt x="101" y="134"/>
                    <a:pt x="112" y="112"/>
                    <a:pt x="134" y="112"/>
                  </a:cubicBezTo>
                  <a:lnTo>
                    <a:pt x="134" y="89"/>
                  </a:lnTo>
                  <a:lnTo>
                    <a:pt x="134" y="56"/>
                  </a:lnTo>
                  <a:cubicBezTo>
                    <a:pt x="134" y="45"/>
                    <a:pt x="112" y="23"/>
                    <a:pt x="101" y="23"/>
                  </a:cubicBezTo>
                  <a:lnTo>
                    <a:pt x="56" y="1"/>
                  </a:ln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Google Shape;2351;p39">
              <a:extLst>
                <a:ext uri="{FF2B5EF4-FFF2-40B4-BE49-F238E27FC236}">
                  <a16:creationId xmlns:a16="http://schemas.microsoft.com/office/drawing/2014/main" id="{4EBC10BC-0A22-96EA-8936-6C3F821226E3}"/>
                </a:ext>
              </a:extLst>
            </p:cNvPr>
            <p:cNvSpPr/>
            <p:nvPr/>
          </p:nvSpPr>
          <p:spPr>
            <a:xfrm>
              <a:off x="5848400" y="2405525"/>
              <a:ext cx="4750" cy="4175"/>
            </a:xfrm>
            <a:custGeom>
              <a:avLst/>
              <a:gdLst/>
              <a:ahLst/>
              <a:cxnLst/>
              <a:rect l="l" t="t" r="r" b="b"/>
              <a:pathLst>
                <a:path w="190" h="167" extrusionOk="0">
                  <a:moveTo>
                    <a:pt x="101" y="0"/>
                  </a:moveTo>
                  <a:cubicBezTo>
                    <a:pt x="89" y="0"/>
                    <a:pt x="67" y="0"/>
                    <a:pt x="56" y="22"/>
                  </a:cubicBezTo>
                  <a:cubicBezTo>
                    <a:pt x="45" y="33"/>
                    <a:pt x="34" y="33"/>
                    <a:pt x="34" y="44"/>
                  </a:cubicBezTo>
                  <a:lnTo>
                    <a:pt x="1" y="67"/>
                  </a:lnTo>
                  <a:lnTo>
                    <a:pt x="1" y="89"/>
                  </a:lnTo>
                  <a:lnTo>
                    <a:pt x="1" y="111"/>
                  </a:lnTo>
                  <a:lnTo>
                    <a:pt x="1" y="133"/>
                  </a:lnTo>
                  <a:cubicBezTo>
                    <a:pt x="1" y="144"/>
                    <a:pt x="12" y="144"/>
                    <a:pt x="12" y="155"/>
                  </a:cubicBezTo>
                  <a:lnTo>
                    <a:pt x="34" y="166"/>
                  </a:lnTo>
                  <a:lnTo>
                    <a:pt x="67" y="166"/>
                  </a:lnTo>
                  <a:cubicBezTo>
                    <a:pt x="89" y="166"/>
                    <a:pt x="89" y="166"/>
                    <a:pt x="101" y="155"/>
                  </a:cubicBezTo>
                  <a:lnTo>
                    <a:pt x="123" y="133"/>
                  </a:lnTo>
                  <a:cubicBezTo>
                    <a:pt x="145" y="111"/>
                    <a:pt x="156" y="111"/>
                    <a:pt x="156" y="100"/>
                  </a:cubicBezTo>
                  <a:cubicBezTo>
                    <a:pt x="189" y="100"/>
                    <a:pt x="189" y="89"/>
                    <a:pt x="189" y="78"/>
                  </a:cubicBezTo>
                  <a:lnTo>
                    <a:pt x="189" y="56"/>
                  </a:lnTo>
                  <a:cubicBezTo>
                    <a:pt x="189" y="44"/>
                    <a:pt x="167" y="33"/>
                    <a:pt x="156" y="22"/>
                  </a:cubicBezTo>
                  <a:cubicBezTo>
                    <a:pt x="145" y="0"/>
                    <a:pt x="145" y="0"/>
                    <a:pt x="13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Google Shape;2352;p39">
              <a:extLst>
                <a:ext uri="{FF2B5EF4-FFF2-40B4-BE49-F238E27FC236}">
                  <a16:creationId xmlns:a16="http://schemas.microsoft.com/office/drawing/2014/main" id="{3D3A9871-F8F5-9DCF-993D-7C3A9FA1FC51}"/>
                </a:ext>
              </a:extLst>
            </p:cNvPr>
            <p:cNvSpPr/>
            <p:nvPr/>
          </p:nvSpPr>
          <p:spPr>
            <a:xfrm>
              <a:off x="5885500" y="2531375"/>
              <a:ext cx="5975" cy="3675"/>
            </a:xfrm>
            <a:custGeom>
              <a:avLst/>
              <a:gdLst/>
              <a:ahLst/>
              <a:cxnLst/>
              <a:rect l="l" t="t" r="r" b="b"/>
              <a:pathLst>
                <a:path w="239" h="147" extrusionOk="0">
                  <a:moveTo>
                    <a:pt x="121" y="1"/>
                  </a:moveTo>
                  <a:cubicBezTo>
                    <a:pt x="54" y="1"/>
                    <a:pt x="1" y="68"/>
                    <a:pt x="59" y="127"/>
                  </a:cubicBezTo>
                  <a:cubicBezTo>
                    <a:pt x="78" y="141"/>
                    <a:pt x="96" y="147"/>
                    <a:pt x="114" y="147"/>
                  </a:cubicBezTo>
                  <a:cubicBezTo>
                    <a:pt x="189" y="147"/>
                    <a:pt x="238" y="32"/>
                    <a:pt x="148" y="4"/>
                  </a:cubicBezTo>
                  <a:cubicBezTo>
                    <a:pt x="139" y="2"/>
                    <a:pt x="130" y="1"/>
                    <a:pt x="121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Google Shape;2353;p39">
              <a:extLst>
                <a:ext uri="{FF2B5EF4-FFF2-40B4-BE49-F238E27FC236}">
                  <a16:creationId xmlns:a16="http://schemas.microsoft.com/office/drawing/2014/main" id="{E4636C12-25F0-D4F0-4E81-FBA7A993D1F9}"/>
                </a:ext>
              </a:extLst>
            </p:cNvPr>
            <p:cNvSpPr/>
            <p:nvPr/>
          </p:nvSpPr>
          <p:spPr>
            <a:xfrm>
              <a:off x="5909175" y="2452950"/>
              <a:ext cx="2500" cy="2525"/>
            </a:xfrm>
            <a:custGeom>
              <a:avLst/>
              <a:gdLst/>
              <a:ahLst/>
              <a:cxnLst/>
              <a:rect l="l" t="t" r="r" b="b"/>
              <a:pathLst>
                <a:path w="100" h="101" extrusionOk="0">
                  <a:moveTo>
                    <a:pt x="44" y="1"/>
                  </a:moveTo>
                  <a:lnTo>
                    <a:pt x="11" y="34"/>
                  </a:lnTo>
                  <a:lnTo>
                    <a:pt x="0" y="45"/>
                  </a:lnTo>
                  <a:lnTo>
                    <a:pt x="0" y="67"/>
                  </a:lnTo>
                  <a:cubicBezTo>
                    <a:pt x="0" y="78"/>
                    <a:pt x="0" y="78"/>
                    <a:pt x="11" y="90"/>
                  </a:cubicBezTo>
                  <a:cubicBezTo>
                    <a:pt x="33" y="90"/>
                    <a:pt x="33" y="101"/>
                    <a:pt x="44" y="101"/>
                  </a:cubicBezTo>
                  <a:lnTo>
                    <a:pt x="56" y="101"/>
                  </a:lnTo>
                  <a:lnTo>
                    <a:pt x="67" y="90"/>
                  </a:lnTo>
                  <a:cubicBezTo>
                    <a:pt x="89" y="90"/>
                    <a:pt x="100" y="78"/>
                    <a:pt x="100" y="67"/>
                  </a:cubicBezTo>
                  <a:lnTo>
                    <a:pt x="100" y="34"/>
                  </a:lnTo>
                  <a:cubicBezTo>
                    <a:pt x="100" y="23"/>
                    <a:pt x="100" y="23"/>
                    <a:pt x="89" y="23"/>
                  </a:cubicBezTo>
                  <a:cubicBezTo>
                    <a:pt x="89" y="23"/>
                    <a:pt x="67" y="23"/>
                    <a:pt x="67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Google Shape;2354;p39">
              <a:extLst>
                <a:ext uri="{FF2B5EF4-FFF2-40B4-BE49-F238E27FC236}">
                  <a16:creationId xmlns:a16="http://schemas.microsoft.com/office/drawing/2014/main" id="{3403E304-D4CD-FE63-9F66-059803116140}"/>
                </a:ext>
              </a:extLst>
            </p:cNvPr>
            <p:cNvSpPr/>
            <p:nvPr/>
          </p:nvSpPr>
          <p:spPr>
            <a:xfrm>
              <a:off x="6186325" y="2512050"/>
              <a:ext cx="4750" cy="5025"/>
            </a:xfrm>
            <a:custGeom>
              <a:avLst/>
              <a:gdLst/>
              <a:ahLst/>
              <a:cxnLst/>
              <a:rect l="l" t="t" r="r" b="b"/>
              <a:pathLst>
                <a:path w="190" h="201" extrusionOk="0">
                  <a:moveTo>
                    <a:pt x="101" y="1"/>
                  </a:moveTo>
                  <a:cubicBezTo>
                    <a:pt x="79" y="1"/>
                    <a:pt x="68" y="1"/>
                    <a:pt x="56" y="12"/>
                  </a:cubicBezTo>
                  <a:cubicBezTo>
                    <a:pt x="45" y="12"/>
                    <a:pt x="45" y="34"/>
                    <a:pt x="23" y="45"/>
                  </a:cubicBezTo>
                  <a:lnTo>
                    <a:pt x="23" y="56"/>
                  </a:lnTo>
                  <a:cubicBezTo>
                    <a:pt x="23" y="56"/>
                    <a:pt x="12" y="56"/>
                    <a:pt x="12" y="67"/>
                  </a:cubicBezTo>
                  <a:cubicBezTo>
                    <a:pt x="12" y="89"/>
                    <a:pt x="1" y="89"/>
                    <a:pt x="1" y="100"/>
                  </a:cubicBezTo>
                  <a:lnTo>
                    <a:pt x="1" y="112"/>
                  </a:lnTo>
                  <a:cubicBezTo>
                    <a:pt x="1" y="123"/>
                    <a:pt x="1" y="145"/>
                    <a:pt x="12" y="156"/>
                  </a:cubicBezTo>
                  <a:cubicBezTo>
                    <a:pt x="23" y="167"/>
                    <a:pt x="45" y="178"/>
                    <a:pt x="56" y="178"/>
                  </a:cubicBezTo>
                  <a:cubicBezTo>
                    <a:pt x="68" y="200"/>
                    <a:pt x="79" y="200"/>
                    <a:pt x="101" y="200"/>
                  </a:cubicBezTo>
                  <a:cubicBezTo>
                    <a:pt x="112" y="200"/>
                    <a:pt x="134" y="178"/>
                    <a:pt x="156" y="178"/>
                  </a:cubicBezTo>
                  <a:lnTo>
                    <a:pt x="179" y="123"/>
                  </a:lnTo>
                  <a:cubicBezTo>
                    <a:pt x="179" y="112"/>
                    <a:pt x="190" y="112"/>
                    <a:pt x="190" y="100"/>
                  </a:cubicBezTo>
                  <a:cubicBezTo>
                    <a:pt x="190" y="67"/>
                    <a:pt x="190" y="34"/>
                    <a:pt x="167" y="12"/>
                  </a:cubicBezTo>
                  <a:cubicBezTo>
                    <a:pt x="156" y="1"/>
                    <a:pt x="134" y="1"/>
                    <a:pt x="123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Google Shape;2355;p39">
              <a:extLst>
                <a:ext uri="{FF2B5EF4-FFF2-40B4-BE49-F238E27FC236}">
                  <a16:creationId xmlns:a16="http://schemas.microsoft.com/office/drawing/2014/main" id="{2EC535A9-C7F2-0495-54F6-DD53A64437DB}"/>
                </a:ext>
              </a:extLst>
            </p:cNvPr>
            <p:cNvSpPr/>
            <p:nvPr/>
          </p:nvSpPr>
          <p:spPr>
            <a:xfrm>
              <a:off x="6133350" y="2479600"/>
              <a:ext cx="3625" cy="2800"/>
            </a:xfrm>
            <a:custGeom>
              <a:avLst/>
              <a:gdLst/>
              <a:ahLst/>
              <a:cxnLst/>
              <a:rect l="l" t="t" r="r" b="b"/>
              <a:pathLst>
                <a:path w="145" h="112" extrusionOk="0">
                  <a:moveTo>
                    <a:pt x="56" y="0"/>
                  </a:moveTo>
                  <a:cubicBezTo>
                    <a:pt x="34" y="0"/>
                    <a:pt x="22" y="11"/>
                    <a:pt x="11" y="11"/>
                  </a:cubicBezTo>
                  <a:lnTo>
                    <a:pt x="0" y="22"/>
                  </a:lnTo>
                  <a:lnTo>
                    <a:pt x="0" y="56"/>
                  </a:lnTo>
                  <a:cubicBezTo>
                    <a:pt x="0" y="67"/>
                    <a:pt x="0" y="67"/>
                    <a:pt x="11" y="78"/>
                  </a:cubicBezTo>
                  <a:cubicBezTo>
                    <a:pt x="11" y="89"/>
                    <a:pt x="22" y="89"/>
                    <a:pt x="34" y="89"/>
                  </a:cubicBezTo>
                  <a:cubicBezTo>
                    <a:pt x="56" y="89"/>
                    <a:pt x="56" y="111"/>
                    <a:pt x="67" y="111"/>
                  </a:cubicBezTo>
                  <a:lnTo>
                    <a:pt x="111" y="111"/>
                  </a:lnTo>
                  <a:cubicBezTo>
                    <a:pt x="133" y="111"/>
                    <a:pt x="133" y="89"/>
                    <a:pt x="145" y="78"/>
                  </a:cubicBezTo>
                  <a:lnTo>
                    <a:pt x="145" y="56"/>
                  </a:lnTo>
                  <a:cubicBezTo>
                    <a:pt x="145" y="56"/>
                    <a:pt x="145" y="33"/>
                    <a:pt x="133" y="33"/>
                  </a:cubicBezTo>
                  <a:lnTo>
                    <a:pt x="111" y="11"/>
                  </a:lnTo>
                  <a:cubicBezTo>
                    <a:pt x="111" y="0"/>
                    <a:pt x="89" y="0"/>
                    <a:pt x="78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Google Shape;2356;p39">
              <a:extLst>
                <a:ext uri="{FF2B5EF4-FFF2-40B4-BE49-F238E27FC236}">
                  <a16:creationId xmlns:a16="http://schemas.microsoft.com/office/drawing/2014/main" id="{08183C6F-123E-1A8C-0E8A-EED99B74EFF8}"/>
                </a:ext>
              </a:extLst>
            </p:cNvPr>
            <p:cNvSpPr/>
            <p:nvPr/>
          </p:nvSpPr>
          <p:spPr>
            <a:xfrm>
              <a:off x="5761000" y="2269275"/>
              <a:ext cx="493900" cy="174825"/>
            </a:xfrm>
            <a:custGeom>
              <a:avLst/>
              <a:gdLst/>
              <a:ahLst/>
              <a:cxnLst/>
              <a:rect l="l" t="t" r="r" b="b"/>
              <a:pathLst>
                <a:path w="19756" h="6993" extrusionOk="0">
                  <a:moveTo>
                    <a:pt x="5938" y="1"/>
                  </a:moveTo>
                  <a:lnTo>
                    <a:pt x="9534" y="2720"/>
                  </a:lnTo>
                  <a:lnTo>
                    <a:pt x="1" y="1710"/>
                  </a:lnTo>
                  <a:lnTo>
                    <a:pt x="1" y="1710"/>
                  </a:lnTo>
                  <a:cubicBezTo>
                    <a:pt x="112" y="1832"/>
                    <a:pt x="234" y="1943"/>
                    <a:pt x="367" y="2043"/>
                  </a:cubicBezTo>
                  <a:lnTo>
                    <a:pt x="9711" y="3031"/>
                  </a:lnTo>
                  <a:cubicBezTo>
                    <a:pt x="8890" y="3808"/>
                    <a:pt x="8091" y="4607"/>
                    <a:pt x="7281" y="5395"/>
                  </a:cubicBezTo>
                  <a:cubicBezTo>
                    <a:pt x="7392" y="5428"/>
                    <a:pt x="7492" y="5472"/>
                    <a:pt x="7603" y="5494"/>
                  </a:cubicBezTo>
                  <a:cubicBezTo>
                    <a:pt x="8424" y="4695"/>
                    <a:pt x="9223" y="3896"/>
                    <a:pt x="10044" y="3108"/>
                  </a:cubicBezTo>
                  <a:lnTo>
                    <a:pt x="14461" y="6948"/>
                  </a:lnTo>
                  <a:lnTo>
                    <a:pt x="14961" y="6993"/>
                  </a:lnTo>
                  <a:lnTo>
                    <a:pt x="10655" y="3253"/>
                  </a:lnTo>
                  <a:lnTo>
                    <a:pt x="10655" y="3253"/>
                  </a:lnTo>
                  <a:lnTo>
                    <a:pt x="19711" y="5983"/>
                  </a:lnTo>
                  <a:cubicBezTo>
                    <a:pt x="19755" y="5894"/>
                    <a:pt x="19744" y="5783"/>
                    <a:pt x="19722" y="5694"/>
                  </a:cubicBezTo>
                  <a:lnTo>
                    <a:pt x="10366" y="2864"/>
                  </a:lnTo>
                  <a:lnTo>
                    <a:pt x="12320" y="1333"/>
                  </a:lnTo>
                  <a:cubicBezTo>
                    <a:pt x="12209" y="1288"/>
                    <a:pt x="12098" y="1266"/>
                    <a:pt x="11975" y="1222"/>
                  </a:cubicBezTo>
                  <a:lnTo>
                    <a:pt x="10044" y="2731"/>
                  </a:lnTo>
                  <a:lnTo>
                    <a:pt x="6504" y="56"/>
                  </a:lnTo>
                  <a:cubicBezTo>
                    <a:pt x="6316" y="34"/>
                    <a:pt x="6138" y="12"/>
                    <a:pt x="59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Google Shape;2357;p39">
              <a:extLst>
                <a:ext uri="{FF2B5EF4-FFF2-40B4-BE49-F238E27FC236}">
                  <a16:creationId xmlns:a16="http://schemas.microsoft.com/office/drawing/2014/main" id="{D003920F-645D-6A7F-BFA0-A5F62261D7CA}"/>
                </a:ext>
              </a:extLst>
            </p:cNvPr>
            <p:cNvSpPr/>
            <p:nvPr/>
          </p:nvSpPr>
          <p:spPr>
            <a:xfrm>
              <a:off x="5914713" y="2358888"/>
              <a:ext cx="61900" cy="26475"/>
            </a:xfrm>
            <a:custGeom>
              <a:avLst/>
              <a:gdLst/>
              <a:ahLst/>
              <a:cxnLst/>
              <a:rect l="l" t="t" r="r" b="b"/>
              <a:pathLst>
                <a:path w="2476" h="1059" extrusionOk="0">
                  <a:moveTo>
                    <a:pt x="758" y="1"/>
                  </a:moveTo>
                  <a:cubicBezTo>
                    <a:pt x="533" y="1"/>
                    <a:pt x="307" y="37"/>
                    <a:pt x="134" y="167"/>
                  </a:cubicBezTo>
                  <a:cubicBezTo>
                    <a:pt x="56" y="233"/>
                    <a:pt x="1" y="333"/>
                    <a:pt x="12" y="444"/>
                  </a:cubicBezTo>
                  <a:cubicBezTo>
                    <a:pt x="23" y="522"/>
                    <a:pt x="78" y="600"/>
                    <a:pt x="145" y="655"/>
                  </a:cubicBezTo>
                  <a:cubicBezTo>
                    <a:pt x="189" y="688"/>
                    <a:pt x="234" y="722"/>
                    <a:pt x="278" y="744"/>
                  </a:cubicBezTo>
                  <a:cubicBezTo>
                    <a:pt x="605" y="972"/>
                    <a:pt x="1109" y="1058"/>
                    <a:pt x="1522" y="1058"/>
                  </a:cubicBezTo>
                  <a:cubicBezTo>
                    <a:pt x="1571" y="1058"/>
                    <a:pt x="1619" y="1057"/>
                    <a:pt x="1665" y="1055"/>
                  </a:cubicBezTo>
                  <a:cubicBezTo>
                    <a:pt x="1865" y="1044"/>
                    <a:pt x="2142" y="999"/>
                    <a:pt x="2287" y="833"/>
                  </a:cubicBezTo>
                  <a:cubicBezTo>
                    <a:pt x="2475" y="622"/>
                    <a:pt x="2287" y="411"/>
                    <a:pt x="2087" y="322"/>
                  </a:cubicBezTo>
                  <a:cubicBezTo>
                    <a:pt x="1787" y="167"/>
                    <a:pt x="1454" y="67"/>
                    <a:pt x="1110" y="23"/>
                  </a:cubicBezTo>
                  <a:cubicBezTo>
                    <a:pt x="998" y="11"/>
                    <a:pt x="878" y="1"/>
                    <a:pt x="7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Google Shape;2358;p39">
              <a:extLst>
                <a:ext uri="{FF2B5EF4-FFF2-40B4-BE49-F238E27FC236}">
                  <a16:creationId xmlns:a16="http://schemas.microsoft.com/office/drawing/2014/main" id="{79FDC1DA-7096-8873-C496-74BC11DA883E}"/>
                </a:ext>
              </a:extLst>
            </p:cNvPr>
            <p:cNvSpPr/>
            <p:nvPr/>
          </p:nvSpPr>
          <p:spPr>
            <a:xfrm>
              <a:off x="5863675" y="2351400"/>
              <a:ext cx="85475" cy="5575"/>
            </a:xfrm>
            <a:custGeom>
              <a:avLst/>
              <a:gdLst/>
              <a:ahLst/>
              <a:cxnLst/>
              <a:rect l="l" t="t" r="r" b="b"/>
              <a:pathLst>
                <a:path w="3419" h="223" fill="none" extrusionOk="0">
                  <a:moveTo>
                    <a:pt x="0" y="223"/>
                  </a:moveTo>
                  <a:cubicBezTo>
                    <a:pt x="1110" y="112"/>
                    <a:pt x="2164" y="134"/>
                    <a:pt x="3418" y="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Google Shape;2359;p39">
              <a:extLst>
                <a:ext uri="{FF2B5EF4-FFF2-40B4-BE49-F238E27FC236}">
                  <a16:creationId xmlns:a16="http://schemas.microsoft.com/office/drawing/2014/main" id="{90AE4304-7D3D-9C71-467E-EE6DD2C2CEB0}"/>
                </a:ext>
              </a:extLst>
            </p:cNvPr>
            <p:cNvSpPr/>
            <p:nvPr/>
          </p:nvSpPr>
          <p:spPr>
            <a:xfrm>
              <a:off x="5861725" y="2284825"/>
              <a:ext cx="79375" cy="37475"/>
            </a:xfrm>
            <a:custGeom>
              <a:avLst/>
              <a:gdLst/>
              <a:ahLst/>
              <a:cxnLst/>
              <a:rect l="l" t="t" r="r" b="b"/>
              <a:pathLst>
                <a:path w="3175" h="1499" fill="none" extrusionOk="0">
                  <a:moveTo>
                    <a:pt x="0" y="0"/>
                  </a:moveTo>
                  <a:cubicBezTo>
                    <a:pt x="1055" y="500"/>
                    <a:pt x="2120" y="999"/>
                    <a:pt x="3174" y="1499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Google Shape;2360;p39">
              <a:extLst>
                <a:ext uri="{FF2B5EF4-FFF2-40B4-BE49-F238E27FC236}">
                  <a16:creationId xmlns:a16="http://schemas.microsoft.com/office/drawing/2014/main" id="{B641E5E1-80E3-128B-B587-B56049433462}"/>
                </a:ext>
              </a:extLst>
            </p:cNvPr>
            <p:cNvSpPr/>
            <p:nvPr/>
          </p:nvSpPr>
          <p:spPr>
            <a:xfrm>
              <a:off x="5933850" y="2308400"/>
              <a:ext cx="23625" cy="15025"/>
            </a:xfrm>
            <a:custGeom>
              <a:avLst/>
              <a:gdLst/>
              <a:ahLst/>
              <a:cxnLst/>
              <a:rect l="l" t="t" r="r" b="b"/>
              <a:pathLst>
                <a:path w="945" h="601" fill="none" extrusionOk="0">
                  <a:moveTo>
                    <a:pt x="1" y="1"/>
                  </a:moveTo>
                  <a:cubicBezTo>
                    <a:pt x="323" y="201"/>
                    <a:pt x="633" y="389"/>
                    <a:pt x="944" y="600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Google Shape;2361;p39">
              <a:extLst>
                <a:ext uri="{FF2B5EF4-FFF2-40B4-BE49-F238E27FC236}">
                  <a16:creationId xmlns:a16="http://schemas.microsoft.com/office/drawing/2014/main" id="{E3810DB9-9B57-48BD-7C21-4099C7D86E71}"/>
                </a:ext>
              </a:extLst>
            </p:cNvPr>
            <p:cNvSpPr/>
            <p:nvPr/>
          </p:nvSpPr>
          <p:spPr>
            <a:xfrm>
              <a:off x="6040950" y="2332000"/>
              <a:ext cx="71600" cy="11675"/>
            </a:xfrm>
            <a:custGeom>
              <a:avLst/>
              <a:gdLst/>
              <a:ahLst/>
              <a:cxnLst/>
              <a:rect l="l" t="t" r="r" b="b"/>
              <a:pathLst>
                <a:path w="2864" h="467" fill="none" extrusionOk="0">
                  <a:moveTo>
                    <a:pt x="2864" y="0"/>
                  </a:moveTo>
                  <a:cubicBezTo>
                    <a:pt x="1898" y="155"/>
                    <a:pt x="955" y="311"/>
                    <a:pt x="1" y="466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Google Shape;2362;p39">
              <a:extLst>
                <a:ext uri="{FF2B5EF4-FFF2-40B4-BE49-F238E27FC236}">
                  <a16:creationId xmlns:a16="http://schemas.microsoft.com/office/drawing/2014/main" id="{1664A293-CBFD-8A17-36F8-7A95F29547BC}"/>
                </a:ext>
              </a:extLst>
            </p:cNvPr>
            <p:cNvSpPr/>
            <p:nvPr/>
          </p:nvSpPr>
          <p:spPr>
            <a:xfrm>
              <a:off x="6043450" y="2328650"/>
              <a:ext cx="15850" cy="7525"/>
            </a:xfrm>
            <a:custGeom>
              <a:avLst/>
              <a:gdLst/>
              <a:ahLst/>
              <a:cxnLst/>
              <a:rect l="l" t="t" r="r" b="b"/>
              <a:pathLst>
                <a:path w="634" h="301" fill="none" extrusionOk="0">
                  <a:moveTo>
                    <a:pt x="633" y="1"/>
                  </a:moveTo>
                  <a:cubicBezTo>
                    <a:pt x="622" y="12"/>
                    <a:pt x="611" y="12"/>
                    <a:pt x="600" y="23"/>
                  </a:cubicBezTo>
                  <a:cubicBezTo>
                    <a:pt x="400" y="123"/>
                    <a:pt x="211" y="223"/>
                    <a:pt x="1" y="30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Google Shape;2363;p39">
              <a:extLst>
                <a:ext uri="{FF2B5EF4-FFF2-40B4-BE49-F238E27FC236}">
                  <a16:creationId xmlns:a16="http://schemas.microsoft.com/office/drawing/2014/main" id="{44EE3716-D76A-2AC4-4C8A-33F162AC5860}"/>
                </a:ext>
              </a:extLst>
            </p:cNvPr>
            <p:cNvSpPr/>
            <p:nvPr/>
          </p:nvSpPr>
          <p:spPr>
            <a:xfrm>
              <a:off x="6006000" y="2296750"/>
              <a:ext cx="3350" cy="32500"/>
            </a:xfrm>
            <a:custGeom>
              <a:avLst/>
              <a:gdLst/>
              <a:ahLst/>
              <a:cxnLst/>
              <a:rect l="l" t="t" r="r" b="b"/>
              <a:pathLst>
                <a:path w="134" h="1300" fill="none" extrusionOk="0">
                  <a:moveTo>
                    <a:pt x="0" y="1"/>
                  </a:moveTo>
                  <a:cubicBezTo>
                    <a:pt x="22" y="445"/>
                    <a:pt x="67" y="877"/>
                    <a:pt x="133" y="1299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Google Shape;2364;p39">
              <a:extLst>
                <a:ext uri="{FF2B5EF4-FFF2-40B4-BE49-F238E27FC236}">
                  <a16:creationId xmlns:a16="http://schemas.microsoft.com/office/drawing/2014/main" id="{DCDA1078-190E-AF26-A786-291D3841023B}"/>
                </a:ext>
              </a:extLst>
            </p:cNvPr>
            <p:cNvSpPr/>
            <p:nvPr/>
          </p:nvSpPr>
          <p:spPr>
            <a:xfrm>
              <a:off x="6016825" y="2309800"/>
              <a:ext cx="7225" cy="15825"/>
            </a:xfrm>
            <a:custGeom>
              <a:avLst/>
              <a:gdLst/>
              <a:ahLst/>
              <a:cxnLst/>
              <a:rect l="l" t="t" r="r" b="b"/>
              <a:pathLst>
                <a:path w="289" h="633" fill="none" extrusionOk="0">
                  <a:moveTo>
                    <a:pt x="289" y="0"/>
                  </a:moveTo>
                  <a:lnTo>
                    <a:pt x="0" y="633"/>
                  </a:ln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Google Shape;2365;p39">
              <a:extLst>
                <a:ext uri="{FF2B5EF4-FFF2-40B4-BE49-F238E27FC236}">
                  <a16:creationId xmlns:a16="http://schemas.microsoft.com/office/drawing/2014/main" id="{8C0F68BC-E940-9BD1-42C6-D7ECD45007CF}"/>
                </a:ext>
              </a:extLst>
            </p:cNvPr>
            <p:cNvSpPr/>
            <p:nvPr/>
          </p:nvSpPr>
          <p:spPr>
            <a:xfrm>
              <a:off x="6014325" y="2365850"/>
              <a:ext cx="29425" cy="59950"/>
            </a:xfrm>
            <a:custGeom>
              <a:avLst/>
              <a:gdLst/>
              <a:ahLst/>
              <a:cxnLst/>
              <a:rect l="l" t="t" r="r" b="b"/>
              <a:pathLst>
                <a:path w="1177" h="2398" fill="none" extrusionOk="0">
                  <a:moveTo>
                    <a:pt x="0" y="0"/>
                  </a:moveTo>
                  <a:cubicBezTo>
                    <a:pt x="389" y="799"/>
                    <a:pt x="788" y="1587"/>
                    <a:pt x="1177" y="2397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Google Shape;2366;p39">
              <a:extLst>
                <a:ext uri="{FF2B5EF4-FFF2-40B4-BE49-F238E27FC236}">
                  <a16:creationId xmlns:a16="http://schemas.microsoft.com/office/drawing/2014/main" id="{D564458B-1F9A-E297-9D8E-18595FAFE236}"/>
                </a:ext>
              </a:extLst>
            </p:cNvPr>
            <p:cNvSpPr/>
            <p:nvPr/>
          </p:nvSpPr>
          <p:spPr>
            <a:xfrm>
              <a:off x="6000175" y="2372225"/>
              <a:ext cx="5000" cy="14725"/>
            </a:xfrm>
            <a:custGeom>
              <a:avLst/>
              <a:gdLst/>
              <a:ahLst/>
              <a:cxnLst/>
              <a:rect l="l" t="t" r="r" b="b"/>
              <a:pathLst>
                <a:path w="200" h="589" fill="none" extrusionOk="0">
                  <a:moveTo>
                    <a:pt x="200" y="0"/>
                  </a:moveTo>
                  <a:lnTo>
                    <a:pt x="0" y="588"/>
                  </a:ln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Google Shape;2367;p39">
              <a:extLst>
                <a:ext uri="{FF2B5EF4-FFF2-40B4-BE49-F238E27FC236}">
                  <a16:creationId xmlns:a16="http://schemas.microsoft.com/office/drawing/2014/main" id="{A647CF89-5472-D5AF-08C8-82CFDB5BE797}"/>
                </a:ext>
              </a:extLst>
            </p:cNvPr>
            <p:cNvSpPr/>
            <p:nvPr/>
          </p:nvSpPr>
          <p:spPr>
            <a:xfrm>
              <a:off x="6089500" y="2381650"/>
              <a:ext cx="73275" cy="43025"/>
            </a:xfrm>
            <a:custGeom>
              <a:avLst/>
              <a:gdLst/>
              <a:ahLst/>
              <a:cxnLst/>
              <a:rect l="l" t="t" r="r" b="b"/>
              <a:pathLst>
                <a:path w="2931" h="1721" fill="none" extrusionOk="0">
                  <a:moveTo>
                    <a:pt x="1" y="1"/>
                  </a:moveTo>
                  <a:cubicBezTo>
                    <a:pt x="977" y="567"/>
                    <a:pt x="1954" y="1133"/>
                    <a:pt x="2931" y="172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Google Shape;2368;p39">
              <a:extLst>
                <a:ext uri="{FF2B5EF4-FFF2-40B4-BE49-F238E27FC236}">
                  <a16:creationId xmlns:a16="http://schemas.microsoft.com/office/drawing/2014/main" id="{2967DEAE-444F-217C-896F-3CF2DD7BC1A6}"/>
                </a:ext>
              </a:extLst>
            </p:cNvPr>
            <p:cNvSpPr/>
            <p:nvPr/>
          </p:nvSpPr>
          <p:spPr>
            <a:xfrm>
              <a:off x="6154425" y="2407450"/>
              <a:ext cx="28875" cy="13075"/>
            </a:xfrm>
            <a:custGeom>
              <a:avLst/>
              <a:gdLst/>
              <a:ahLst/>
              <a:cxnLst/>
              <a:rect l="l" t="t" r="r" b="b"/>
              <a:pathLst>
                <a:path w="1155" h="523" fill="none" extrusionOk="0">
                  <a:moveTo>
                    <a:pt x="1" y="1"/>
                  </a:moveTo>
                  <a:cubicBezTo>
                    <a:pt x="378" y="189"/>
                    <a:pt x="766" y="356"/>
                    <a:pt x="1155" y="522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Google Shape;2369;p39">
              <a:extLst>
                <a:ext uri="{FF2B5EF4-FFF2-40B4-BE49-F238E27FC236}">
                  <a16:creationId xmlns:a16="http://schemas.microsoft.com/office/drawing/2014/main" id="{33A22893-326E-BE81-E9A9-C459C8FEF96F}"/>
                </a:ext>
              </a:extLst>
            </p:cNvPr>
            <p:cNvSpPr/>
            <p:nvPr/>
          </p:nvSpPr>
          <p:spPr>
            <a:xfrm>
              <a:off x="5805350" y="2294650"/>
              <a:ext cx="46400" cy="12275"/>
            </a:xfrm>
            <a:custGeom>
              <a:avLst/>
              <a:gdLst/>
              <a:ahLst/>
              <a:cxnLst/>
              <a:rect l="l" t="t" r="r" b="b"/>
              <a:pathLst>
                <a:path w="1856" h="491" extrusionOk="0">
                  <a:moveTo>
                    <a:pt x="510" y="0"/>
                  </a:moveTo>
                  <a:cubicBezTo>
                    <a:pt x="258" y="0"/>
                    <a:pt x="1" y="42"/>
                    <a:pt x="213" y="207"/>
                  </a:cubicBezTo>
                  <a:cubicBezTo>
                    <a:pt x="280" y="262"/>
                    <a:pt x="380" y="296"/>
                    <a:pt x="480" y="318"/>
                  </a:cubicBezTo>
                  <a:cubicBezTo>
                    <a:pt x="762" y="395"/>
                    <a:pt x="1103" y="490"/>
                    <a:pt x="1407" y="490"/>
                  </a:cubicBezTo>
                  <a:cubicBezTo>
                    <a:pt x="1450" y="490"/>
                    <a:pt x="1493" y="488"/>
                    <a:pt x="1534" y="484"/>
                  </a:cubicBezTo>
                  <a:cubicBezTo>
                    <a:pt x="1645" y="473"/>
                    <a:pt x="1856" y="440"/>
                    <a:pt x="1800" y="296"/>
                  </a:cubicBezTo>
                  <a:cubicBezTo>
                    <a:pt x="1767" y="207"/>
                    <a:pt x="1534" y="140"/>
                    <a:pt x="1445" y="129"/>
                  </a:cubicBezTo>
                  <a:cubicBezTo>
                    <a:pt x="1257" y="51"/>
                    <a:pt x="1057" y="40"/>
                    <a:pt x="857" y="29"/>
                  </a:cubicBezTo>
                  <a:cubicBezTo>
                    <a:pt x="819" y="16"/>
                    <a:pt x="666" y="0"/>
                    <a:pt x="510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Google Shape;2370;p39">
              <a:extLst>
                <a:ext uri="{FF2B5EF4-FFF2-40B4-BE49-F238E27FC236}">
                  <a16:creationId xmlns:a16="http://schemas.microsoft.com/office/drawing/2014/main" id="{9091BFAE-5ECD-A3D4-2314-7379CC7B7264}"/>
                </a:ext>
              </a:extLst>
            </p:cNvPr>
            <p:cNvSpPr/>
            <p:nvPr/>
          </p:nvSpPr>
          <p:spPr>
            <a:xfrm>
              <a:off x="5970200" y="2387275"/>
              <a:ext cx="18175" cy="19650"/>
            </a:xfrm>
            <a:custGeom>
              <a:avLst/>
              <a:gdLst/>
              <a:ahLst/>
              <a:cxnLst/>
              <a:rect l="l" t="t" r="r" b="b"/>
              <a:pathLst>
                <a:path w="727" h="786" extrusionOk="0">
                  <a:moveTo>
                    <a:pt x="563" y="0"/>
                  </a:moveTo>
                  <a:cubicBezTo>
                    <a:pt x="547" y="0"/>
                    <a:pt x="529" y="3"/>
                    <a:pt x="511" y="9"/>
                  </a:cubicBezTo>
                  <a:cubicBezTo>
                    <a:pt x="289" y="64"/>
                    <a:pt x="167" y="342"/>
                    <a:pt x="67" y="541"/>
                  </a:cubicBezTo>
                  <a:cubicBezTo>
                    <a:pt x="56" y="552"/>
                    <a:pt x="56" y="564"/>
                    <a:pt x="45" y="597"/>
                  </a:cubicBezTo>
                  <a:cubicBezTo>
                    <a:pt x="12" y="663"/>
                    <a:pt x="1" y="786"/>
                    <a:pt x="112" y="786"/>
                  </a:cubicBezTo>
                  <a:cubicBezTo>
                    <a:pt x="145" y="786"/>
                    <a:pt x="167" y="774"/>
                    <a:pt x="178" y="774"/>
                  </a:cubicBezTo>
                  <a:cubicBezTo>
                    <a:pt x="389" y="675"/>
                    <a:pt x="600" y="441"/>
                    <a:pt x="678" y="231"/>
                  </a:cubicBezTo>
                  <a:cubicBezTo>
                    <a:pt x="726" y="124"/>
                    <a:pt x="673" y="0"/>
                    <a:pt x="563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Google Shape;2371;p39">
              <a:extLst>
                <a:ext uri="{FF2B5EF4-FFF2-40B4-BE49-F238E27FC236}">
                  <a16:creationId xmlns:a16="http://schemas.microsoft.com/office/drawing/2014/main" id="{86CE1BFA-6B1C-CA85-8EB6-DCBDA62D8C67}"/>
                </a:ext>
              </a:extLst>
            </p:cNvPr>
            <p:cNvSpPr/>
            <p:nvPr/>
          </p:nvSpPr>
          <p:spPr>
            <a:xfrm>
              <a:off x="6096450" y="2345625"/>
              <a:ext cx="47175" cy="13650"/>
            </a:xfrm>
            <a:custGeom>
              <a:avLst/>
              <a:gdLst/>
              <a:ahLst/>
              <a:cxnLst/>
              <a:rect l="l" t="t" r="r" b="b"/>
              <a:pathLst>
                <a:path w="1887" h="546" extrusionOk="0">
                  <a:moveTo>
                    <a:pt x="399" y="0"/>
                  </a:moveTo>
                  <a:cubicBezTo>
                    <a:pt x="329" y="0"/>
                    <a:pt x="261" y="8"/>
                    <a:pt x="200" y="32"/>
                  </a:cubicBezTo>
                  <a:cubicBezTo>
                    <a:pt x="0" y="77"/>
                    <a:pt x="100" y="265"/>
                    <a:pt x="222" y="343"/>
                  </a:cubicBezTo>
                  <a:cubicBezTo>
                    <a:pt x="333" y="421"/>
                    <a:pt x="511" y="432"/>
                    <a:pt x="644" y="454"/>
                  </a:cubicBezTo>
                  <a:cubicBezTo>
                    <a:pt x="924" y="519"/>
                    <a:pt x="1204" y="545"/>
                    <a:pt x="1491" y="545"/>
                  </a:cubicBezTo>
                  <a:cubicBezTo>
                    <a:pt x="1545" y="545"/>
                    <a:pt x="1599" y="544"/>
                    <a:pt x="1654" y="543"/>
                  </a:cubicBezTo>
                  <a:cubicBezTo>
                    <a:pt x="1731" y="543"/>
                    <a:pt x="1842" y="509"/>
                    <a:pt x="1865" y="432"/>
                  </a:cubicBezTo>
                  <a:cubicBezTo>
                    <a:pt x="1887" y="332"/>
                    <a:pt x="1776" y="265"/>
                    <a:pt x="1698" y="232"/>
                  </a:cubicBezTo>
                  <a:cubicBezTo>
                    <a:pt x="1332" y="99"/>
                    <a:pt x="955" y="54"/>
                    <a:pt x="566" y="10"/>
                  </a:cubicBezTo>
                  <a:cubicBezTo>
                    <a:pt x="512" y="5"/>
                    <a:pt x="455" y="0"/>
                    <a:pt x="399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6" name="Google Shape;2248;p36">
            <a:extLst>
              <a:ext uri="{FF2B5EF4-FFF2-40B4-BE49-F238E27FC236}">
                <a16:creationId xmlns:a16="http://schemas.microsoft.com/office/drawing/2014/main" id="{D43DE153-2DA6-28D0-E7DC-BB82F34E442C}"/>
              </a:ext>
            </a:extLst>
          </p:cNvPr>
          <p:cNvGrpSpPr/>
          <p:nvPr/>
        </p:nvGrpSpPr>
        <p:grpSpPr>
          <a:xfrm>
            <a:off x="8847076" y="5603051"/>
            <a:ext cx="2524072" cy="1500347"/>
            <a:chOff x="5427525" y="2698500"/>
            <a:chExt cx="1037950" cy="617000"/>
          </a:xfrm>
        </p:grpSpPr>
        <p:sp>
          <p:nvSpPr>
            <p:cNvPr id="77" name="Google Shape;2249;p36">
              <a:extLst>
                <a:ext uri="{FF2B5EF4-FFF2-40B4-BE49-F238E27FC236}">
                  <a16:creationId xmlns:a16="http://schemas.microsoft.com/office/drawing/2014/main" id="{48842957-298D-6607-E17C-2ED782BFBF04}"/>
                </a:ext>
              </a:extLst>
            </p:cNvPr>
            <p:cNvSpPr/>
            <p:nvPr/>
          </p:nvSpPr>
          <p:spPr>
            <a:xfrm>
              <a:off x="5427525" y="2698500"/>
              <a:ext cx="1037950" cy="617000"/>
            </a:xfrm>
            <a:custGeom>
              <a:avLst/>
              <a:gdLst/>
              <a:ahLst/>
              <a:cxnLst/>
              <a:rect l="l" t="t" r="r" b="b"/>
              <a:pathLst>
                <a:path w="41518" h="24680" extrusionOk="0">
                  <a:moveTo>
                    <a:pt x="1964" y="0"/>
                  </a:moveTo>
                  <a:cubicBezTo>
                    <a:pt x="0" y="6415"/>
                    <a:pt x="3119" y="13229"/>
                    <a:pt x="8068" y="17968"/>
                  </a:cubicBezTo>
                  <a:cubicBezTo>
                    <a:pt x="12175" y="21905"/>
                    <a:pt x="17890" y="24680"/>
                    <a:pt x="23626" y="24680"/>
                  </a:cubicBezTo>
                  <a:cubicBezTo>
                    <a:pt x="25409" y="24680"/>
                    <a:pt x="27193" y="24412"/>
                    <a:pt x="28932" y="23828"/>
                  </a:cubicBezTo>
                  <a:cubicBezTo>
                    <a:pt x="34248" y="22019"/>
                    <a:pt x="38865" y="17513"/>
                    <a:pt x="41517" y="13695"/>
                  </a:cubicBezTo>
                  <a:cubicBezTo>
                    <a:pt x="33782" y="11398"/>
                    <a:pt x="4018" y="711"/>
                    <a:pt x="19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Google Shape;2250;p36">
              <a:extLst>
                <a:ext uri="{FF2B5EF4-FFF2-40B4-BE49-F238E27FC236}">
                  <a16:creationId xmlns:a16="http://schemas.microsoft.com/office/drawing/2014/main" id="{7FC62D59-AFC4-3959-C12E-46A9504D20EA}"/>
                </a:ext>
              </a:extLst>
            </p:cNvPr>
            <p:cNvSpPr/>
            <p:nvPr/>
          </p:nvSpPr>
          <p:spPr>
            <a:xfrm>
              <a:off x="5473300" y="2712925"/>
              <a:ext cx="941125" cy="557775"/>
            </a:xfrm>
            <a:custGeom>
              <a:avLst/>
              <a:gdLst/>
              <a:ahLst/>
              <a:cxnLst/>
              <a:rect l="l" t="t" r="r" b="b"/>
              <a:pathLst>
                <a:path w="37645" h="22311" extrusionOk="0">
                  <a:moveTo>
                    <a:pt x="1743" y="0"/>
                  </a:moveTo>
                  <a:lnTo>
                    <a:pt x="1743" y="0"/>
                  </a:lnTo>
                  <a:cubicBezTo>
                    <a:pt x="0" y="5794"/>
                    <a:pt x="2841" y="11953"/>
                    <a:pt x="7314" y="16226"/>
                  </a:cubicBezTo>
                  <a:cubicBezTo>
                    <a:pt x="11031" y="19791"/>
                    <a:pt x="16210" y="22310"/>
                    <a:pt x="21414" y="22310"/>
                  </a:cubicBezTo>
                  <a:cubicBezTo>
                    <a:pt x="23014" y="22310"/>
                    <a:pt x="24617" y="22072"/>
                    <a:pt x="26180" y="21553"/>
                  </a:cubicBezTo>
                  <a:cubicBezTo>
                    <a:pt x="31008" y="19943"/>
                    <a:pt x="35225" y="15882"/>
                    <a:pt x="37644" y="12430"/>
                  </a:cubicBezTo>
                  <a:cubicBezTo>
                    <a:pt x="30597" y="10333"/>
                    <a:pt x="3618" y="633"/>
                    <a:pt x="17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Google Shape;2251;p36">
              <a:extLst>
                <a:ext uri="{FF2B5EF4-FFF2-40B4-BE49-F238E27FC236}">
                  <a16:creationId xmlns:a16="http://schemas.microsoft.com/office/drawing/2014/main" id="{00461528-4DBE-EF04-50D6-3FEE72D90FB1}"/>
                </a:ext>
              </a:extLst>
            </p:cNvPr>
            <p:cNvSpPr/>
            <p:nvPr/>
          </p:nvSpPr>
          <p:spPr>
            <a:xfrm>
              <a:off x="5522400" y="2728450"/>
              <a:ext cx="864825" cy="511450"/>
            </a:xfrm>
            <a:custGeom>
              <a:avLst/>
              <a:gdLst/>
              <a:ahLst/>
              <a:cxnLst/>
              <a:rect l="l" t="t" r="r" b="b"/>
              <a:pathLst>
                <a:path w="34593" h="20458" extrusionOk="0">
                  <a:moveTo>
                    <a:pt x="1576" y="1"/>
                  </a:moveTo>
                  <a:cubicBezTo>
                    <a:pt x="1" y="5328"/>
                    <a:pt x="2631" y="10977"/>
                    <a:pt x="6715" y="14883"/>
                  </a:cubicBezTo>
                  <a:cubicBezTo>
                    <a:pt x="10143" y="18150"/>
                    <a:pt x="14895" y="20458"/>
                    <a:pt x="19671" y="20458"/>
                  </a:cubicBezTo>
                  <a:cubicBezTo>
                    <a:pt x="21126" y="20458"/>
                    <a:pt x="22583" y="20244"/>
                    <a:pt x="24005" y="19777"/>
                  </a:cubicBezTo>
                  <a:cubicBezTo>
                    <a:pt x="28445" y="18313"/>
                    <a:pt x="32340" y="14595"/>
                    <a:pt x="34593" y="11421"/>
                  </a:cubicBezTo>
                  <a:cubicBezTo>
                    <a:pt x="28101" y="9490"/>
                    <a:pt x="3297" y="589"/>
                    <a:pt x="1576" y="1"/>
                  </a:cubicBezTo>
                  <a:close/>
                </a:path>
              </a:pathLst>
            </a:custGeom>
            <a:solidFill>
              <a:srgbClr val="DA32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Google Shape;2252;p36">
              <a:extLst>
                <a:ext uri="{FF2B5EF4-FFF2-40B4-BE49-F238E27FC236}">
                  <a16:creationId xmlns:a16="http://schemas.microsoft.com/office/drawing/2014/main" id="{56C5ED87-FD48-D542-BD15-C669FE09F00A}"/>
                </a:ext>
              </a:extLst>
            </p:cNvPr>
            <p:cNvSpPr/>
            <p:nvPr/>
          </p:nvSpPr>
          <p:spPr>
            <a:xfrm>
              <a:off x="5796800" y="3009625"/>
              <a:ext cx="20825" cy="30750"/>
            </a:xfrm>
            <a:custGeom>
              <a:avLst/>
              <a:gdLst/>
              <a:ahLst/>
              <a:cxnLst/>
              <a:rect l="l" t="t" r="r" b="b"/>
              <a:pathLst>
                <a:path w="833" h="1230" extrusionOk="0">
                  <a:moveTo>
                    <a:pt x="631" y="0"/>
                  </a:moveTo>
                  <a:cubicBezTo>
                    <a:pt x="617" y="0"/>
                    <a:pt x="603" y="2"/>
                    <a:pt x="589" y="7"/>
                  </a:cubicBezTo>
                  <a:cubicBezTo>
                    <a:pt x="533" y="18"/>
                    <a:pt x="455" y="52"/>
                    <a:pt x="422" y="85"/>
                  </a:cubicBezTo>
                  <a:cubicBezTo>
                    <a:pt x="378" y="129"/>
                    <a:pt x="344" y="174"/>
                    <a:pt x="322" y="207"/>
                  </a:cubicBezTo>
                  <a:cubicBezTo>
                    <a:pt x="333" y="196"/>
                    <a:pt x="344" y="174"/>
                    <a:pt x="367" y="163"/>
                  </a:cubicBezTo>
                  <a:lnTo>
                    <a:pt x="367" y="163"/>
                  </a:lnTo>
                  <a:cubicBezTo>
                    <a:pt x="322" y="207"/>
                    <a:pt x="289" y="251"/>
                    <a:pt x="267" y="307"/>
                  </a:cubicBezTo>
                  <a:cubicBezTo>
                    <a:pt x="256" y="351"/>
                    <a:pt x="222" y="385"/>
                    <a:pt x="211" y="418"/>
                  </a:cubicBezTo>
                  <a:cubicBezTo>
                    <a:pt x="167" y="496"/>
                    <a:pt x="134" y="562"/>
                    <a:pt x="100" y="640"/>
                  </a:cubicBezTo>
                  <a:cubicBezTo>
                    <a:pt x="89" y="662"/>
                    <a:pt x="67" y="684"/>
                    <a:pt x="67" y="695"/>
                  </a:cubicBezTo>
                  <a:cubicBezTo>
                    <a:pt x="23" y="773"/>
                    <a:pt x="23" y="806"/>
                    <a:pt x="12" y="884"/>
                  </a:cubicBezTo>
                  <a:cubicBezTo>
                    <a:pt x="12" y="917"/>
                    <a:pt x="0" y="951"/>
                    <a:pt x="0" y="995"/>
                  </a:cubicBezTo>
                  <a:cubicBezTo>
                    <a:pt x="0" y="1106"/>
                    <a:pt x="67" y="1195"/>
                    <a:pt x="189" y="1228"/>
                  </a:cubicBezTo>
                  <a:cubicBezTo>
                    <a:pt x="200" y="1229"/>
                    <a:pt x="210" y="1230"/>
                    <a:pt x="220" y="1230"/>
                  </a:cubicBezTo>
                  <a:cubicBezTo>
                    <a:pt x="306" y="1230"/>
                    <a:pt x="375" y="1191"/>
                    <a:pt x="444" y="1161"/>
                  </a:cubicBezTo>
                  <a:cubicBezTo>
                    <a:pt x="511" y="1073"/>
                    <a:pt x="589" y="1028"/>
                    <a:pt x="622" y="962"/>
                  </a:cubicBezTo>
                  <a:cubicBezTo>
                    <a:pt x="655" y="917"/>
                    <a:pt x="666" y="884"/>
                    <a:pt x="677" y="851"/>
                  </a:cubicBezTo>
                  <a:cubicBezTo>
                    <a:pt x="722" y="751"/>
                    <a:pt x="766" y="662"/>
                    <a:pt x="788" y="562"/>
                  </a:cubicBezTo>
                  <a:cubicBezTo>
                    <a:pt x="822" y="462"/>
                    <a:pt x="833" y="362"/>
                    <a:pt x="822" y="263"/>
                  </a:cubicBezTo>
                  <a:lnTo>
                    <a:pt x="822" y="207"/>
                  </a:lnTo>
                  <a:cubicBezTo>
                    <a:pt x="811" y="140"/>
                    <a:pt x="788" y="96"/>
                    <a:pt x="755" y="63"/>
                  </a:cubicBezTo>
                  <a:cubicBezTo>
                    <a:pt x="720" y="28"/>
                    <a:pt x="679" y="0"/>
                    <a:pt x="631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Google Shape;2253;p36">
              <a:extLst>
                <a:ext uri="{FF2B5EF4-FFF2-40B4-BE49-F238E27FC236}">
                  <a16:creationId xmlns:a16="http://schemas.microsoft.com/office/drawing/2014/main" id="{BB2BD59D-0305-F740-712E-8BE005A063A8}"/>
                </a:ext>
              </a:extLst>
            </p:cNvPr>
            <p:cNvSpPr/>
            <p:nvPr/>
          </p:nvSpPr>
          <p:spPr>
            <a:xfrm>
              <a:off x="5960775" y="3079725"/>
              <a:ext cx="15275" cy="29825"/>
            </a:xfrm>
            <a:custGeom>
              <a:avLst/>
              <a:gdLst/>
              <a:ahLst/>
              <a:cxnLst/>
              <a:rect l="l" t="t" r="r" b="b"/>
              <a:pathLst>
                <a:path w="611" h="1193" extrusionOk="0">
                  <a:moveTo>
                    <a:pt x="387" y="0"/>
                  </a:moveTo>
                  <a:cubicBezTo>
                    <a:pt x="363" y="0"/>
                    <a:pt x="341" y="10"/>
                    <a:pt x="322" y="33"/>
                  </a:cubicBezTo>
                  <a:cubicBezTo>
                    <a:pt x="267" y="100"/>
                    <a:pt x="189" y="189"/>
                    <a:pt x="167" y="277"/>
                  </a:cubicBezTo>
                  <a:lnTo>
                    <a:pt x="133" y="533"/>
                  </a:lnTo>
                  <a:cubicBezTo>
                    <a:pt x="111" y="577"/>
                    <a:pt x="100" y="610"/>
                    <a:pt x="100" y="644"/>
                  </a:cubicBezTo>
                  <a:cubicBezTo>
                    <a:pt x="100" y="655"/>
                    <a:pt x="89" y="688"/>
                    <a:pt x="89" y="699"/>
                  </a:cubicBezTo>
                  <a:lnTo>
                    <a:pt x="89" y="710"/>
                  </a:lnTo>
                  <a:cubicBezTo>
                    <a:pt x="56" y="766"/>
                    <a:pt x="56" y="821"/>
                    <a:pt x="45" y="877"/>
                  </a:cubicBezTo>
                  <a:cubicBezTo>
                    <a:pt x="34" y="932"/>
                    <a:pt x="0" y="999"/>
                    <a:pt x="34" y="1076"/>
                  </a:cubicBezTo>
                  <a:cubicBezTo>
                    <a:pt x="52" y="1142"/>
                    <a:pt x="127" y="1192"/>
                    <a:pt x="211" y="1192"/>
                  </a:cubicBezTo>
                  <a:cubicBezTo>
                    <a:pt x="225" y="1192"/>
                    <a:pt x="240" y="1191"/>
                    <a:pt x="256" y="1187"/>
                  </a:cubicBezTo>
                  <a:cubicBezTo>
                    <a:pt x="300" y="1165"/>
                    <a:pt x="333" y="1110"/>
                    <a:pt x="378" y="1054"/>
                  </a:cubicBezTo>
                  <a:cubicBezTo>
                    <a:pt x="422" y="999"/>
                    <a:pt x="466" y="965"/>
                    <a:pt x="478" y="888"/>
                  </a:cubicBezTo>
                  <a:cubicBezTo>
                    <a:pt x="500" y="799"/>
                    <a:pt x="533" y="710"/>
                    <a:pt x="555" y="610"/>
                  </a:cubicBezTo>
                  <a:cubicBezTo>
                    <a:pt x="589" y="522"/>
                    <a:pt x="589" y="422"/>
                    <a:pt x="600" y="322"/>
                  </a:cubicBezTo>
                  <a:cubicBezTo>
                    <a:pt x="611" y="211"/>
                    <a:pt x="544" y="133"/>
                    <a:pt x="478" y="44"/>
                  </a:cubicBezTo>
                  <a:cubicBezTo>
                    <a:pt x="452" y="19"/>
                    <a:pt x="419" y="0"/>
                    <a:pt x="387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Google Shape;2254;p36">
              <a:extLst>
                <a:ext uri="{FF2B5EF4-FFF2-40B4-BE49-F238E27FC236}">
                  <a16:creationId xmlns:a16="http://schemas.microsoft.com/office/drawing/2014/main" id="{5999F89C-D5E7-0050-733B-35BC679B0FF9}"/>
                </a:ext>
              </a:extLst>
            </p:cNvPr>
            <p:cNvSpPr/>
            <p:nvPr/>
          </p:nvSpPr>
          <p:spPr>
            <a:xfrm>
              <a:off x="6100050" y="3092150"/>
              <a:ext cx="17225" cy="24775"/>
            </a:xfrm>
            <a:custGeom>
              <a:avLst/>
              <a:gdLst/>
              <a:ahLst/>
              <a:cxnLst/>
              <a:rect l="l" t="t" r="r" b="b"/>
              <a:pathLst>
                <a:path w="689" h="991" extrusionOk="0">
                  <a:moveTo>
                    <a:pt x="529" y="0"/>
                  </a:moveTo>
                  <a:cubicBezTo>
                    <a:pt x="502" y="0"/>
                    <a:pt x="475" y="12"/>
                    <a:pt x="455" y="36"/>
                  </a:cubicBezTo>
                  <a:lnTo>
                    <a:pt x="422" y="58"/>
                  </a:lnTo>
                  <a:cubicBezTo>
                    <a:pt x="400" y="80"/>
                    <a:pt x="389" y="91"/>
                    <a:pt x="356" y="102"/>
                  </a:cubicBezTo>
                  <a:lnTo>
                    <a:pt x="311" y="147"/>
                  </a:lnTo>
                  <a:cubicBezTo>
                    <a:pt x="278" y="191"/>
                    <a:pt x="245" y="224"/>
                    <a:pt x="222" y="280"/>
                  </a:cubicBezTo>
                  <a:cubicBezTo>
                    <a:pt x="234" y="269"/>
                    <a:pt x="245" y="246"/>
                    <a:pt x="256" y="224"/>
                  </a:cubicBezTo>
                  <a:lnTo>
                    <a:pt x="256" y="224"/>
                  </a:lnTo>
                  <a:cubicBezTo>
                    <a:pt x="245" y="258"/>
                    <a:pt x="234" y="269"/>
                    <a:pt x="222" y="302"/>
                  </a:cubicBezTo>
                  <a:cubicBezTo>
                    <a:pt x="200" y="324"/>
                    <a:pt x="200" y="357"/>
                    <a:pt x="189" y="380"/>
                  </a:cubicBezTo>
                  <a:lnTo>
                    <a:pt x="189" y="391"/>
                  </a:lnTo>
                  <a:cubicBezTo>
                    <a:pt x="134" y="557"/>
                    <a:pt x="0" y="835"/>
                    <a:pt x="178" y="946"/>
                  </a:cubicBezTo>
                  <a:cubicBezTo>
                    <a:pt x="199" y="977"/>
                    <a:pt x="230" y="989"/>
                    <a:pt x="281" y="990"/>
                  </a:cubicBezTo>
                  <a:lnTo>
                    <a:pt x="281" y="990"/>
                  </a:lnTo>
                  <a:cubicBezTo>
                    <a:pt x="316" y="990"/>
                    <a:pt x="349" y="988"/>
                    <a:pt x="367" y="979"/>
                  </a:cubicBezTo>
                  <a:cubicBezTo>
                    <a:pt x="444" y="968"/>
                    <a:pt x="478" y="912"/>
                    <a:pt x="522" y="857"/>
                  </a:cubicBezTo>
                  <a:cubicBezTo>
                    <a:pt x="533" y="824"/>
                    <a:pt x="566" y="779"/>
                    <a:pt x="578" y="757"/>
                  </a:cubicBezTo>
                  <a:cubicBezTo>
                    <a:pt x="611" y="713"/>
                    <a:pt x="622" y="657"/>
                    <a:pt x="633" y="602"/>
                  </a:cubicBezTo>
                  <a:cubicBezTo>
                    <a:pt x="644" y="557"/>
                    <a:pt x="666" y="535"/>
                    <a:pt x="666" y="491"/>
                  </a:cubicBezTo>
                  <a:cubicBezTo>
                    <a:pt x="677" y="435"/>
                    <a:pt x="689" y="391"/>
                    <a:pt x="689" y="335"/>
                  </a:cubicBezTo>
                  <a:cubicBezTo>
                    <a:pt x="689" y="302"/>
                    <a:pt x="677" y="246"/>
                    <a:pt x="677" y="202"/>
                  </a:cubicBezTo>
                  <a:cubicBezTo>
                    <a:pt x="677" y="191"/>
                    <a:pt x="677" y="169"/>
                    <a:pt x="666" y="158"/>
                  </a:cubicBezTo>
                  <a:cubicBezTo>
                    <a:pt x="644" y="136"/>
                    <a:pt x="644" y="113"/>
                    <a:pt x="622" y="102"/>
                  </a:cubicBezTo>
                  <a:cubicBezTo>
                    <a:pt x="622" y="91"/>
                    <a:pt x="622" y="80"/>
                    <a:pt x="611" y="58"/>
                  </a:cubicBezTo>
                  <a:cubicBezTo>
                    <a:pt x="598" y="20"/>
                    <a:pt x="564" y="0"/>
                    <a:pt x="529" y="0"/>
                  </a:cubicBezTo>
                  <a:close/>
                  <a:moveTo>
                    <a:pt x="281" y="990"/>
                  </a:moveTo>
                  <a:cubicBezTo>
                    <a:pt x="273" y="990"/>
                    <a:pt x="264" y="990"/>
                    <a:pt x="256" y="990"/>
                  </a:cubicBezTo>
                  <a:lnTo>
                    <a:pt x="289" y="990"/>
                  </a:lnTo>
                  <a:cubicBezTo>
                    <a:pt x="286" y="990"/>
                    <a:pt x="284" y="990"/>
                    <a:pt x="281" y="99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Google Shape;2255;p36">
              <a:extLst>
                <a:ext uri="{FF2B5EF4-FFF2-40B4-BE49-F238E27FC236}">
                  <a16:creationId xmlns:a16="http://schemas.microsoft.com/office/drawing/2014/main" id="{8B0F8614-E4EC-8F4B-CA00-617227E97616}"/>
                </a:ext>
              </a:extLst>
            </p:cNvPr>
            <p:cNvSpPr/>
            <p:nvPr/>
          </p:nvSpPr>
          <p:spPr>
            <a:xfrm>
              <a:off x="6200775" y="3068700"/>
              <a:ext cx="15275" cy="31850"/>
            </a:xfrm>
            <a:custGeom>
              <a:avLst/>
              <a:gdLst/>
              <a:ahLst/>
              <a:cxnLst/>
              <a:rect l="l" t="t" r="r" b="b"/>
              <a:pathLst>
                <a:path w="611" h="1274" extrusionOk="0">
                  <a:moveTo>
                    <a:pt x="415" y="0"/>
                  </a:moveTo>
                  <a:cubicBezTo>
                    <a:pt x="390" y="0"/>
                    <a:pt x="362" y="7"/>
                    <a:pt x="333" y="19"/>
                  </a:cubicBezTo>
                  <a:cubicBezTo>
                    <a:pt x="277" y="41"/>
                    <a:pt x="244" y="86"/>
                    <a:pt x="200" y="141"/>
                  </a:cubicBezTo>
                  <a:cubicBezTo>
                    <a:pt x="167" y="186"/>
                    <a:pt x="155" y="219"/>
                    <a:pt x="144" y="263"/>
                  </a:cubicBezTo>
                  <a:cubicBezTo>
                    <a:pt x="100" y="363"/>
                    <a:pt x="78" y="452"/>
                    <a:pt x="56" y="563"/>
                  </a:cubicBezTo>
                  <a:cubicBezTo>
                    <a:pt x="44" y="607"/>
                    <a:pt x="44" y="652"/>
                    <a:pt x="33" y="696"/>
                  </a:cubicBezTo>
                  <a:cubicBezTo>
                    <a:pt x="22" y="752"/>
                    <a:pt x="0" y="818"/>
                    <a:pt x="0" y="874"/>
                  </a:cubicBezTo>
                  <a:cubicBezTo>
                    <a:pt x="0" y="929"/>
                    <a:pt x="33" y="985"/>
                    <a:pt x="33" y="1040"/>
                  </a:cubicBezTo>
                  <a:cubicBezTo>
                    <a:pt x="44" y="1085"/>
                    <a:pt x="44" y="1118"/>
                    <a:pt x="56" y="1162"/>
                  </a:cubicBezTo>
                  <a:cubicBezTo>
                    <a:pt x="78" y="1229"/>
                    <a:pt x="144" y="1273"/>
                    <a:pt x="211" y="1273"/>
                  </a:cubicBezTo>
                  <a:cubicBezTo>
                    <a:pt x="277" y="1273"/>
                    <a:pt x="333" y="1229"/>
                    <a:pt x="377" y="1173"/>
                  </a:cubicBezTo>
                  <a:cubicBezTo>
                    <a:pt x="411" y="1129"/>
                    <a:pt x="477" y="1040"/>
                    <a:pt x="499" y="963"/>
                  </a:cubicBezTo>
                  <a:cubicBezTo>
                    <a:pt x="544" y="863"/>
                    <a:pt x="544" y="752"/>
                    <a:pt x="577" y="652"/>
                  </a:cubicBezTo>
                  <a:cubicBezTo>
                    <a:pt x="588" y="552"/>
                    <a:pt x="610" y="463"/>
                    <a:pt x="599" y="352"/>
                  </a:cubicBezTo>
                  <a:cubicBezTo>
                    <a:pt x="599" y="308"/>
                    <a:pt x="599" y="263"/>
                    <a:pt x="588" y="208"/>
                  </a:cubicBezTo>
                  <a:cubicBezTo>
                    <a:pt x="577" y="141"/>
                    <a:pt x="555" y="97"/>
                    <a:pt x="522" y="52"/>
                  </a:cubicBezTo>
                  <a:cubicBezTo>
                    <a:pt x="494" y="18"/>
                    <a:pt x="457" y="0"/>
                    <a:pt x="415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Google Shape;2256;p36">
              <a:extLst>
                <a:ext uri="{FF2B5EF4-FFF2-40B4-BE49-F238E27FC236}">
                  <a16:creationId xmlns:a16="http://schemas.microsoft.com/office/drawing/2014/main" id="{6EA9F52C-7F0A-8FEA-4592-22F543CF5A39}"/>
                </a:ext>
              </a:extLst>
            </p:cNvPr>
            <p:cNvSpPr/>
            <p:nvPr/>
          </p:nvSpPr>
          <p:spPr>
            <a:xfrm>
              <a:off x="5900275" y="2959000"/>
              <a:ext cx="26400" cy="31150"/>
            </a:xfrm>
            <a:custGeom>
              <a:avLst/>
              <a:gdLst/>
              <a:ahLst/>
              <a:cxnLst/>
              <a:rect l="l" t="t" r="r" b="b"/>
              <a:pathLst>
                <a:path w="1056" h="1246" extrusionOk="0">
                  <a:moveTo>
                    <a:pt x="811" y="0"/>
                  </a:moveTo>
                  <a:cubicBezTo>
                    <a:pt x="804" y="0"/>
                    <a:pt x="796" y="1"/>
                    <a:pt x="789" y="1"/>
                  </a:cubicBezTo>
                  <a:cubicBezTo>
                    <a:pt x="578" y="24"/>
                    <a:pt x="423" y="223"/>
                    <a:pt x="301" y="356"/>
                  </a:cubicBezTo>
                  <a:cubicBezTo>
                    <a:pt x="234" y="423"/>
                    <a:pt x="179" y="523"/>
                    <a:pt x="123" y="601"/>
                  </a:cubicBezTo>
                  <a:cubicBezTo>
                    <a:pt x="90" y="645"/>
                    <a:pt x="79" y="667"/>
                    <a:pt x="68" y="712"/>
                  </a:cubicBezTo>
                  <a:cubicBezTo>
                    <a:pt x="56" y="745"/>
                    <a:pt x="34" y="778"/>
                    <a:pt x="23" y="823"/>
                  </a:cubicBezTo>
                  <a:cubicBezTo>
                    <a:pt x="12" y="867"/>
                    <a:pt x="23" y="911"/>
                    <a:pt x="23" y="945"/>
                  </a:cubicBezTo>
                  <a:cubicBezTo>
                    <a:pt x="12" y="1000"/>
                    <a:pt x="1" y="1078"/>
                    <a:pt x="12" y="1133"/>
                  </a:cubicBezTo>
                  <a:cubicBezTo>
                    <a:pt x="22" y="1194"/>
                    <a:pt x="97" y="1246"/>
                    <a:pt x="169" y="1246"/>
                  </a:cubicBezTo>
                  <a:cubicBezTo>
                    <a:pt x="176" y="1246"/>
                    <a:pt x="183" y="1245"/>
                    <a:pt x="190" y="1244"/>
                  </a:cubicBezTo>
                  <a:cubicBezTo>
                    <a:pt x="278" y="1222"/>
                    <a:pt x="334" y="1189"/>
                    <a:pt x="389" y="1144"/>
                  </a:cubicBezTo>
                  <a:cubicBezTo>
                    <a:pt x="400" y="1146"/>
                    <a:pt x="411" y="1147"/>
                    <a:pt x="422" y="1147"/>
                  </a:cubicBezTo>
                  <a:cubicBezTo>
                    <a:pt x="474" y="1147"/>
                    <a:pt x="521" y="1124"/>
                    <a:pt x="567" y="1078"/>
                  </a:cubicBezTo>
                  <a:cubicBezTo>
                    <a:pt x="589" y="1045"/>
                    <a:pt x="622" y="1022"/>
                    <a:pt x="645" y="978"/>
                  </a:cubicBezTo>
                  <a:cubicBezTo>
                    <a:pt x="722" y="889"/>
                    <a:pt x="800" y="811"/>
                    <a:pt x="844" y="712"/>
                  </a:cubicBezTo>
                  <a:cubicBezTo>
                    <a:pt x="889" y="645"/>
                    <a:pt x="911" y="578"/>
                    <a:pt x="955" y="490"/>
                  </a:cubicBezTo>
                  <a:cubicBezTo>
                    <a:pt x="1000" y="390"/>
                    <a:pt x="1055" y="257"/>
                    <a:pt x="1011" y="146"/>
                  </a:cubicBezTo>
                  <a:cubicBezTo>
                    <a:pt x="980" y="63"/>
                    <a:pt x="902" y="0"/>
                    <a:pt x="811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Google Shape;2257;p36">
              <a:extLst>
                <a:ext uri="{FF2B5EF4-FFF2-40B4-BE49-F238E27FC236}">
                  <a16:creationId xmlns:a16="http://schemas.microsoft.com/office/drawing/2014/main" id="{E6EBABF4-7791-C5F9-0DFD-E1F627BF282F}"/>
                </a:ext>
              </a:extLst>
            </p:cNvPr>
            <p:cNvSpPr/>
            <p:nvPr/>
          </p:nvSpPr>
          <p:spPr>
            <a:xfrm>
              <a:off x="5661125" y="2864200"/>
              <a:ext cx="23050" cy="22050"/>
            </a:xfrm>
            <a:custGeom>
              <a:avLst/>
              <a:gdLst/>
              <a:ahLst/>
              <a:cxnLst/>
              <a:rect l="l" t="t" r="r" b="b"/>
              <a:pathLst>
                <a:path w="922" h="882" extrusionOk="0">
                  <a:moveTo>
                    <a:pt x="658" y="1"/>
                  </a:moveTo>
                  <a:cubicBezTo>
                    <a:pt x="611" y="1"/>
                    <a:pt x="561" y="15"/>
                    <a:pt x="511" y="42"/>
                  </a:cubicBezTo>
                  <a:cubicBezTo>
                    <a:pt x="500" y="42"/>
                    <a:pt x="489" y="53"/>
                    <a:pt x="478" y="53"/>
                  </a:cubicBezTo>
                  <a:cubicBezTo>
                    <a:pt x="433" y="64"/>
                    <a:pt x="389" y="76"/>
                    <a:pt x="345" y="109"/>
                  </a:cubicBezTo>
                  <a:cubicBezTo>
                    <a:pt x="322" y="131"/>
                    <a:pt x="289" y="153"/>
                    <a:pt x="267" y="175"/>
                  </a:cubicBezTo>
                  <a:cubicBezTo>
                    <a:pt x="211" y="231"/>
                    <a:pt x="156" y="286"/>
                    <a:pt x="123" y="342"/>
                  </a:cubicBezTo>
                  <a:cubicBezTo>
                    <a:pt x="112" y="386"/>
                    <a:pt x="89" y="431"/>
                    <a:pt x="67" y="464"/>
                  </a:cubicBezTo>
                  <a:cubicBezTo>
                    <a:pt x="56" y="486"/>
                    <a:pt x="56" y="508"/>
                    <a:pt x="45" y="519"/>
                  </a:cubicBezTo>
                  <a:lnTo>
                    <a:pt x="1" y="653"/>
                  </a:lnTo>
                  <a:cubicBezTo>
                    <a:pt x="1" y="686"/>
                    <a:pt x="12" y="719"/>
                    <a:pt x="34" y="741"/>
                  </a:cubicBezTo>
                  <a:cubicBezTo>
                    <a:pt x="45" y="786"/>
                    <a:pt x="56" y="830"/>
                    <a:pt x="100" y="852"/>
                  </a:cubicBezTo>
                  <a:cubicBezTo>
                    <a:pt x="129" y="873"/>
                    <a:pt x="161" y="881"/>
                    <a:pt x="195" y="881"/>
                  </a:cubicBezTo>
                  <a:cubicBezTo>
                    <a:pt x="215" y="881"/>
                    <a:pt x="235" y="879"/>
                    <a:pt x="256" y="875"/>
                  </a:cubicBezTo>
                  <a:cubicBezTo>
                    <a:pt x="322" y="875"/>
                    <a:pt x="378" y="875"/>
                    <a:pt x="433" y="830"/>
                  </a:cubicBezTo>
                  <a:cubicBezTo>
                    <a:pt x="444" y="819"/>
                    <a:pt x="478" y="797"/>
                    <a:pt x="489" y="786"/>
                  </a:cubicBezTo>
                  <a:cubicBezTo>
                    <a:pt x="533" y="741"/>
                    <a:pt x="589" y="719"/>
                    <a:pt x="622" y="675"/>
                  </a:cubicBezTo>
                  <a:cubicBezTo>
                    <a:pt x="666" y="675"/>
                    <a:pt x="689" y="675"/>
                    <a:pt x="711" y="630"/>
                  </a:cubicBezTo>
                  <a:cubicBezTo>
                    <a:pt x="722" y="619"/>
                    <a:pt x="744" y="597"/>
                    <a:pt x="755" y="575"/>
                  </a:cubicBezTo>
                  <a:cubicBezTo>
                    <a:pt x="766" y="564"/>
                    <a:pt x="777" y="542"/>
                    <a:pt x="800" y="519"/>
                  </a:cubicBezTo>
                  <a:cubicBezTo>
                    <a:pt x="811" y="508"/>
                    <a:pt x="822" y="486"/>
                    <a:pt x="833" y="464"/>
                  </a:cubicBezTo>
                  <a:cubicBezTo>
                    <a:pt x="866" y="431"/>
                    <a:pt x="877" y="375"/>
                    <a:pt x="877" y="331"/>
                  </a:cubicBezTo>
                  <a:cubicBezTo>
                    <a:pt x="877" y="320"/>
                    <a:pt x="888" y="297"/>
                    <a:pt x="888" y="275"/>
                  </a:cubicBezTo>
                  <a:cubicBezTo>
                    <a:pt x="922" y="175"/>
                    <a:pt x="877" y="98"/>
                    <a:pt x="788" y="42"/>
                  </a:cubicBezTo>
                  <a:cubicBezTo>
                    <a:pt x="750" y="15"/>
                    <a:pt x="705" y="1"/>
                    <a:pt x="658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Google Shape;2258;p36">
              <a:extLst>
                <a:ext uri="{FF2B5EF4-FFF2-40B4-BE49-F238E27FC236}">
                  <a16:creationId xmlns:a16="http://schemas.microsoft.com/office/drawing/2014/main" id="{540764F9-202A-D275-4432-1587561A941F}"/>
                </a:ext>
              </a:extLst>
            </p:cNvPr>
            <p:cNvSpPr/>
            <p:nvPr/>
          </p:nvSpPr>
          <p:spPr>
            <a:xfrm>
              <a:off x="5725775" y="2965325"/>
              <a:ext cx="20850" cy="27300"/>
            </a:xfrm>
            <a:custGeom>
              <a:avLst/>
              <a:gdLst/>
              <a:ahLst/>
              <a:cxnLst/>
              <a:rect l="l" t="t" r="r" b="b"/>
              <a:pathLst>
                <a:path w="834" h="1092" extrusionOk="0">
                  <a:moveTo>
                    <a:pt x="639" y="0"/>
                  </a:moveTo>
                  <a:cubicBezTo>
                    <a:pt x="610" y="0"/>
                    <a:pt x="581" y="8"/>
                    <a:pt x="555" y="26"/>
                  </a:cubicBezTo>
                  <a:cubicBezTo>
                    <a:pt x="522" y="59"/>
                    <a:pt x="489" y="70"/>
                    <a:pt x="455" y="103"/>
                  </a:cubicBezTo>
                  <a:cubicBezTo>
                    <a:pt x="400" y="137"/>
                    <a:pt x="355" y="192"/>
                    <a:pt x="322" y="248"/>
                  </a:cubicBezTo>
                  <a:cubicBezTo>
                    <a:pt x="278" y="303"/>
                    <a:pt x="233" y="381"/>
                    <a:pt x="189" y="436"/>
                  </a:cubicBezTo>
                  <a:cubicBezTo>
                    <a:pt x="156" y="503"/>
                    <a:pt x="89" y="581"/>
                    <a:pt x="67" y="669"/>
                  </a:cubicBezTo>
                  <a:cubicBezTo>
                    <a:pt x="34" y="736"/>
                    <a:pt x="23" y="825"/>
                    <a:pt x="11" y="891"/>
                  </a:cubicBezTo>
                  <a:cubicBezTo>
                    <a:pt x="0" y="969"/>
                    <a:pt x="34" y="1058"/>
                    <a:pt x="122" y="1080"/>
                  </a:cubicBezTo>
                  <a:cubicBezTo>
                    <a:pt x="143" y="1088"/>
                    <a:pt x="163" y="1091"/>
                    <a:pt x="182" y="1091"/>
                  </a:cubicBezTo>
                  <a:cubicBezTo>
                    <a:pt x="246" y="1091"/>
                    <a:pt x="302" y="1051"/>
                    <a:pt x="344" y="991"/>
                  </a:cubicBezTo>
                  <a:cubicBezTo>
                    <a:pt x="355" y="969"/>
                    <a:pt x="378" y="958"/>
                    <a:pt x="378" y="947"/>
                  </a:cubicBezTo>
                  <a:lnTo>
                    <a:pt x="389" y="936"/>
                  </a:lnTo>
                  <a:cubicBezTo>
                    <a:pt x="400" y="903"/>
                    <a:pt x="433" y="880"/>
                    <a:pt x="455" y="847"/>
                  </a:cubicBezTo>
                  <a:cubicBezTo>
                    <a:pt x="511" y="780"/>
                    <a:pt x="555" y="692"/>
                    <a:pt x="600" y="614"/>
                  </a:cubicBezTo>
                  <a:cubicBezTo>
                    <a:pt x="633" y="547"/>
                    <a:pt x="666" y="492"/>
                    <a:pt x="711" y="414"/>
                  </a:cubicBezTo>
                  <a:cubicBezTo>
                    <a:pt x="733" y="381"/>
                    <a:pt x="766" y="348"/>
                    <a:pt x="777" y="292"/>
                  </a:cubicBezTo>
                  <a:cubicBezTo>
                    <a:pt x="788" y="270"/>
                    <a:pt x="799" y="226"/>
                    <a:pt x="799" y="192"/>
                  </a:cubicBezTo>
                  <a:cubicBezTo>
                    <a:pt x="834" y="90"/>
                    <a:pt x="736" y="0"/>
                    <a:pt x="639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Google Shape;2259;p36">
              <a:extLst>
                <a:ext uri="{FF2B5EF4-FFF2-40B4-BE49-F238E27FC236}">
                  <a16:creationId xmlns:a16="http://schemas.microsoft.com/office/drawing/2014/main" id="{51DD3AB2-04B5-96B3-78BF-CF3DF1D87F92}"/>
                </a:ext>
              </a:extLst>
            </p:cNvPr>
            <p:cNvSpPr/>
            <p:nvPr/>
          </p:nvSpPr>
          <p:spPr>
            <a:xfrm>
              <a:off x="5878925" y="3133025"/>
              <a:ext cx="15275" cy="20725"/>
            </a:xfrm>
            <a:custGeom>
              <a:avLst/>
              <a:gdLst/>
              <a:ahLst/>
              <a:cxnLst/>
              <a:rect l="l" t="t" r="r" b="b"/>
              <a:pathLst>
                <a:path w="611" h="829" extrusionOk="0">
                  <a:moveTo>
                    <a:pt x="501" y="1"/>
                  </a:moveTo>
                  <a:cubicBezTo>
                    <a:pt x="493" y="1"/>
                    <a:pt x="484" y="3"/>
                    <a:pt x="478" y="10"/>
                  </a:cubicBezTo>
                  <a:lnTo>
                    <a:pt x="467" y="10"/>
                  </a:lnTo>
                  <a:cubicBezTo>
                    <a:pt x="356" y="10"/>
                    <a:pt x="245" y="76"/>
                    <a:pt x="189" y="176"/>
                  </a:cubicBezTo>
                  <a:cubicBezTo>
                    <a:pt x="145" y="232"/>
                    <a:pt x="111" y="298"/>
                    <a:pt x="78" y="354"/>
                  </a:cubicBezTo>
                  <a:lnTo>
                    <a:pt x="34" y="432"/>
                  </a:lnTo>
                  <a:cubicBezTo>
                    <a:pt x="0" y="487"/>
                    <a:pt x="0" y="543"/>
                    <a:pt x="0" y="598"/>
                  </a:cubicBezTo>
                  <a:lnTo>
                    <a:pt x="0" y="687"/>
                  </a:lnTo>
                  <a:cubicBezTo>
                    <a:pt x="0" y="731"/>
                    <a:pt x="23" y="753"/>
                    <a:pt x="34" y="787"/>
                  </a:cubicBezTo>
                  <a:cubicBezTo>
                    <a:pt x="42" y="811"/>
                    <a:pt x="67" y="829"/>
                    <a:pt x="97" y="829"/>
                  </a:cubicBezTo>
                  <a:cubicBezTo>
                    <a:pt x="109" y="829"/>
                    <a:pt x="121" y="826"/>
                    <a:pt x="134" y="820"/>
                  </a:cubicBezTo>
                  <a:cubicBezTo>
                    <a:pt x="156" y="809"/>
                    <a:pt x="200" y="809"/>
                    <a:pt x="222" y="798"/>
                  </a:cubicBezTo>
                  <a:cubicBezTo>
                    <a:pt x="256" y="787"/>
                    <a:pt x="267" y="764"/>
                    <a:pt x="300" y="753"/>
                  </a:cubicBezTo>
                  <a:cubicBezTo>
                    <a:pt x="322" y="698"/>
                    <a:pt x="378" y="676"/>
                    <a:pt x="422" y="620"/>
                  </a:cubicBezTo>
                  <a:cubicBezTo>
                    <a:pt x="433" y="587"/>
                    <a:pt x="444" y="565"/>
                    <a:pt x="478" y="531"/>
                  </a:cubicBezTo>
                  <a:cubicBezTo>
                    <a:pt x="500" y="476"/>
                    <a:pt x="533" y="409"/>
                    <a:pt x="555" y="354"/>
                  </a:cubicBezTo>
                  <a:cubicBezTo>
                    <a:pt x="600" y="254"/>
                    <a:pt x="611" y="132"/>
                    <a:pt x="544" y="43"/>
                  </a:cubicBezTo>
                  <a:lnTo>
                    <a:pt x="544" y="32"/>
                  </a:lnTo>
                  <a:cubicBezTo>
                    <a:pt x="544" y="16"/>
                    <a:pt x="522" y="1"/>
                    <a:pt x="501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Google Shape;2260;p36">
              <a:extLst>
                <a:ext uri="{FF2B5EF4-FFF2-40B4-BE49-F238E27FC236}">
                  <a16:creationId xmlns:a16="http://schemas.microsoft.com/office/drawing/2014/main" id="{130A6F27-67EC-4D28-AB19-B42501E4967E}"/>
                </a:ext>
              </a:extLst>
            </p:cNvPr>
            <p:cNvSpPr/>
            <p:nvPr/>
          </p:nvSpPr>
          <p:spPr>
            <a:xfrm>
              <a:off x="6039300" y="3167100"/>
              <a:ext cx="15275" cy="28000"/>
            </a:xfrm>
            <a:custGeom>
              <a:avLst/>
              <a:gdLst/>
              <a:ahLst/>
              <a:cxnLst/>
              <a:rect l="l" t="t" r="r" b="b"/>
              <a:pathLst>
                <a:path w="611" h="1120" extrusionOk="0">
                  <a:moveTo>
                    <a:pt x="400" y="1"/>
                  </a:moveTo>
                  <a:cubicBezTo>
                    <a:pt x="344" y="1"/>
                    <a:pt x="300" y="1"/>
                    <a:pt x="266" y="34"/>
                  </a:cubicBezTo>
                  <a:cubicBezTo>
                    <a:pt x="266" y="34"/>
                    <a:pt x="244" y="34"/>
                    <a:pt x="244" y="45"/>
                  </a:cubicBezTo>
                  <a:cubicBezTo>
                    <a:pt x="211" y="56"/>
                    <a:pt x="167" y="90"/>
                    <a:pt x="133" y="112"/>
                  </a:cubicBezTo>
                  <a:cubicBezTo>
                    <a:pt x="111" y="145"/>
                    <a:pt x="100" y="167"/>
                    <a:pt x="78" y="212"/>
                  </a:cubicBezTo>
                  <a:lnTo>
                    <a:pt x="44" y="289"/>
                  </a:lnTo>
                  <a:cubicBezTo>
                    <a:pt x="22" y="323"/>
                    <a:pt x="11" y="345"/>
                    <a:pt x="11" y="378"/>
                  </a:cubicBezTo>
                  <a:cubicBezTo>
                    <a:pt x="11" y="411"/>
                    <a:pt x="11" y="434"/>
                    <a:pt x="0" y="478"/>
                  </a:cubicBezTo>
                  <a:lnTo>
                    <a:pt x="0" y="522"/>
                  </a:lnTo>
                  <a:lnTo>
                    <a:pt x="0" y="611"/>
                  </a:lnTo>
                  <a:cubicBezTo>
                    <a:pt x="0" y="700"/>
                    <a:pt x="22" y="767"/>
                    <a:pt x="56" y="855"/>
                  </a:cubicBezTo>
                  <a:cubicBezTo>
                    <a:pt x="67" y="877"/>
                    <a:pt x="78" y="911"/>
                    <a:pt x="78" y="933"/>
                  </a:cubicBezTo>
                  <a:cubicBezTo>
                    <a:pt x="78" y="944"/>
                    <a:pt x="100" y="966"/>
                    <a:pt x="100" y="977"/>
                  </a:cubicBezTo>
                  <a:cubicBezTo>
                    <a:pt x="111" y="988"/>
                    <a:pt x="111" y="1022"/>
                    <a:pt x="122" y="1033"/>
                  </a:cubicBezTo>
                  <a:cubicBezTo>
                    <a:pt x="155" y="1055"/>
                    <a:pt x="178" y="1088"/>
                    <a:pt x="211" y="1099"/>
                  </a:cubicBezTo>
                  <a:cubicBezTo>
                    <a:pt x="232" y="1113"/>
                    <a:pt x="257" y="1120"/>
                    <a:pt x="284" y="1120"/>
                  </a:cubicBezTo>
                  <a:cubicBezTo>
                    <a:pt x="342" y="1120"/>
                    <a:pt x="406" y="1090"/>
                    <a:pt x="444" y="1044"/>
                  </a:cubicBezTo>
                  <a:cubicBezTo>
                    <a:pt x="499" y="944"/>
                    <a:pt x="499" y="866"/>
                    <a:pt x="522" y="778"/>
                  </a:cubicBezTo>
                  <a:cubicBezTo>
                    <a:pt x="544" y="722"/>
                    <a:pt x="555" y="667"/>
                    <a:pt x="566" y="600"/>
                  </a:cubicBezTo>
                  <a:cubicBezTo>
                    <a:pt x="577" y="522"/>
                    <a:pt x="610" y="434"/>
                    <a:pt x="599" y="367"/>
                  </a:cubicBezTo>
                  <a:lnTo>
                    <a:pt x="599" y="278"/>
                  </a:lnTo>
                  <a:cubicBezTo>
                    <a:pt x="599" y="256"/>
                    <a:pt x="599" y="212"/>
                    <a:pt x="577" y="178"/>
                  </a:cubicBezTo>
                  <a:cubicBezTo>
                    <a:pt x="566" y="145"/>
                    <a:pt x="555" y="112"/>
                    <a:pt x="522" y="90"/>
                  </a:cubicBezTo>
                  <a:cubicBezTo>
                    <a:pt x="522" y="90"/>
                    <a:pt x="522" y="67"/>
                    <a:pt x="511" y="67"/>
                  </a:cubicBezTo>
                  <a:cubicBezTo>
                    <a:pt x="499" y="34"/>
                    <a:pt x="444" y="1"/>
                    <a:pt x="400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Google Shape;2261;p36">
              <a:extLst>
                <a:ext uri="{FF2B5EF4-FFF2-40B4-BE49-F238E27FC236}">
                  <a16:creationId xmlns:a16="http://schemas.microsoft.com/office/drawing/2014/main" id="{73867185-62E9-20A5-B884-4EE957F5599F}"/>
                </a:ext>
              </a:extLst>
            </p:cNvPr>
            <p:cNvSpPr/>
            <p:nvPr/>
          </p:nvSpPr>
          <p:spPr>
            <a:xfrm>
              <a:off x="6054275" y="2997650"/>
              <a:ext cx="18325" cy="23000"/>
            </a:xfrm>
            <a:custGeom>
              <a:avLst/>
              <a:gdLst/>
              <a:ahLst/>
              <a:cxnLst/>
              <a:rect l="l" t="t" r="r" b="b"/>
              <a:pathLst>
                <a:path w="733" h="920" extrusionOk="0">
                  <a:moveTo>
                    <a:pt x="484" y="1"/>
                  </a:moveTo>
                  <a:cubicBezTo>
                    <a:pt x="464" y="1"/>
                    <a:pt x="444" y="4"/>
                    <a:pt x="422" y="9"/>
                  </a:cubicBezTo>
                  <a:cubicBezTo>
                    <a:pt x="411" y="9"/>
                    <a:pt x="411" y="9"/>
                    <a:pt x="400" y="31"/>
                  </a:cubicBezTo>
                  <a:lnTo>
                    <a:pt x="389" y="31"/>
                  </a:lnTo>
                  <a:cubicBezTo>
                    <a:pt x="300" y="42"/>
                    <a:pt x="244" y="87"/>
                    <a:pt x="189" y="153"/>
                  </a:cubicBezTo>
                  <a:cubicBezTo>
                    <a:pt x="167" y="198"/>
                    <a:pt x="145" y="231"/>
                    <a:pt x="122" y="275"/>
                  </a:cubicBezTo>
                  <a:cubicBezTo>
                    <a:pt x="89" y="342"/>
                    <a:pt x="67" y="397"/>
                    <a:pt x="34" y="475"/>
                  </a:cubicBezTo>
                  <a:cubicBezTo>
                    <a:pt x="11" y="531"/>
                    <a:pt x="0" y="586"/>
                    <a:pt x="11" y="653"/>
                  </a:cubicBezTo>
                  <a:cubicBezTo>
                    <a:pt x="11" y="675"/>
                    <a:pt x="23" y="719"/>
                    <a:pt x="34" y="753"/>
                  </a:cubicBezTo>
                  <a:cubicBezTo>
                    <a:pt x="34" y="764"/>
                    <a:pt x="34" y="775"/>
                    <a:pt x="56" y="786"/>
                  </a:cubicBezTo>
                  <a:cubicBezTo>
                    <a:pt x="71" y="875"/>
                    <a:pt x="150" y="919"/>
                    <a:pt x="230" y="919"/>
                  </a:cubicBezTo>
                  <a:cubicBezTo>
                    <a:pt x="270" y="919"/>
                    <a:pt x="311" y="908"/>
                    <a:pt x="344" y="886"/>
                  </a:cubicBezTo>
                  <a:cubicBezTo>
                    <a:pt x="355" y="875"/>
                    <a:pt x="367" y="864"/>
                    <a:pt x="400" y="841"/>
                  </a:cubicBezTo>
                  <a:cubicBezTo>
                    <a:pt x="411" y="841"/>
                    <a:pt x="444" y="830"/>
                    <a:pt x="455" y="819"/>
                  </a:cubicBezTo>
                  <a:cubicBezTo>
                    <a:pt x="500" y="786"/>
                    <a:pt x="511" y="775"/>
                    <a:pt x="533" y="764"/>
                  </a:cubicBezTo>
                  <a:cubicBezTo>
                    <a:pt x="577" y="719"/>
                    <a:pt x="589" y="675"/>
                    <a:pt x="611" y="619"/>
                  </a:cubicBezTo>
                  <a:cubicBezTo>
                    <a:pt x="633" y="553"/>
                    <a:pt x="666" y="486"/>
                    <a:pt x="677" y="431"/>
                  </a:cubicBezTo>
                  <a:cubicBezTo>
                    <a:pt x="688" y="397"/>
                    <a:pt x="699" y="364"/>
                    <a:pt x="722" y="331"/>
                  </a:cubicBezTo>
                  <a:cubicBezTo>
                    <a:pt x="733" y="264"/>
                    <a:pt x="722" y="176"/>
                    <a:pt x="677" y="120"/>
                  </a:cubicBezTo>
                  <a:cubicBezTo>
                    <a:pt x="677" y="109"/>
                    <a:pt x="666" y="98"/>
                    <a:pt x="644" y="98"/>
                  </a:cubicBezTo>
                  <a:lnTo>
                    <a:pt x="633" y="87"/>
                  </a:lnTo>
                  <a:cubicBezTo>
                    <a:pt x="599" y="28"/>
                    <a:pt x="547" y="1"/>
                    <a:pt x="484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Google Shape;2262;p36">
              <a:extLst>
                <a:ext uri="{FF2B5EF4-FFF2-40B4-BE49-F238E27FC236}">
                  <a16:creationId xmlns:a16="http://schemas.microsoft.com/office/drawing/2014/main" id="{15A9129E-F8EB-CEC2-01EA-666EB3C2D38F}"/>
                </a:ext>
              </a:extLst>
            </p:cNvPr>
            <p:cNvSpPr/>
            <p:nvPr/>
          </p:nvSpPr>
          <p:spPr>
            <a:xfrm>
              <a:off x="6165525" y="2998425"/>
              <a:ext cx="17225" cy="27475"/>
            </a:xfrm>
            <a:custGeom>
              <a:avLst/>
              <a:gdLst/>
              <a:ahLst/>
              <a:cxnLst/>
              <a:rect l="l" t="t" r="r" b="b"/>
              <a:pathLst>
                <a:path w="689" h="1099" extrusionOk="0">
                  <a:moveTo>
                    <a:pt x="411" y="0"/>
                  </a:moveTo>
                  <a:cubicBezTo>
                    <a:pt x="378" y="0"/>
                    <a:pt x="322" y="22"/>
                    <a:pt x="289" y="56"/>
                  </a:cubicBezTo>
                  <a:lnTo>
                    <a:pt x="278" y="56"/>
                  </a:lnTo>
                  <a:cubicBezTo>
                    <a:pt x="267" y="67"/>
                    <a:pt x="245" y="78"/>
                    <a:pt x="234" y="100"/>
                  </a:cubicBezTo>
                  <a:cubicBezTo>
                    <a:pt x="211" y="145"/>
                    <a:pt x="189" y="189"/>
                    <a:pt x="167" y="233"/>
                  </a:cubicBezTo>
                  <a:cubicBezTo>
                    <a:pt x="123" y="289"/>
                    <a:pt x="100" y="355"/>
                    <a:pt x="67" y="422"/>
                  </a:cubicBezTo>
                  <a:cubicBezTo>
                    <a:pt x="45" y="522"/>
                    <a:pt x="23" y="633"/>
                    <a:pt x="12" y="733"/>
                  </a:cubicBezTo>
                  <a:cubicBezTo>
                    <a:pt x="1" y="799"/>
                    <a:pt x="12" y="855"/>
                    <a:pt x="45" y="910"/>
                  </a:cubicBezTo>
                  <a:cubicBezTo>
                    <a:pt x="56" y="955"/>
                    <a:pt x="100" y="977"/>
                    <a:pt x="123" y="1010"/>
                  </a:cubicBezTo>
                  <a:lnTo>
                    <a:pt x="123" y="1021"/>
                  </a:lnTo>
                  <a:cubicBezTo>
                    <a:pt x="156" y="1066"/>
                    <a:pt x="211" y="1088"/>
                    <a:pt x="267" y="1099"/>
                  </a:cubicBezTo>
                  <a:cubicBezTo>
                    <a:pt x="300" y="1099"/>
                    <a:pt x="345" y="1088"/>
                    <a:pt x="378" y="1077"/>
                  </a:cubicBezTo>
                  <a:lnTo>
                    <a:pt x="400" y="1077"/>
                  </a:lnTo>
                  <a:cubicBezTo>
                    <a:pt x="456" y="1032"/>
                    <a:pt x="500" y="1021"/>
                    <a:pt x="522" y="999"/>
                  </a:cubicBezTo>
                  <a:cubicBezTo>
                    <a:pt x="578" y="955"/>
                    <a:pt x="622" y="899"/>
                    <a:pt x="622" y="833"/>
                  </a:cubicBezTo>
                  <a:cubicBezTo>
                    <a:pt x="633" y="733"/>
                    <a:pt x="666" y="633"/>
                    <a:pt x="678" y="522"/>
                  </a:cubicBezTo>
                  <a:cubicBezTo>
                    <a:pt x="689" y="455"/>
                    <a:pt x="678" y="389"/>
                    <a:pt x="666" y="333"/>
                  </a:cubicBezTo>
                  <a:cubicBezTo>
                    <a:pt x="655" y="278"/>
                    <a:pt x="655" y="233"/>
                    <a:pt x="633" y="178"/>
                  </a:cubicBezTo>
                  <a:cubicBezTo>
                    <a:pt x="622" y="89"/>
                    <a:pt x="567" y="11"/>
                    <a:pt x="467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Google Shape;2263;p36">
              <a:extLst>
                <a:ext uri="{FF2B5EF4-FFF2-40B4-BE49-F238E27FC236}">
                  <a16:creationId xmlns:a16="http://schemas.microsoft.com/office/drawing/2014/main" id="{C81FE52F-B885-12CB-9BDF-019623D009E0}"/>
                </a:ext>
              </a:extLst>
            </p:cNvPr>
            <p:cNvSpPr/>
            <p:nvPr/>
          </p:nvSpPr>
          <p:spPr>
            <a:xfrm>
              <a:off x="6283725" y="3044875"/>
              <a:ext cx="13900" cy="26850"/>
            </a:xfrm>
            <a:custGeom>
              <a:avLst/>
              <a:gdLst/>
              <a:ahLst/>
              <a:cxnLst/>
              <a:rect l="l" t="t" r="r" b="b"/>
              <a:pathLst>
                <a:path w="556" h="1074" extrusionOk="0">
                  <a:moveTo>
                    <a:pt x="318" y="0"/>
                  </a:moveTo>
                  <a:cubicBezTo>
                    <a:pt x="301" y="0"/>
                    <a:pt x="283" y="3"/>
                    <a:pt x="267" y="7"/>
                  </a:cubicBezTo>
                  <a:cubicBezTo>
                    <a:pt x="256" y="29"/>
                    <a:pt x="222" y="40"/>
                    <a:pt x="211" y="40"/>
                  </a:cubicBezTo>
                  <a:cubicBezTo>
                    <a:pt x="167" y="62"/>
                    <a:pt x="122" y="107"/>
                    <a:pt x="111" y="162"/>
                  </a:cubicBezTo>
                  <a:cubicBezTo>
                    <a:pt x="100" y="184"/>
                    <a:pt x="100" y="206"/>
                    <a:pt x="89" y="229"/>
                  </a:cubicBezTo>
                  <a:cubicBezTo>
                    <a:pt x="67" y="295"/>
                    <a:pt x="45" y="373"/>
                    <a:pt x="34" y="440"/>
                  </a:cubicBezTo>
                  <a:cubicBezTo>
                    <a:pt x="11" y="506"/>
                    <a:pt x="11" y="573"/>
                    <a:pt x="0" y="650"/>
                  </a:cubicBezTo>
                  <a:cubicBezTo>
                    <a:pt x="0" y="706"/>
                    <a:pt x="0" y="739"/>
                    <a:pt x="11" y="795"/>
                  </a:cubicBezTo>
                  <a:cubicBezTo>
                    <a:pt x="11" y="817"/>
                    <a:pt x="23" y="828"/>
                    <a:pt x="23" y="850"/>
                  </a:cubicBezTo>
                  <a:cubicBezTo>
                    <a:pt x="45" y="883"/>
                    <a:pt x="45" y="928"/>
                    <a:pt x="56" y="950"/>
                  </a:cubicBezTo>
                  <a:cubicBezTo>
                    <a:pt x="78" y="1017"/>
                    <a:pt x="156" y="1072"/>
                    <a:pt x="222" y="1072"/>
                  </a:cubicBezTo>
                  <a:cubicBezTo>
                    <a:pt x="234" y="1073"/>
                    <a:pt x="245" y="1074"/>
                    <a:pt x="255" y="1074"/>
                  </a:cubicBezTo>
                  <a:cubicBezTo>
                    <a:pt x="347" y="1074"/>
                    <a:pt x="404" y="1032"/>
                    <a:pt x="444" y="972"/>
                  </a:cubicBezTo>
                  <a:cubicBezTo>
                    <a:pt x="489" y="895"/>
                    <a:pt x="544" y="817"/>
                    <a:pt x="544" y="728"/>
                  </a:cubicBezTo>
                  <a:cubicBezTo>
                    <a:pt x="555" y="661"/>
                    <a:pt x="555" y="595"/>
                    <a:pt x="555" y="528"/>
                  </a:cubicBezTo>
                  <a:lnTo>
                    <a:pt x="555" y="373"/>
                  </a:lnTo>
                  <a:cubicBezTo>
                    <a:pt x="555" y="340"/>
                    <a:pt x="555" y="306"/>
                    <a:pt x="544" y="273"/>
                  </a:cubicBezTo>
                  <a:lnTo>
                    <a:pt x="544" y="218"/>
                  </a:lnTo>
                  <a:cubicBezTo>
                    <a:pt x="533" y="162"/>
                    <a:pt x="500" y="107"/>
                    <a:pt x="455" y="62"/>
                  </a:cubicBezTo>
                  <a:cubicBezTo>
                    <a:pt x="444" y="51"/>
                    <a:pt x="433" y="40"/>
                    <a:pt x="400" y="29"/>
                  </a:cubicBezTo>
                  <a:cubicBezTo>
                    <a:pt x="379" y="8"/>
                    <a:pt x="349" y="0"/>
                    <a:pt x="318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Google Shape;2264;p36">
              <a:extLst>
                <a:ext uri="{FF2B5EF4-FFF2-40B4-BE49-F238E27FC236}">
                  <a16:creationId xmlns:a16="http://schemas.microsoft.com/office/drawing/2014/main" id="{F3BD2D3F-2A88-FEEE-2B27-0B2307199602}"/>
                </a:ext>
              </a:extLst>
            </p:cNvPr>
            <p:cNvSpPr/>
            <p:nvPr/>
          </p:nvSpPr>
          <p:spPr>
            <a:xfrm>
              <a:off x="6163025" y="3151750"/>
              <a:ext cx="9750" cy="25475"/>
            </a:xfrm>
            <a:custGeom>
              <a:avLst/>
              <a:gdLst/>
              <a:ahLst/>
              <a:cxnLst/>
              <a:rect l="l" t="t" r="r" b="b"/>
              <a:pathLst>
                <a:path w="390" h="1019" extrusionOk="0">
                  <a:moveTo>
                    <a:pt x="279" y="0"/>
                  </a:moveTo>
                  <a:cubicBezTo>
                    <a:pt x="246" y="0"/>
                    <a:pt x="217" y="13"/>
                    <a:pt x="200" y="38"/>
                  </a:cubicBezTo>
                  <a:cubicBezTo>
                    <a:pt x="167" y="60"/>
                    <a:pt x="156" y="104"/>
                    <a:pt x="123" y="126"/>
                  </a:cubicBezTo>
                  <a:cubicBezTo>
                    <a:pt x="101" y="171"/>
                    <a:pt x="89" y="215"/>
                    <a:pt x="67" y="260"/>
                  </a:cubicBezTo>
                  <a:cubicBezTo>
                    <a:pt x="56" y="326"/>
                    <a:pt x="34" y="393"/>
                    <a:pt x="12" y="482"/>
                  </a:cubicBezTo>
                  <a:cubicBezTo>
                    <a:pt x="12" y="515"/>
                    <a:pt x="1" y="548"/>
                    <a:pt x="1" y="593"/>
                  </a:cubicBezTo>
                  <a:lnTo>
                    <a:pt x="1" y="648"/>
                  </a:lnTo>
                  <a:cubicBezTo>
                    <a:pt x="1" y="681"/>
                    <a:pt x="1" y="715"/>
                    <a:pt x="12" y="759"/>
                  </a:cubicBezTo>
                  <a:cubicBezTo>
                    <a:pt x="23" y="826"/>
                    <a:pt x="45" y="892"/>
                    <a:pt x="67" y="959"/>
                  </a:cubicBezTo>
                  <a:cubicBezTo>
                    <a:pt x="88" y="999"/>
                    <a:pt x="129" y="1019"/>
                    <a:pt x="169" y="1019"/>
                  </a:cubicBezTo>
                  <a:cubicBezTo>
                    <a:pt x="218" y="1019"/>
                    <a:pt x="266" y="991"/>
                    <a:pt x="278" y="937"/>
                  </a:cubicBezTo>
                  <a:cubicBezTo>
                    <a:pt x="289" y="903"/>
                    <a:pt x="289" y="870"/>
                    <a:pt x="311" y="837"/>
                  </a:cubicBezTo>
                  <a:cubicBezTo>
                    <a:pt x="311" y="826"/>
                    <a:pt x="323" y="803"/>
                    <a:pt x="323" y="781"/>
                  </a:cubicBezTo>
                  <a:cubicBezTo>
                    <a:pt x="323" y="770"/>
                    <a:pt x="323" y="770"/>
                    <a:pt x="334" y="759"/>
                  </a:cubicBezTo>
                  <a:lnTo>
                    <a:pt x="334" y="737"/>
                  </a:lnTo>
                  <a:cubicBezTo>
                    <a:pt x="345" y="715"/>
                    <a:pt x="345" y="704"/>
                    <a:pt x="345" y="670"/>
                  </a:cubicBezTo>
                  <a:lnTo>
                    <a:pt x="345" y="604"/>
                  </a:lnTo>
                  <a:lnTo>
                    <a:pt x="345" y="548"/>
                  </a:lnTo>
                  <a:lnTo>
                    <a:pt x="345" y="537"/>
                  </a:lnTo>
                  <a:lnTo>
                    <a:pt x="345" y="515"/>
                  </a:lnTo>
                  <a:cubicBezTo>
                    <a:pt x="345" y="448"/>
                    <a:pt x="356" y="382"/>
                    <a:pt x="378" y="315"/>
                  </a:cubicBezTo>
                  <a:cubicBezTo>
                    <a:pt x="389" y="271"/>
                    <a:pt x="389" y="226"/>
                    <a:pt x="389" y="182"/>
                  </a:cubicBezTo>
                  <a:cubicBezTo>
                    <a:pt x="389" y="160"/>
                    <a:pt x="389" y="115"/>
                    <a:pt x="378" y="93"/>
                  </a:cubicBezTo>
                  <a:cubicBezTo>
                    <a:pt x="378" y="49"/>
                    <a:pt x="345" y="4"/>
                    <a:pt x="311" y="4"/>
                  </a:cubicBezTo>
                  <a:cubicBezTo>
                    <a:pt x="300" y="2"/>
                    <a:pt x="289" y="0"/>
                    <a:pt x="279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Google Shape;2265;p36">
              <a:extLst>
                <a:ext uri="{FF2B5EF4-FFF2-40B4-BE49-F238E27FC236}">
                  <a16:creationId xmlns:a16="http://schemas.microsoft.com/office/drawing/2014/main" id="{CDBE5821-4DF5-0B1E-9716-7F6B8B599DF4}"/>
                </a:ext>
              </a:extLst>
            </p:cNvPr>
            <p:cNvSpPr/>
            <p:nvPr/>
          </p:nvSpPr>
          <p:spPr>
            <a:xfrm>
              <a:off x="5715225" y="3052550"/>
              <a:ext cx="22775" cy="21675"/>
            </a:xfrm>
            <a:custGeom>
              <a:avLst/>
              <a:gdLst/>
              <a:ahLst/>
              <a:cxnLst/>
              <a:rect l="l" t="t" r="r" b="b"/>
              <a:pathLst>
                <a:path w="911" h="867" extrusionOk="0">
                  <a:moveTo>
                    <a:pt x="686" y="1"/>
                  </a:moveTo>
                  <a:cubicBezTo>
                    <a:pt x="669" y="1"/>
                    <a:pt x="651" y="4"/>
                    <a:pt x="633" y="10"/>
                  </a:cubicBezTo>
                  <a:cubicBezTo>
                    <a:pt x="578" y="22"/>
                    <a:pt x="522" y="33"/>
                    <a:pt x="478" y="66"/>
                  </a:cubicBezTo>
                  <a:cubicBezTo>
                    <a:pt x="422" y="99"/>
                    <a:pt x="378" y="155"/>
                    <a:pt x="334" y="210"/>
                  </a:cubicBezTo>
                  <a:cubicBezTo>
                    <a:pt x="311" y="255"/>
                    <a:pt x="278" y="288"/>
                    <a:pt x="245" y="321"/>
                  </a:cubicBezTo>
                  <a:lnTo>
                    <a:pt x="189" y="377"/>
                  </a:lnTo>
                  <a:cubicBezTo>
                    <a:pt x="145" y="421"/>
                    <a:pt x="112" y="477"/>
                    <a:pt x="101" y="532"/>
                  </a:cubicBezTo>
                  <a:cubicBezTo>
                    <a:pt x="101" y="554"/>
                    <a:pt x="89" y="554"/>
                    <a:pt x="89" y="565"/>
                  </a:cubicBezTo>
                  <a:cubicBezTo>
                    <a:pt x="89" y="576"/>
                    <a:pt x="78" y="576"/>
                    <a:pt x="78" y="588"/>
                  </a:cubicBezTo>
                  <a:cubicBezTo>
                    <a:pt x="78" y="588"/>
                    <a:pt x="78" y="588"/>
                    <a:pt x="78" y="588"/>
                  </a:cubicBezTo>
                  <a:lnTo>
                    <a:pt x="78" y="588"/>
                  </a:lnTo>
                  <a:cubicBezTo>
                    <a:pt x="78" y="594"/>
                    <a:pt x="65" y="610"/>
                    <a:pt x="64" y="610"/>
                  </a:cubicBezTo>
                  <a:cubicBezTo>
                    <a:pt x="63" y="610"/>
                    <a:pt x="66" y="604"/>
                    <a:pt x="78" y="588"/>
                  </a:cubicBezTo>
                  <a:lnTo>
                    <a:pt x="78" y="588"/>
                  </a:lnTo>
                  <a:cubicBezTo>
                    <a:pt x="34" y="643"/>
                    <a:pt x="1" y="710"/>
                    <a:pt x="34" y="765"/>
                  </a:cubicBezTo>
                  <a:cubicBezTo>
                    <a:pt x="54" y="816"/>
                    <a:pt x="121" y="866"/>
                    <a:pt x="183" y="866"/>
                  </a:cubicBezTo>
                  <a:cubicBezTo>
                    <a:pt x="189" y="866"/>
                    <a:pt x="195" y="866"/>
                    <a:pt x="200" y="865"/>
                  </a:cubicBezTo>
                  <a:cubicBezTo>
                    <a:pt x="245" y="854"/>
                    <a:pt x="300" y="854"/>
                    <a:pt x="334" y="843"/>
                  </a:cubicBezTo>
                  <a:cubicBezTo>
                    <a:pt x="378" y="843"/>
                    <a:pt x="411" y="843"/>
                    <a:pt x="445" y="821"/>
                  </a:cubicBezTo>
                  <a:cubicBezTo>
                    <a:pt x="500" y="809"/>
                    <a:pt x="544" y="765"/>
                    <a:pt x="589" y="743"/>
                  </a:cubicBezTo>
                  <a:cubicBezTo>
                    <a:pt x="600" y="732"/>
                    <a:pt x="633" y="710"/>
                    <a:pt x="644" y="698"/>
                  </a:cubicBezTo>
                  <a:cubicBezTo>
                    <a:pt x="667" y="643"/>
                    <a:pt x="711" y="610"/>
                    <a:pt x="744" y="565"/>
                  </a:cubicBezTo>
                  <a:cubicBezTo>
                    <a:pt x="800" y="499"/>
                    <a:pt x="866" y="421"/>
                    <a:pt x="877" y="343"/>
                  </a:cubicBezTo>
                  <a:cubicBezTo>
                    <a:pt x="911" y="255"/>
                    <a:pt x="877" y="188"/>
                    <a:pt x="855" y="121"/>
                  </a:cubicBezTo>
                  <a:cubicBezTo>
                    <a:pt x="820" y="50"/>
                    <a:pt x="756" y="1"/>
                    <a:pt x="68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Google Shape;2266;p36">
              <a:extLst>
                <a:ext uri="{FF2B5EF4-FFF2-40B4-BE49-F238E27FC236}">
                  <a16:creationId xmlns:a16="http://schemas.microsoft.com/office/drawing/2014/main" id="{B5C1A4C6-40CB-D1B6-572D-81127C53D79C}"/>
                </a:ext>
              </a:extLst>
            </p:cNvPr>
            <p:cNvSpPr/>
            <p:nvPr/>
          </p:nvSpPr>
          <p:spPr>
            <a:xfrm>
              <a:off x="5759625" y="2861125"/>
              <a:ext cx="21650" cy="20800"/>
            </a:xfrm>
            <a:custGeom>
              <a:avLst/>
              <a:gdLst/>
              <a:ahLst/>
              <a:cxnLst/>
              <a:rect l="l" t="t" r="r" b="b"/>
              <a:pathLst>
                <a:path w="866" h="832" extrusionOk="0">
                  <a:moveTo>
                    <a:pt x="723" y="0"/>
                  </a:moveTo>
                  <a:cubicBezTo>
                    <a:pt x="705" y="0"/>
                    <a:pt x="686" y="3"/>
                    <a:pt x="666" y="10"/>
                  </a:cubicBezTo>
                  <a:cubicBezTo>
                    <a:pt x="566" y="32"/>
                    <a:pt x="522" y="121"/>
                    <a:pt x="444" y="187"/>
                  </a:cubicBezTo>
                  <a:cubicBezTo>
                    <a:pt x="389" y="243"/>
                    <a:pt x="355" y="298"/>
                    <a:pt x="300" y="354"/>
                  </a:cubicBezTo>
                  <a:lnTo>
                    <a:pt x="211" y="443"/>
                  </a:lnTo>
                  <a:cubicBezTo>
                    <a:pt x="167" y="476"/>
                    <a:pt x="156" y="509"/>
                    <a:pt x="133" y="554"/>
                  </a:cubicBezTo>
                  <a:cubicBezTo>
                    <a:pt x="111" y="576"/>
                    <a:pt x="89" y="620"/>
                    <a:pt x="78" y="642"/>
                  </a:cubicBezTo>
                  <a:cubicBezTo>
                    <a:pt x="56" y="676"/>
                    <a:pt x="34" y="720"/>
                    <a:pt x="22" y="742"/>
                  </a:cubicBezTo>
                  <a:cubicBezTo>
                    <a:pt x="0" y="787"/>
                    <a:pt x="45" y="831"/>
                    <a:pt x="89" y="831"/>
                  </a:cubicBezTo>
                  <a:cubicBezTo>
                    <a:pt x="133" y="831"/>
                    <a:pt x="167" y="809"/>
                    <a:pt x="200" y="798"/>
                  </a:cubicBezTo>
                  <a:cubicBezTo>
                    <a:pt x="244" y="787"/>
                    <a:pt x="278" y="753"/>
                    <a:pt x="322" y="742"/>
                  </a:cubicBezTo>
                  <a:cubicBezTo>
                    <a:pt x="378" y="720"/>
                    <a:pt x="422" y="698"/>
                    <a:pt x="466" y="665"/>
                  </a:cubicBezTo>
                  <a:cubicBezTo>
                    <a:pt x="500" y="642"/>
                    <a:pt x="533" y="609"/>
                    <a:pt x="555" y="576"/>
                  </a:cubicBezTo>
                  <a:cubicBezTo>
                    <a:pt x="611" y="509"/>
                    <a:pt x="688" y="443"/>
                    <a:pt x="744" y="365"/>
                  </a:cubicBezTo>
                  <a:cubicBezTo>
                    <a:pt x="799" y="298"/>
                    <a:pt x="866" y="221"/>
                    <a:pt x="844" y="121"/>
                  </a:cubicBezTo>
                  <a:cubicBezTo>
                    <a:pt x="844" y="50"/>
                    <a:pt x="794" y="0"/>
                    <a:pt x="723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Google Shape;2267;p36">
              <a:extLst>
                <a:ext uri="{FF2B5EF4-FFF2-40B4-BE49-F238E27FC236}">
                  <a16:creationId xmlns:a16="http://schemas.microsoft.com/office/drawing/2014/main" id="{C68CE1FE-722A-4AE0-DED3-AD53ECF96E3E}"/>
                </a:ext>
              </a:extLst>
            </p:cNvPr>
            <p:cNvSpPr/>
            <p:nvPr/>
          </p:nvSpPr>
          <p:spPr>
            <a:xfrm>
              <a:off x="5859225" y="2883275"/>
              <a:ext cx="20550" cy="22225"/>
            </a:xfrm>
            <a:custGeom>
              <a:avLst/>
              <a:gdLst/>
              <a:ahLst/>
              <a:cxnLst/>
              <a:rect l="l" t="t" r="r" b="b"/>
              <a:pathLst>
                <a:path w="822" h="889" extrusionOk="0">
                  <a:moveTo>
                    <a:pt x="566" y="1"/>
                  </a:moveTo>
                  <a:cubicBezTo>
                    <a:pt x="511" y="1"/>
                    <a:pt x="467" y="23"/>
                    <a:pt x="433" y="56"/>
                  </a:cubicBezTo>
                  <a:cubicBezTo>
                    <a:pt x="422" y="67"/>
                    <a:pt x="400" y="78"/>
                    <a:pt x="389" y="78"/>
                  </a:cubicBezTo>
                  <a:cubicBezTo>
                    <a:pt x="367" y="112"/>
                    <a:pt x="322" y="134"/>
                    <a:pt x="289" y="167"/>
                  </a:cubicBezTo>
                  <a:cubicBezTo>
                    <a:pt x="267" y="189"/>
                    <a:pt x="222" y="200"/>
                    <a:pt x="189" y="245"/>
                  </a:cubicBezTo>
                  <a:cubicBezTo>
                    <a:pt x="167" y="289"/>
                    <a:pt x="134" y="311"/>
                    <a:pt x="111" y="356"/>
                  </a:cubicBezTo>
                  <a:cubicBezTo>
                    <a:pt x="67" y="411"/>
                    <a:pt x="45" y="456"/>
                    <a:pt x="34" y="522"/>
                  </a:cubicBezTo>
                  <a:lnTo>
                    <a:pt x="34" y="611"/>
                  </a:lnTo>
                  <a:cubicBezTo>
                    <a:pt x="34" y="633"/>
                    <a:pt x="12" y="644"/>
                    <a:pt x="12" y="678"/>
                  </a:cubicBezTo>
                  <a:cubicBezTo>
                    <a:pt x="0" y="744"/>
                    <a:pt x="34" y="811"/>
                    <a:pt x="89" y="855"/>
                  </a:cubicBezTo>
                  <a:cubicBezTo>
                    <a:pt x="117" y="877"/>
                    <a:pt x="150" y="888"/>
                    <a:pt x="185" y="888"/>
                  </a:cubicBezTo>
                  <a:cubicBezTo>
                    <a:pt x="220" y="888"/>
                    <a:pt x="256" y="877"/>
                    <a:pt x="289" y="855"/>
                  </a:cubicBezTo>
                  <a:cubicBezTo>
                    <a:pt x="322" y="844"/>
                    <a:pt x="344" y="833"/>
                    <a:pt x="378" y="800"/>
                  </a:cubicBezTo>
                  <a:cubicBezTo>
                    <a:pt x="389" y="800"/>
                    <a:pt x="422" y="789"/>
                    <a:pt x="433" y="789"/>
                  </a:cubicBezTo>
                  <a:cubicBezTo>
                    <a:pt x="533" y="777"/>
                    <a:pt x="566" y="733"/>
                    <a:pt x="611" y="678"/>
                  </a:cubicBezTo>
                  <a:cubicBezTo>
                    <a:pt x="644" y="633"/>
                    <a:pt x="655" y="611"/>
                    <a:pt x="677" y="567"/>
                  </a:cubicBezTo>
                  <a:cubicBezTo>
                    <a:pt x="711" y="511"/>
                    <a:pt x="733" y="456"/>
                    <a:pt x="755" y="400"/>
                  </a:cubicBezTo>
                  <a:cubicBezTo>
                    <a:pt x="766" y="367"/>
                    <a:pt x="777" y="334"/>
                    <a:pt x="788" y="300"/>
                  </a:cubicBezTo>
                  <a:cubicBezTo>
                    <a:pt x="822" y="234"/>
                    <a:pt x="822" y="145"/>
                    <a:pt x="766" y="89"/>
                  </a:cubicBezTo>
                  <a:lnTo>
                    <a:pt x="766" y="78"/>
                  </a:lnTo>
                  <a:cubicBezTo>
                    <a:pt x="755" y="34"/>
                    <a:pt x="711" y="12"/>
                    <a:pt x="666" y="12"/>
                  </a:cubicBezTo>
                  <a:lnTo>
                    <a:pt x="653" y="12"/>
                  </a:lnTo>
                  <a:cubicBezTo>
                    <a:pt x="624" y="5"/>
                    <a:pt x="595" y="1"/>
                    <a:pt x="56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Google Shape;2268;p36">
              <a:extLst>
                <a:ext uri="{FF2B5EF4-FFF2-40B4-BE49-F238E27FC236}">
                  <a16:creationId xmlns:a16="http://schemas.microsoft.com/office/drawing/2014/main" id="{C014A2D9-6BED-FB39-0D85-FFA6D2371F8C}"/>
                </a:ext>
              </a:extLst>
            </p:cNvPr>
            <p:cNvSpPr/>
            <p:nvPr/>
          </p:nvSpPr>
          <p:spPr>
            <a:xfrm>
              <a:off x="6002175" y="2932125"/>
              <a:ext cx="23000" cy="30500"/>
            </a:xfrm>
            <a:custGeom>
              <a:avLst/>
              <a:gdLst/>
              <a:ahLst/>
              <a:cxnLst/>
              <a:rect l="l" t="t" r="r" b="b"/>
              <a:pathLst>
                <a:path w="920" h="1220" extrusionOk="0">
                  <a:moveTo>
                    <a:pt x="750" y="0"/>
                  </a:moveTo>
                  <a:cubicBezTo>
                    <a:pt x="734" y="0"/>
                    <a:pt x="716" y="3"/>
                    <a:pt x="697" y="11"/>
                  </a:cubicBezTo>
                  <a:cubicBezTo>
                    <a:pt x="653" y="22"/>
                    <a:pt x="597" y="55"/>
                    <a:pt x="553" y="78"/>
                  </a:cubicBezTo>
                  <a:cubicBezTo>
                    <a:pt x="486" y="122"/>
                    <a:pt x="442" y="189"/>
                    <a:pt x="397" y="244"/>
                  </a:cubicBezTo>
                  <a:cubicBezTo>
                    <a:pt x="342" y="333"/>
                    <a:pt x="309" y="410"/>
                    <a:pt x="253" y="488"/>
                  </a:cubicBezTo>
                  <a:cubicBezTo>
                    <a:pt x="198" y="566"/>
                    <a:pt x="153" y="655"/>
                    <a:pt x="120" y="732"/>
                  </a:cubicBezTo>
                  <a:cubicBezTo>
                    <a:pt x="109" y="777"/>
                    <a:pt x="98" y="821"/>
                    <a:pt x="87" y="877"/>
                  </a:cubicBezTo>
                  <a:cubicBezTo>
                    <a:pt x="87" y="888"/>
                    <a:pt x="87" y="899"/>
                    <a:pt x="64" y="910"/>
                  </a:cubicBezTo>
                  <a:lnTo>
                    <a:pt x="31" y="1054"/>
                  </a:lnTo>
                  <a:cubicBezTo>
                    <a:pt x="0" y="1148"/>
                    <a:pt x="94" y="1219"/>
                    <a:pt x="184" y="1219"/>
                  </a:cubicBezTo>
                  <a:cubicBezTo>
                    <a:pt x="222" y="1219"/>
                    <a:pt x="260" y="1206"/>
                    <a:pt x="286" y="1176"/>
                  </a:cubicBezTo>
                  <a:cubicBezTo>
                    <a:pt x="331" y="1132"/>
                    <a:pt x="375" y="1076"/>
                    <a:pt x="431" y="1043"/>
                  </a:cubicBezTo>
                  <a:cubicBezTo>
                    <a:pt x="442" y="1010"/>
                    <a:pt x="486" y="999"/>
                    <a:pt x="508" y="954"/>
                  </a:cubicBezTo>
                  <a:cubicBezTo>
                    <a:pt x="542" y="910"/>
                    <a:pt x="564" y="888"/>
                    <a:pt x="608" y="843"/>
                  </a:cubicBezTo>
                  <a:cubicBezTo>
                    <a:pt x="664" y="777"/>
                    <a:pt x="708" y="688"/>
                    <a:pt x="753" y="621"/>
                  </a:cubicBezTo>
                  <a:cubicBezTo>
                    <a:pt x="786" y="555"/>
                    <a:pt x="819" y="499"/>
                    <a:pt x="864" y="433"/>
                  </a:cubicBezTo>
                  <a:cubicBezTo>
                    <a:pt x="886" y="377"/>
                    <a:pt x="919" y="322"/>
                    <a:pt x="919" y="244"/>
                  </a:cubicBezTo>
                  <a:cubicBezTo>
                    <a:pt x="919" y="222"/>
                    <a:pt x="919" y="177"/>
                    <a:pt x="897" y="155"/>
                  </a:cubicBezTo>
                  <a:cubicBezTo>
                    <a:pt x="888" y="81"/>
                    <a:pt x="832" y="0"/>
                    <a:pt x="750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Google Shape;2269;p36">
              <a:extLst>
                <a:ext uri="{FF2B5EF4-FFF2-40B4-BE49-F238E27FC236}">
                  <a16:creationId xmlns:a16="http://schemas.microsoft.com/office/drawing/2014/main" id="{4935BCC1-10F1-CFE0-A098-4D85700086B0}"/>
                </a:ext>
              </a:extLst>
            </p:cNvPr>
            <p:cNvSpPr/>
            <p:nvPr/>
          </p:nvSpPr>
          <p:spPr>
            <a:xfrm>
              <a:off x="5866150" y="3047550"/>
              <a:ext cx="21400" cy="28850"/>
            </a:xfrm>
            <a:custGeom>
              <a:avLst/>
              <a:gdLst/>
              <a:ahLst/>
              <a:cxnLst/>
              <a:rect l="l" t="t" r="r" b="b"/>
              <a:pathLst>
                <a:path w="856" h="1154" extrusionOk="0">
                  <a:moveTo>
                    <a:pt x="728" y="0"/>
                  </a:moveTo>
                  <a:cubicBezTo>
                    <a:pt x="708" y="0"/>
                    <a:pt x="687" y="4"/>
                    <a:pt x="667" y="11"/>
                  </a:cubicBezTo>
                  <a:cubicBezTo>
                    <a:pt x="600" y="44"/>
                    <a:pt x="556" y="88"/>
                    <a:pt x="511" y="144"/>
                  </a:cubicBezTo>
                  <a:lnTo>
                    <a:pt x="434" y="266"/>
                  </a:lnTo>
                  <a:cubicBezTo>
                    <a:pt x="378" y="344"/>
                    <a:pt x="323" y="432"/>
                    <a:pt x="267" y="521"/>
                  </a:cubicBezTo>
                  <a:cubicBezTo>
                    <a:pt x="234" y="577"/>
                    <a:pt x="178" y="621"/>
                    <a:pt x="167" y="688"/>
                  </a:cubicBezTo>
                  <a:lnTo>
                    <a:pt x="167" y="721"/>
                  </a:lnTo>
                  <a:lnTo>
                    <a:pt x="167" y="732"/>
                  </a:lnTo>
                  <a:cubicBezTo>
                    <a:pt x="156" y="765"/>
                    <a:pt x="145" y="788"/>
                    <a:pt x="123" y="799"/>
                  </a:cubicBezTo>
                  <a:cubicBezTo>
                    <a:pt x="101" y="843"/>
                    <a:pt x="67" y="887"/>
                    <a:pt x="56" y="932"/>
                  </a:cubicBezTo>
                  <a:cubicBezTo>
                    <a:pt x="34" y="987"/>
                    <a:pt x="1" y="1009"/>
                    <a:pt x="1" y="1076"/>
                  </a:cubicBezTo>
                  <a:cubicBezTo>
                    <a:pt x="1" y="1120"/>
                    <a:pt x="45" y="1154"/>
                    <a:pt x="90" y="1154"/>
                  </a:cubicBezTo>
                  <a:cubicBezTo>
                    <a:pt x="190" y="1132"/>
                    <a:pt x="289" y="1043"/>
                    <a:pt x="389" y="965"/>
                  </a:cubicBezTo>
                  <a:cubicBezTo>
                    <a:pt x="400" y="954"/>
                    <a:pt x="434" y="943"/>
                    <a:pt x="445" y="910"/>
                  </a:cubicBezTo>
                  <a:cubicBezTo>
                    <a:pt x="456" y="910"/>
                    <a:pt x="456" y="898"/>
                    <a:pt x="489" y="898"/>
                  </a:cubicBezTo>
                  <a:cubicBezTo>
                    <a:pt x="545" y="843"/>
                    <a:pt x="589" y="765"/>
                    <a:pt x="622" y="710"/>
                  </a:cubicBezTo>
                  <a:cubicBezTo>
                    <a:pt x="700" y="621"/>
                    <a:pt x="733" y="532"/>
                    <a:pt x="778" y="432"/>
                  </a:cubicBezTo>
                  <a:cubicBezTo>
                    <a:pt x="811" y="377"/>
                    <a:pt x="833" y="310"/>
                    <a:pt x="844" y="255"/>
                  </a:cubicBezTo>
                  <a:cubicBezTo>
                    <a:pt x="855" y="177"/>
                    <a:pt x="855" y="122"/>
                    <a:pt x="833" y="66"/>
                  </a:cubicBezTo>
                  <a:cubicBezTo>
                    <a:pt x="818" y="20"/>
                    <a:pt x="775" y="0"/>
                    <a:pt x="728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Google Shape;2270;p36">
              <a:extLst>
                <a:ext uri="{FF2B5EF4-FFF2-40B4-BE49-F238E27FC236}">
                  <a16:creationId xmlns:a16="http://schemas.microsoft.com/office/drawing/2014/main" id="{166F7F9D-80E1-3A28-B0CA-283ED3620D5F}"/>
                </a:ext>
              </a:extLst>
            </p:cNvPr>
            <p:cNvSpPr/>
            <p:nvPr/>
          </p:nvSpPr>
          <p:spPr>
            <a:xfrm>
              <a:off x="5621725" y="2802750"/>
              <a:ext cx="22225" cy="27950"/>
            </a:xfrm>
            <a:custGeom>
              <a:avLst/>
              <a:gdLst/>
              <a:ahLst/>
              <a:cxnLst/>
              <a:rect l="l" t="t" r="r" b="b"/>
              <a:pathLst>
                <a:path w="889" h="1118" extrusionOk="0">
                  <a:moveTo>
                    <a:pt x="774" y="1"/>
                  </a:moveTo>
                  <a:cubicBezTo>
                    <a:pt x="760" y="1"/>
                    <a:pt x="746" y="5"/>
                    <a:pt x="733" y="14"/>
                  </a:cubicBezTo>
                  <a:cubicBezTo>
                    <a:pt x="711" y="25"/>
                    <a:pt x="689" y="37"/>
                    <a:pt x="666" y="48"/>
                  </a:cubicBezTo>
                  <a:lnTo>
                    <a:pt x="733" y="37"/>
                  </a:lnTo>
                  <a:lnTo>
                    <a:pt x="733" y="37"/>
                  </a:lnTo>
                  <a:cubicBezTo>
                    <a:pt x="666" y="48"/>
                    <a:pt x="622" y="81"/>
                    <a:pt x="567" y="125"/>
                  </a:cubicBezTo>
                  <a:cubicBezTo>
                    <a:pt x="500" y="147"/>
                    <a:pt x="445" y="181"/>
                    <a:pt x="400" y="236"/>
                  </a:cubicBezTo>
                  <a:cubicBezTo>
                    <a:pt x="334" y="314"/>
                    <a:pt x="278" y="403"/>
                    <a:pt x="223" y="480"/>
                  </a:cubicBezTo>
                  <a:lnTo>
                    <a:pt x="189" y="514"/>
                  </a:lnTo>
                  <a:cubicBezTo>
                    <a:pt x="134" y="569"/>
                    <a:pt x="112" y="625"/>
                    <a:pt x="78" y="691"/>
                  </a:cubicBezTo>
                  <a:cubicBezTo>
                    <a:pt x="67" y="747"/>
                    <a:pt x="45" y="802"/>
                    <a:pt x="23" y="858"/>
                  </a:cubicBezTo>
                  <a:cubicBezTo>
                    <a:pt x="1" y="935"/>
                    <a:pt x="45" y="1035"/>
                    <a:pt x="112" y="1080"/>
                  </a:cubicBezTo>
                  <a:cubicBezTo>
                    <a:pt x="147" y="1103"/>
                    <a:pt x="194" y="1117"/>
                    <a:pt x="241" y="1117"/>
                  </a:cubicBezTo>
                  <a:cubicBezTo>
                    <a:pt x="283" y="1117"/>
                    <a:pt x="324" y="1106"/>
                    <a:pt x="356" y="1080"/>
                  </a:cubicBezTo>
                  <a:cubicBezTo>
                    <a:pt x="400" y="1046"/>
                    <a:pt x="433" y="1035"/>
                    <a:pt x="467" y="1013"/>
                  </a:cubicBezTo>
                  <a:cubicBezTo>
                    <a:pt x="522" y="924"/>
                    <a:pt x="578" y="869"/>
                    <a:pt x="633" y="802"/>
                  </a:cubicBezTo>
                  <a:cubicBezTo>
                    <a:pt x="689" y="736"/>
                    <a:pt x="733" y="669"/>
                    <a:pt x="777" y="591"/>
                  </a:cubicBezTo>
                  <a:cubicBezTo>
                    <a:pt x="800" y="558"/>
                    <a:pt x="822" y="525"/>
                    <a:pt x="833" y="480"/>
                  </a:cubicBezTo>
                  <a:cubicBezTo>
                    <a:pt x="855" y="425"/>
                    <a:pt x="888" y="392"/>
                    <a:pt x="888" y="325"/>
                  </a:cubicBezTo>
                  <a:cubicBezTo>
                    <a:pt x="888" y="303"/>
                    <a:pt x="888" y="258"/>
                    <a:pt x="877" y="247"/>
                  </a:cubicBezTo>
                  <a:lnTo>
                    <a:pt x="877" y="236"/>
                  </a:lnTo>
                  <a:lnTo>
                    <a:pt x="877" y="192"/>
                  </a:lnTo>
                  <a:cubicBezTo>
                    <a:pt x="877" y="136"/>
                    <a:pt x="844" y="92"/>
                    <a:pt x="844" y="48"/>
                  </a:cubicBezTo>
                  <a:cubicBezTo>
                    <a:pt x="836" y="24"/>
                    <a:pt x="806" y="1"/>
                    <a:pt x="774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Google Shape;2271;p36">
              <a:extLst>
                <a:ext uri="{FF2B5EF4-FFF2-40B4-BE49-F238E27FC236}">
                  <a16:creationId xmlns:a16="http://schemas.microsoft.com/office/drawing/2014/main" id="{F71BB8EC-6BA0-0B5C-9B02-737F3682AB31}"/>
                </a:ext>
              </a:extLst>
            </p:cNvPr>
            <p:cNvSpPr/>
            <p:nvPr/>
          </p:nvSpPr>
          <p:spPr>
            <a:xfrm>
              <a:off x="5650900" y="2964125"/>
              <a:ext cx="22175" cy="27250"/>
            </a:xfrm>
            <a:custGeom>
              <a:avLst/>
              <a:gdLst/>
              <a:ahLst/>
              <a:cxnLst/>
              <a:rect l="l" t="t" r="r" b="b"/>
              <a:pathLst>
                <a:path w="887" h="1090" extrusionOk="0">
                  <a:moveTo>
                    <a:pt x="718" y="1"/>
                  </a:moveTo>
                  <a:cubicBezTo>
                    <a:pt x="673" y="1"/>
                    <a:pt x="629" y="17"/>
                    <a:pt x="598" y="52"/>
                  </a:cubicBezTo>
                  <a:lnTo>
                    <a:pt x="432" y="218"/>
                  </a:lnTo>
                  <a:cubicBezTo>
                    <a:pt x="354" y="285"/>
                    <a:pt x="321" y="373"/>
                    <a:pt x="276" y="440"/>
                  </a:cubicBezTo>
                  <a:cubicBezTo>
                    <a:pt x="232" y="507"/>
                    <a:pt x="188" y="562"/>
                    <a:pt x="154" y="629"/>
                  </a:cubicBezTo>
                  <a:cubicBezTo>
                    <a:pt x="110" y="706"/>
                    <a:pt x="54" y="784"/>
                    <a:pt x="54" y="873"/>
                  </a:cubicBezTo>
                  <a:lnTo>
                    <a:pt x="10" y="995"/>
                  </a:lnTo>
                  <a:cubicBezTo>
                    <a:pt x="1" y="1050"/>
                    <a:pt x="37" y="1089"/>
                    <a:pt x="93" y="1089"/>
                  </a:cubicBezTo>
                  <a:cubicBezTo>
                    <a:pt x="105" y="1089"/>
                    <a:pt x="118" y="1088"/>
                    <a:pt x="132" y="1084"/>
                  </a:cubicBezTo>
                  <a:cubicBezTo>
                    <a:pt x="188" y="1073"/>
                    <a:pt x="243" y="1050"/>
                    <a:pt x="299" y="1039"/>
                  </a:cubicBezTo>
                  <a:cubicBezTo>
                    <a:pt x="354" y="1017"/>
                    <a:pt x="398" y="1006"/>
                    <a:pt x="454" y="962"/>
                  </a:cubicBezTo>
                  <a:cubicBezTo>
                    <a:pt x="487" y="939"/>
                    <a:pt x="509" y="906"/>
                    <a:pt x="554" y="884"/>
                  </a:cubicBezTo>
                  <a:cubicBezTo>
                    <a:pt x="598" y="817"/>
                    <a:pt x="665" y="740"/>
                    <a:pt x="720" y="662"/>
                  </a:cubicBezTo>
                  <a:cubicBezTo>
                    <a:pt x="776" y="573"/>
                    <a:pt x="831" y="496"/>
                    <a:pt x="853" y="407"/>
                  </a:cubicBezTo>
                  <a:cubicBezTo>
                    <a:pt x="887" y="329"/>
                    <a:pt x="887" y="229"/>
                    <a:pt x="887" y="151"/>
                  </a:cubicBezTo>
                  <a:cubicBezTo>
                    <a:pt x="887" y="57"/>
                    <a:pt x="802" y="1"/>
                    <a:pt x="718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Google Shape;2272;p36">
              <a:extLst>
                <a:ext uri="{FF2B5EF4-FFF2-40B4-BE49-F238E27FC236}">
                  <a16:creationId xmlns:a16="http://schemas.microsoft.com/office/drawing/2014/main" id="{69BEC5A4-F960-FF43-5055-EB5C06CE14DF}"/>
                </a:ext>
              </a:extLst>
            </p:cNvPr>
            <p:cNvSpPr/>
            <p:nvPr/>
          </p:nvSpPr>
          <p:spPr>
            <a:xfrm>
              <a:off x="5807350" y="3112275"/>
              <a:ext cx="12775" cy="22775"/>
            </a:xfrm>
            <a:custGeom>
              <a:avLst/>
              <a:gdLst/>
              <a:ahLst/>
              <a:cxnLst/>
              <a:rect l="l" t="t" r="r" b="b"/>
              <a:pathLst>
                <a:path w="511" h="911" extrusionOk="0">
                  <a:moveTo>
                    <a:pt x="410" y="0"/>
                  </a:moveTo>
                  <a:cubicBezTo>
                    <a:pt x="381" y="0"/>
                    <a:pt x="348" y="28"/>
                    <a:pt x="322" y="63"/>
                  </a:cubicBezTo>
                  <a:cubicBezTo>
                    <a:pt x="255" y="174"/>
                    <a:pt x="189" y="263"/>
                    <a:pt x="122" y="374"/>
                  </a:cubicBezTo>
                  <a:cubicBezTo>
                    <a:pt x="78" y="429"/>
                    <a:pt x="45" y="507"/>
                    <a:pt x="33" y="573"/>
                  </a:cubicBezTo>
                  <a:cubicBezTo>
                    <a:pt x="22" y="596"/>
                    <a:pt x="11" y="629"/>
                    <a:pt x="11" y="651"/>
                  </a:cubicBezTo>
                  <a:cubicBezTo>
                    <a:pt x="0" y="707"/>
                    <a:pt x="11" y="762"/>
                    <a:pt x="22" y="807"/>
                  </a:cubicBezTo>
                  <a:cubicBezTo>
                    <a:pt x="37" y="866"/>
                    <a:pt x="101" y="910"/>
                    <a:pt x="165" y="910"/>
                  </a:cubicBezTo>
                  <a:cubicBezTo>
                    <a:pt x="197" y="910"/>
                    <a:pt x="230" y="899"/>
                    <a:pt x="255" y="873"/>
                  </a:cubicBezTo>
                  <a:cubicBezTo>
                    <a:pt x="311" y="851"/>
                    <a:pt x="355" y="818"/>
                    <a:pt x="389" y="773"/>
                  </a:cubicBezTo>
                  <a:cubicBezTo>
                    <a:pt x="411" y="729"/>
                    <a:pt x="411" y="684"/>
                    <a:pt x="422" y="640"/>
                  </a:cubicBezTo>
                  <a:cubicBezTo>
                    <a:pt x="433" y="618"/>
                    <a:pt x="433" y="585"/>
                    <a:pt x="455" y="562"/>
                  </a:cubicBezTo>
                  <a:cubicBezTo>
                    <a:pt x="466" y="518"/>
                    <a:pt x="466" y="474"/>
                    <a:pt x="466" y="440"/>
                  </a:cubicBezTo>
                  <a:cubicBezTo>
                    <a:pt x="477" y="329"/>
                    <a:pt x="500" y="196"/>
                    <a:pt x="511" y="85"/>
                  </a:cubicBezTo>
                  <a:cubicBezTo>
                    <a:pt x="511" y="52"/>
                    <a:pt x="466" y="19"/>
                    <a:pt x="433" y="7"/>
                  </a:cubicBezTo>
                  <a:cubicBezTo>
                    <a:pt x="426" y="3"/>
                    <a:pt x="418" y="0"/>
                    <a:pt x="410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Google Shape;2273;p36">
              <a:extLst>
                <a:ext uri="{FF2B5EF4-FFF2-40B4-BE49-F238E27FC236}">
                  <a16:creationId xmlns:a16="http://schemas.microsoft.com/office/drawing/2014/main" id="{A32ED073-9F9C-0CB9-539A-AFCECDAFEE0A}"/>
                </a:ext>
              </a:extLst>
            </p:cNvPr>
            <p:cNvSpPr/>
            <p:nvPr/>
          </p:nvSpPr>
          <p:spPr>
            <a:xfrm>
              <a:off x="6058700" y="3063825"/>
              <a:ext cx="13350" cy="24025"/>
            </a:xfrm>
            <a:custGeom>
              <a:avLst/>
              <a:gdLst/>
              <a:ahLst/>
              <a:cxnLst/>
              <a:rect l="l" t="t" r="r" b="b"/>
              <a:pathLst>
                <a:path w="534" h="961" extrusionOk="0">
                  <a:moveTo>
                    <a:pt x="332" y="0"/>
                  </a:moveTo>
                  <a:cubicBezTo>
                    <a:pt x="304" y="0"/>
                    <a:pt x="274" y="8"/>
                    <a:pt x="245" y="26"/>
                  </a:cubicBezTo>
                  <a:cubicBezTo>
                    <a:pt x="223" y="37"/>
                    <a:pt x="190" y="70"/>
                    <a:pt x="167" y="92"/>
                  </a:cubicBezTo>
                  <a:cubicBezTo>
                    <a:pt x="123" y="137"/>
                    <a:pt x="112" y="181"/>
                    <a:pt x="101" y="236"/>
                  </a:cubicBezTo>
                  <a:cubicBezTo>
                    <a:pt x="79" y="292"/>
                    <a:pt x="67" y="336"/>
                    <a:pt x="56" y="392"/>
                  </a:cubicBezTo>
                  <a:cubicBezTo>
                    <a:pt x="45" y="447"/>
                    <a:pt x="23" y="481"/>
                    <a:pt x="23" y="536"/>
                  </a:cubicBezTo>
                  <a:cubicBezTo>
                    <a:pt x="23" y="569"/>
                    <a:pt x="12" y="580"/>
                    <a:pt x="12" y="614"/>
                  </a:cubicBezTo>
                  <a:cubicBezTo>
                    <a:pt x="1" y="680"/>
                    <a:pt x="12" y="747"/>
                    <a:pt x="56" y="813"/>
                  </a:cubicBezTo>
                  <a:lnTo>
                    <a:pt x="67" y="836"/>
                  </a:lnTo>
                  <a:cubicBezTo>
                    <a:pt x="101" y="902"/>
                    <a:pt x="134" y="947"/>
                    <a:pt x="212" y="958"/>
                  </a:cubicBezTo>
                  <a:cubicBezTo>
                    <a:pt x="223" y="960"/>
                    <a:pt x="234" y="961"/>
                    <a:pt x="244" y="961"/>
                  </a:cubicBezTo>
                  <a:cubicBezTo>
                    <a:pt x="297" y="961"/>
                    <a:pt x="341" y="937"/>
                    <a:pt x="378" y="891"/>
                  </a:cubicBezTo>
                  <a:cubicBezTo>
                    <a:pt x="389" y="858"/>
                    <a:pt x="400" y="847"/>
                    <a:pt x="400" y="836"/>
                  </a:cubicBezTo>
                  <a:lnTo>
                    <a:pt x="445" y="791"/>
                  </a:lnTo>
                  <a:cubicBezTo>
                    <a:pt x="467" y="769"/>
                    <a:pt x="489" y="725"/>
                    <a:pt x="489" y="680"/>
                  </a:cubicBezTo>
                  <a:cubicBezTo>
                    <a:pt x="489" y="658"/>
                    <a:pt x="500" y="636"/>
                    <a:pt x="500" y="614"/>
                  </a:cubicBezTo>
                  <a:cubicBezTo>
                    <a:pt x="511" y="536"/>
                    <a:pt x="511" y="469"/>
                    <a:pt x="522" y="414"/>
                  </a:cubicBezTo>
                  <a:cubicBezTo>
                    <a:pt x="522" y="358"/>
                    <a:pt x="522" y="325"/>
                    <a:pt x="534" y="259"/>
                  </a:cubicBezTo>
                  <a:cubicBezTo>
                    <a:pt x="534" y="225"/>
                    <a:pt x="534" y="192"/>
                    <a:pt x="522" y="148"/>
                  </a:cubicBezTo>
                  <a:cubicBezTo>
                    <a:pt x="511" y="125"/>
                    <a:pt x="500" y="103"/>
                    <a:pt x="467" y="70"/>
                  </a:cubicBezTo>
                  <a:cubicBezTo>
                    <a:pt x="445" y="32"/>
                    <a:pt x="392" y="0"/>
                    <a:pt x="332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Google Shape;2274;p36">
              <a:extLst>
                <a:ext uri="{FF2B5EF4-FFF2-40B4-BE49-F238E27FC236}">
                  <a16:creationId xmlns:a16="http://schemas.microsoft.com/office/drawing/2014/main" id="{A6B60F9A-76C6-15B2-B0D0-DB6FD6903D3A}"/>
                </a:ext>
              </a:extLst>
            </p:cNvPr>
            <p:cNvSpPr/>
            <p:nvPr/>
          </p:nvSpPr>
          <p:spPr>
            <a:xfrm>
              <a:off x="6229625" y="3020150"/>
              <a:ext cx="8075" cy="19400"/>
            </a:xfrm>
            <a:custGeom>
              <a:avLst/>
              <a:gdLst/>
              <a:ahLst/>
              <a:cxnLst/>
              <a:rect l="l" t="t" r="r" b="b"/>
              <a:pathLst>
                <a:path w="323" h="776" extrusionOk="0">
                  <a:moveTo>
                    <a:pt x="191" y="1"/>
                  </a:moveTo>
                  <a:cubicBezTo>
                    <a:pt x="164" y="1"/>
                    <a:pt x="138" y="15"/>
                    <a:pt x="122" y="41"/>
                  </a:cubicBezTo>
                  <a:lnTo>
                    <a:pt x="89" y="97"/>
                  </a:lnTo>
                  <a:cubicBezTo>
                    <a:pt x="67" y="119"/>
                    <a:pt x="56" y="152"/>
                    <a:pt x="56" y="197"/>
                  </a:cubicBezTo>
                  <a:cubicBezTo>
                    <a:pt x="45" y="252"/>
                    <a:pt x="34" y="285"/>
                    <a:pt x="11" y="341"/>
                  </a:cubicBezTo>
                  <a:cubicBezTo>
                    <a:pt x="0" y="396"/>
                    <a:pt x="11" y="452"/>
                    <a:pt x="11" y="530"/>
                  </a:cubicBezTo>
                  <a:lnTo>
                    <a:pt x="11" y="607"/>
                  </a:lnTo>
                  <a:cubicBezTo>
                    <a:pt x="11" y="641"/>
                    <a:pt x="34" y="674"/>
                    <a:pt x="34" y="707"/>
                  </a:cubicBezTo>
                  <a:cubicBezTo>
                    <a:pt x="46" y="750"/>
                    <a:pt x="88" y="776"/>
                    <a:pt x="131" y="776"/>
                  </a:cubicBezTo>
                  <a:cubicBezTo>
                    <a:pt x="166" y="776"/>
                    <a:pt x="202" y="758"/>
                    <a:pt x="222" y="718"/>
                  </a:cubicBezTo>
                  <a:cubicBezTo>
                    <a:pt x="267" y="696"/>
                    <a:pt x="278" y="663"/>
                    <a:pt x="278" y="641"/>
                  </a:cubicBezTo>
                  <a:cubicBezTo>
                    <a:pt x="278" y="607"/>
                    <a:pt x="289" y="585"/>
                    <a:pt x="289" y="552"/>
                  </a:cubicBezTo>
                  <a:cubicBezTo>
                    <a:pt x="300" y="496"/>
                    <a:pt x="322" y="430"/>
                    <a:pt x="322" y="374"/>
                  </a:cubicBezTo>
                  <a:cubicBezTo>
                    <a:pt x="322" y="319"/>
                    <a:pt x="322" y="274"/>
                    <a:pt x="311" y="219"/>
                  </a:cubicBezTo>
                  <a:cubicBezTo>
                    <a:pt x="311" y="197"/>
                    <a:pt x="311" y="152"/>
                    <a:pt x="289" y="119"/>
                  </a:cubicBezTo>
                  <a:cubicBezTo>
                    <a:pt x="278" y="97"/>
                    <a:pt x="278" y="86"/>
                    <a:pt x="267" y="52"/>
                  </a:cubicBezTo>
                  <a:cubicBezTo>
                    <a:pt x="249" y="18"/>
                    <a:pt x="220" y="1"/>
                    <a:pt x="191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Google Shape;2275;p36">
              <a:extLst>
                <a:ext uri="{FF2B5EF4-FFF2-40B4-BE49-F238E27FC236}">
                  <a16:creationId xmlns:a16="http://schemas.microsoft.com/office/drawing/2014/main" id="{44C72290-D470-2348-EF1E-4CE5F5C9927F}"/>
                </a:ext>
              </a:extLst>
            </p:cNvPr>
            <p:cNvSpPr/>
            <p:nvPr/>
          </p:nvSpPr>
          <p:spPr>
            <a:xfrm>
              <a:off x="5799400" y="2927700"/>
              <a:ext cx="17125" cy="21850"/>
            </a:xfrm>
            <a:custGeom>
              <a:avLst/>
              <a:gdLst/>
              <a:ahLst/>
              <a:cxnLst/>
              <a:rect l="l" t="t" r="r" b="b"/>
              <a:pathLst>
                <a:path w="685" h="874" extrusionOk="0">
                  <a:moveTo>
                    <a:pt x="584" y="0"/>
                  </a:moveTo>
                  <a:cubicBezTo>
                    <a:pt x="557" y="0"/>
                    <a:pt x="529" y="10"/>
                    <a:pt x="507" y="33"/>
                  </a:cubicBezTo>
                  <a:cubicBezTo>
                    <a:pt x="485" y="66"/>
                    <a:pt x="451" y="77"/>
                    <a:pt x="429" y="110"/>
                  </a:cubicBezTo>
                  <a:lnTo>
                    <a:pt x="385" y="144"/>
                  </a:lnTo>
                  <a:cubicBezTo>
                    <a:pt x="374" y="166"/>
                    <a:pt x="351" y="188"/>
                    <a:pt x="340" y="199"/>
                  </a:cubicBezTo>
                  <a:cubicBezTo>
                    <a:pt x="329" y="232"/>
                    <a:pt x="296" y="255"/>
                    <a:pt x="285" y="288"/>
                  </a:cubicBezTo>
                  <a:lnTo>
                    <a:pt x="274" y="299"/>
                  </a:lnTo>
                  <a:cubicBezTo>
                    <a:pt x="263" y="310"/>
                    <a:pt x="263" y="332"/>
                    <a:pt x="240" y="343"/>
                  </a:cubicBezTo>
                  <a:cubicBezTo>
                    <a:pt x="218" y="366"/>
                    <a:pt x="207" y="399"/>
                    <a:pt x="174" y="421"/>
                  </a:cubicBezTo>
                  <a:cubicBezTo>
                    <a:pt x="163" y="454"/>
                    <a:pt x="129" y="465"/>
                    <a:pt x="118" y="499"/>
                  </a:cubicBezTo>
                  <a:lnTo>
                    <a:pt x="74" y="576"/>
                  </a:lnTo>
                  <a:cubicBezTo>
                    <a:pt x="74" y="587"/>
                    <a:pt x="63" y="610"/>
                    <a:pt x="63" y="621"/>
                  </a:cubicBezTo>
                  <a:cubicBezTo>
                    <a:pt x="52" y="632"/>
                    <a:pt x="52" y="643"/>
                    <a:pt x="52" y="676"/>
                  </a:cubicBezTo>
                  <a:cubicBezTo>
                    <a:pt x="41" y="698"/>
                    <a:pt x="41" y="732"/>
                    <a:pt x="19" y="754"/>
                  </a:cubicBezTo>
                  <a:cubicBezTo>
                    <a:pt x="0" y="818"/>
                    <a:pt x="49" y="874"/>
                    <a:pt x="110" y="874"/>
                  </a:cubicBezTo>
                  <a:cubicBezTo>
                    <a:pt x="124" y="874"/>
                    <a:pt x="138" y="871"/>
                    <a:pt x="152" y="865"/>
                  </a:cubicBezTo>
                  <a:cubicBezTo>
                    <a:pt x="229" y="843"/>
                    <a:pt x="296" y="809"/>
                    <a:pt x="374" y="776"/>
                  </a:cubicBezTo>
                  <a:cubicBezTo>
                    <a:pt x="440" y="743"/>
                    <a:pt x="485" y="698"/>
                    <a:pt x="507" y="643"/>
                  </a:cubicBezTo>
                  <a:cubicBezTo>
                    <a:pt x="540" y="621"/>
                    <a:pt x="551" y="576"/>
                    <a:pt x="562" y="554"/>
                  </a:cubicBezTo>
                  <a:cubicBezTo>
                    <a:pt x="607" y="476"/>
                    <a:pt x="629" y="421"/>
                    <a:pt x="662" y="354"/>
                  </a:cubicBezTo>
                  <a:cubicBezTo>
                    <a:pt x="673" y="310"/>
                    <a:pt x="684" y="288"/>
                    <a:pt x="684" y="243"/>
                  </a:cubicBezTo>
                  <a:lnTo>
                    <a:pt x="684" y="199"/>
                  </a:lnTo>
                  <a:lnTo>
                    <a:pt x="684" y="88"/>
                  </a:lnTo>
                  <a:cubicBezTo>
                    <a:pt x="684" y="37"/>
                    <a:pt x="636" y="0"/>
                    <a:pt x="584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Google Shape;2276;p36">
              <a:extLst>
                <a:ext uri="{FF2B5EF4-FFF2-40B4-BE49-F238E27FC236}">
                  <a16:creationId xmlns:a16="http://schemas.microsoft.com/office/drawing/2014/main" id="{F9EB0C42-F653-F178-B82D-DC68C76E606B}"/>
                </a:ext>
              </a:extLst>
            </p:cNvPr>
            <p:cNvSpPr/>
            <p:nvPr/>
          </p:nvSpPr>
          <p:spPr>
            <a:xfrm>
              <a:off x="5609525" y="2898125"/>
              <a:ext cx="11125" cy="13575"/>
            </a:xfrm>
            <a:custGeom>
              <a:avLst/>
              <a:gdLst/>
              <a:ahLst/>
              <a:cxnLst/>
              <a:rect l="l" t="t" r="r" b="b"/>
              <a:pathLst>
                <a:path w="445" h="543" extrusionOk="0">
                  <a:moveTo>
                    <a:pt x="336" y="1"/>
                  </a:moveTo>
                  <a:cubicBezTo>
                    <a:pt x="317" y="1"/>
                    <a:pt x="300" y="6"/>
                    <a:pt x="278" y="6"/>
                  </a:cubicBezTo>
                  <a:cubicBezTo>
                    <a:pt x="222" y="28"/>
                    <a:pt x="178" y="61"/>
                    <a:pt x="156" y="106"/>
                  </a:cubicBezTo>
                  <a:cubicBezTo>
                    <a:pt x="145" y="117"/>
                    <a:pt x="122" y="117"/>
                    <a:pt x="122" y="139"/>
                  </a:cubicBezTo>
                  <a:cubicBezTo>
                    <a:pt x="100" y="161"/>
                    <a:pt x="89" y="195"/>
                    <a:pt x="67" y="217"/>
                  </a:cubicBezTo>
                  <a:cubicBezTo>
                    <a:pt x="67" y="217"/>
                    <a:pt x="67" y="228"/>
                    <a:pt x="56" y="228"/>
                  </a:cubicBezTo>
                  <a:cubicBezTo>
                    <a:pt x="34" y="306"/>
                    <a:pt x="11" y="372"/>
                    <a:pt x="0" y="439"/>
                  </a:cubicBezTo>
                  <a:cubicBezTo>
                    <a:pt x="0" y="461"/>
                    <a:pt x="11" y="483"/>
                    <a:pt x="11" y="494"/>
                  </a:cubicBezTo>
                  <a:cubicBezTo>
                    <a:pt x="23" y="527"/>
                    <a:pt x="56" y="539"/>
                    <a:pt x="89" y="539"/>
                  </a:cubicBezTo>
                  <a:cubicBezTo>
                    <a:pt x="103" y="541"/>
                    <a:pt x="115" y="543"/>
                    <a:pt x="127" y="543"/>
                  </a:cubicBezTo>
                  <a:cubicBezTo>
                    <a:pt x="162" y="543"/>
                    <a:pt x="189" y="530"/>
                    <a:pt x="222" y="505"/>
                  </a:cubicBezTo>
                  <a:cubicBezTo>
                    <a:pt x="256" y="483"/>
                    <a:pt x="267" y="461"/>
                    <a:pt x="289" y="428"/>
                  </a:cubicBezTo>
                  <a:cubicBezTo>
                    <a:pt x="322" y="405"/>
                    <a:pt x="333" y="383"/>
                    <a:pt x="344" y="361"/>
                  </a:cubicBezTo>
                  <a:cubicBezTo>
                    <a:pt x="378" y="328"/>
                    <a:pt x="400" y="294"/>
                    <a:pt x="422" y="250"/>
                  </a:cubicBezTo>
                  <a:cubicBezTo>
                    <a:pt x="422" y="228"/>
                    <a:pt x="422" y="217"/>
                    <a:pt x="433" y="206"/>
                  </a:cubicBezTo>
                  <a:cubicBezTo>
                    <a:pt x="433" y="195"/>
                    <a:pt x="433" y="183"/>
                    <a:pt x="444" y="161"/>
                  </a:cubicBezTo>
                  <a:lnTo>
                    <a:pt x="444" y="150"/>
                  </a:lnTo>
                  <a:cubicBezTo>
                    <a:pt x="444" y="106"/>
                    <a:pt x="444" y="84"/>
                    <a:pt x="433" y="50"/>
                  </a:cubicBezTo>
                  <a:cubicBezTo>
                    <a:pt x="422" y="28"/>
                    <a:pt x="389" y="6"/>
                    <a:pt x="367" y="6"/>
                  </a:cubicBezTo>
                  <a:cubicBezTo>
                    <a:pt x="355" y="2"/>
                    <a:pt x="346" y="1"/>
                    <a:pt x="33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Google Shape;2277;p36">
              <a:extLst>
                <a:ext uri="{FF2B5EF4-FFF2-40B4-BE49-F238E27FC236}">
                  <a16:creationId xmlns:a16="http://schemas.microsoft.com/office/drawing/2014/main" id="{874BCAAC-0C23-AA73-1C60-17E81FDA1D22}"/>
                </a:ext>
              </a:extLst>
            </p:cNvPr>
            <p:cNvSpPr/>
            <p:nvPr/>
          </p:nvSpPr>
          <p:spPr>
            <a:xfrm>
              <a:off x="5953275" y="3025450"/>
              <a:ext cx="8350" cy="13600"/>
            </a:xfrm>
            <a:custGeom>
              <a:avLst/>
              <a:gdLst/>
              <a:ahLst/>
              <a:cxnLst/>
              <a:rect l="l" t="t" r="r" b="b"/>
              <a:pathLst>
                <a:path w="334" h="544" extrusionOk="0">
                  <a:moveTo>
                    <a:pt x="263" y="1"/>
                  </a:moveTo>
                  <a:cubicBezTo>
                    <a:pt x="243" y="1"/>
                    <a:pt x="224" y="9"/>
                    <a:pt x="212" y="29"/>
                  </a:cubicBezTo>
                  <a:cubicBezTo>
                    <a:pt x="167" y="85"/>
                    <a:pt x="123" y="118"/>
                    <a:pt x="78" y="173"/>
                  </a:cubicBezTo>
                  <a:lnTo>
                    <a:pt x="34" y="218"/>
                  </a:lnTo>
                  <a:cubicBezTo>
                    <a:pt x="23" y="229"/>
                    <a:pt x="23" y="262"/>
                    <a:pt x="23" y="273"/>
                  </a:cubicBezTo>
                  <a:cubicBezTo>
                    <a:pt x="23" y="284"/>
                    <a:pt x="12" y="306"/>
                    <a:pt x="12" y="329"/>
                  </a:cubicBezTo>
                  <a:cubicBezTo>
                    <a:pt x="1" y="362"/>
                    <a:pt x="1" y="384"/>
                    <a:pt x="1" y="417"/>
                  </a:cubicBezTo>
                  <a:cubicBezTo>
                    <a:pt x="1" y="473"/>
                    <a:pt x="45" y="528"/>
                    <a:pt x="101" y="540"/>
                  </a:cubicBezTo>
                  <a:cubicBezTo>
                    <a:pt x="114" y="542"/>
                    <a:pt x="127" y="544"/>
                    <a:pt x="141" y="544"/>
                  </a:cubicBezTo>
                  <a:cubicBezTo>
                    <a:pt x="186" y="544"/>
                    <a:pt x="233" y="529"/>
                    <a:pt x="267" y="495"/>
                  </a:cubicBezTo>
                  <a:cubicBezTo>
                    <a:pt x="267" y="473"/>
                    <a:pt x="278" y="451"/>
                    <a:pt x="289" y="429"/>
                  </a:cubicBezTo>
                  <a:cubicBezTo>
                    <a:pt x="289" y="406"/>
                    <a:pt x="300" y="395"/>
                    <a:pt x="300" y="373"/>
                  </a:cubicBezTo>
                  <a:cubicBezTo>
                    <a:pt x="311" y="362"/>
                    <a:pt x="311" y="329"/>
                    <a:pt x="334" y="318"/>
                  </a:cubicBezTo>
                  <a:lnTo>
                    <a:pt x="334" y="262"/>
                  </a:lnTo>
                  <a:lnTo>
                    <a:pt x="334" y="62"/>
                  </a:lnTo>
                  <a:cubicBezTo>
                    <a:pt x="334" y="27"/>
                    <a:pt x="297" y="1"/>
                    <a:pt x="263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6" name="Google Shape;2833;p57">
            <a:extLst>
              <a:ext uri="{FF2B5EF4-FFF2-40B4-BE49-F238E27FC236}">
                <a16:creationId xmlns:a16="http://schemas.microsoft.com/office/drawing/2014/main" id="{4AEC6AF8-9762-11F6-9B45-164D077E07A7}"/>
              </a:ext>
            </a:extLst>
          </p:cNvPr>
          <p:cNvGrpSpPr/>
          <p:nvPr/>
        </p:nvGrpSpPr>
        <p:grpSpPr>
          <a:xfrm>
            <a:off x="1550566" y="5099950"/>
            <a:ext cx="1775667" cy="1271089"/>
            <a:chOff x="4661950" y="2869625"/>
            <a:chExt cx="517325" cy="360900"/>
          </a:xfrm>
        </p:grpSpPr>
        <p:sp>
          <p:nvSpPr>
            <p:cNvPr id="107" name="Google Shape;2834;p57">
              <a:extLst>
                <a:ext uri="{FF2B5EF4-FFF2-40B4-BE49-F238E27FC236}">
                  <a16:creationId xmlns:a16="http://schemas.microsoft.com/office/drawing/2014/main" id="{4C63BA7E-5239-3459-6A36-86296D289921}"/>
                </a:ext>
              </a:extLst>
            </p:cNvPr>
            <p:cNvSpPr/>
            <p:nvPr/>
          </p:nvSpPr>
          <p:spPr>
            <a:xfrm>
              <a:off x="4661950" y="2869625"/>
              <a:ext cx="517325" cy="360900"/>
            </a:xfrm>
            <a:custGeom>
              <a:avLst/>
              <a:gdLst/>
              <a:ahLst/>
              <a:cxnLst/>
              <a:rect l="l" t="t" r="r" b="b"/>
              <a:pathLst>
                <a:path w="20693" h="14436" extrusionOk="0">
                  <a:moveTo>
                    <a:pt x="10325" y="1"/>
                  </a:moveTo>
                  <a:cubicBezTo>
                    <a:pt x="3795" y="1"/>
                    <a:pt x="1" y="10142"/>
                    <a:pt x="7206" y="13653"/>
                  </a:cubicBezTo>
                  <a:cubicBezTo>
                    <a:pt x="8311" y="14195"/>
                    <a:pt x="9381" y="14436"/>
                    <a:pt x="10386" y="14436"/>
                  </a:cubicBezTo>
                  <a:cubicBezTo>
                    <a:pt x="16911" y="14436"/>
                    <a:pt x="20692" y="4299"/>
                    <a:pt x="13499" y="780"/>
                  </a:cubicBezTo>
                  <a:cubicBezTo>
                    <a:pt x="12396" y="240"/>
                    <a:pt x="11329" y="1"/>
                    <a:pt x="1032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Google Shape;2835;p57">
              <a:extLst>
                <a:ext uri="{FF2B5EF4-FFF2-40B4-BE49-F238E27FC236}">
                  <a16:creationId xmlns:a16="http://schemas.microsoft.com/office/drawing/2014/main" id="{538FCD2F-2064-7371-FD28-3D0F6A6BD38A}"/>
                </a:ext>
              </a:extLst>
            </p:cNvPr>
            <p:cNvSpPr/>
            <p:nvPr/>
          </p:nvSpPr>
          <p:spPr>
            <a:xfrm>
              <a:off x="4686050" y="2886350"/>
              <a:ext cx="469425" cy="327650"/>
            </a:xfrm>
            <a:custGeom>
              <a:avLst/>
              <a:gdLst/>
              <a:ahLst/>
              <a:cxnLst/>
              <a:rect l="l" t="t" r="r" b="b"/>
              <a:pathLst>
                <a:path w="18777" h="13106" extrusionOk="0">
                  <a:moveTo>
                    <a:pt x="9362" y="1"/>
                  </a:moveTo>
                  <a:cubicBezTo>
                    <a:pt x="3439" y="1"/>
                    <a:pt x="1" y="9203"/>
                    <a:pt x="6531" y="12396"/>
                  </a:cubicBezTo>
                  <a:cubicBezTo>
                    <a:pt x="7532" y="12887"/>
                    <a:pt x="8501" y="13105"/>
                    <a:pt x="9412" y="13105"/>
                  </a:cubicBezTo>
                  <a:cubicBezTo>
                    <a:pt x="15330" y="13105"/>
                    <a:pt x="18777" y="3903"/>
                    <a:pt x="12246" y="710"/>
                  </a:cubicBezTo>
                  <a:cubicBezTo>
                    <a:pt x="11244" y="219"/>
                    <a:pt x="10274" y="1"/>
                    <a:pt x="93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Google Shape;2836;p57">
              <a:extLst>
                <a:ext uri="{FF2B5EF4-FFF2-40B4-BE49-F238E27FC236}">
                  <a16:creationId xmlns:a16="http://schemas.microsoft.com/office/drawing/2014/main" id="{DD4A8D94-2F1E-B85B-BA16-539D3899353F}"/>
                </a:ext>
              </a:extLst>
            </p:cNvPr>
            <p:cNvSpPr/>
            <p:nvPr/>
          </p:nvSpPr>
          <p:spPr>
            <a:xfrm>
              <a:off x="4696750" y="2893600"/>
              <a:ext cx="447700" cy="312325"/>
            </a:xfrm>
            <a:custGeom>
              <a:avLst/>
              <a:gdLst/>
              <a:ahLst/>
              <a:cxnLst/>
              <a:rect l="l" t="t" r="r" b="b"/>
              <a:pathLst>
                <a:path w="17908" h="12493" extrusionOk="0">
                  <a:moveTo>
                    <a:pt x="8933" y="1"/>
                  </a:moveTo>
                  <a:cubicBezTo>
                    <a:pt x="3275" y="1"/>
                    <a:pt x="1" y="8778"/>
                    <a:pt x="6225" y="11817"/>
                  </a:cubicBezTo>
                  <a:cubicBezTo>
                    <a:pt x="7183" y="12285"/>
                    <a:pt x="8110" y="12493"/>
                    <a:pt x="8981" y="12493"/>
                  </a:cubicBezTo>
                  <a:cubicBezTo>
                    <a:pt x="14637" y="12493"/>
                    <a:pt x="17908" y="3734"/>
                    <a:pt x="11685" y="675"/>
                  </a:cubicBezTo>
                  <a:cubicBezTo>
                    <a:pt x="10729" y="208"/>
                    <a:pt x="9803" y="1"/>
                    <a:pt x="8933" y="1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Google Shape;2837;p57">
              <a:extLst>
                <a:ext uri="{FF2B5EF4-FFF2-40B4-BE49-F238E27FC236}">
                  <a16:creationId xmlns:a16="http://schemas.microsoft.com/office/drawing/2014/main" id="{0875F84E-751B-8014-66F4-5306218F5C4B}"/>
                </a:ext>
              </a:extLst>
            </p:cNvPr>
            <p:cNvSpPr/>
            <p:nvPr/>
          </p:nvSpPr>
          <p:spPr>
            <a:xfrm>
              <a:off x="4886775" y="3089300"/>
              <a:ext cx="37375" cy="62175"/>
            </a:xfrm>
            <a:custGeom>
              <a:avLst/>
              <a:gdLst/>
              <a:ahLst/>
              <a:cxnLst/>
              <a:rect l="l" t="t" r="r" b="b"/>
              <a:pathLst>
                <a:path w="1495" h="2487" extrusionOk="0">
                  <a:moveTo>
                    <a:pt x="907" y="1"/>
                  </a:moveTo>
                  <a:cubicBezTo>
                    <a:pt x="588" y="1"/>
                    <a:pt x="225" y="361"/>
                    <a:pt x="111" y="782"/>
                  </a:cubicBezTo>
                  <a:cubicBezTo>
                    <a:pt x="67" y="938"/>
                    <a:pt x="33" y="1104"/>
                    <a:pt x="33" y="1271"/>
                  </a:cubicBezTo>
                  <a:cubicBezTo>
                    <a:pt x="0" y="1648"/>
                    <a:pt x="89" y="2047"/>
                    <a:pt x="333" y="2314"/>
                  </a:cubicBezTo>
                  <a:cubicBezTo>
                    <a:pt x="422" y="2391"/>
                    <a:pt x="511" y="2469"/>
                    <a:pt x="622" y="2480"/>
                  </a:cubicBezTo>
                  <a:cubicBezTo>
                    <a:pt x="652" y="2485"/>
                    <a:pt x="681" y="2487"/>
                    <a:pt x="709" y="2487"/>
                  </a:cubicBezTo>
                  <a:cubicBezTo>
                    <a:pt x="1436" y="2487"/>
                    <a:pt x="1495" y="1009"/>
                    <a:pt x="1398" y="560"/>
                  </a:cubicBezTo>
                  <a:cubicBezTo>
                    <a:pt x="1310" y="158"/>
                    <a:pt x="1118" y="1"/>
                    <a:pt x="907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Google Shape;2838;p57">
              <a:extLst>
                <a:ext uri="{FF2B5EF4-FFF2-40B4-BE49-F238E27FC236}">
                  <a16:creationId xmlns:a16="http://schemas.microsoft.com/office/drawing/2014/main" id="{CE369342-C45B-4E69-BAF5-08AD3799A661}"/>
                </a:ext>
              </a:extLst>
            </p:cNvPr>
            <p:cNvSpPr/>
            <p:nvPr/>
          </p:nvSpPr>
          <p:spPr>
            <a:xfrm>
              <a:off x="4890650" y="3093550"/>
              <a:ext cx="29375" cy="49625"/>
            </a:xfrm>
            <a:custGeom>
              <a:avLst/>
              <a:gdLst/>
              <a:ahLst/>
              <a:cxnLst/>
              <a:rect l="l" t="t" r="r" b="b"/>
              <a:pathLst>
                <a:path w="1175" h="1985" extrusionOk="0">
                  <a:moveTo>
                    <a:pt x="716" y="1"/>
                  </a:moveTo>
                  <a:cubicBezTo>
                    <a:pt x="461" y="1"/>
                    <a:pt x="172" y="287"/>
                    <a:pt x="78" y="634"/>
                  </a:cubicBezTo>
                  <a:cubicBezTo>
                    <a:pt x="45" y="745"/>
                    <a:pt x="23" y="867"/>
                    <a:pt x="12" y="1001"/>
                  </a:cubicBezTo>
                  <a:cubicBezTo>
                    <a:pt x="1" y="1311"/>
                    <a:pt x="56" y="1611"/>
                    <a:pt x="245" y="1833"/>
                  </a:cubicBezTo>
                  <a:cubicBezTo>
                    <a:pt x="300" y="1911"/>
                    <a:pt x="389" y="1966"/>
                    <a:pt x="489" y="1977"/>
                  </a:cubicBezTo>
                  <a:cubicBezTo>
                    <a:pt x="515" y="1982"/>
                    <a:pt x="540" y="1984"/>
                    <a:pt x="564" y="1984"/>
                  </a:cubicBezTo>
                  <a:cubicBezTo>
                    <a:pt x="1126" y="1984"/>
                    <a:pt x="1174" y="797"/>
                    <a:pt x="1110" y="446"/>
                  </a:cubicBezTo>
                  <a:cubicBezTo>
                    <a:pt x="1039" y="127"/>
                    <a:pt x="886" y="1"/>
                    <a:pt x="71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Google Shape;2839;p57">
              <a:extLst>
                <a:ext uri="{FF2B5EF4-FFF2-40B4-BE49-F238E27FC236}">
                  <a16:creationId xmlns:a16="http://schemas.microsoft.com/office/drawing/2014/main" id="{5799AA14-A507-E79F-755F-DB6B8C99DC63}"/>
                </a:ext>
              </a:extLst>
            </p:cNvPr>
            <p:cNvSpPr/>
            <p:nvPr/>
          </p:nvSpPr>
          <p:spPr>
            <a:xfrm>
              <a:off x="4896200" y="3104950"/>
              <a:ext cx="12225" cy="14500"/>
            </a:xfrm>
            <a:custGeom>
              <a:avLst/>
              <a:gdLst/>
              <a:ahLst/>
              <a:cxnLst/>
              <a:rect l="l" t="t" r="r" b="b"/>
              <a:pathLst>
                <a:path w="489" h="580" extrusionOk="0">
                  <a:moveTo>
                    <a:pt x="269" y="1"/>
                  </a:moveTo>
                  <a:cubicBezTo>
                    <a:pt x="97" y="1"/>
                    <a:pt x="1" y="303"/>
                    <a:pt x="23" y="434"/>
                  </a:cubicBezTo>
                  <a:cubicBezTo>
                    <a:pt x="45" y="511"/>
                    <a:pt x="78" y="578"/>
                    <a:pt x="156" y="578"/>
                  </a:cubicBezTo>
                  <a:cubicBezTo>
                    <a:pt x="162" y="579"/>
                    <a:pt x="167" y="579"/>
                    <a:pt x="173" y="579"/>
                  </a:cubicBezTo>
                  <a:cubicBezTo>
                    <a:pt x="232" y="579"/>
                    <a:pt x="280" y="529"/>
                    <a:pt x="300" y="478"/>
                  </a:cubicBezTo>
                  <a:cubicBezTo>
                    <a:pt x="378" y="378"/>
                    <a:pt x="489" y="1"/>
                    <a:pt x="278" y="1"/>
                  </a:cubicBezTo>
                  <a:cubicBezTo>
                    <a:pt x="275" y="1"/>
                    <a:pt x="272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Google Shape;2840;p57">
              <a:extLst>
                <a:ext uri="{FF2B5EF4-FFF2-40B4-BE49-F238E27FC236}">
                  <a16:creationId xmlns:a16="http://schemas.microsoft.com/office/drawing/2014/main" id="{07570EC0-C15C-0E29-E012-9B60F045A777}"/>
                </a:ext>
              </a:extLst>
            </p:cNvPr>
            <p:cNvSpPr/>
            <p:nvPr/>
          </p:nvSpPr>
          <p:spPr>
            <a:xfrm>
              <a:off x="4846825" y="3107900"/>
              <a:ext cx="41075" cy="62400"/>
            </a:xfrm>
            <a:custGeom>
              <a:avLst/>
              <a:gdLst/>
              <a:ahLst/>
              <a:cxnLst/>
              <a:rect l="l" t="t" r="r" b="b"/>
              <a:pathLst>
                <a:path w="1643" h="2496" extrusionOk="0">
                  <a:moveTo>
                    <a:pt x="725" y="1"/>
                  </a:moveTo>
                  <a:cubicBezTo>
                    <a:pt x="384" y="1"/>
                    <a:pt x="50" y="452"/>
                    <a:pt x="0" y="926"/>
                  </a:cubicBezTo>
                  <a:cubicBezTo>
                    <a:pt x="0" y="1093"/>
                    <a:pt x="0" y="1259"/>
                    <a:pt x="22" y="1414"/>
                  </a:cubicBezTo>
                  <a:cubicBezTo>
                    <a:pt x="56" y="1792"/>
                    <a:pt x="211" y="2158"/>
                    <a:pt x="499" y="2380"/>
                  </a:cubicBezTo>
                  <a:cubicBezTo>
                    <a:pt x="584" y="2446"/>
                    <a:pt x="677" y="2496"/>
                    <a:pt x="771" y="2496"/>
                  </a:cubicBezTo>
                  <a:cubicBezTo>
                    <a:pt x="788" y="2496"/>
                    <a:pt x="805" y="2494"/>
                    <a:pt x="821" y="2491"/>
                  </a:cubicBezTo>
                  <a:cubicBezTo>
                    <a:pt x="1643" y="2480"/>
                    <a:pt x="1421" y="904"/>
                    <a:pt x="1243" y="471"/>
                  </a:cubicBezTo>
                  <a:cubicBezTo>
                    <a:pt x="1098" y="135"/>
                    <a:pt x="911" y="1"/>
                    <a:pt x="72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Google Shape;2841;p57">
              <a:extLst>
                <a:ext uri="{FF2B5EF4-FFF2-40B4-BE49-F238E27FC236}">
                  <a16:creationId xmlns:a16="http://schemas.microsoft.com/office/drawing/2014/main" id="{00D4AF72-F867-6911-54D7-D716E056794C}"/>
                </a:ext>
              </a:extLst>
            </p:cNvPr>
            <p:cNvSpPr/>
            <p:nvPr/>
          </p:nvSpPr>
          <p:spPr>
            <a:xfrm>
              <a:off x="4850150" y="3112450"/>
              <a:ext cx="32475" cy="49675"/>
            </a:xfrm>
            <a:custGeom>
              <a:avLst/>
              <a:gdLst/>
              <a:ahLst/>
              <a:cxnLst/>
              <a:rect l="l" t="t" r="r" b="b"/>
              <a:pathLst>
                <a:path w="1299" h="1987" extrusionOk="0">
                  <a:moveTo>
                    <a:pt x="573" y="0"/>
                  </a:moveTo>
                  <a:cubicBezTo>
                    <a:pt x="304" y="0"/>
                    <a:pt x="36" y="360"/>
                    <a:pt x="0" y="733"/>
                  </a:cubicBezTo>
                  <a:cubicBezTo>
                    <a:pt x="0" y="855"/>
                    <a:pt x="0" y="988"/>
                    <a:pt x="11" y="1110"/>
                  </a:cubicBezTo>
                  <a:cubicBezTo>
                    <a:pt x="56" y="1399"/>
                    <a:pt x="167" y="1698"/>
                    <a:pt x="400" y="1887"/>
                  </a:cubicBezTo>
                  <a:cubicBezTo>
                    <a:pt x="466" y="1943"/>
                    <a:pt x="566" y="1987"/>
                    <a:pt x="644" y="1987"/>
                  </a:cubicBezTo>
                  <a:cubicBezTo>
                    <a:pt x="1299" y="1965"/>
                    <a:pt x="1132" y="722"/>
                    <a:pt x="977" y="378"/>
                  </a:cubicBezTo>
                  <a:cubicBezTo>
                    <a:pt x="867" y="107"/>
                    <a:pt x="720" y="0"/>
                    <a:pt x="573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Google Shape;2842;p57">
              <a:extLst>
                <a:ext uri="{FF2B5EF4-FFF2-40B4-BE49-F238E27FC236}">
                  <a16:creationId xmlns:a16="http://schemas.microsoft.com/office/drawing/2014/main" id="{BC35AA66-0B8D-A599-E2C5-AE2EAC959579}"/>
                </a:ext>
              </a:extLst>
            </p:cNvPr>
            <p:cNvSpPr/>
            <p:nvPr/>
          </p:nvSpPr>
          <p:spPr>
            <a:xfrm>
              <a:off x="4854575" y="3124850"/>
              <a:ext cx="10700" cy="14525"/>
            </a:xfrm>
            <a:custGeom>
              <a:avLst/>
              <a:gdLst/>
              <a:ahLst/>
              <a:cxnLst/>
              <a:rect l="l" t="t" r="r" b="b"/>
              <a:pathLst>
                <a:path w="428" h="581" extrusionOk="0">
                  <a:moveTo>
                    <a:pt x="254" y="0"/>
                  </a:moveTo>
                  <a:cubicBezTo>
                    <a:pt x="245" y="0"/>
                    <a:pt x="234" y="1"/>
                    <a:pt x="223" y="4"/>
                  </a:cubicBezTo>
                  <a:cubicBezTo>
                    <a:pt x="45" y="26"/>
                    <a:pt x="1" y="337"/>
                    <a:pt x="45" y="459"/>
                  </a:cubicBezTo>
                  <a:cubicBezTo>
                    <a:pt x="67" y="525"/>
                    <a:pt x="123" y="581"/>
                    <a:pt x="189" y="581"/>
                  </a:cubicBezTo>
                  <a:cubicBezTo>
                    <a:pt x="267" y="581"/>
                    <a:pt x="300" y="514"/>
                    <a:pt x="334" y="459"/>
                  </a:cubicBezTo>
                  <a:cubicBezTo>
                    <a:pt x="376" y="354"/>
                    <a:pt x="428" y="0"/>
                    <a:pt x="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Google Shape;2843;p57">
              <a:extLst>
                <a:ext uri="{FF2B5EF4-FFF2-40B4-BE49-F238E27FC236}">
                  <a16:creationId xmlns:a16="http://schemas.microsoft.com/office/drawing/2014/main" id="{04306A5C-E78F-CC0F-AEA9-72C99EDA92EA}"/>
                </a:ext>
              </a:extLst>
            </p:cNvPr>
            <p:cNvSpPr/>
            <p:nvPr/>
          </p:nvSpPr>
          <p:spPr>
            <a:xfrm>
              <a:off x="4934275" y="3081225"/>
              <a:ext cx="39350" cy="61025"/>
            </a:xfrm>
            <a:custGeom>
              <a:avLst/>
              <a:gdLst/>
              <a:ahLst/>
              <a:cxnLst/>
              <a:rect l="l" t="t" r="r" b="b"/>
              <a:pathLst>
                <a:path w="1574" h="2441" extrusionOk="0">
                  <a:moveTo>
                    <a:pt x="506" y="1"/>
                  </a:moveTo>
                  <a:cubicBezTo>
                    <a:pt x="263" y="1"/>
                    <a:pt x="61" y="181"/>
                    <a:pt x="31" y="639"/>
                  </a:cubicBezTo>
                  <a:cubicBezTo>
                    <a:pt x="0" y="1072"/>
                    <a:pt x="266" y="2441"/>
                    <a:pt x="925" y="2441"/>
                  </a:cubicBezTo>
                  <a:cubicBezTo>
                    <a:pt x="976" y="2441"/>
                    <a:pt x="1030" y="2432"/>
                    <a:pt x="1085" y="2415"/>
                  </a:cubicBezTo>
                  <a:cubicBezTo>
                    <a:pt x="1196" y="2381"/>
                    <a:pt x="1274" y="2304"/>
                    <a:pt x="1352" y="2204"/>
                  </a:cubicBezTo>
                  <a:cubicBezTo>
                    <a:pt x="1552" y="1915"/>
                    <a:pt x="1574" y="1516"/>
                    <a:pt x="1485" y="1138"/>
                  </a:cubicBezTo>
                  <a:cubicBezTo>
                    <a:pt x="1441" y="972"/>
                    <a:pt x="1385" y="817"/>
                    <a:pt x="1352" y="661"/>
                  </a:cubicBezTo>
                  <a:cubicBezTo>
                    <a:pt x="1179" y="285"/>
                    <a:pt x="810" y="1"/>
                    <a:pt x="506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Google Shape;2844;p57">
              <a:extLst>
                <a:ext uri="{FF2B5EF4-FFF2-40B4-BE49-F238E27FC236}">
                  <a16:creationId xmlns:a16="http://schemas.microsoft.com/office/drawing/2014/main" id="{97FA928A-4068-5A99-F6EA-E289874C4F02}"/>
                </a:ext>
              </a:extLst>
            </p:cNvPr>
            <p:cNvSpPr/>
            <p:nvPr/>
          </p:nvSpPr>
          <p:spPr>
            <a:xfrm>
              <a:off x="4937575" y="3085275"/>
              <a:ext cx="31350" cy="48500"/>
            </a:xfrm>
            <a:custGeom>
              <a:avLst/>
              <a:gdLst/>
              <a:ahLst/>
              <a:cxnLst/>
              <a:rect l="l" t="t" r="r" b="b"/>
              <a:pathLst>
                <a:path w="1254" h="1940" extrusionOk="0">
                  <a:moveTo>
                    <a:pt x="398" y="1"/>
                  </a:moveTo>
                  <a:cubicBezTo>
                    <a:pt x="206" y="1"/>
                    <a:pt x="46" y="142"/>
                    <a:pt x="21" y="499"/>
                  </a:cubicBezTo>
                  <a:cubicBezTo>
                    <a:pt x="1" y="850"/>
                    <a:pt x="210" y="1939"/>
                    <a:pt x="739" y="1939"/>
                  </a:cubicBezTo>
                  <a:cubicBezTo>
                    <a:pt x="779" y="1939"/>
                    <a:pt x="821" y="1933"/>
                    <a:pt x="865" y="1920"/>
                  </a:cubicBezTo>
                  <a:cubicBezTo>
                    <a:pt x="953" y="1887"/>
                    <a:pt x="1020" y="1820"/>
                    <a:pt x="1076" y="1753"/>
                  </a:cubicBezTo>
                  <a:cubicBezTo>
                    <a:pt x="1242" y="1498"/>
                    <a:pt x="1253" y="1187"/>
                    <a:pt x="1187" y="888"/>
                  </a:cubicBezTo>
                  <a:cubicBezTo>
                    <a:pt x="1164" y="766"/>
                    <a:pt x="1120" y="644"/>
                    <a:pt x="1064" y="533"/>
                  </a:cubicBezTo>
                  <a:cubicBezTo>
                    <a:pt x="934" y="228"/>
                    <a:pt x="641" y="1"/>
                    <a:pt x="39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Google Shape;2845;p57">
              <a:extLst>
                <a:ext uri="{FF2B5EF4-FFF2-40B4-BE49-F238E27FC236}">
                  <a16:creationId xmlns:a16="http://schemas.microsoft.com/office/drawing/2014/main" id="{14B06BD9-B597-45F4-7B17-E9F59DE3F960}"/>
                </a:ext>
              </a:extLst>
            </p:cNvPr>
            <p:cNvSpPr/>
            <p:nvPr/>
          </p:nvSpPr>
          <p:spPr>
            <a:xfrm>
              <a:off x="4948075" y="3096300"/>
              <a:ext cx="13075" cy="13725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32" y="0"/>
                  </a:moveTo>
                  <a:cubicBezTo>
                    <a:pt x="221" y="0"/>
                    <a:pt x="211" y="1"/>
                    <a:pt x="201" y="3"/>
                  </a:cubicBezTo>
                  <a:cubicBezTo>
                    <a:pt x="1" y="36"/>
                    <a:pt x="167" y="380"/>
                    <a:pt x="256" y="480"/>
                  </a:cubicBezTo>
                  <a:cubicBezTo>
                    <a:pt x="285" y="519"/>
                    <a:pt x="339" y="549"/>
                    <a:pt x="396" y="549"/>
                  </a:cubicBezTo>
                  <a:cubicBezTo>
                    <a:pt x="405" y="549"/>
                    <a:pt x="414" y="548"/>
                    <a:pt x="423" y="547"/>
                  </a:cubicBezTo>
                  <a:cubicBezTo>
                    <a:pt x="489" y="524"/>
                    <a:pt x="522" y="447"/>
                    <a:pt x="522" y="380"/>
                  </a:cubicBezTo>
                  <a:cubicBezTo>
                    <a:pt x="522" y="254"/>
                    <a:pt x="404" y="0"/>
                    <a:pt x="2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Google Shape;2846;p57">
              <a:extLst>
                <a:ext uri="{FF2B5EF4-FFF2-40B4-BE49-F238E27FC236}">
                  <a16:creationId xmlns:a16="http://schemas.microsoft.com/office/drawing/2014/main" id="{22B54EB3-3445-1C9E-89B5-59D3C86FB416}"/>
                </a:ext>
              </a:extLst>
            </p:cNvPr>
            <p:cNvSpPr/>
            <p:nvPr/>
          </p:nvSpPr>
          <p:spPr>
            <a:xfrm>
              <a:off x="4979475" y="3094400"/>
              <a:ext cx="39100" cy="62475"/>
            </a:xfrm>
            <a:custGeom>
              <a:avLst/>
              <a:gdLst/>
              <a:ahLst/>
              <a:cxnLst/>
              <a:rect l="l" t="t" r="r" b="b"/>
              <a:pathLst>
                <a:path w="1564" h="2499" extrusionOk="0">
                  <a:moveTo>
                    <a:pt x="784" y="1"/>
                  </a:moveTo>
                  <a:cubicBezTo>
                    <a:pt x="591" y="1"/>
                    <a:pt x="402" y="143"/>
                    <a:pt x="276" y="501"/>
                  </a:cubicBezTo>
                  <a:cubicBezTo>
                    <a:pt x="122" y="941"/>
                    <a:pt x="1" y="2498"/>
                    <a:pt x="803" y="2498"/>
                  </a:cubicBezTo>
                  <a:cubicBezTo>
                    <a:pt x="809" y="2498"/>
                    <a:pt x="814" y="2498"/>
                    <a:pt x="820" y="2498"/>
                  </a:cubicBezTo>
                  <a:cubicBezTo>
                    <a:pt x="931" y="2487"/>
                    <a:pt x="1042" y="2432"/>
                    <a:pt x="1120" y="2354"/>
                  </a:cubicBezTo>
                  <a:cubicBezTo>
                    <a:pt x="1408" y="2121"/>
                    <a:pt x="1519" y="1732"/>
                    <a:pt x="1553" y="1355"/>
                  </a:cubicBezTo>
                  <a:cubicBezTo>
                    <a:pt x="1564" y="1189"/>
                    <a:pt x="1553" y="1044"/>
                    <a:pt x="1519" y="889"/>
                  </a:cubicBezTo>
                  <a:cubicBezTo>
                    <a:pt x="1463" y="425"/>
                    <a:pt x="1117" y="1"/>
                    <a:pt x="784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Google Shape;2847;p57">
              <a:extLst>
                <a:ext uri="{FF2B5EF4-FFF2-40B4-BE49-F238E27FC236}">
                  <a16:creationId xmlns:a16="http://schemas.microsoft.com/office/drawing/2014/main" id="{A5FC49C2-E6B1-2CB0-81E0-4A12868CCE8D}"/>
                </a:ext>
              </a:extLst>
            </p:cNvPr>
            <p:cNvSpPr/>
            <p:nvPr/>
          </p:nvSpPr>
          <p:spPr>
            <a:xfrm>
              <a:off x="4984200" y="3098600"/>
              <a:ext cx="31050" cy="49675"/>
            </a:xfrm>
            <a:custGeom>
              <a:avLst/>
              <a:gdLst/>
              <a:ahLst/>
              <a:cxnLst/>
              <a:rect l="l" t="t" r="r" b="b"/>
              <a:pathLst>
                <a:path w="1242" h="1987" extrusionOk="0">
                  <a:moveTo>
                    <a:pt x="628" y="1"/>
                  </a:moveTo>
                  <a:cubicBezTo>
                    <a:pt x="473" y="1"/>
                    <a:pt x="322" y="114"/>
                    <a:pt x="220" y="399"/>
                  </a:cubicBezTo>
                  <a:cubicBezTo>
                    <a:pt x="99" y="740"/>
                    <a:pt x="0" y="1986"/>
                    <a:pt x="636" y="1986"/>
                  </a:cubicBezTo>
                  <a:cubicBezTo>
                    <a:pt x="642" y="1986"/>
                    <a:pt x="648" y="1986"/>
                    <a:pt x="653" y="1986"/>
                  </a:cubicBezTo>
                  <a:cubicBezTo>
                    <a:pt x="753" y="1986"/>
                    <a:pt x="831" y="1931"/>
                    <a:pt x="909" y="1875"/>
                  </a:cubicBezTo>
                  <a:cubicBezTo>
                    <a:pt x="1131" y="1686"/>
                    <a:pt x="1219" y="1387"/>
                    <a:pt x="1241" y="1076"/>
                  </a:cubicBezTo>
                  <a:cubicBezTo>
                    <a:pt x="1241" y="954"/>
                    <a:pt x="1241" y="810"/>
                    <a:pt x="1219" y="710"/>
                  </a:cubicBezTo>
                  <a:cubicBezTo>
                    <a:pt x="1170" y="338"/>
                    <a:pt x="894" y="1"/>
                    <a:pt x="62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Google Shape;2848;p57">
              <a:extLst>
                <a:ext uri="{FF2B5EF4-FFF2-40B4-BE49-F238E27FC236}">
                  <a16:creationId xmlns:a16="http://schemas.microsoft.com/office/drawing/2014/main" id="{EF171EC5-5247-861F-D859-5884E7272199}"/>
                </a:ext>
              </a:extLst>
            </p:cNvPr>
            <p:cNvSpPr/>
            <p:nvPr/>
          </p:nvSpPr>
          <p:spPr>
            <a:xfrm>
              <a:off x="4999475" y="3110225"/>
              <a:ext cx="11050" cy="15000"/>
            </a:xfrm>
            <a:custGeom>
              <a:avLst/>
              <a:gdLst/>
              <a:ahLst/>
              <a:cxnLst/>
              <a:rect l="l" t="t" r="r" b="b"/>
              <a:pathLst>
                <a:path w="442" h="600" extrusionOk="0">
                  <a:moveTo>
                    <a:pt x="200" y="0"/>
                  </a:moveTo>
                  <a:cubicBezTo>
                    <a:pt x="0" y="0"/>
                    <a:pt x="76" y="369"/>
                    <a:pt x="131" y="478"/>
                  </a:cubicBezTo>
                  <a:cubicBezTo>
                    <a:pt x="153" y="544"/>
                    <a:pt x="198" y="600"/>
                    <a:pt x="264" y="600"/>
                  </a:cubicBezTo>
                  <a:cubicBezTo>
                    <a:pt x="331" y="600"/>
                    <a:pt x="386" y="544"/>
                    <a:pt x="409" y="478"/>
                  </a:cubicBezTo>
                  <a:cubicBezTo>
                    <a:pt x="442" y="334"/>
                    <a:pt x="386" y="34"/>
                    <a:pt x="209" y="1"/>
                  </a:cubicBezTo>
                  <a:cubicBezTo>
                    <a:pt x="206" y="1"/>
                    <a:pt x="203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Google Shape;2849;p57">
              <a:extLst>
                <a:ext uri="{FF2B5EF4-FFF2-40B4-BE49-F238E27FC236}">
                  <a16:creationId xmlns:a16="http://schemas.microsoft.com/office/drawing/2014/main" id="{FC6B7FA1-249F-7B66-73EF-301B0AE3B400}"/>
                </a:ext>
              </a:extLst>
            </p:cNvPr>
            <p:cNvSpPr/>
            <p:nvPr/>
          </p:nvSpPr>
          <p:spPr>
            <a:xfrm>
              <a:off x="4824350" y="2969025"/>
              <a:ext cx="71025" cy="44975"/>
            </a:xfrm>
            <a:custGeom>
              <a:avLst/>
              <a:gdLst/>
              <a:ahLst/>
              <a:cxnLst/>
              <a:rect l="l" t="t" r="r" b="b"/>
              <a:pathLst>
                <a:path w="2841" h="1799" extrusionOk="0">
                  <a:moveTo>
                    <a:pt x="1046" y="0"/>
                  </a:moveTo>
                  <a:cubicBezTo>
                    <a:pt x="947" y="0"/>
                    <a:pt x="849" y="14"/>
                    <a:pt x="755" y="44"/>
                  </a:cubicBezTo>
                  <a:cubicBezTo>
                    <a:pt x="644" y="89"/>
                    <a:pt x="533" y="144"/>
                    <a:pt x="477" y="244"/>
                  </a:cubicBezTo>
                  <a:cubicBezTo>
                    <a:pt x="0" y="910"/>
                    <a:pt x="1421" y="1653"/>
                    <a:pt x="1865" y="1764"/>
                  </a:cubicBezTo>
                  <a:cubicBezTo>
                    <a:pt x="1965" y="1788"/>
                    <a:pt x="2055" y="1799"/>
                    <a:pt x="2135" y="1799"/>
                  </a:cubicBezTo>
                  <a:cubicBezTo>
                    <a:pt x="2841" y="1799"/>
                    <a:pt x="2717" y="938"/>
                    <a:pt x="2209" y="499"/>
                  </a:cubicBezTo>
                  <a:cubicBezTo>
                    <a:pt x="2098" y="399"/>
                    <a:pt x="1976" y="300"/>
                    <a:pt x="1820" y="233"/>
                  </a:cubicBezTo>
                  <a:cubicBezTo>
                    <a:pt x="1579" y="96"/>
                    <a:pt x="1308" y="0"/>
                    <a:pt x="1046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Google Shape;2850;p57">
              <a:extLst>
                <a:ext uri="{FF2B5EF4-FFF2-40B4-BE49-F238E27FC236}">
                  <a16:creationId xmlns:a16="http://schemas.microsoft.com/office/drawing/2014/main" id="{767FE28A-8A99-C174-EE91-72CE5BB6C793}"/>
                </a:ext>
              </a:extLst>
            </p:cNvPr>
            <p:cNvSpPr/>
            <p:nvPr/>
          </p:nvSpPr>
          <p:spPr>
            <a:xfrm>
              <a:off x="4834325" y="2974375"/>
              <a:ext cx="56925" cy="36150"/>
            </a:xfrm>
            <a:custGeom>
              <a:avLst/>
              <a:gdLst/>
              <a:ahLst/>
              <a:cxnLst/>
              <a:rect l="l" t="t" r="r" b="b"/>
              <a:pathLst>
                <a:path w="2277" h="1446" extrusionOk="0">
                  <a:moveTo>
                    <a:pt x="839" y="1"/>
                  </a:moveTo>
                  <a:cubicBezTo>
                    <a:pt x="758" y="1"/>
                    <a:pt x="678" y="13"/>
                    <a:pt x="600" y="41"/>
                  </a:cubicBezTo>
                  <a:cubicBezTo>
                    <a:pt x="522" y="74"/>
                    <a:pt x="433" y="108"/>
                    <a:pt x="378" y="196"/>
                  </a:cubicBezTo>
                  <a:cubicBezTo>
                    <a:pt x="1" y="740"/>
                    <a:pt x="1133" y="1328"/>
                    <a:pt x="1488" y="1417"/>
                  </a:cubicBezTo>
                  <a:cubicBezTo>
                    <a:pt x="1570" y="1436"/>
                    <a:pt x="1643" y="1445"/>
                    <a:pt x="1708" y="1445"/>
                  </a:cubicBezTo>
                  <a:cubicBezTo>
                    <a:pt x="2276" y="1445"/>
                    <a:pt x="2164" y="756"/>
                    <a:pt x="1765" y="407"/>
                  </a:cubicBezTo>
                  <a:cubicBezTo>
                    <a:pt x="1665" y="319"/>
                    <a:pt x="1554" y="252"/>
                    <a:pt x="1443" y="185"/>
                  </a:cubicBezTo>
                  <a:cubicBezTo>
                    <a:pt x="1260" y="82"/>
                    <a:pt x="1047" y="1"/>
                    <a:pt x="83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Google Shape;2851;p57">
              <a:extLst>
                <a:ext uri="{FF2B5EF4-FFF2-40B4-BE49-F238E27FC236}">
                  <a16:creationId xmlns:a16="http://schemas.microsoft.com/office/drawing/2014/main" id="{C3A72337-4C79-0966-D1F3-D85A0E2F2146}"/>
                </a:ext>
              </a:extLst>
            </p:cNvPr>
            <p:cNvSpPr/>
            <p:nvPr/>
          </p:nvSpPr>
          <p:spPr>
            <a:xfrm>
              <a:off x="4865400" y="2985225"/>
              <a:ext cx="14175" cy="12050"/>
            </a:xfrm>
            <a:custGeom>
              <a:avLst/>
              <a:gdLst/>
              <a:ahLst/>
              <a:cxnLst/>
              <a:rect l="l" t="t" r="r" b="b"/>
              <a:pathLst>
                <a:path w="567" h="482" extrusionOk="0">
                  <a:moveTo>
                    <a:pt x="137" y="1"/>
                  </a:moveTo>
                  <a:cubicBezTo>
                    <a:pt x="90" y="1"/>
                    <a:pt x="46" y="13"/>
                    <a:pt x="23" y="51"/>
                  </a:cubicBezTo>
                  <a:cubicBezTo>
                    <a:pt x="1" y="107"/>
                    <a:pt x="12" y="173"/>
                    <a:pt x="56" y="229"/>
                  </a:cubicBezTo>
                  <a:cubicBezTo>
                    <a:pt x="106" y="304"/>
                    <a:pt x="278" y="481"/>
                    <a:pt x="401" y="481"/>
                  </a:cubicBezTo>
                  <a:cubicBezTo>
                    <a:pt x="441" y="481"/>
                    <a:pt x="476" y="463"/>
                    <a:pt x="500" y="417"/>
                  </a:cubicBezTo>
                  <a:cubicBezTo>
                    <a:pt x="567" y="262"/>
                    <a:pt x="345" y="51"/>
                    <a:pt x="200" y="7"/>
                  </a:cubicBezTo>
                  <a:cubicBezTo>
                    <a:pt x="180" y="3"/>
                    <a:pt x="158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Google Shape;2852;p57">
              <a:extLst>
                <a:ext uri="{FF2B5EF4-FFF2-40B4-BE49-F238E27FC236}">
                  <a16:creationId xmlns:a16="http://schemas.microsoft.com/office/drawing/2014/main" id="{4811A61F-661B-105F-5A79-5F887B3EB5CB}"/>
                </a:ext>
              </a:extLst>
            </p:cNvPr>
            <p:cNvSpPr/>
            <p:nvPr/>
          </p:nvSpPr>
          <p:spPr>
            <a:xfrm>
              <a:off x="4825725" y="2926375"/>
              <a:ext cx="74575" cy="40225"/>
            </a:xfrm>
            <a:custGeom>
              <a:avLst/>
              <a:gdLst/>
              <a:ahLst/>
              <a:cxnLst/>
              <a:rect l="l" t="t" r="r" b="b"/>
              <a:pathLst>
                <a:path w="2983" h="1609" extrusionOk="0">
                  <a:moveTo>
                    <a:pt x="1083" y="1"/>
                  </a:moveTo>
                  <a:cubicBezTo>
                    <a:pt x="901" y="1"/>
                    <a:pt x="725" y="37"/>
                    <a:pt x="567" y="119"/>
                  </a:cubicBezTo>
                  <a:cubicBezTo>
                    <a:pt x="478" y="174"/>
                    <a:pt x="378" y="241"/>
                    <a:pt x="334" y="352"/>
                  </a:cubicBezTo>
                  <a:cubicBezTo>
                    <a:pt x="1" y="1107"/>
                    <a:pt x="1510" y="1573"/>
                    <a:pt x="1976" y="1606"/>
                  </a:cubicBezTo>
                  <a:cubicBezTo>
                    <a:pt x="2004" y="1607"/>
                    <a:pt x="2031" y="1608"/>
                    <a:pt x="2056" y="1608"/>
                  </a:cubicBezTo>
                  <a:cubicBezTo>
                    <a:pt x="2982" y="1608"/>
                    <a:pt x="2713" y="663"/>
                    <a:pt x="2087" y="296"/>
                  </a:cubicBezTo>
                  <a:cubicBezTo>
                    <a:pt x="1954" y="230"/>
                    <a:pt x="1810" y="163"/>
                    <a:pt x="1654" y="108"/>
                  </a:cubicBezTo>
                  <a:cubicBezTo>
                    <a:pt x="1468" y="40"/>
                    <a:pt x="1273" y="1"/>
                    <a:pt x="1083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Google Shape;2853;p57">
              <a:extLst>
                <a:ext uri="{FF2B5EF4-FFF2-40B4-BE49-F238E27FC236}">
                  <a16:creationId xmlns:a16="http://schemas.microsoft.com/office/drawing/2014/main" id="{A9AE80F2-B983-4B5D-CEBC-B3C797DAC440}"/>
                </a:ext>
              </a:extLst>
            </p:cNvPr>
            <p:cNvSpPr/>
            <p:nvPr/>
          </p:nvSpPr>
          <p:spPr>
            <a:xfrm>
              <a:off x="4835450" y="2931075"/>
              <a:ext cx="59375" cy="31900"/>
            </a:xfrm>
            <a:custGeom>
              <a:avLst/>
              <a:gdLst/>
              <a:ahLst/>
              <a:cxnLst/>
              <a:rect l="l" t="t" r="r" b="b"/>
              <a:pathLst>
                <a:path w="2375" h="1276" extrusionOk="0">
                  <a:moveTo>
                    <a:pt x="855" y="0"/>
                  </a:moveTo>
                  <a:cubicBezTo>
                    <a:pt x="714" y="0"/>
                    <a:pt x="577" y="28"/>
                    <a:pt x="455" y="97"/>
                  </a:cubicBezTo>
                  <a:cubicBezTo>
                    <a:pt x="377" y="142"/>
                    <a:pt x="311" y="197"/>
                    <a:pt x="266" y="275"/>
                  </a:cubicBezTo>
                  <a:cubicBezTo>
                    <a:pt x="0" y="874"/>
                    <a:pt x="1210" y="1263"/>
                    <a:pt x="1565" y="1274"/>
                  </a:cubicBezTo>
                  <a:cubicBezTo>
                    <a:pt x="1587" y="1275"/>
                    <a:pt x="1609" y="1276"/>
                    <a:pt x="1630" y="1276"/>
                  </a:cubicBezTo>
                  <a:cubicBezTo>
                    <a:pt x="2374" y="1276"/>
                    <a:pt x="2161" y="522"/>
                    <a:pt x="1665" y="231"/>
                  </a:cubicBezTo>
                  <a:cubicBezTo>
                    <a:pt x="1554" y="175"/>
                    <a:pt x="1443" y="120"/>
                    <a:pt x="1321" y="86"/>
                  </a:cubicBezTo>
                  <a:cubicBezTo>
                    <a:pt x="1170" y="34"/>
                    <a:pt x="1010" y="0"/>
                    <a:pt x="855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Google Shape;2854;p57">
              <a:extLst>
                <a:ext uri="{FF2B5EF4-FFF2-40B4-BE49-F238E27FC236}">
                  <a16:creationId xmlns:a16="http://schemas.microsoft.com/office/drawing/2014/main" id="{0E68543B-E54A-4C40-60AC-F4DE1E6C08A3}"/>
                </a:ext>
              </a:extLst>
            </p:cNvPr>
            <p:cNvSpPr/>
            <p:nvPr/>
          </p:nvSpPr>
          <p:spPr>
            <a:xfrm>
              <a:off x="4864575" y="2939250"/>
              <a:ext cx="15000" cy="11275"/>
            </a:xfrm>
            <a:custGeom>
              <a:avLst/>
              <a:gdLst/>
              <a:ahLst/>
              <a:cxnLst/>
              <a:rect l="l" t="t" r="r" b="b"/>
              <a:pathLst>
                <a:path w="600" h="451" extrusionOk="0">
                  <a:moveTo>
                    <a:pt x="163" y="1"/>
                  </a:moveTo>
                  <a:cubicBezTo>
                    <a:pt x="99" y="1"/>
                    <a:pt x="43" y="27"/>
                    <a:pt x="34" y="92"/>
                  </a:cubicBezTo>
                  <a:cubicBezTo>
                    <a:pt x="0" y="148"/>
                    <a:pt x="45" y="214"/>
                    <a:pt x="89" y="270"/>
                  </a:cubicBezTo>
                  <a:cubicBezTo>
                    <a:pt x="144" y="324"/>
                    <a:pt x="320" y="451"/>
                    <a:pt x="442" y="451"/>
                  </a:cubicBezTo>
                  <a:cubicBezTo>
                    <a:pt x="494" y="451"/>
                    <a:pt x="536" y="429"/>
                    <a:pt x="555" y="370"/>
                  </a:cubicBezTo>
                  <a:cubicBezTo>
                    <a:pt x="600" y="181"/>
                    <a:pt x="333" y="14"/>
                    <a:pt x="200" y="3"/>
                  </a:cubicBezTo>
                  <a:cubicBezTo>
                    <a:pt x="188" y="2"/>
                    <a:pt x="175" y="1"/>
                    <a:pt x="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Google Shape;2855;p57">
              <a:extLst>
                <a:ext uri="{FF2B5EF4-FFF2-40B4-BE49-F238E27FC236}">
                  <a16:creationId xmlns:a16="http://schemas.microsoft.com/office/drawing/2014/main" id="{B29B1F4C-88A1-DCE6-BAE2-A090E73C0F41}"/>
                </a:ext>
              </a:extLst>
            </p:cNvPr>
            <p:cNvSpPr/>
            <p:nvPr/>
          </p:nvSpPr>
          <p:spPr>
            <a:xfrm>
              <a:off x="4819075" y="3020250"/>
              <a:ext cx="74025" cy="36475"/>
            </a:xfrm>
            <a:custGeom>
              <a:avLst/>
              <a:gdLst/>
              <a:ahLst/>
              <a:cxnLst/>
              <a:rect l="l" t="t" r="r" b="b"/>
              <a:pathLst>
                <a:path w="2961" h="1459" extrusionOk="0">
                  <a:moveTo>
                    <a:pt x="814" y="0"/>
                  </a:moveTo>
                  <a:cubicBezTo>
                    <a:pt x="416" y="0"/>
                    <a:pt x="73" y="118"/>
                    <a:pt x="22" y="481"/>
                  </a:cubicBezTo>
                  <a:cubicBezTo>
                    <a:pt x="0" y="603"/>
                    <a:pt x="45" y="714"/>
                    <a:pt x="100" y="814"/>
                  </a:cubicBezTo>
                  <a:cubicBezTo>
                    <a:pt x="278" y="1125"/>
                    <a:pt x="644" y="1314"/>
                    <a:pt x="999" y="1402"/>
                  </a:cubicBezTo>
                  <a:cubicBezTo>
                    <a:pt x="1154" y="1436"/>
                    <a:pt x="1321" y="1458"/>
                    <a:pt x="1476" y="1458"/>
                  </a:cubicBezTo>
                  <a:cubicBezTo>
                    <a:pt x="1488" y="1458"/>
                    <a:pt x="1500" y="1458"/>
                    <a:pt x="1511" y="1458"/>
                  </a:cubicBezTo>
                  <a:cubicBezTo>
                    <a:pt x="2243" y="1458"/>
                    <a:pt x="2960" y="784"/>
                    <a:pt x="2076" y="293"/>
                  </a:cubicBezTo>
                  <a:cubicBezTo>
                    <a:pt x="1851" y="171"/>
                    <a:pt x="1293" y="0"/>
                    <a:pt x="814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Google Shape;2856;p57">
              <a:extLst>
                <a:ext uri="{FF2B5EF4-FFF2-40B4-BE49-F238E27FC236}">
                  <a16:creationId xmlns:a16="http://schemas.microsoft.com/office/drawing/2014/main" id="{2925B7B3-33D3-F349-EF56-8E3F23AB7092}"/>
                </a:ext>
              </a:extLst>
            </p:cNvPr>
            <p:cNvSpPr/>
            <p:nvPr/>
          </p:nvSpPr>
          <p:spPr>
            <a:xfrm>
              <a:off x="4827400" y="3024250"/>
              <a:ext cx="59025" cy="29300"/>
            </a:xfrm>
            <a:custGeom>
              <a:avLst/>
              <a:gdLst/>
              <a:ahLst/>
              <a:cxnLst/>
              <a:rect l="l" t="t" r="r" b="b"/>
              <a:pathLst>
                <a:path w="2361" h="1172" extrusionOk="0">
                  <a:moveTo>
                    <a:pt x="646" y="1"/>
                  </a:moveTo>
                  <a:cubicBezTo>
                    <a:pt x="329" y="1"/>
                    <a:pt x="58" y="96"/>
                    <a:pt x="22" y="388"/>
                  </a:cubicBezTo>
                  <a:cubicBezTo>
                    <a:pt x="0" y="488"/>
                    <a:pt x="45" y="576"/>
                    <a:pt x="89" y="654"/>
                  </a:cubicBezTo>
                  <a:cubicBezTo>
                    <a:pt x="222" y="909"/>
                    <a:pt x="522" y="1054"/>
                    <a:pt x="810" y="1131"/>
                  </a:cubicBezTo>
                  <a:cubicBezTo>
                    <a:pt x="904" y="1148"/>
                    <a:pt x="998" y="1172"/>
                    <a:pt x="1091" y="1172"/>
                  </a:cubicBezTo>
                  <a:cubicBezTo>
                    <a:pt x="1120" y="1172"/>
                    <a:pt x="1148" y="1170"/>
                    <a:pt x="1177" y="1165"/>
                  </a:cubicBezTo>
                  <a:cubicBezTo>
                    <a:pt x="1188" y="1165"/>
                    <a:pt x="1200" y="1165"/>
                    <a:pt x="1212" y="1165"/>
                  </a:cubicBezTo>
                  <a:cubicBezTo>
                    <a:pt x="1799" y="1165"/>
                    <a:pt x="2361" y="635"/>
                    <a:pt x="1654" y="243"/>
                  </a:cubicBezTo>
                  <a:cubicBezTo>
                    <a:pt x="1478" y="140"/>
                    <a:pt x="1029" y="1"/>
                    <a:pt x="64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Google Shape;2857;p57">
              <a:extLst>
                <a:ext uri="{FF2B5EF4-FFF2-40B4-BE49-F238E27FC236}">
                  <a16:creationId xmlns:a16="http://schemas.microsoft.com/office/drawing/2014/main" id="{E26FFA6E-3793-166D-2867-60AC66B840FA}"/>
                </a:ext>
              </a:extLst>
            </p:cNvPr>
            <p:cNvSpPr/>
            <p:nvPr/>
          </p:nvSpPr>
          <p:spPr>
            <a:xfrm>
              <a:off x="4849025" y="3040250"/>
              <a:ext cx="15775" cy="8325"/>
            </a:xfrm>
            <a:custGeom>
              <a:avLst/>
              <a:gdLst/>
              <a:ahLst/>
              <a:cxnLst/>
              <a:rect l="l" t="t" r="r" b="b"/>
              <a:pathLst>
                <a:path w="631" h="333" extrusionOk="0">
                  <a:moveTo>
                    <a:pt x="315" y="0"/>
                  </a:moveTo>
                  <a:cubicBezTo>
                    <a:pt x="250" y="0"/>
                    <a:pt x="190" y="7"/>
                    <a:pt x="156" y="14"/>
                  </a:cubicBezTo>
                  <a:cubicBezTo>
                    <a:pt x="90" y="47"/>
                    <a:pt x="23" y="70"/>
                    <a:pt x="12" y="136"/>
                  </a:cubicBezTo>
                  <a:cubicBezTo>
                    <a:pt x="1" y="192"/>
                    <a:pt x="56" y="269"/>
                    <a:pt x="112" y="292"/>
                  </a:cubicBezTo>
                  <a:cubicBezTo>
                    <a:pt x="158" y="317"/>
                    <a:pt x="233" y="333"/>
                    <a:pt x="311" y="333"/>
                  </a:cubicBezTo>
                  <a:cubicBezTo>
                    <a:pt x="438" y="333"/>
                    <a:pt x="573" y="291"/>
                    <a:pt x="600" y="181"/>
                  </a:cubicBezTo>
                  <a:cubicBezTo>
                    <a:pt x="631" y="35"/>
                    <a:pt x="460" y="0"/>
                    <a:pt x="3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Google Shape;2858;p57">
              <a:extLst>
                <a:ext uri="{FF2B5EF4-FFF2-40B4-BE49-F238E27FC236}">
                  <a16:creationId xmlns:a16="http://schemas.microsoft.com/office/drawing/2014/main" id="{94382220-3D06-0897-796E-652EF2730C87}"/>
                </a:ext>
              </a:extLst>
            </p:cNvPr>
            <p:cNvSpPr/>
            <p:nvPr/>
          </p:nvSpPr>
          <p:spPr>
            <a:xfrm>
              <a:off x="4787725" y="3052925"/>
              <a:ext cx="67125" cy="42875"/>
            </a:xfrm>
            <a:custGeom>
              <a:avLst/>
              <a:gdLst/>
              <a:ahLst/>
              <a:cxnLst/>
              <a:rect l="l" t="t" r="r" b="b"/>
              <a:pathLst>
                <a:path w="2685" h="1715" extrusionOk="0">
                  <a:moveTo>
                    <a:pt x="575" y="1"/>
                  </a:moveTo>
                  <a:cubicBezTo>
                    <a:pt x="340" y="1"/>
                    <a:pt x="143" y="87"/>
                    <a:pt x="45" y="317"/>
                  </a:cubicBezTo>
                  <a:cubicBezTo>
                    <a:pt x="0" y="406"/>
                    <a:pt x="11" y="539"/>
                    <a:pt x="33" y="650"/>
                  </a:cubicBezTo>
                  <a:cubicBezTo>
                    <a:pt x="133" y="1005"/>
                    <a:pt x="422" y="1283"/>
                    <a:pt x="755" y="1460"/>
                  </a:cubicBezTo>
                  <a:cubicBezTo>
                    <a:pt x="910" y="1549"/>
                    <a:pt x="1066" y="1616"/>
                    <a:pt x="1188" y="1660"/>
                  </a:cubicBezTo>
                  <a:cubicBezTo>
                    <a:pt x="1307" y="1697"/>
                    <a:pt x="1432" y="1715"/>
                    <a:pt x="1554" y="1715"/>
                  </a:cubicBezTo>
                  <a:cubicBezTo>
                    <a:pt x="2157" y="1715"/>
                    <a:pt x="2685" y="1284"/>
                    <a:pt x="2075" y="683"/>
                  </a:cubicBezTo>
                  <a:cubicBezTo>
                    <a:pt x="1852" y="452"/>
                    <a:pt x="1113" y="1"/>
                    <a:pt x="57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Google Shape;2859;p57">
              <a:extLst>
                <a:ext uri="{FF2B5EF4-FFF2-40B4-BE49-F238E27FC236}">
                  <a16:creationId xmlns:a16="http://schemas.microsoft.com/office/drawing/2014/main" id="{2EB3A5F6-8458-9A23-692F-4398BD1D0882}"/>
                </a:ext>
              </a:extLst>
            </p:cNvPr>
            <p:cNvSpPr/>
            <p:nvPr/>
          </p:nvSpPr>
          <p:spPr>
            <a:xfrm>
              <a:off x="4796050" y="3058700"/>
              <a:ext cx="53700" cy="33975"/>
            </a:xfrm>
            <a:custGeom>
              <a:avLst/>
              <a:gdLst/>
              <a:ahLst/>
              <a:cxnLst/>
              <a:rect l="l" t="t" r="r" b="b"/>
              <a:pathLst>
                <a:path w="2148" h="1359" extrusionOk="0">
                  <a:moveTo>
                    <a:pt x="464" y="0"/>
                  </a:moveTo>
                  <a:cubicBezTo>
                    <a:pt x="274" y="0"/>
                    <a:pt x="115" y="69"/>
                    <a:pt x="33" y="253"/>
                  </a:cubicBezTo>
                  <a:cubicBezTo>
                    <a:pt x="0" y="330"/>
                    <a:pt x="0" y="430"/>
                    <a:pt x="22" y="508"/>
                  </a:cubicBezTo>
                  <a:cubicBezTo>
                    <a:pt x="89" y="808"/>
                    <a:pt x="333" y="1007"/>
                    <a:pt x="588" y="1163"/>
                  </a:cubicBezTo>
                  <a:cubicBezTo>
                    <a:pt x="699" y="1229"/>
                    <a:pt x="832" y="1285"/>
                    <a:pt x="955" y="1318"/>
                  </a:cubicBezTo>
                  <a:cubicBezTo>
                    <a:pt x="1048" y="1346"/>
                    <a:pt x="1145" y="1358"/>
                    <a:pt x="1240" y="1358"/>
                  </a:cubicBezTo>
                  <a:cubicBezTo>
                    <a:pt x="1723" y="1358"/>
                    <a:pt x="2147" y="1023"/>
                    <a:pt x="1665" y="541"/>
                  </a:cubicBezTo>
                  <a:cubicBezTo>
                    <a:pt x="1480" y="356"/>
                    <a:pt x="894" y="0"/>
                    <a:pt x="4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Google Shape;2860;p57">
              <a:extLst>
                <a:ext uri="{FF2B5EF4-FFF2-40B4-BE49-F238E27FC236}">
                  <a16:creationId xmlns:a16="http://schemas.microsoft.com/office/drawing/2014/main" id="{313E83DF-3917-D968-2F3E-A4D7BE780614}"/>
                </a:ext>
              </a:extLst>
            </p:cNvPr>
            <p:cNvSpPr/>
            <p:nvPr/>
          </p:nvSpPr>
          <p:spPr>
            <a:xfrm>
              <a:off x="4814350" y="3077775"/>
              <a:ext cx="17225" cy="9300"/>
            </a:xfrm>
            <a:custGeom>
              <a:avLst/>
              <a:gdLst/>
              <a:ahLst/>
              <a:cxnLst/>
              <a:rect l="l" t="t" r="r" b="b"/>
              <a:pathLst>
                <a:path w="689" h="372" extrusionOk="0">
                  <a:moveTo>
                    <a:pt x="189" y="0"/>
                  </a:moveTo>
                  <a:cubicBezTo>
                    <a:pt x="123" y="0"/>
                    <a:pt x="56" y="22"/>
                    <a:pt x="23" y="78"/>
                  </a:cubicBezTo>
                  <a:cubicBezTo>
                    <a:pt x="1" y="133"/>
                    <a:pt x="23" y="222"/>
                    <a:pt x="78" y="267"/>
                  </a:cubicBezTo>
                  <a:cubicBezTo>
                    <a:pt x="137" y="319"/>
                    <a:pt x="269" y="371"/>
                    <a:pt x="386" y="371"/>
                  </a:cubicBezTo>
                  <a:cubicBezTo>
                    <a:pt x="467" y="371"/>
                    <a:pt x="541" y="346"/>
                    <a:pt x="578" y="278"/>
                  </a:cubicBezTo>
                  <a:cubicBezTo>
                    <a:pt x="689" y="100"/>
                    <a:pt x="322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Google Shape;2861;p57">
              <a:extLst>
                <a:ext uri="{FF2B5EF4-FFF2-40B4-BE49-F238E27FC236}">
                  <a16:creationId xmlns:a16="http://schemas.microsoft.com/office/drawing/2014/main" id="{C60510D4-D6C3-E17F-86C6-297EF21A5FF9}"/>
                </a:ext>
              </a:extLst>
            </p:cNvPr>
            <p:cNvSpPr/>
            <p:nvPr/>
          </p:nvSpPr>
          <p:spPr>
            <a:xfrm>
              <a:off x="4951900" y="3006750"/>
              <a:ext cx="69450" cy="41025"/>
            </a:xfrm>
            <a:custGeom>
              <a:avLst/>
              <a:gdLst/>
              <a:ahLst/>
              <a:cxnLst/>
              <a:rect l="l" t="t" r="r" b="b"/>
              <a:pathLst>
                <a:path w="2778" h="1641" extrusionOk="0">
                  <a:moveTo>
                    <a:pt x="2155" y="1"/>
                  </a:moveTo>
                  <a:cubicBezTo>
                    <a:pt x="1626" y="1"/>
                    <a:pt x="917" y="378"/>
                    <a:pt x="680" y="577"/>
                  </a:cubicBezTo>
                  <a:cubicBezTo>
                    <a:pt x="1" y="1160"/>
                    <a:pt x="586" y="1640"/>
                    <a:pt x="1226" y="1640"/>
                  </a:cubicBezTo>
                  <a:cubicBezTo>
                    <a:pt x="1318" y="1640"/>
                    <a:pt x="1411" y="1630"/>
                    <a:pt x="1501" y="1609"/>
                  </a:cubicBezTo>
                  <a:cubicBezTo>
                    <a:pt x="1646" y="1576"/>
                    <a:pt x="1790" y="1521"/>
                    <a:pt x="1945" y="1454"/>
                  </a:cubicBezTo>
                  <a:cubicBezTo>
                    <a:pt x="2289" y="1288"/>
                    <a:pt x="2600" y="1032"/>
                    <a:pt x="2722" y="688"/>
                  </a:cubicBezTo>
                  <a:cubicBezTo>
                    <a:pt x="2767" y="577"/>
                    <a:pt x="2778" y="455"/>
                    <a:pt x="2733" y="355"/>
                  </a:cubicBezTo>
                  <a:cubicBezTo>
                    <a:pt x="2641" y="96"/>
                    <a:pt x="2420" y="1"/>
                    <a:pt x="215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Google Shape;2862;p57">
              <a:extLst>
                <a:ext uri="{FF2B5EF4-FFF2-40B4-BE49-F238E27FC236}">
                  <a16:creationId xmlns:a16="http://schemas.microsoft.com/office/drawing/2014/main" id="{99D22C65-7462-E947-9804-53B1BC7496A2}"/>
                </a:ext>
              </a:extLst>
            </p:cNvPr>
            <p:cNvSpPr/>
            <p:nvPr/>
          </p:nvSpPr>
          <p:spPr>
            <a:xfrm>
              <a:off x="4957850" y="3012575"/>
              <a:ext cx="55175" cy="32550"/>
            </a:xfrm>
            <a:custGeom>
              <a:avLst/>
              <a:gdLst/>
              <a:ahLst/>
              <a:cxnLst/>
              <a:rect l="l" t="t" r="r" b="b"/>
              <a:pathLst>
                <a:path w="2207" h="1302" extrusionOk="0">
                  <a:moveTo>
                    <a:pt x="1723" y="1"/>
                  </a:moveTo>
                  <a:cubicBezTo>
                    <a:pt x="1298" y="1"/>
                    <a:pt x="727" y="300"/>
                    <a:pt x="542" y="455"/>
                  </a:cubicBezTo>
                  <a:cubicBezTo>
                    <a:pt x="1" y="929"/>
                    <a:pt x="453" y="1302"/>
                    <a:pt x="968" y="1302"/>
                  </a:cubicBezTo>
                  <a:cubicBezTo>
                    <a:pt x="1044" y="1302"/>
                    <a:pt x="1121" y="1294"/>
                    <a:pt x="1197" y="1276"/>
                  </a:cubicBezTo>
                  <a:cubicBezTo>
                    <a:pt x="1308" y="1243"/>
                    <a:pt x="1430" y="1210"/>
                    <a:pt x="1552" y="1154"/>
                  </a:cubicBezTo>
                  <a:cubicBezTo>
                    <a:pt x="1829" y="1021"/>
                    <a:pt x="2085" y="821"/>
                    <a:pt x="2162" y="544"/>
                  </a:cubicBezTo>
                  <a:cubicBezTo>
                    <a:pt x="2196" y="455"/>
                    <a:pt x="2207" y="355"/>
                    <a:pt x="2185" y="278"/>
                  </a:cubicBezTo>
                  <a:cubicBezTo>
                    <a:pt x="2111" y="75"/>
                    <a:pt x="1935" y="1"/>
                    <a:pt x="1723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Google Shape;2863;p57">
              <a:extLst>
                <a:ext uri="{FF2B5EF4-FFF2-40B4-BE49-F238E27FC236}">
                  <a16:creationId xmlns:a16="http://schemas.microsoft.com/office/drawing/2014/main" id="{D4CE1A33-F314-E249-8677-80B5FAA3A017}"/>
                </a:ext>
              </a:extLst>
            </p:cNvPr>
            <p:cNvSpPr/>
            <p:nvPr/>
          </p:nvSpPr>
          <p:spPr>
            <a:xfrm>
              <a:off x="4976525" y="3030850"/>
              <a:ext cx="17075" cy="8675"/>
            </a:xfrm>
            <a:custGeom>
              <a:avLst/>
              <a:gdLst/>
              <a:ahLst/>
              <a:cxnLst/>
              <a:rect l="l" t="t" r="r" b="b"/>
              <a:pathLst>
                <a:path w="683" h="347" extrusionOk="0">
                  <a:moveTo>
                    <a:pt x="463" y="1"/>
                  </a:moveTo>
                  <a:cubicBezTo>
                    <a:pt x="312" y="1"/>
                    <a:pt x="1" y="71"/>
                    <a:pt x="84" y="257"/>
                  </a:cubicBezTo>
                  <a:cubicBezTo>
                    <a:pt x="124" y="322"/>
                    <a:pt x="207" y="347"/>
                    <a:pt x="296" y="347"/>
                  </a:cubicBezTo>
                  <a:cubicBezTo>
                    <a:pt x="405" y="347"/>
                    <a:pt x="522" y="311"/>
                    <a:pt x="583" y="268"/>
                  </a:cubicBezTo>
                  <a:cubicBezTo>
                    <a:pt x="638" y="224"/>
                    <a:pt x="683" y="157"/>
                    <a:pt x="661" y="90"/>
                  </a:cubicBezTo>
                  <a:cubicBezTo>
                    <a:pt x="627" y="35"/>
                    <a:pt x="561" y="2"/>
                    <a:pt x="494" y="2"/>
                  </a:cubicBezTo>
                  <a:cubicBezTo>
                    <a:pt x="485" y="1"/>
                    <a:pt x="474" y="1"/>
                    <a:pt x="4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Google Shape;2864;p57">
              <a:extLst>
                <a:ext uri="{FF2B5EF4-FFF2-40B4-BE49-F238E27FC236}">
                  <a16:creationId xmlns:a16="http://schemas.microsoft.com/office/drawing/2014/main" id="{68337A82-63A2-A2CA-F9FB-15CA5E33EC54}"/>
                </a:ext>
              </a:extLst>
            </p:cNvPr>
            <p:cNvSpPr/>
            <p:nvPr/>
          </p:nvSpPr>
          <p:spPr>
            <a:xfrm>
              <a:off x="4991925" y="3030800"/>
              <a:ext cx="63000" cy="45475"/>
            </a:xfrm>
            <a:custGeom>
              <a:avLst/>
              <a:gdLst/>
              <a:ahLst/>
              <a:cxnLst/>
              <a:rect l="l" t="t" r="r" b="b"/>
              <a:pathLst>
                <a:path w="2520" h="1819" extrusionOk="0">
                  <a:moveTo>
                    <a:pt x="2005" y="1"/>
                  </a:moveTo>
                  <a:cubicBezTo>
                    <a:pt x="1466" y="1"/>
                    <a:pt x="713" y="585"/>
                    <a:pt x="500" y="847"/>
                  </a:cubicBezTo>
                  <a:cubicBezTo>
                    <a:pt x="0" y="1465"/>
                    <a:pt x="437" y="1818"/>
                    <a:pt x="977" y="1818"/>
                  </a:cubicBezTo>
                  <a:cubicBezTo>
                    <a:pt x="1146" y="1818"/>
                    <a:pt x="1324" y="1784"/>
                    <a:pt x="1487" y="1713"/>
                  </a:cubicBezTo>
                  <a:cubicBezTo>
                    <a:pt x="1609" y="1657"/>
                    <a:pt x="1765" y="1568"/>
                    <a:pt x="1887" y="1480"/>
                  </a:cubicBezTo>
                  <a:cubicBezTo>
                    <a:pt x="2187" y="1258"/>
                    <a:pt x="2453" y="947"/>
                    <a:pt x="2508" y="592"/>
                  </a:cubicBezTo>
                  <a:cubicBezTo>
                    <a:pt x="2520" y="481"/>
                    <a:pt x="2520" y="348"/>
                    <a:pt x="2464" y="259"/>
                  </a:cubicBezTo>
                  <a:cubicBezTo>
                    <a:pt x="2360" y="74"/>
                    <a:pt x="2196" y="1"/>
                    <a:pt x="200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Google Shape;2865;p57">
              <a:extLst>
                <a:ext uri="{FF2B5EF4-FFF2-40B4-BE49-F238E27FC236}">
                  <a16:creationId xmlns:a16="http://schemas.microsoft.com/office/drawing/2014/main" id="{2E9B17E8-0104-6374-2E0A-3D1E2BA15625}"/>
                </a:ext>
              </a:extLst>
            </p:cNvPr>
            <p:cNvSpPr/>
            <p:nvPr/>
          </p:nvSpPr>
          <p:spPr>
            <a:xfrm>
              <a:off x="4996825" y="3036800"/>
              <a:ext cx="50875" cy="36350"/>
            </a:xfrm>
            <a:custGeom>
              <a:avLst/>
              <a:gdLst/>
              <a:ahLst/>
              <a:cxnLst/>
              <a:rect l="l" t="t" r="r" b="b"/>
              <a:pathLst>
                <a:path w="2035" h="1454" extrusionOk="0">
                  <a:moveTo>
                    <a:pt x="1609" y="1"/>
                  </a:moveTo>
                  <a:cubicBezTo>
                    <a:pt x="1176" y="1"/>
                    <a:pt x="573" y="464"/>
                    <a:pt x="392" y="685"/>
                  </a:cubicBezTo>
                  <a:cubicBezTo>
                    <a:pt x="1" y="1170"/>
                    <a:pt x="361" y="1453"/>
                    <a:pt x="795" y="1453"/>
                  </a:cubicBezTo>
                  <a:cubicBezTo>
                    <a:pt x="927" y="1453"/>
                    <a:pt x="1065" y="1427"/>
                    <a:pt x="1192" y="1373"/>
                  </a:cubicBezTo>
                  <a:cubicBezTo>
                    <a:pt x="1302" y="1317"/>
                    <a:pt x="1425" y="1262"/>
                    <a:pt x="1524" y="1184"/>
                  </a:cubicBezTo>
                  <a:cubicBezTo>
                    <a:pt x="1769" y="996"/>
                    <a:pt x="1979" y="763"/>
                    <a:pt x="2024" y="474"/>
                  </a:cubicBezTo>
                  <a:cubicBezTo>
                    <a:pt x="2035" y="374"/>
                    <a:pt x="2035" y="296"/>
                    <a:pt x="1979" y="208"/>
                  </a:cubicBezTo>
                  <a:cubicBezTo>
                    <a:pt x="1895" y="59"/>
                    <a:pt x="1763" y="1"/>
                    <a:pt x="160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Google Shape;2866;p57">
              <a:extLst>
                <a:ext uri="{FF2B5EF4-FFF2-40B4-BE49-F238E27FC236}">
                  <a16:creationId xmlns:a16="http://schemas.microsoft.com/office/drawing/2014/main" id="{E8CEF70E-FE8D-BC22-F8AA-DB021EDBECDE}"/>
                </a:ext>
              </a:extLst>
            </p:cNvPr>
            <p:cNvSpPr/>
            <p:nvPr/>
          </p:nvSpPr>
          <p:spPr>
            <a:xfrm>
              <a:off x="5013275" y="3057425"/>
              <a:ext cx="17500" cy="9875"/>
            </a:xfrm>
            <a:custGeom>
              <a:avLst/>
              <a:gdLst/>
              <a:ahLst/>
              <a:cxnLst/>
              <a:rect l="l" t="t" r="r" b="b"/>
              <a:pathLst>
                <a:path w="700" h="395" extrusionOk="0">
                  <a:moveTo>
                    <a:pt x="535" y="0"/>
                  </a:moveTo>
                  <a:cubicBezTo>
                    <a:pt x="520" y="0"/>
                    <a:pt x="504" y="2"/>
                    <a:pt x="489" y="4"/>
                  </a:cubicBezTo>
                  <a:cubicBezTo>
                    <a:pt x="367" y="26"/>
                    <a:pt x="1" y="159"/>
                    <a:pt x="134" y="326"/>
                  </a:cubicBezTo>
                  <a:cubicBezTo>
                    <a:pt x="176" y="375"/>
                    <a:pt x="236" y="395"/>
                    <a:pt x="302" y="395"/>
                  </a:cubicBezTo>
                  <a:cubicBezTo>
                    <a:pt x="429" y="395"/>
                    <a:pt x="575" y="321"/>
                    <a:pt x="633" y="248"/>
                  </a:cubicBezTo>
                  <a:cubicBezTo>
                    <a:pt x="667" y="193"/>
                    <a:pt x="700" y="115"/>
                    <a:pt x="667" y="60"/>
                  </a:cubicBezTo>
                  <a:cubicBezTo>
                    <a:pt x="641" y="17"/>
                    <a:pt x="588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Google Shape;2867;p57">
              <a:extLst>
                <a:ext uri="{FF2B5EF4-FFF2-40B4-BE49-F238E27FC236}">
                  <a16:creationId xmlns:a16="http://schemas.microsoft.com/office/drawing/2014/main" id="{6C8904CC-6396-287D-A0FA-FEE1C1F8BCA0}"/>
                </a:ext>
              </a:extLst>
            </p:cNvPr>
            <p:cNvSpPr/>
            <p:nvPr/>
          </p:nvSpPr>
          <p:spPr>
            <a:xfrm>
              <a:off x="4932775" y="2964950"/>
              <a:ext cx="65825" cy="50250"/>
            </a:xfrm>
            <a:custGeom>
              <a:avLst/>
              <a:gdLst/>
              <a:ahLst/>
              <a:cxnLst/>
              <a:rect l="l" t="t" r="r" b="b"/>
              <a:pathLst>
                <a:path w="2633" h="2010" extrusionOk="0">
                  <a:moveTo>
                    <a:pt x="1601" y="1"/>
                  </a:moveTo>
                  <a:cubicBezTo>
                    <a:pt x="1281" y="1"/>
                    <a:pt x="960" y="167"/>
                    <a:pt x="702" y="396"/>
                  </a:cubicBezTo>
                  <a:cubicBezTo>
                    <a:pt x="580" y="507"/>
                    <a:pt x="469" y="629"/>
                    <a:pt x="380" y="740"/>
                  </a:cubicBezTo>
                  <a:cubicBezTo>
                    <a:pt x="1" y="1221"/>
                    <a:pt x="22" y="2009"/>
                    <a:pt x="579" y="2009"/>
                  </a:cubicBezTo>
                  <a:cubicBezTo>
                    <a:pt x="690" y="2009"/>
                    <a:pt x="823" y="1978"/>
                    <a:pt x="979" y="1905"/>
                  </a:cubicBezTo>
                  <a:cubicBezTo>
                    <a:pt x="1412" y="1705"/>
                    <a:pt x="2633" y="696"/>
                    <a:pt x="2033" y="130"/>
                  </a:cubicBezTo>
                  <a:cubicBezTo>
                    <a:pt x="1945" y="41"/>
                    <a:pt x="1822" y="19"/>
                    <a:pt x="1711" y="7"/>
                  </a:cubicBezTo>
                  <a:cubicBezTo>
                    <a:pt x="1675" y="3"/>
                    <a:pt x="1638" y="1"/>
                    <a:pt x="1601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Google Shape;2868;p57">
              <a:extLst>
                <a:ext uri="{FF2B5EF4-FFF2-40B4-BE49-F238E27FC236}">
                  <a16:creationId xmlns:a16="http://schemas.microsoft.com/office/drawing/2014/main" id="{E09DEE90-0EA9-AAD8-7273-881B93E012E1}"/>
                </a:ext>
              </a:extLst>
            </p:cNvPr>
            <p:cNvSpPr/>
            <p:nvPr/>
          </p:nvSpPr>
          <p:spPr>
            <a:xfrm>
              <a:off x="4936800" y="2971375"/>
              <a:ext cx="52100" cy="40225"/>
            </a:xfrm>
            <a:custGeom>
              <a:avLst/>
              <a:gdLst/>
              <a:ahLst/>
              <a:cxnLst/>
              <a:rect l="l" t="t" r="r" b="b"/>
              <a:pathLst>
                <a:path w="2084" h="1609" extrusionOk="0">
                  <a:moveTo>
                    <a:pt x="1275" y="1"/>
                  </a:moveTo>
                  <a:cubicBezTo>
                    <a:pt x="1007" y="1"/>
                    <a:pt x="752" y="136"/>
                    <a:pt x="552" y="316"/>
                  </a:cubicBezTo>
                  <a:cubicBezTo>
                    <a:pt x="452" y="394"/>
                    <a:pt x="363" y="494"/>
                    <a:pt x="296" y="594"/>
                  </a:cubicBezTo>
                  <a:cubicBezTo>
                    <a:pt x="1" y="982"/>
                    <a:pt x="5" y="1609"/>
                    <a:pt x="451" y="1609"/>
                  </a:cubicBezTo>
                  <a:cubicBezTo>
                    <a:pt x="540" y="1609"/>
                    <a:pt x="647" y="1584"/>
                    <a:pt x="774" y="1526"/>
                  </a:cubicBezTo>
                  <a:cubicBezTo>
                    <a:pt x="1107" y="1371"/>
                    <a:pt x="2083" y="550"/>
                    <a:pt x="1606" y="106"/>
                  </a:cubicBezTo>
                  <a:cubicBezTo>
                    <a:pt x="1539" y="50"/>
                    <a:pt x="1451" y="28"/>
                    <a:pt x="1362" y="6"/>
                  </a:cubicBezTo>
                  <a:cubicBezTo>
                    <a:pt x="1333" y="3"/>
                    <a:pt x="1304" y="1"/>
                    <a:pt x="127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Google Shape;2869;p57">
              <a:extLst>
                <a:ext uri="{FF2B5EF4-FFF2-40B4-BE49-F238E27FC236}">
                  <a16:creationId xmlns:a16="http://schemas.microsoft.com/office/drawing/2014/main" id="{6B2E8E45-C614-4561-D75B-F28CD273ECED}"/>
                </a:ext>
              </a:extLst>
            </p:cNvPr>
            <p:cNvSpPr/>
            <p:nvPr/>
          </p:nvSpPr>
          <p:spPr>
            <a:xfrm>
              <a:off x="4944475" y="2984925"/>
              <a:ext cx="13350" cy="13300"/>
            </a:xfrm>
            <a:custGeom>
              <a:avLst/>
              <a:gdLst/>
              <a:ahLst/>
              <a:cxnLst/>
              <a:rect l="l" t="t" r="r" b="b"/>
              <a:pathLst>
                <a:path w="534" h="532" extrusionOk="0">
                  <a:moveTo>
                    <a:pt x="392" y="0"/>
                  </a:moveTo>
                  <a:cubicBezTo>
                    <a:pt x="359" y="0"/>
                    <a:pt x="326" y="8"/>
                    <a:pt x="300" y="19"/>
                  </a:cubicBezTo>
                  <a:cubicBezTo>
                    <a:pt x="178" y="96"/>
                    <a:pt x="1" y="340"/>
                    <a:pt x="123" y="485"/>
                  </a:cubicBezTo>
                  <a:cubicBezTo>
                    <a:pt x="147" y="518"/>
                    <a:pt x="175" y="532"/>
                    <a:pt x="205" y="532"/>
                  </a:cubicBezTo>
                  <a:cubicBezTo>
                    <a:pt x="326" y="532"/>
                    <a:pt x="475" y="307"/>
                    <a:pt x="511" y="218"/>
                  </a:cubicBezTo>
                  <a:cubicBezTo>
                    <a:pt x="533" y="163"/>
                    <a:pt x="533" y="74"/>
                    <a:pt x="500" y="41"/>
                  </a:cubicBezTo>
                  <a:cubicBezTo>
                    <a:pt x="470" y="11"/>
                    <a:pt x="431" y="0"/>
                    <a:pt x="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Google Shape;2870;p57">
              <a:extLst>
                <a:ext uri="{FF2B5EF4-FFF2-40B4-BE49-F238E27FC236}">
                  <a16:creationId xmlns:a16="http://schemas.microsoft.com/office/drawing/2014/main" id="{66C53896-4165-31D3-DFDB-2D5A690A2DD7}"/>
                </a:ext>
              </a:extLst>
            </p:cNvPr>
            <p:cNvSpPr/>
            <p:nvPr/>
          </p:nvSpPr>
          <p:spPr>
            <a:xfrm>
              <a:off x="4915950" y="2920275"/>
              <a:ext cx="72375" cy="43125"/>
            </a:xfrm>
            <a:custGeom>
              <a:avLst/>
              <a:gdLst/>
              <a:ahLst/>
              <a:cxnLst/>
              <a:rect l="l" t="t" r="r" b="b"/>
              <a:pathLst>
                <a:path w="2895" h="1725" extrusionOk="0">
                  <a:moveTo>
                    <a:pt x="1835" y="1"/>
                  </a:moveTo>
                  <a:cubicBezTo>
                    <a:pt x="1601" y="1"/>
                    <a:pt x="1362" y="71"/>
                    <a:pt x="1142" y="163"/>
                  </a:cubicBezTo>
                  <a:cubicBezTo>
                    <a:pt x="997" y="241"/>
                    <a:pt x="842" y="318"/>
                    <a:pt x="720" y="418"/>
                  </a:cubicBezTo>
                  <a:cubicBezTo>
                    <a:pt x="165" y="829"/>
                    <a:pt x="0" y="1724"/>
                    <a:pt x="778" y="1724"/>
                  </a:cubicBezTo>
                  <a:cubicBezTo>
                    <a:pt x="841" y="1724"/>
                    <a:pt x="910" y="1718"/>
                    <a:pt x="986" y="1706"/>
                  </a:cubicBezTo>
                  <a:cubicBezTo>
                    <a:pt x="1441" y="1628"/>
                    <a:pt x="2895" y="984"/>
                    <a:pt x="2484" y="274"/>
                  </a:cubicBezTo>
                  <a:cubicBezTo>
                    <a:pt x="2429" y="185"/>
                    <a:pt x="2329" y="108"/>
                    <a:pt x="2218" y="74"/>
                  </a:cubicBezTo>
                  <a:cubicBezTo>
                    <a:pt x="2095" y="23"/>
                    <a:pt x="1966" y="1"/>
                    <a:pt x="183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Google Shape;2871;p57">
              <a:extLst>
                <a:ext uri="{FF2B5EF4-FFF2-40B4-BE49-F238E27FC236}">
                  <a16:creationId xmlns:a16="http://schemas.microsoft.com/office/drawing/2014/main" id="{537FEDB3-4CEA-073A-B25A-3B73256C7B9E}"/>
                </a:ext>
              </a:extLst>
            </p:cNvPr>
            <p:cNvSpPr/>
            <p:nvPr/>
          </p:nvSpPr>
          <p:spPr>
            <a:xfrm>
              <a:off x="4920900" y="2925425"/>
              <a:ext cx="57725" cy="34275"/>
            </a:xfrm>
            <a:custGeom>
              <a:avLst/>
              <a:gdLst/>
              <a:ahLst/>
              <a:cxnLst/>
              <a:rect l="l" t="t" r="r" b="b"/>
              <a:pathLst>
                <a:path w="2309" h="1371" extrusionOk="0">
                  <a:moveTo>
                    <a:pt x="1474" y="1"/>
                  </a:moveTo>
                  <a:cubicBezTo>
                    <a:pt x="1284" y="1"/>
                    <a:pt x="1090" y="59"/>
                    <a:pt x="910" y="146"/>
                  </a:cubicBezTo>
                  <a:cubicBezTo>
                    <a:pt x="788" y="201"/>
                    <a:pt x="677" y="257"/>
                    <a:pt x="577" y="334"/>
                  </a:cubicBezTo>
                  <a:cubicBezTo>
                    <a:pt x="146" y="663"/>
                    <a:pt x="0" y="1370"/>
                    <a:pt x="620" y="1370"/>
                  </a:cubicBezTo>
                  <a:cubicBezTo>
                    <a:pt x="671" y="1370"/>
                    <a:pt x="727" y="1366"/>
                    <a:pt x="788" y="1355"/>
                  </a:cubicBezTo>
                  <a:cubicBezTo>
                    <a:pt x="1165" y="1311"/>
                    <a:pt x="2309" y="778"/>
                    <a:pt x="1976" y="223"/>
                  </a:cubicBezTo>
                  <a:cubicBezTo>
                    <a:pt x="1942" y="146"/>
                    <a:pt x="1854" y="90"/>
                    <a:pt x="1776" y="57"/>
                  </a:cubicBezTo>
                  <a:cubicBezTo>
                    <a:pt x="1678" y="18"/>
                    <a:pt x="1577" y="1"/>
                    <a:pt x="1474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Google Shape;2872;p57">
              <a:extLst>
                <a:ext uri="{FF2B5EF4-FFF2-40B4-BE49-F238E27FC236}">
                  <a16:creationId xmlns:a16="http://schemas.microsoft.com/office/drawing/2014/main" id="{6A08A682-CEB0-1284-A077-66F0497DD56C}"/>
                </a:ext>
              </a:extLst>
            </p:cNvPr>
            <p:cNvSpPr/>
            <p:nvPr/>
          </p:nvSpPr>
          <p:spPr>
            <a:xfrm>
              <a:off x="4933650" y="2935075"/>
              <a:ext cx="14450" cy="11675"/>
            </a:xfrm>
            <a:custGeom>
              <a:avLst/>
              <a:gdLst/>
              <a:ahLst/>
              <a:cxnLst/>
              <a:rect l="l" t="t" r="r" b="b"/>
              <a:pathLst>
                <a:path w="578" h="467" extrusionOk="0">
                  <a:moveTo>
                    <a:pt x="424" y="0"/>
                  </a:moveTo>
                  <a:cubicBezTo>
                    <a:pt x="409" y="0"/>
                    <a:pt x="393" y="1"/>
                    <a:pt x="378" y="4"/>
                  </a:cubicBezTo>
                  <a:cubicBezTo>
                    <a:pt x="234" y="37"/>
                    <a:pt x="1" y="226"/>
                    <a:pt x="56" y="392"/>
                  </a:cubicBezTo>
                  <a:cubicBezTo>
                    <a:pt x="77" y="446"/>
                    <a:pt x="114" y="467"/>
                    <a:pt x="159" y="467"/>
                  </a:cubicBezTo>
                  <a:cubicBezTo>
                    <a:pt x="283" y="467"/>
                    <a:pt x="462" y="310"/>
                    <a:pt x="511" y="237"/>
                  </a:cubicBezTo>
                  <a:cubicBezTo>
                    <a:pt x="556" y="181"/>
                    <a:pt x="578" y="115"/>
                    <a:pt x="556" y="59"/>
                  </a:cubicBezTo>
                  <a:cubicBezTo>
                    <a:pt x="530" y="16"/>
                    <a:pt x="477" y="0"/>
                    <a:pt x="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Google Shape;2873;p57">
              <a:extLst>
                <a:ext uri="{FF2B5EF4-FFF2-40B4-BE49-F238E27FC236}">
                  <a16:creationId xmlns:a16="http://schemas.microsoft.com/office/drawing/2014/main" id="{1E27AF48-E85F-A8D1-EB9C-204F67261F49}"/>
                </a:ext>
              </a:extLst>
            </p:cNvPr>
            <p:cNvSpPr/>
            <p:nvPr/>
          </p:nvSpPr>
          <p:spPr>
            <a:xfrm>
              <a:off x="4921175" y="3179475"/>
              <a:ext cx="28050" cy="18650"/>
            </a:xfrm>
            <a:custGeom>
              <a:avLst/>
              <a:gdLst/>
              <a:ahLst/>
              <a:cxnLst/>
              <a:rect l="l" t="t" r="r" b="b"/>
              <a:pathLst>
                <a:path w="1122" h="746" extrusionOk="0">
                  <a:moveTo>
                    <a:pt x="778" y="0"/>
                  </a:moveTo>
                  <a:cubicBezTo>
                    <a:pt x="584" y="0"/>
                    <a:pt x="357" y="85"/>
                    <a:pt x="233" y="161"/>
                  </a:cubicBezTo>
                  <a:cubicBezTo>
                    <a:pt x="78" y="260"/>
                    <a:pt x="0" y="482"/>
                    <a:pt x="122" y="627"/>
                  </a:cubicBezTo>
                  <a:cubicBezTo>
                    <a:pt x="189" y="711"/>
                    <a:pt x="295" y="746"/>
                    <a:pt x="413" y="746"/>
                  </a:cubicBezTo>
                  <a:cubicBezTo>
                    <a:pt x="685" y="746"/>
                    <a:pt x="1022" y="558"/>
                    <a:pt x="1099" y="349"/>
                  </a:cubicBezTo>
                  <a:cubicBezTo>
                    <a:pt x="1121" y="272"/>
                    <a:pt x="1121" y="183"/>
                    <a:pt x="1066" y="116"/>
                  </a:cubicBezTo>
                  <a:cubicBezTo>
                    <a:pt x="1003" y="32"/>
                    <a:pt x="896" y="0"/>
                    <a:pt x="77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Google Shape;2874;p57">
              <a:extLst>
                <a:ext uri="{FF2B5EF4-FFF2-40B4-BE49-F238E27FC236}">
                  <a16:creationId xmlns:a16="http://schemas.microsoft.com/office/drawing/2014/main" id="{2994F199-D512-CBFD-420D-CCBC2A0CBDF2}"/>
                </a:ext>
              </a:extLst>
            </p:cNvPr>
            <p:cNvSpPr/>
            <p:nvPr/>
          </p:nvSpPr>
          <p:spPr>
            <a:xfrm>
              <a:off x="4887875" y="3058175"/>
              <a:ext cx="12500" cy="15125"/>
            </a:xfrm>
            <a:custGeom>
              <a:avLst/>
              <a:gdLst/>
              <a:ahLst/>
              <a:cxnLst/>
              <a:rect l="l" t="t" r="r" b="b"/>
              <a:pathLst>
                <a:path w="500" h="605" extrusionOk="0">
                  <a:moveTo>
                    <a:pt x="198" y="0"/>
                  </a:moveTo>
                  <a:cubicBezTo>
                    <a:pt x="178" y="0"/>
                    <a:pt x="157" y="3"/>
                    <a:pt x="134" y="7"/>
                  </a:cubicBezTo>
                  <a:cubicBezTo>
                    <a:pt x="1" y="74"/>
                    <a:pt x="23" y="363"/>
                    <a:pt x="67" y="473"/>
                  </a:cubicBezTo>
                  <a:cubicBezTo>
                    <a:pt x="100" y="548"/>
                    <a:pt x="171" y="605"/>
                    <a:pt x="251" y="605"/>
                  </a:cubicBezTo>
                  <a:cubicBezTo>
                    <a:pt x="278" y="605"/>
                    <a:pt x="306" y="598"/>
                    <a:pt x="333" y="584"/>
                  </a:cubicBezTo>
                  <a:cubicBezTo>
                    <a:pt x="500" y="496"/>
                    <a:pt x="433" y="118"/>
                    <a:pt x="278" y="18"/>
                  </a:cubicBezTo>
                  <a:cubicBezTo>
                    <a:pt x="252" y="5"/>
                    <a:pt x="226" y="0"/>
                    <a:pt x="19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Google Shape;2875;p57">
              <a:extLst>
                <a:ext uri="{FF2B5EF4-FFF2-40B4-BE49-F238E27FC236}">
                  <a16:creationId xmlns:a16="http://schemas.microsoft.com/office/drawing/2014/main" id="{869C9E97-8EF2-68DF-181E-C5B0606AC16C}"/>
                </a:ext>
              </a:extLst>
            </p:cNvPr>
            <p:cNvSpPr/>
            <p:nvPr/>
          </p:nvSpPr>
          <p:spPr>
            <a:xfrm>
              <a:off x="5014125" y="2964100"/>
              <a:ext cx="12775" cy="15275"/>
            </a:xfrm>
            <a:custGeom>
              <a:avLst/>
              <a:gdLst/>
              <a:ahLst/>
              <a:cxnLst/>
              <a:rect l="l" t="t" r="r" b="b"/>
              <a:pathLst>
                <a:path w="511" h="611" extrusionOk="0">
                  <a:moveTo>
                    <a:pt x="197" y="1"/>
                  </a:moveTo>
                  <a:cubicBezTo>
                    <a:pt x="177" y="1"/>
                    <a:pt x="156" y="4"/>
                    <a:pt x="133" y="8"/>
                  </a:cubicBezTo>
                  <a:cubicBezTo>
                    <a:pt x="0" y="75"/>
                    <a:pt x="22" y="374"/>
                    <a:pt x="67" y="485"/>
                  </a:cubicBezTo>
                  <a:cubicBezTo>
                    <a:pt x="101" y="555"/>
                    <a:pt x="177" y="611"/>
                    <a:pt x="261" y="611"/>
                  </a:cubicBezTo>
                  <a:cubicBezTo>
                    <a:pt x="284" y="611"/>
                    <a:pt x="309" y="606"/>
                    <a:pt x="333" y="596"/>
                  </a:cubicBezTo>
                  <a:cubicBezTo>
                    <a:pt x="511" y="497"/>
                    <a:pt x="433" y="108"/>
                    <a:pt x="278" y="19"/>
                  </a:cubicBezTo>
                  <a:cubicBezTo>
                    <a:pt x="252" y="6"/>
                    <a:pt x="226" y="1"/>
                    <a:pt x="197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Google Shape;2876;p57">
              <a:extLst>
                <a:ext uri="{FF2B5EF4-FFF2-40B4-BE49-F238E27FC236}">
                  <a16:creationId xmlns:a16="http://schemas.microsoft.com/office/drawing/2014/main" id="{043A3A14-E41D-7ABC-70BE-F625ECA4DCB1}"/>
                </a:ext>
              </a:extLst>
            </p:cNvPr>
            <p:cNvSpPr/>
            <p:nvPr/>
          </p:nvSpPr>
          <p:spPr>
            <a:xfrm>
              <a:off x="5034100" y="2977675"/>
              <a:ext cx="16100" cy="10600"/>
            </a:xfrm>
            <a:custGeom>
              <a:avLst/>
              <a:gdLst/>
              <a:ahLst/>
              <a:cxnLst/>
              <a:rect l="l" t="t" r="r" b="b"/>
              <a:pathLst>
                <a:path w="644" h="424" extrusionOk="0">
                  <a:moveTo>
                    <a:pt x="446" y="0"/>
                  </a:moveTo>
                  <a:cubicBezTo>
                    <a:pt x="335" y="0"/>
                    <a:pt x="206" y="46"/>
                    <a:pt x="144" y="87"/>
                  </a:cubicBezTo>
                  <a:cubicBezTo>
                    <a:pt x="45" y="142"/>
                    <a:pt x="0" y="275"/>
                    <a:pt x="89" y="364"/>
                  </a:cubicBezTo>
                  <a:cubicBezTo>
                    <a:pt x="124" y="406"/>
                    <a:pt x="180" y="423"/>
                    <a:pt x="242" y="423"/>
                  </a:cubicBezTo>
                  <a:cubicBezTo>
                    <a:pt x="396" y="423"/>
                    <a:pt x="593" y="316"/>
                    <a:pt x="633" y="198"/>
                  </a:cubicBezTo>
                  <a:cubicBezTo>
                    <a:pt x="644" y="164"/>
                    <a:pt x="644" y="109"/>
                    <a:pt x="611" y="64"/>
                  </a:cubicBezTo>
                  <a:cubicBezTo>
                    <a:pt x="577" y="18"/>
                    <a:pt x="515" y="0"/>
                    <a:pt x="446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Google Shape;2877;p57">
              <a:extLst>
                <a:ext uri="{FF2B5EF4-FFF2-40B4-BE49-F238E27FC236}">
                  <a16:creationId xmlns:a16="http://schemas.microsoft.com/office/drawing/2014/main" id="{67A8EBE5-B103-21E3-C5E0-EAF09902CA78}"/>
                </a:ext>
              </a:extLst>
            </p:cNvPr>
            <p:cNvSpPr/>
            <p:nvPr/>
          </p:nvSpPr>
          <p:spPr>
            <a:xfrm>
              <a:off x="4793825" y="2997125"/>
              <a:ext cx="12775" cy="15150"/>
            </a:xfrm>
            <a:custGeom>
              <a:avLst/>
              <a:gdLst/>
              <a:ahLst/>
              <a:cxnLst/>
              <a:rect l="l" t="t" r="r" b="b"/>
              <a:pathLst>
                <a:path w="511" h="606" extrusionOk="0">
                  <a:moveTo>
                    <a:pt x="205" y="1"/>
                  </a:moveTo>
                  <a:cubicBezTo>
                    <a:pt x="187" y="1"/>
                    <a:pt x="168" y="3"/>
                    <a:pt x="145" y="8"/>
                  </a:cubicBezTo>
                  <a:cubicBezTo>
                    <a:pt x="0" y="74"/>
                    <a:pt x="34" y="363"/>
                    <a:pt x="67" y="474"/>
                  </a:cubicBezTo>
                  <a:cubicBezTo>
                    <a:pt x="100" y="549"/>
                    <a:pt x="171" y="605"/>
                    <a:pt x="251" y="605"/>
                  </a:cubicBezTo>
                  <a:cubicBezTo>
                    <a:pt x="278" y="605"/>
                    <a:pt x="306" y="599"/>
                    <a:pt x="333" y="585"/>
                  </a:cubicBezTo>
                  <a:cubicBezTo>
                    <a:pt x="511" y="496"/>
                    <a:pt x="433" y="108"/>
                    <a:pt x="278" y="19"/>
                  </a:cubicBezTo>
                  <a:cubicBezTo>
                    <a:pt x="252" y="6"/>
                    <a:pt x="230" y="1"/>
                    <a:pt x="205" y="1"/>
                  </a:cubicBezTo>
                  <a:close/>
                </a:path>
              </a:pathLst>
            </a:custGeom>
            <a:solidFill>
              <a:srgbClr val="C7D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Google Shape;2878;p57">
              <a:extLst>
                <a:ext uri="{FF2B5EF4-FFF2-40B4-BE49-F238E27FC236}">
                  <a16:creationId xmlns:a16="http://schemas.microsoft.com/office/drawing/2014/main" id="{DBD6824A-C22A-427E-7913-CE843FD4812F}"/>
                </a:ext>
              </a:extLst>
            </p:cNvPr>
            <p:cNvSpPr/>
            <p:nvPr/>
          </p:nvSpPr>
          <p:spPr>
            <a:xfrm>
              <a:off x="4915625" y="3050300"/>
              <a:ext cx="30550" cy="19525"/>
            </a:xfrm>
            <a:custGeom>
              <a:avLst/>
              <a:gdLst/>
              <a:ahLst/>
              <a:cxnLst/>
              <a:rect l="l" t="t" r="r" b="b"/>
              <a:pathLst>
                <a:path w="1222" h="781" extrusionOk="0">
                  <a:moveTo>
                    <a:pt x="791" y="0"/>
                  </a:moveTo>
                  <a:cubicBezTo>
                    <a:pt x="601" y="0"/>
                    <a:pt x="394" y="62"/>
                    <a:pt x="278" y="123"/>
                  </a:cubicBezTo>
                  <a:cubicBezTo>
                    <a:pt x="100" y="223"/>
                    <a:pt x="0" y="444"/>
                    <a:pt x="122" y="622"/>
                  </a:cubicBezTo>
                  <a:cubicBezTo>
                    <a:pt x="203" y="734"/>
                    <a:pt x="341" y="780"/>
                    <a:pt x="491" y="780"/>
                  </a:cubicBezTo>
                  <a:cubicBezTo>
                    <a:pt x="772" y="780"/>
                    <a:pt x="1097" y="618"/>
                    <a:pt x="1177" y="422"/>
                  </a:cubicBezTo>
                  <a:cubicBezTo>
                    <a:pt x="1221" y="333"/>
                    <a:pt x="1221" y="256"/>
                    <a:pt x="1166" y="156"/>
                  </a:cubicBezTo>
                  <a:cubicBezTo>
                    <a:pt x="1091" y="41"/>
                    <a:pt x="946" y="0"/>
                    <a:pt x="791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Google Shape;2879;p57">
              <a:extLst>
                <a:ext uri="{FF2B5EF4-FFF2-40B4-BE49-F238E27FC236}">
                  <a16:creationId xmlns:a16="http://schemas.microsoft.com/office/drawing/2014/main" id="{BDEE666C-8A00-EC6E-9CA2-7035D378C1B2}"/>
                </a:ext>
              </a:extLst>
            </p:cNvPr>
            <p:cNvSpPr/>
            <p:nvPr/>
          </p:nvSpPr>
          <p:spPr>
            <a:xfrm>
              <a:off x="4779950" y="2906125"/>
              <a:ext cx="166500" cy="119750"/>
            </a:xfrm>
            <a:custGeom>
              <a:avLst/>
              <a:gdLst/>
              <a:ahLst/>
              <a:cxnLst/>
              <a:rect l="l" t="t" r="r" b="b"/>
              <a:pathLst>
                <a:path w="6660" h="4790" extrusionOk="0">
                  <a:moveTo>
                    <a:pt x="5697" y="1"/>
                  </a:moveTo>
                  <a:cubicBezTo>
                    <a:pt x="5202" y="1"/>
                    <a:pt x="4651" y="213"/>
                    <a:pt x="4262" y="341"/>
                  </a:cubicBezTo>
                  <a:cubicBezTo>
                    <a:pt x="3363" y="651"/>
                    <a:pt x="2486" y="1118"/>
                    <a:pt x="1732" y="1728"/>
                  </a:cubicBezTo>
                  <a:cubicBezTo>
                    <a:pt x="1088" y="2272"/>
                    <a:pt x="533" y="2938"/>
                    <a:pt x="178" y="3714"/>
                  </a:cubicBezTo>
                  <a:cubicBezTo>
                    <a:pt x="145" y="3803"/>
                    <a:pt x="111" y="3881"/>
                    <a:pt x="89" y="3970"/>
                  </a:cubicBezTo>
                  <a:cubicBezTo>
                    <a:pt x="34" y="4114"/>
                    <a:pt x="0" y="4269"/>
                    <a:pt x="12" y="4436"/>
                  </a:cubicBezTo>
                  <a:cubicBezTo>
                    <a:pt x="42" y="4672"/>
                    <a:pt x="185" y="4789"/>
                    <a:pt x="340" y="4789"/>
                  </a:cubicBezTo>
                  <a:cubicBezTo>
                    <a:pt x="470" y="4789"/>
                    <a:pt x="609" y="4708"/>
                    <a:pt x="700" y="4547"/>
                  </a:cubicBezTo>
                  <a:cubicBezTo>
                    <a:pt x="944" y="4081"/>
                    <a:pt x="1199" y="3615"/>
                    <a:pt x="1599" y="3259"/>
                  </a:cubicBezTo>
                  <a:cubicBezTo>
                    <a:pt x="1987" y="2893"/>
                    <a:pt x="2442" y="2605"/>
                    <a:pt x="2919" y="2372"/>
                  </a:cubicBezTo>
                  <a:cubicBezTo>
                    <a:pt x="2941" y="2372"/>
                    <a:pt x="2975" y="2360"/>
                    <a:pt x="2997" y="2338"/>
                  </a:cubicBezTo>
                  <a:cubicBezTo>
                    <a:pt x="3774" y="1983"/>
                    <a:pt x="4606" y="1761"/>
                    <a:pt x="5416" y="1473"/>
                  </a:cubicBezTo>
                  <a:cubicBezTo>
                    <a:pt x="5727" y="1362"/>
                    <a:pt x="6038" y="1206"/>
                    <a:pt x="6282" y="973"/>
                  </a:cubicBezTo>
                  <a:cubicBezTo>
                    <a:pt x="6448" y="818"/>
                    <a:pt x="6659" y="452"/>
                    <a:pt x="6448" y="263"/>
                  </a:cubicBezTo>
                  <a:cubicBezTo>
                    <a:pt x="6243" y="70"/>
                    <a:pt x="5979" y="1"/>
                    <a:pt x="5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85276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7C62EAB0-9B05-5A71-75C9-E6FC276D2325}"/>
              </a:ext>
            </a:extLst>
          </p:cNvPr>
          <p:cNvSpPr/>
          <p:nvPr/>
        </p:nvSpPr>
        <p:spPr>
          <a:xfrm>
            <a:off x="1621970" y="5880104"/>
            <a:ext cx="8948059" cy="849085"/>
          </a:xfrm>
          <a:prstGeom prst="roundRect">
            <a:avLst>
              <a:gd name="adj" fmla="val 19053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48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Nêu các tiêu chí đánh giá sản phẩm ghép đoạn cành</a:t>
            </a: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65ADAF97-E234-41D8-854A-0AD67C9C63FB}"/>
              </a:ext>
            </a:extLst>
          </p:cNvPr>
          <p:cNvSpPr txBox="1">
            <a:spLocks/>
          </p:cNvSpPr>
          <p:nvPr/>
        </p:nvSpPr>
        <p:spPr>
          <a:xfrm>
            <a:off x="1166956" y="1549949"/>
            <a:ext cx="9858085" cy="849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0400" b="1" i="0" u="none" strike="noStrike" cap="none">
                <a:solidFill>
                  <a:schemeClr val="dk1">
                    <a:lumMod val="100000"/>
                  </a:schemeClr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utfit"/>
              <a:buNone/>
              <a:defRPr sz="12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r>
              <a:rPr lang="vi-VN" sz="2800" dirty="0">
                <a:latin typeface="UTM Avo" panose="02040603050506020204" pitchFamily="18"/>
                <a:ea typeface="+mn-ea"/>
                <a:cs typeface="+mn-ea"/>
                <a:sym typeface="+mn-lt"/>
              </a:rPr>
              <a:t>3. Tiêu chí đánh giá</a:t>
            </a:r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5C31C4E5-F280-5DBB-5012-2B7906A24C24}"/>
              </a:ext>
            </a:extLst>
          </p:cNvPr>
          <p:cNvSpPr/>
          <p:nvPr/>
        </p:nvSpPr>
        <p:spPr>
          <a:xfrm>
            <a:off x="3142937" y="5008984"/>
            <a:ext cx="5906125" cy="763600"/>
          </a:xfrm>
          <a:prstGeom prst="roundRect">
            <a:avLst>
              <a:gd name="adj" fmla="val 50000"/>
            </a:avLst>
          </a:prstGeom>
          <a:solidFill>
            <a:srgbClr val="F9D45F">
              <a:lumMod val="60000"/>
              <a:lumOff val="40000"/>
            </a:srgbClr>
          </a:solidFill>
          <a:ln w="25400" cap="flat" cmpd="sng" algn="ctr">
            <a:solidFill>
              <a:srgbClr val="F9D45F">
                <a:lumMod val="60000"/>
                <a:lumOff val="4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HOẠT ĐỘNG NHÓM ĐÔI</a:t>
            </a:r>
          </a:p>
        </p:txBody>
      </p:sp>
      <p:sp>
        <p:nvSpPr>
          <p:cNvPr id="9" name="Freeform 37">
            <a:extLst>
              <a:ext uri="{FF2B5EF4-FFF2-40B4-BE49-F238E27FC236}">
                <a16:creationId xmlns:a16="http://schemas.microsoft.com/office/drawing/2014/main" id="{537033F4-ACA9-373A-DE6F-37AB7AD27FF7}"/>
              </a:ext>
            </a:extLst>
          </p:cNvPr>
          <p:cNvSpPr/>
          <p:nvPr/>
        </p:nvSpPr>
        <p:spPr>
          <a:xfrm>
            <a:off x="4542877" y="2475499"/>
            <a:ext cx="3106246" cy="2325804"/>
          </a:xfrm>
          <a:custGeom>
            <a:avLst/>
            <a:gdLst/>
            <a:ahLst/>
            <a:cxnLst/>
            <a:rect l="l" t="t" r="r" b="b"/>
            <a:pathLst>
              <a:path w="1305156" h="977236">
                <a:moveTo>
                  <a:pt x="0" y="0"/>
                </a:moveTo>
                <a:lnTo>
                  <a:pt x="1305156" y="0"/>
                </a:lnTo>
                <a:lnTo>
                  <a:pt x="1305156" y="977236"/>
                </a:lnTo>
                <a:lnTo>
                  <a:pt x="0" y="9772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7453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53EB88-A593-89DD-5BCC-505336C0A09D}"/>
              </a:ext>
            </a:extLst>
          </p:cNvPr>
          <p:cNvSpPr txBox="1">
            <a:spLocks/>
          </p:cNvSpPr>
          <p:nvPr/>
        </p:nvSpPr>
        <p:spPr>
          <a:xfrm>
            <a:off x="3138600" y="1647769"/>
            <a:ext cx="59148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500" b="1" i="0" u="none" strike="noStrike" cap="none">
                <a:solidFill>
                  <a:schemeClr val="lt2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0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3.1. Sản phẩm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2823A1-C896-86B7-F299-366F72F8E0C3}"/>
              </a:ext>
            </a:extLst>
          </p:cNvPr>
          <p:cNvSpPr/>
          <p:nvPr/>
        </p:nvSpPr>
        <p:spPr>
          <a:xfrm>
            <a:off x="761786" y="2574387"/>
            <a:ext cx="7820844" cy="4056680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Gốc ghép và cành ghép có ít nhất một bên có vỏ phần tượng tầng tiếp xúc với nhau.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Vết ghép được buộc chặt, chắc chắn.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Cành ghép được buộc hoặc bao kín.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Cành ghép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mọc 1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đợt lộc, có màu xanh đậm, không bị sâu, bệnh.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7B22DC-AEC0-74D9-E98B-7F36F958FE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089" r="9322"/>
          <a:stretch/>
        </p:blipFill>
        <p:spPr>
          <a:xfrm>
            <a:off x="8920255" y="2574387"/>
            <a:ext cx="2344983" cy="4056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1286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55AF226-E3B5-C2F3-99B7-CC2EAFF1F6C9}"/>
              </a:ext>
            </a:extLst>
          </p:cNvPr>
          <p:cNvSpPr txBox="1">
            <a:spLocks/>
          </p:cNvSpPr>
          <p:nvPr/>
        </p:nvSpPr>
        <p:spPr>
          <a:xfrm>
            <a:off x="3138600" y="1647769"/>
            <a:ext cx="59148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500" b="1" i="0" u="none" strike="noStrike" cap="none">
                <a:solidFill>
                  <a:schemeClr val="lt2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0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3.2. An toàn lao động</a:t>
            </a:r>
          </a:p>
        </p:txBody>
      </p:sp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B23DF6FF-ED78-43AA-4440-790D6AD64050}"/>
              </a:ext>
            </a:extLst>
          </p:cNvPr>
          <p:cNvSpPr/>
          <p:nvPr/>
        </p:nvSpPr>
        <p:spPr>
          <a:xfrm>
            <a:off x="1146629" y="2356969"/>
            <a:ext cx="5141629" cy="4240779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Tuân thủ nghiêm kỉ luật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lao động.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Làm việc tập trung.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Không sử dụng các dụng cụ cho mục đích khác.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E6B90D-55E1-3395-4480-C5EB754473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8" r="1308"/>
          <a:stretch/>
        </p:blipFill>
        <p:spPr>
          <a:xfrm>
            <a:off x="6589497" y="2356969"/>
            <a:ext cx="3751287" cy="42407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90539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5657AFB-E0E1-D980-19CB-27AE893D2721}"/>
              </a:ext>
            </a:extLst>
          </p:cNvPr>
          <p:cNvSpPr txBox="1">
            <a:spLocks/>
          </p:cNvSpPr>
          <p:nvPr/>
        </p:nvSpPr>
        <p:spPr>
          <a:xfrm>
            <a:off x="3138600" y="1486579"/>
            <a:ext cx="59148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3500" b="1" i="0" u="none" strike="noStrike" cap="none">
                <a:solidFill>
                  <a:schemeClr val="lt2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"/>
              <a:buNone/>
              <a:defRPr sz="40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000"/>
              <a:buFont typeface="Outfit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3.3. Bảo vệ môi trường</a:t>
            </a:r>
          </a:p>
        </p:txBody>
      </p:sp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E7176651-4CD1-2EF2-E2C4-0D04C180E9D4}"/>
              </a:ext>
            </a:extLst>
          </p:cNvPr>
          <p:cNvSpPr/>
          <p:nvPr/>
        </p:nvSpPr>
        <p:spPr>
          <a:xfrm>
            <a:off x="1173270" y="2195780"/>
            <a:ext cx="5910941" cy="4565581"/>
          </a:xfrm>
          <a:prstGeom prst="roundRect">
            <a:avLst>
              <a:gd name="adj" fmla="val 8797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Dây và túi nylon không bị vứt bỏ lãng phí.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Dây và túi nylon thừa hoặc đã dùng để buộc vết ghép thu gom về nơi quy định để xử lí.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- Nơi tổ chức nhân giống cần được vệ sinh sạch và gọn để bảo vệ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môi trường.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A4E49-5264-390B-7D54-EB62A7130A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60" r="21335"/>
          <a:stretch/>
        </p:blipFill>
        <p:spPr>
          <a:xfrm>
            <a:off x="7345468" y="2195779"/>
            <a:ext cx="3488244" cy="45655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588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D1C38D-8FEC-81AD-1091-9EE6617B1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473213"/>
              </p:ext>
            </p:extLst>
          </p:nvPr>
        </p:nvGraphicFramePr>
        <p:xfrm>
          <a:off x="0" y="1562049"/>
          <a:ext cx="12191998" cy="5296015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12601142"/>
                    </a:ext>
                  </a:extLst>
                </a:gridCol>
                <a:gridCol w="2427515">
                  <a:extLst>
                    <a:ext uri="{9D8B030D-6E8A-4147-A177-3AD203B41FA5}">
                      <a16:colId xmlns:a16="http://schemas.microsoft.com/office/drawing/2014/main" val="3846084534"/>
                    </a:ext>
                  </a:extLst>
                </a:gridCol>
                <a:gridCol w="3298371">
                  <a:extLst>
                    <a:ext uri="{9D8B030D-6E8A-4147-A177-3AD203B41FA5}">
                      <a16:colId xmlns:a16="http://schemas.microsoft.com/office/drawing/2014/main" val="3183024711"/>
                    </a:ext>
                  </a:extLst>
                </a:gridCol>
                <a:gridCol w="3951512">
                  <a:extLst>
                    <a:ext uri="{9D8B030D-6E8A-4147-A177-3AD203B41FA5}">
                      <a16:colId xmlns:a16="http://schemas.microsoft.com/office/drawing/2014/main" val="2821359168"/>
                    </a:ext>
                  </a:extLst>
                </a:gridCol>
              </a:tblGrid>
              <a:tr h="756000">
                <a:tc rowSpan="2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Tiêu chí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 grid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Kết quả đánh giá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65060"/>
                  </a:ext>
                </a:extLst>
              </a:tr>
              <a:tr h="756000">
                <a:tc v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Tốt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Khá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Đạt</a:t>
                      </a:r>
                    </a:p>
                  </a:txBody>
                  <a:tcPr marL="92263" marR="92263" marT="46131" marB="46131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915753"/>
                  </a:ext>
                </a:extLst>
              </a:tr>
              <a:tr h="756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Thực hiện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quy trình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Thành thạo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 đủ các bước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Hoàn thành các bước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 có ít nhất một bước </a:t>
                      </a:r>
                      <a:b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cần chỉnh sửa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849111"/>
                  </a:ext>
                </a:extLst>
              </a:tr>
              <a:tr h="756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Sản phẩm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Đạt tiêu chí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theo mục 3.1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 có một tiêu chí cần chỉnh sửa theo mục 3.1.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 có ít nhất hai tiêu chí cần chỉnh sửa theo mục 3.1.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99313"/>
                  </a:ext>
                </a:extLst>
              </a:tr>
              <a:tr h="756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Đảm bảo an toàn lao động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Đạt tiêu chí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theo mục 3.2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 có một tiêu chí cần chỉnh sửa theo mục 3.2.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 có hai tiêu chí cần </a:t>
                      </a:r>
                      <a:b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chỉnh sửa theo mục 3.2.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355525"/>
                  </a:ext>
                </a:extLst>
              </a:tr>
              <a:tr h="756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Đảm bảo vệ sinh môi trường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8A5E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Đạt tiêu chí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theo mục 3.3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 có một tiêu chí cần chỉnh sửa theo mục 3.3.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 có hai tiêu chí cần </a:t>
                      </a:r>
                      <a:b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chỉnh sửa theo mục 3.3.</a:t>
                      </a:r>
                    </a:p>
                  </a:txBody>
                  <a:tcPr marL="92263" marR="92263" marT="46131" marB="46131" anchor="ctr">
                    <a:lnL w="12700" cmpd="sng">
                      <a:solidFill>
                        <a:srgbClr val="F58A5E"/>
                      </a:solidFill>
                    </a:lnL>
                    <a:lnR w="12700" cmpd="sng">
                      <a:solidFill>
                        <a:srgbClr val="F58A5E"/>
                      </a:solidFill>
                    </a:lnR>
                    <a:lnT w="12700" cmpd="sng">
                      <a:solidFill>
                        <a:srgbClr val="F58A5E"/>
                      </a:solidFill>
                    </a:lnT>
                    <a:lnB w="12700" cmpd="sng">
                      <a:solidFill>
                        <a:srgbClr val="F58A5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43257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449999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8C9B5765-4D94-5C80-708F-985643EC35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4970FCAF-FAB8-561A-A79D-0786C50B5049}"/>
              </a:ext>
            </a:extLst>
          </p:cNvPr>
          <p:cNvSpPr/>
          <p:nvPr/>
        </p:nvSpPr>
        <p:spPr>
          <a:xfrm>
            <a:off x="559595" y="1638131"/>
            <a:ext cx="11074399" cy="1480461"/>
          </a:xfrm>
          <a:prstGeom prst="roundRect">
            <a:avLst/>
          </a:prstGeom>
          <a:solidFill>
            <a:srgbClr val="F9D45F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6000" rtlCol="0" anchor="ctr"/>
          <a:lstStyle/>
          <a:p>
            <a:pPr algn="ctr"/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Câu 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1</a:t>
            </a:r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: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Đường kính gốc ghép khoảng</a:t>
            </a: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7673C4B7-0E16-B5FD-C11A-A2611A193FDE}"/>
              </a:ext>
            </a:extLst>
          </p:cNvPr>
          <p:cNvSpPr/>
          <p:nvPr/>
        </p:nvSpPr>
        <p:spPr>
          <a:xfrm>
            <a:off x="559595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96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A. 3 - 4 cm.</a:t>
            </a: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575411E7-7464-EAD9-BC0A-B4ABFE70C5F7}"/>
              </a:ext>
            </a:extLst>
          </p:cNvPr>
          <p:cNvSpPr/>
          <p:nvPr/>
        </p:nvSpPr>
        <p:spPr>
          <a:xfrm>
            <a:off x="55959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B. 2 - 3 cm.</a:t>
            </a:r>
          </a:p>
        </p:txBody>
      </p:sp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6E878AF7-EFF7-D52F-83CC-883440FA6700}"/>
              </a:ext>
            </a:extLst>
          </p:cNvPr>
          <p:cNvSpPr/>
          <p:nvPr/>
        </p:nvSpPr>
        <p:spPr>
          <a:xfrm>
            <a:off x="6556586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C. 1 - 2 cm.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B293AA72-455A-5797-C8FB-82DB44BE79B9}"/>
              </a:ext>
            </a:extLst>
          </p:cNvPr>
          <p:cNvSpPr/>
          <p:nvPr/>
        </p:nvSpPr>
        <p:spPr>
          <a:xfrm>
            <a:off x="655658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D. 1 - 3 cm.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327FD234-1909-8C44-E151-864F048A0969}"/>
              </a:ext>
            </a:extLst>
          </p:cNvPr>
          <p:cNvSpPr/>
          <p:nvPr/>
        </p:nvSpPr>
        <p:spPr>
          <a:xfrm>
            <a:off x="559595" y="1638131"/>
            <a:ext cx="11074399" cy="1480461"/>
          </a:xfrm>
          <a:prstGeom prst="roundRect">
            <a:avLst/>
          </a:prstGeom>
          <a:solidFill>
            <a:srgbClr val="F9D45F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6000" rtlCol="0" anchor="ctr"/>
          <a:lstStyle/>
          <a:p>
            <a:pPr algn="ctr">
              <a:lnSpc>
                <a:spcPct val="150000"/>
              </a:lnSpc>
            </a:pPr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Câu 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2</a:t>
            </a:r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: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Khi chăm sóc cây ghép,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thời gian cắt bỏ dây nylon thường là </a:t>
            </a: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964E0EAE-9468-A36E-FC12-7CA3A7E5FA71}"/>
              </a:ext>
            </a:extLst>
          </p:cNvPr>
          <p:cNvSpPr/>
          <p:nvPr/>
        </p:nvSpPr>
        <p:spPr>
          <a:xfrm>
            <a:off x="559595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96000" rtlCol="0" anchor="ctr"/>
          <a:lstStyle/>
          <a:p>
            <a:pPr algn="ctr"/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A. 1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tuần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sau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khi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ghép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FD31027D-3CE6-D6B7-DE92-5E1192B85B26}"/>
              </a:ext>
            </a:extLst>
          </p:cNvPr>
          <p:cNvSpPr/>
          <p:nvPr/>
        </p:nvSpPr>
        <p:spPr>
          <a:xfrm>
            <a:off x="55959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B. 2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tuần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sau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khi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ghép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2EB7FAE3-6E98-95C4-26E7-67C378A53FFB}"/>
              </a:ext>
            </a:extLst>
          </p:cNvPr>
          <p:cNvSpPr/>
          <p:nvPr/>
        </p:nvSpPr>
        <p:spPr>
          <a:xfrm>
            <a:off x="6556586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C. 3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tuần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sau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khi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ghép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A9E37F33-7A05-6B99-3D71-EADDE1825C49}"/>
              </a:ext>
            </a:extLst>
          </p:cNvPr>
          <p:cNvSpPr/>
          <p:nvPr/>
        </p:nvSpPr>
        <p:spPr>
          <a:xfrm>
            <a:off x="655658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D. 4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tuần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sau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khi </a:t>
            </a:r>
            <a:r>
              <a:rPr lang="fr-FR" sz="2800" dirty="0" err="1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ghép</a:t>
            </a:r>
            <a:r>
              <a:rPr lang="fr-FR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52321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515250D2-4FAA-6E24-F20D-A12F99FB7FBB}"/>
              </a:ext>
            </a:extLst>
          </p:cNvPr>
          <p:cNvSpPr/>
          <p:nvPr/>
        </p:nvSpPr>
        <p:spPr>
          <a:xfrm>
            <a:off x="559595" y="1638131"/>
            <a:ext cx="11074399" cy="1480461"/>
          </a:xfrm>
          <a:prstGeom prst="roundRect">
            <a:avLst/>
          </a:prstGeom>
          <a:solidFill>
            <a:srgbClr val="F9D45F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6000" rtlCol="0" anchor="ctr"/>
          <a:lstStyle/>
          <a:p>
            <a:pPr algn="ctr"/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Câu 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3</a:t>
            </a:r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: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Tiêu chí đánh giá sản phẩm ghép là </a:t>
            </a: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311ED821-04FA-B2DF-F083-A9D334707C60}"/>
              </a:ext>
            </a:extLst>
          </p:cNvPr>
          <p:cNvSpPr/>
          <p:nvPr/>
        </p:nvSpPr>
        <p:spPr>
          <a:xfrm>
            <a:off x="559595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96000" rtlCol="0" anchor="ctr"/>
          <a:lstStyle/>
          <a:p>
            <a:pPr marL="609585" indent="-609585" algn="ctr">
              <a:lnSpc>
                <a:spcPct val="150000"/>
              </a:lnSpc>
              <a:buAutoNum type="alphaUcPeriod"/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vết ghép được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để hở dễ quan sát.</a:t>
            </a: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2FA49930-6885-2C2B-B2EF-F5837F7083C5}"/>
              </a:ext>
            </a:extLst>
          </p:cNvPr>
          <p:cNvSpPr/>
          <p:nvPr/>
        </p:nvSpPr>
        <p:spPr>
          <a:xfrm>
            <a:off x="55959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B. cành ghép được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buộc hoặc bao kín.</a:t>
            </a:r>
          </a:p>
        </p:txBody>
      </p:sp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DB731A95-550F-E16A-BF41-3C2FEC888668}"/>
              </a:ext>
            </a:extLst>
          </p:cNvPr>
          <p:cNvSpPr/>
          <p:nvPr/>
        </p:nvSpPr>
        <p:spPr>
          <a:xfrm>
            <a:off x="6556586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C. gốc thép có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nhiều nhất một bên có vỏ.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0A63C3CC-9EB5-950A-29AB-5F4A0FB63D0B}"/>
              </a:ext>
            </a:extLst>
          </p:cNvPr>
          <p:cNvSpPr/>
          <p:nvPr/>
        </p:nvSpPr>
        <p:spPr>
          <a:xfrm>
            <a:off x="655658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D. cành ghép </a:t>
            </a:r>
            <a:b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mọc 3 đến 4 đợt lộc.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60956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E735794D-AC39-156D-43BF-D15D1A97F5AB}"/>
              </a:ext>
            </a:extLst>
          </p:cNvPr>
          <p:cNvSpPr/>
          <p:nvPr/>
        </p:nvSpPr>
        <p:spPr>
          <a:xfrm>
            <a:off x="559595" y="1638131"/>
            <a:ext cx="11074399" cy="1480461"/>
          </a:xfrm>
          <a:prstGeom prst="roundRect">
            <a:avLst/>
          </a:prstGeom>
          <a:solidFill>
            <a:srgbClr val="F9D45F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6000" rtlCol="0" anchor="ctr"/>
          <a:lstStyle/>
          <a:p>
            <a:pPr algn="ctr">
              <a:lnSpc>
                <a:spcPct val="150000"/>
              </a:lnSpc>
            </a:pPr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Câu 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4</a:t>
            </a:r>
            <a:r>
              <a:rPr lang="vi-VN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:</a:t>
            </a:r>
            <a:r>
              <a:rPr lang="en-US" sz="2800" b="1" kern="12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80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Khi </a:t>
            </a:r>
            <a:r>
              <a:rPr lang="en-US" sz="280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r>
              <a:rPr lang="vi-VN" sz="280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ắt </a:t>
            </a: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ngọn của cây gốc ghép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ở vị trí cách mặt đất bao nhiêu cm?</a:t>
            </a: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78EDCBCF-C258-CEA2-3DE8-55D4919A77B1}"/>
              </a:ext>
            </a:extLst>
          </p:cNvPr>
          <p:cNvSpPr/>
          <p:nvPr/>
        </p:nvSpPr>
        <p:spPr>
          <a:xfrm>
            <a:off x="559595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96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A. 10 – 15 cm.</a:t>
            </a: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41578E7E-A56B-35C5-A327-004695B0C142}"/>
              </a:ext>
            </a:extLst>
          </p:cNvPr>
          <p:cNvSpPr/>
          <p:nvPr/>
        </p:nvSpPr>
        <p:spPr>
          <a:xfrm>
            <a:off x="55959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B. 30 – 40 cm.</a:t>
            </a:r>
          </a:p>
        </p:txBody>
      </p:sp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167FB176-D0CD-6717-FCD8-7D23AC755F2E}"/>
              </a:ext>
            </a:extLst>
          </p:cNvPr>
          <p:cNvSpPr/>
          <p:nvPr/>
        </p:nvSpPr>
        <p:spPr>
          <a:xfrm>
            <a:off x="6556586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C. 10 cm.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6FF263B9-5D77-D957-2F66-0355DBDF7B7D}"/>
              </a:ext>
            </a:extLst>
          </p:cNvPr>
          <p:cNvSpPr/>
          <p:nvPr/>
        </p:nvSpPr>
        <p:spPr>
          <a:xfrm>
            <a:off x="655658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vi-VN" sz="2800" dirty="0">
                <a:solidFill>
                  <a:schemeClr val="dk1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D. 15 cm.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08358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035928B7-A9BC-C5BA-A85E-CA087C789019}"/>
              </a:ext>
            </a:extLst>
          </p:cNvPr>
          <p:cNvSpPr/>
          <p:nvPr/>
        </p:nvSpPr>
        <p:spPr>
          <a:xfrm>
            <a:off x="559595" y="1638131"/>
            <a:ext cx="11074399" cy="1480461"/>
          </a:xfrm>
          <a:prstGeom prst="roundRect">
            <a:avLst/>
          </a:prstGeom>
          <a:solidFill>
            <a:srgbClr val="F9D45F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bIns="96000" rtlCol="0" anchor="ctr"/>
          <a:lstStyle/>
          <a:p>
            <a:pPr lvl="0" algn="ctr"/>
            <a:r>
              <a:rPr lang="vi-VN" sz="2800" b="1" kern="12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Câu </a:t>
            </a:r>
            <a:r>
              <a:rPr lang="en-US" sz="2800" b="1" kern="12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5</a:t>
            </a:r>
            <a:r>
              <a:rPr lang="vi-VN" sz="2800" b="1" kern="12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:</a:t>
            </a:r>
            <a:r>
              <a:rPr lang="en-US" sz="2800" b="1" kern="12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Tại sao không phun ướt cây ngay sau khi ghép?</a:t>
            </a: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CD4420F1-F532-BF92-8EAF-DC30BB963EDF}"/>
              </a:ext>
            </a:extLst>
          </p:cNvPr>
          <p:cNvSpPr/>
          <p:nvPr/>
        </p:nvSpPr>
        <p:spPr>
          <a:xfrm>
            <a:off x="559595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96000" rtlCol="0" anchor="ctr"/>
          <a:lstStyle/>
          <a:p>
            <a:pPr marL="609585" indent="-609585" algn="ctr">
              <a:lnSpc>
                <a:spcPct val="150000"/>
              </a:lnSpc>
              <a:buAutoNum type="alphaUcPeriod"/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Để cho gốc ghép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không bị rơi ra.</a:t>
            </a: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C4B35B48-1B17-53D2-C277-71D00F43C625}"/>
              </a:ext>
            </a:extLst>
          </p:cNvPr>
          <p:cNvSpPr/>
          <p:nvPr/>
        </p:nvSpPr>
        <p:spPr>
          <a:xfrm>
            <a:off x="55959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B. Để đỡ mất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chất dinh dưỡng.</a:t>
            </a:r>
          </a:p>
        </p:txBody>
      </p:sp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13ABDC91-6F67-C385-6B1B-541988FEE6E3}"/>
              </a:ext>
            </a:extLst>
          </p:cNvPr>
          <p:cNvSpPr/>
          <p:nvPr/>
        </p:nvSpPr>
        <p:spPr>
          <a:xfrm>
            <a:off x="6556586" y="3429000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/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C. Để không hỏng nylon.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F5425199-4221-CC20-E52C-CBE050542DBC}"/>
              </a:ext>
            </a:extLst>
          </p:cNvPr>
          <p:cNvSpPr/>
          <p:nvPr/>
        </p:nvSpPr>
        <p:spPr>
          <a:xfrm>
            <a:off x="6556585" y="5185826"/>
            <a:ext cx="5077409" cy="148046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45F">
                <a:lumMod val="75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D. Để tránh nước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vào vết ghép.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34679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5959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AA70B53-6A09-252D-90ED-8DF2359F1C66}"/>
              </a:ext>
            </a:extLst>
          </p:cNvPr>
          <p:cNvGrpSpPr/>
          <p:nvPr/>
        </p:nvGrpSpPr>
        <p:grpSpPr>
          <a:xfrm>
            <a:off x="455136" y="1055421"/>
            <a:ext cx="11119909" cy="5631196"/>
            <a:chOff x="361858" y="686057"/>
            <a:chExt cx="8339932" cy="4223397"/>
          </a:xfrm>
        </p:grpSpPr>
        <p:pic>
          <p:nvPicPr>
            <p:cNvPr id="17" name="Picture 34">
              <a:extLst>
                <a:ext uri="{FF2B5EF4-FFF2-40B4-BE49-F238E27FC236}">
                  <a16:creationId xmlns:a16="http://schemas.microsoft.com/office/drawing/2014/main" id="{6BEAEAAF-3246-0D89-3C98-5CE47E131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630239" y="686057"/>
              <a:ext cx="879017" cy="941384"/>
            </a:xfrm>
            <a:prstGeom prst="rect">
              <a:avLst/>
            </a:prstGeom>
          </p:spPr>
        </p:pic>
        <p:sp>
          <p:nvSpPr>
            <p:cNvPr id="18" name="Rectangle: Rounded Corners 6">
              <a:extLst>
                <a:ext uri="{FF2B5EF4-FFF2-40B4-BE49-F238E27FC236}">
                  <a16:creationId xmlns:a16="http://schemas.microsoft.com/office/drawing/2014/main" id="{6FD89432-7437-B1C8-9C55-B89C6F485644}"/>
                </a:ext>
              </a:extLst>
            </p:cNvPr>
            <p:cNvSpPr/>
            <p:nvPr/>
          </p:nvSpPr>
          <p:spPr>
            <a:xfrm>
              <a:off x="361858" y="1469035"/>
              <a:ext cx="8339932" cy="3440419"/>
            </a:xfrm>
            <a:prstGeom prst="roundRect">
              <a:avLst>
                <a:gd name="adj" fmla="val 9608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B586116-B891-BD64-7A5D-AF677B5217A9}"/>
              </a:ext>
            </a:extLst>
          </p:cNvPr>
          <p:cNvGrpSpPr/>
          <p:nvPr/>
        </p:nvGrpSpPr>
        <p:grpSpPr>
          <a:xfrm>
            <a:off x="838155" y="2310601"/>
            <a:ext cx="9894168" cy="1121846"/>
            <a:chOff x="861687" y="1650910"/>
            <a:chExt cx="7420626" cy="841384"/>
          </a:xfrm>
        </p:grpSpPr>
        <p:pic>
          <p:nvPicPr>
            <p:cNvPr id="20" name="Picture 10">
              <a:extLst>
                <a:ext uri="{FF2B5EF4-FFF2-40B4-BE49-F238E27FC236}">
                  <a16:creationId xmlns:a16="http://schemas.microsoft.com/office/drawing/2014/main" id="{F01E225A-08F6-C4B7-0FB8-19887EACC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61687" y="1840141"/>
              <a:ext cx="572821" cy="57138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49B1966-B4EB-EF78-AB8D-37A0EC90A416}"/>
                </a:ext>
              </a:extLst>
            </p:cNvPr>
            <p:cNvSpPr txBox="1"/>
            <p:nvPr/>
          </p:nvSpPr>
          <p:spPr>
            <a:xfrm>
              <a:off x="1578760" y="1650910"/>
              <a:ext cx="6703553" cy="841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Câu 1:</a:t>
              </a:r>
              <a: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 Tại sao trong ghép đoạn cành một số nơi người ta sử </a:t>
              </a:r>
              <a:r>
                <a:rPr lang="vi-VN" sz="240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dụng l</a:t>
              </a:r>
              <a:r>
                <a:rPr lang="en-US" sz="240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i</a:t>
              </a:r>
              <a:r>
                <a:rPr lang="vi-VN" sz="240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ền </a:t>
              </a:r>
              <a: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da hay sáp ghép.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265AB97-CCD0-C050-49CC-7F00AF5D4E75}"/>
              </a:ext>
            </a:extLst>
          </p:cNvPr>
          <p:cNvGrpSpPr/>
          <p:nvPr/>
        </p:nvGrpSpPr>
        <p:grpSpPr>
          <a:xfrm>
            <a:off x="838155" y="3722606"/>
            <a:ext cx="9277848" cy="1121846"/>
            <a:chOff x="861687" y="1650910"/>
            <a:chExt cx="6958386" cy="841384"/>
          </a:xfrm>
        </p:grpSpPr>
        <p:pic>
          <p:nvPicPr>
            <p:cNvPr id="23" name="Picture 10">
              <a:extLst>
                <a:ext uri="{FF2B5EF4-FFF2-40B4-BE49-F238E27FC236}">
                  <a16:creationId xmlns:a16="http://schemas.microsoft.com/office/drawing/2014/main" id="{DF89D7A4-B846-5F94-89B3-F3E413381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61687" y="1840141"/>
              <a:ext cx="572821" cy="571389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58E517D-591E-3FAC-77F0-5BBFC3DD9156}"/>
                </a:ext>
              </a:extLst>
            </p:cNvPr>
            <p:cNvSpPr txBox="1"/>
            <p:nvPr/>
          </p:nvSpPr>
          <p:spPr>
            <a:xfrm>
              <a:off x="1578761" y="1650910"/>
              <a:ext cx="6241312" cy="841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Câu 2:</a:t>
              </a:r>
              <a: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 Ngoài ghép đoạn cành, em hãy kể tên một số kĩ thuật ghép phổ biến khác.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8507A5-11BD-E8E5-8A4B-9EF16C7235EB}"/>
              </a:ext>
            </a:extLst>
          </p:cNvPr>
          <p:cNvGrpSpPr/>
          <p:nvPr/>
        </p:nvGrpSpPr>
        <p:grpSpPr>
          <a:xfrm>
            <a:off x="838155" y="5160446"/>
            <a:ext cx="10576995" cy="1121846"/>
            <a:chOff x="861687" y="1650910"/>
            <a:chExt cx="7932746" cy="841384"/>
          </a:xfrm>
        </p:grpSpPr>
        <p:pic>
          <p:nvPicPr>
            <p:cNvPr id="26" name="Picture 10">
              <a:extLst>
                <a:ext uri="{FF2B5EF4-FFF2-40B4-BE49-F238E27FC236}">
                  <a16:creationId xmlns:a16="http://schemas.microsoft.com/office/drawing/2014/main" id="{C39C2F8A-DEFA-C72D-413C-F14B9376E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61687" y="1840141"/>
              <a:ext cx="572821" cy="57138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C5DDD96-5FB3-932E-0F00-DB88FC5EAAC8}"/>
                </a:ext>
              </a:extLst>
            </p:cNvPr>
            <p:cNvSpPr txBox="1"/>
            <p:nvPr/>
          </p:nvSpPr>
          <p:spPr>
            <a:xfrm>
              <a:off x="1578760" y="1650910"/>
              <a:ext cx="7215673" cy="841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Câu 3:</a:t>
              </a:r>
              <a: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 Vì sao phương pháp ghép đoạn cành có cây sau ghép bộ rễ chắc khoẻ hơn phương pháp giâm hay chiết cành?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68683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F4D211-F8BE-0C54-30C2-F4F9A1FA9EDE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F23169-1988-A5C6-99C0-70DBB947C55B}"/>
              </a:ext>
            </a:extLst>
          </p:cNvPr>
          <p:cNvGrpSpPr/>
          <p:nvPr/>
        </p:nvGrpSpPr>
        <p:grpSpPr>
          <a:xfrm>
            <a:off x="607797" y="1621897"/>
            <a:ext cx="10976405" cy="1121847"/>
            <a:chOff x="793002" y="1650911"/>
            <a:chExt cx="8232304" cy="841385"/>
          </a:xfrm>
        </p:grpSpPr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73D8F413-B555-722E-B9C7-14EFE952A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93002" y="1785427"/>
              <a:ext cx="572821" cy="57138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E057E3-9B4A-B0AE-88B4-8A9107A88ABF}"/>
                </a:ext>
              </a:extLst>
            </p:cNvPr>
            <p:cNvSpPr txBox="1"/>
            <p:nvPr/>
          </p:nvSpPr>
          <p:spPr>
            <a:xfrm>
              <a:off x="1578760" y="1650911"/>
              <a:ext cx="7446546" cy="84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Câu 1:</a:t>
              </a:r>
              <a: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 Tại sao trong ghép đoạn cành một số nơi người ta </a:t>
              </a:r>
              <a:b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sử </a:t>
              </a:r>
              <a:r>
                <a:rPr lang="vi-VN" sz="240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dụng l</a:t>
              </a:r>
              <a:r>
                <a:rPr lang="en-US" sz="240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i</a:t>
              </a:r>
              <a:r>
                <a:rPr lang="vi-VN" sz="240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ền </a:t>
              </a:r>
              <a:r>
                <a:rPr lang="vi-VN" sz="2400" dirty="0">
                  <a:solidFill>
                    <a:schemeClr val="dk1"/>
                  </a:solidFill>
                  <a:latin typeface="UTM Avo"/>
                  <a:ea typeface="+mn-ea"/>
                  <a:cs typeface="+mn-ea"/>
                  <a:sym typeface="+mn-lt"/>
                </a:rPr>
                <a:t>da hay sáp ghép.</a:t>
              </a:r>
            </a:p>
          </p:txBody>
        </p: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F1FA524D-9FE4-31DA-3696-D8F49A728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8" b="8598"/>
          <a:stretch/>
        </p:blipFill>
        <p:spPr bwMode="auto">
          <a:xfrm>
            <a:off x="7388721" y="3080824"/>
            <a:ext cx="3964637" cy="3542012"/>
          </a:xfrm>
          <a:prstGeom prst="roundRect">
            <a:avLst/>
          </a:prstGeom>
          <a:noFill/>
          <a:ln w="19050">
            <a:solidFill>
              <a:srgbClr val="62A38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6">
            <a:extLst>
              <a:ext uri="{FF2B5EF4-FFF2-40B4-BE49-F238E27FC236}">
                <a16:creationId xmlns:a16="http://schemas.microsoft.com/office/drawing/2014/main" id="{74D7DE5D-838A-E825-6F59-BA81B9BDA79A}"/>
              </a:ext>
            </a:extLst>
          </p:cNvPr>
          <p:cNvSpPr/>
          <p:nvPr/>
        </p:nvSpPr>
        <p:spPr>
          <a:xfrm>
            <a:off x="902480" y="3080824"/>
            <a:ext cx="6021541" cy="3542011"/>
          </a:xfrm>
          <a:prstGeom prst="roundRect">
            <a:avLst>
              <a:gd name="adj" fmla="val 9608"/>
            </a:avLst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Sáp ghép là một chế phẩm bao gồm nhựa thông, sáp ong, mỡ động vật và các vật liệu tương tự, được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sử dụng để dán và bịt kín vết thương của cây hoặc cây bụi mới ghép để bảo vệ chúng khỏi bị nhiễm trùng.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3469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38DBAF-E640-6F89-52DE-7F44FBB1FE76}"/>
              </a:ext>
            </a:extLst>
          </p:cNvPr>
          <p:cNvGrpSpPr/>
          <p:nvPr/>
        </p:nvGrpSpPr>
        <p:grpSpPr>
          <a:xfrm>
            <a:off x="607797" y="1621897"/>
            <a:ext cx="10976405" cy="1121847"/>
            <a:chOff x="793002" y="1650911"/>
            <a:chExt cx="8232304" cy="841385"/>
          </a:xfrm>
        </p:grpSpPr>
        <p:pic>
          <p:nvPicPr>
            <p:cNvPr id="4" name="Picture 10">
              <a:extLst>
                <a:ext uri="{FF2B5EF4-FFF2-40B4-BE49-F238E27FC236}">
                  <a16:creationId xmlns:a16="http://schemas.microsoft.com/office/drawing/2014/main" id="{11ED65B8-8AB0-8A75-01BE-993E19061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93002" y="1785427"/>
              <a:ext cx="572821" cy="57138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C06F016-9BD2-7B8C-DACC-780E2AB84E5D}"/>
                </a:ext>
              </a:extLst>
            </p:cNvPr>
            <p:cNvSpPr txBox="1"/>
            <p:nvPr/>
          </p:nvSpPr>
          <p:spPr>
            <a:xfrm>
              <a:off x="1578760" y="1650911"/>
              <a:ext cx="7446546" cy="84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solidFill>
                    <a:schemeClr val="dk1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Câu 2:</a:t>
              </a:r>
              <a:r>
                <a:rPr lang="vi-VN" sz="2400" dirty="0">
                  <a:solidFill>
                    <a:schemeClr val="dk1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 Ngoài ghép đoạn cành, em hãy kể tên một số kĩ thuật ghép phổ biến khác.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9BFC36-A3CB-303F-8434-557E9A19461C}"/>
              </a:ext>
            </a:extLst>
          </p:cNvPr>
          <p:cNvGrpSpPr/>
          <p:nvPr/>
        </p:nvGrpSpPr>
        <p:grpSpPr>
          <a:xfrm>
            <a:off x="797282" y="2933459"/>
            <a:ext cx="4878301" cy="3882491"/>
            <a:chOff x="-437750" y="1198749"/>
            <a:chExt cx="3093894" cy="246233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E530422-C364-135E-D815-99B4330BFD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762" r="24898"/>
            <a:stretch/>
          </p:blipFill>
          <p:spPr>
            <a:xfrm>
              <a:off x="-437750" y="1198749"/>
              <a:ext cx="3093894" cy="1973632"/>
            </a:xfrm>
            <a:prstGeom prst="roundRect">
              <a:avLst>
                <a:gd name="adj" fmla="val 10818"/>
              </a:avLst>
            </a:prstGeom>
            <a:ln w="19050"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9EF64D-E2A0-EF9B-CA65-4E3AFC15AE12}"/>
                </a:ext>
              </a:extLst>
            </p:cNvPr>
            <p:cNvSpPr txBox="1"/>
            <p:nvPr/>
          </p:nvSpPr>
          <p:spPr>
            <a:xfrm>
              <a:off x="119925" y="3337143"/>
              <a:ext cx="1978542" cy="32394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  <a:t>Ghép mắt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9DCF0E-AA35-A6E2-51AA-790C4B85788E}"/>
              </a:ext>
            </a:extLst>
          </p:cNvPr>
          <p:cNvGrpSpPr/>
          <p:nvPr/>
        </p:nvGrpSpPr>
        <p:grpSpPr>
          <a:xfrm>
            <a:off x="6461735" y="2933459"/>
            <a:ext cx="4878301" cy="3882491"/>
            <a:chOff x="-437750" y="1198749"/>
            <a:chExt cx="3093894" cy="246233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5D1A9C9-0B52-20C7-F394-6E432C269B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  <a14:imgEffect>
                        <a14:colorTemperature colorTemp="59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916" b="1916"/>
            <a:stretch/>
          </p:blipFill>
          <p:spPr>
            <a:xfrm>
              <a:off x="-437750" y="1198749"/>
              <a:ext cx="3093894" cy="1973632"/>
            </a:xfrm>
            <a:prstGeom prst="roundRect">
              <a:avLst>
                <a:gd name="adj" fmla="val 10818"/>
              </a:avLst>
            </a:prstGeom>
            <a:ln w="19050"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CBE596-C077-DEAA-137C-251AB95209DC}"/>
                </a:ext>
              </a:extLst>
            </p:cNvPr>
            <p:cNvSpPr txBox="1"/>
            <p:nvPr/>
          </p:nvSpPr>
          <p:spPr>
            <a:xfrm>
              <a:off x="119925" y="3337143"/>
              <a:ext cx="1978542" cy="32394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  <a:t>Ghép dưới vỏ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621719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F91DFBA-7F6D-2D85-4B66-DD57B3C2F3ED}"/>
              </a:ext>
            </a:extLst>
          </p:cNvPr>
          <p:cNvGrpSpPr/>
          <p:nvPr/>
        </p:nvGrpSpPr>
        <p:grpSpPr>
          <a:xfrm>
            <a:off x="797282" y="2933459"/>
            <a:ext cx="4878301" cy="3882491"/>
            <a:chOff x="-437750" y="1198749"/>
            <a:chExt cx="3093894" cy="246233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D0DC05C-8612-F212-FD74-163421D9A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994" r="3994"/>
            <a:stretch/>
          </p:blipFill>
          <p:spPr>
            <a:xfrm>
              <a:off x="-437750" y="1198749"/>
              <a:ext cx="3093894" cy="1973632"/>
            </a:xfrm>
            <a:prstGeom prst="roundRect">
              <a:avLst>
                <a:gd name="adj" fmla="val 10818"/>
              </a:avLst>
            </a:prstGeom>
            <a:ln w="19050"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96A1A3-FFC9-8D75-5946-402313696262}"/>
                </a:ext>
              </a:extLst>
            </p:cNvPr>
            <p:cNvSpPr txBox="1"/>
            <p:nvPr/>
          </p:nvSpPr>
          <p:spPr>
            <a:xfrm>
              <a:off x="119925" y="3337143"/>
              <a:ext cx="1978542" cy="32394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  <a:t>Ghép cửa sổ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917B43-4CC7-0A0D-6EC2-F5CEE5511678}"/>
              </a:ext>
            </a:extLst>
          </p:cNvPr>
          <p:cNvGrpSpPr/>
          <p:nvPr/>
        </p:nvGrpSpPr>
        <p:grpSpPr>
          <a:xfrm>
            <a:off x="6241714" y="2933458"/>
            <a:ext cx="5318339" cy="3882489"/>
            <a:chOff x="-577291" y="1198749"/>
            <a:chExt cx="3372973" cy="246233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DD9FE57-D339-A44A-714A-E08F85F27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57" r="757"/>
            <a:stretch/>
          </p:blipFill>
          <p:spPr>
            <a:xfrm>
              <a:off x="-577291" y="1198749"/>
              <a:ext cx="3372973" cy="1973632"/>
            </a:xfrm>
            <a:prstGeom prst="roundRect">
              <a:avLst>
                <a:gd name="adj" fmla="val 10818"/>
              </a:avLst>
            </a:prstGeom>
            <a:ln w="19050"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009A642-D3F0-F019-2614-5F73A48605A2}"/>
                </a:ext>
              </a:extLst>
            </p:cNvPr>
            <p:cNvSpPr txBox="1"/>
            <p:nvPr/>
          </p:nvSpPr>
          <p:spPr>
            <a:xfrm>
              <a:off x="119925" y="3337142"/>
              <a:ext cx="1978542" cy="323943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  <a:t>Ghép áp nhánh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E46301-D4C3-B30C-76BD-4962564B358D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171FEF-D4A9-B346-025E-E44CE9626BA9}"/>
              </a:ext>
            </a:extLst>
          </p:cNvPr>
          <p:cNvGrpSpPr/>
          <p:nvPr/>
        </p:nvGrpSpPr>
        <p:grpSpPr>
          <a:xfrm>
            <a:off x="607797" y="1621897"/>
            <a:ext cx="10976405" cy="1121847"/>
            <a:chOff x="793002" y="1650911"/>
            <a:chExt cx="8232304" cy="841385"/>
          </a:xfrm>
        </p:grpSpPr>
        <p:pic>
          <p:nvPicPr>
            <p:cNvPr id="5" name="Picture 10">
              <a:extLst>
                <a:ext uri="{FF2B5EF4-FFF2-40B4-BE49-F238E27FC236}">
                  <a16:creationId xmlns:a16="http://schemas.microsoft.com/office/drawing/2014/main" id="{CA26F774-FE16-108D-F958-B54A858E8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793002" y="1785427"/>
              <a:ext cx="572821" cy="57138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F6ACBFD-F269-71C9-2811-59C840A014D9}"/>
                </a:ext>
              </a:extLst>
            </p:cNvPr>
            <p:cNvSpPr txBox="1"/>
            <p:nvPr/>
          </p:nvSpPr>
          <p:spPr>
            <a:xfrm>
              <a:off x="1578760" y="1650911"/>
              <a:ext cx="7446546" cy="84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solidFill>
                    <a:schemeClr val="dk1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Câu 2:</a:t>
              </a:r>
              <a:r>
                <a:rPr lang="vi-VN" sz="2400" dirty="0">
                  <a:solidFill>
                    <a:schemeClr val="dk1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 Ngoài ghép đoạn cành, em hãy kể tên một số kĩ thuật ghép phổ biến khác.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59964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951DA6-CCF5-1A94-29B9-7F9C545674B3}"/>
              </a:ext>
            </a:extLst>
          </p:cNvPr>
          <p:cNvGrpSpPr/>
          <p:nvPr/>
        </p:nvGrpSpPr>
        <p:grpSpPr>
          <a:xfrm>
            <a:off x="607797" y="1621897"/>
            <a:ext cx="10976405" cy="1121847"/>
            <a:chOff x="793002" y="1650911"/>
            <a:chExt cx="8232304" cy="841385"/>
          </a:xfrm>
        </p:grpSpPr>
        <p:pic>
          <p:nvPicPr>
            <p:cNvPr id="4" name="Picture 10">
              <a:extLst>
                <a:ext uri="{FF2B5EF4-FFF2-40B4-BE49-F238E27FC236}">
                  <a16:creationId xmlns:a16="http://schemas.microsoft.com/office/drawing/2014/main" id="{D55305CF-84BA-D0AD-B6AA-2DBB58B39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93002" y="1785427"/>
              <a:ext cx="572821" cy="57138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1DF9766-5AB2-3CB6-CCDC-FC58C1A38E4C}"/>
                </a:ext>
              </a:extLst>
            </p:cNvPr>
            <p:cNvSpPr txBox="1"/>
            <p:nvPr/>
          </p:nvSpPr>
          <p:spPr>
            <a:xfrm>
              <a:off x="1578760" y="1650911"/>
              <a:ext cx="7446546" cy="84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solidFill>
                    <a:schemeClr val="dk1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Câu 3:</a:t>
              </a:r>
              <a:r>
                <a:rPr lang="vi-VN" sz="2400" dirty="0">
                  <a:solidFill>
                    <a:schemeClr val="dk1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 Vì sao phương pháp ghép đoạn cành có cây sau ghép bộ rễ chắc khoẻ hơn phương pháp giâm hay chiết cành?</a:t>
              </a:r>
            </a:p>
          </p:txBody>
        </p: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F9C881B1-757E-6B00-AF4A-AB261B276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l="338" r="338"/>
          <a:stretch/>
        </p:blipFill>
        <p:spPr bwMode="auto">
          <a:xfrm>
            <a:off x="5416063" y="2929231"/>
            <a:ext cx="6087676" cy="3750267"/>
          </a:xfrm>
          <a:prstGeom prst="roundRect">
            <a:avLst>
              <a:gd name="adj" fmla="val 10354"/>
            </a:avLst>
          </a:prstGeom>
          <a:noFill/>
          <a:ln w="19050">
            <a:solidFill>
              <a:srgbClr val="62A38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D7EFD186-C492-C099-5ED0-5FA8288B1EC9}"/>
              </a:ext>
            </a:extLst>
          </p:cNvPr>
          <p:cNvSpPr/>
          <p:nvPr/>
        </p:nvSpPr>
        <p:spPr>
          <a:xfrm>
            <a:off x="678137" y="2929231"/>
            <a:ext cx="4569112" cy="3750267"/>
          </a:xfrm>
          <a:prstGeom prst="roundRect">
            <a:avLst>
              <a:gd name="adj" fmla="val 9608"/>
            </a:avLst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Do phương pháp ghép đã có sẵn gốc ghép chứa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bộ rễ khoẻ, sâu, bám chắc vào đất còn phương pháp chiết, giâm là rễ mọc mới nên khá nông.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20786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997BAEAA-CA90-507D-C354-463FDBDE1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99EBFC-F9BC-92BF-AA8F-D85D3454BC3F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6533751-867B-0D83-7E70-309C06D625FE}"/>
              </a:ext>
            </a:extLst>
          </p:cNvPr>
          <p:cNvGrpSpPr/>
          <p:nvPr/>
        </p:nvGrpSpPr>
        <p:grpSpPr>
          <a:xfrm>
            <a:off x="2922503" y="2039821"/>
            <a:ext cx="6998217" cy="4176051"/>
            <a:chOff x="361857" y="300710"/>
            <a:chExt cx="5248663" cy="3132038"/>
          </a:xfrm>
        </p:grpSpPr>
        <p:sp>
          <p:nvSpPr>
            <p:cNvPr id="8" name="Rectangle: Rounded Corners 15">
              <a:extLst>
                <a:ext uri="{FF2B5EF4-FFF2-40B4-BE49-F238E27FC236}">
                  <a16:creationId xmlns:a16="http://schemas.microsoft.com/office/drawing/2014/main" id="{F9A1DB56-3D78-C7DC-7C53-253B29382A9C}"/>
                </a:ext>
              </a:extLst>
            </p:cNvPr>
            <p:cNvSpPr/>
            <p:nvPr/>
          </p:nvSpPr>
          <p:spPr>
            <a:xfrm>
              <a:off x="361857" y="1469035"/>
              <a:ext cx="5248663" cy="1963713"/>
            </a:xfrm>
            <a:prstGeom prst="roundRect">
              <a:avLst>
                <a:gd name="adj" fmla="val 9608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489" b="0" i="0" u="none" strike="noStrike" kern="0" cap="none" spc="0" normalizeH="0" baseline="0" noProof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pic>
          <p:nvPicPr>
            <p:cNvPr id="9" name="Picture 34">
              <a:extLst>
                <a:ext uri="{FF2B5EF4-FFF2-40B4-BE49-F238E27FC236}">
                  <a16:creationId xmlns:a16="http://schemas.microsoft.com/office/drawing/2014/main" id="{CA8A103F-B223-B20D-49A1-224D178B1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1426780" y="300710"/>
              <a:ext cx="2630400" cy="128845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D4F7861-E9E2-034B-DF76-D87D061A01BF}"/>
              </a:ext>
            </a:extLst>
          </p:cNvPr>
          <p:cNvSpPr txBox="1"/>
          <p:nvPr/>
        </p:nvSpPr>
        <p:spPr>
          <a:xfrm>
            <a:off x="2920916" y="4011074"/>
            <a:ext cx="6771156" cy="1951478"/>
          </a:xfrm>
          <a:prstGeom prst="rect">
            <a:avLst/>
          </a:prstGeom>
          <a:noFill/>
        </p:spPr>
        <p:txBody>
          <a:bodyPr wrap="square" bIns="14400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67" dirty="0">
                <a:solidFill>
                  <a:schemeClr val="dk1"/>
                </a:solidFill>
                <a:latin typeface="UTM Avo"/>
                <a:ea typeface="+mn-ea"/>
                <a:cs typeface="+mn-ea"/>
                <a:sym typeface="+mn-lt"/>
              </a:rPr>
              <a:t>Hãy thực hiện ghép một trong các cây chanh, quất hoặc một </a:t>
            </a:r>
            <a:r>
              <a:rPr lang="vi-VN" sz="2667">
                <a:solidFill>
                  <a:schemeClr val="dk1"/>
                </a:solidFill>
                <a:latin typeface="UTM Avo"/>
                <a:ea typeface="+mn-ea"/>
                <a:cs typeface="+mn-ea"/>
                <a:sym typeface="+mn-lt"/>
              </a:rPr>
              <a:t>loại cây </a:t>
            </a:r>
            <a:r>
              <a:rPr lang="vi-VN" sz="2667" dirty="0">
                <a:solidFill>
                  <a:schemeClr val="dk1"/>
                </a:solidFill>
                <a:latin typeface="UTM Avo"/>
                <a:ea typeface="+mn-ea"/>
                <a:cs typeface="+mn-ea"/>
                <a:sym typeface="+mn-lt"/>
              </a:rPr>
              <a:t>ăn quả phổ biến ở địa phương em.</a:t>
            </a:r>
          </a:p>
        </p:txBody>
      </p:sp>
      <p:grpSp>
        <p:nvGrpSpPr>
          <p:cNvPr id="11" name="Google Shape;2378;p40">
            <a:extLst>
              <a:ext uri="{FF2B5EF4-FFF2-40B4-BE49-F238E27FC236}">
                <a16:creationId xmlns:a16="http://schemas.microsoft.com/office/drawing/2014/main" id="{7CAE39E4-63CF-D2DE-4726-05E94CBBC0C9}"/>
              </a:ext>
            </a:extLst>
          </p:cNvPr>
          <p:cNvGrpSpPr/>
          <p:nvPr/>
        </p:nvGrpSpPr>
        <p:grpSpPr>
          <a:xfrm rot="5654357" flipH="1">
            <a:off x="-674098" y="1617199"/>
            <a:ext cx="2080705" cy="2735540"/>
            <a:chOff x="4434525" y="1766000"/>
            <a:chExt cx="627625" cy="825150"/>
          </a:xfrm>
        </p:grpSpPr>
        <p:sp>
          <p:nvSpPr>
            <p:cNvPr id="12" name="Google Shape;2379;p40">
              <a:extLst>
                <a:ext uri="{FF2B5EF4-FFF2-40B4-BE49-F238E27FC236}">
                  <a16:creationId xmlns:a16="http://schemas.microsoft.com/office/drawing/2014/main" id="{78853FEE-641D-DE96-9910-805E6488A244}"/>
                </a:ext>
              </a:extLst>
            </p:cNvPr>
            <p:cNvSpPr/>
            <p:nvPr/>
          </p:nvSpPr>
          <p:spPr>
            <a:xfrm>
              <a:off x="4712525" y="2110875"/>
              <a:ext cx="314375" cy="480275"/>
            </a:xfrm>
            <a:custGeom>
              <a:avLst/>
              <a:gdLst/>
              <a:ahLst/>
              <a:cxnLst/>
              <a:rect l="l" t="t" r="r" b="b"/>
              <a:pathLst>
                <a:path w="12575" h="19211" extrusionOk="0">
                  <a:moveTo>
                    <a:pt x="3430" y="0"/>
                  </a:moveTo>
                  <a:cubicBezTo>
                    <a:pt x="3186" y="49"/>
                    <a:pt x="2937" y="80"/>
                    <a:pt x="2685" y="80"/>
                  </a:cubicBezTo>
                  <a:cubicBezTo>
                    <a:pt x="2593" y="80"/>
                    <a:pt x="2501" y="76"/>
                    <a:pt x="2409" y="67"/>
                  </a:cubicBezTo>
                  <a:cubicBezTo>
                    <a:pt x="2405" y="66"/>
                    <a:pt x="2401" y="65"/>
                    <a:pt x="2398" y="65"/>
                  </a:cubicBezTo>
                  <a:cubicBezTo>
                    <a:pt x="2361" y="65"/>
                    <a:pt x="2343" y="113"/>
                    <a:pt x="2353" y="133"/>
                  </a:cubicBezTo>
                  <a:cubicBezTo>
                    <a:pt x="2353" y="155"/>
                    <a:pt x="2365" y="167"/>
                    <a:pt x="2365" y="167"/>
                  </a:cubicBezTo>
                  <a:cubicBezTo>
                    <a:pt x="2453" y="744"/>
                    <a:pt x="2564" y="1332"/>
                    <a:pt x="2731" y="1898"/>
                  </a:cubicBezTo>
                  <a:cubicBezTo>
                    <a:pt x="2875" y="2464"/>
                    <a:pt x="3064" y="3019"/>
                    <a:pt x="3263" y="3574"/>
                  </a:cubicBezTo>
                  <a:cubicBezTo>
                    <a:pt x="3541" y="4339"/>
                    <a:pt x="3852" y="5094"/>
                    <a:pt x="4185" y="5838"/>
                  </a:cubicBezTo>
                  <a:cubicBezTo>
                    <a:pt x="3707" y="5294"/>
                    <a:pt x="3230" y="4761"/>
                    <a:pt x="2742" y="4239"/>
                  </a:cubicBezTo>
                  <a:cubicBezTo>
                    <a:pt x="2098" y="3562"/>
                    <a:pt x="1454" y="2886"/>
                    <a:pt x="744" y="2286"/>
                  </a:cubicBezTo>
                  <a:cubicBezTo>
                    <a:pt x="719" y="2278"/>
                    <a:pt x="706" y="2257"/>
                    <a:pt x="692" y="2257"/>
                  </a:cubicBezTo>
                  <a:cubicBezTo>
                    <a:pt x="688" y="2257"/>
                    <a:pt x="683" y="2259"/>
                    <a:pt x="678" y="2264"/>
                  </a:cubicBezTo>
                  <a:cubicBezTo>
                    <a:pt x="611" y="2275"/>
                    <a:pt x="567" y="2342"/>
                    <a:pt x="533" y="2375"/>
                  </a:cubicBezTo>
                  <a:cubicBezTo>
                    <a:pt x="478" y="2430"/>
                    <a:pt x="422" y="2486"/>
                    <a:pt x="367" y="2553"/>
                  </a:cubicBezTo>
                  <a:cubicBezTo>
                    <a:pt x="267" y="2675"/>
                    <a:pt x="167" y="2797"/>
                    <a:pt x="56" y="2908"/>
                  </a:cubicBezTo>
                  <a:lnTo>
                    <a:pt x="1" y="2963"/>
                  </a:lnTo>
                  <a:cubicBezTo>
                    <a:pt x="12" y="3052"/>
                    <a:pt x="34" y="3107"/>
                    <a:pt x="89" y="3174"/>
                  </a:cubicBezTo>
                  <a:cubicBezTo>
                    <a:pt x="322" y="3451"/>
                    <a:pt x="522" y="3773"/>
                    <a:pt x="744" y="4051"/>
                  </a:cubicBezTo>
                  <a:cubicBezTo>
                    <a:pt x="1688" y="5227"/>
                    <a:pt x="2586" y="6437"/>
                    <a:pt x="3408" y="7702"/>
                  </a:cubicBezTo>
                  <a:cubicBezTo>
                    <a:pt x="4240" y="8956"/>
                    <a:pt x="5017" y="10266"/>
                    <a:pt x="5749" y="11586"/>
                  </a:cubicBezTo>
                  <a:cubicBezTo>
                    <a:pt x="6426" y="12807"/>
                    <a:pt x="7081" y="14050"/>
                    <a:pt x="7725" y="15315"/>
                  </a:cubicBezTo>
                  <a:cubicBezTo>
                    <a:pt x="8272" y="16398"/>
                    <a:pt x="8901" y="19210"/>
                    <a:pt x="10464" y="19210"/>
                  </a:cubicBezTo>
                  <a:cubicBezTo>
                    <a:pt x="10519" y="19210"/>
                    <a:pt x="10575" y="19207"/>
                    <a:pt x="10632" y="19199"/>
                  </a:cubicBezTo>
                  <a:cubicBezTo>
                    <a:pt x="11187" y="19133"/>
                    <a:pt x="11776" y="18866"/>
                    <a:pt x="12197" y="18500"/>
                  </a:cubicBezTo>
                  <a:cubicBezTo>
                    <a:pt x="12397" y="18334"/>
                    <a:pt x="12552" y="18112"/>
                    <a:pt x="12552" y="17868"/>
                  </a:cubicBezTo>
                  <a:cubicBezTo>
                    <a:pt x="12575" y="17324"/>
                    <a:pt x="12242" y="16858"/>
                    <a:pt x="11975" y="16414"/>
                  </a:cubicBezTo>
                  <a:cubicBezTo>
                    <a:pt x="11665" y="15859"/>
                    <a:pt x="11343" y="15282"/>
                    <a:pt x="11032" y="14727"/>
                  </a:cubicBezTo>
                  <a:cubicBezTo>
                    <a:pt x="10144" y="13096"/>
                    <a:pt x="9334" y="11431"/>
                    <a:pt x="8624" y="9711"/>
                  </a:cubicBezTo>
                  <a:cubicBezTo>
                    <a:pt x="8280" y="8856"/>
                    <a:pt x="7958" y="8013"/>
                    <a:pt x="7680" y="7136"/>
                  </a:cubicBezTo>
                  <a:cubicBezTo>
                    <a:pt x="7403" y="6281"/>
                    <a:pt x="7148" y="5394"/>
                    <a:pt x="6959" y="4506"/>
                  </a:cubicBezTo>
                  <a:cubicBezTo>
                    <a:pt x="6837" y="3962"/>
                    <a:pt x="6726" y="3418"/>
                    <a:pt x="6648" y="2886"/>
                  </a:cubicBezTo>
                  <a:cubicBezTo>
                    <a:pt x="6615" y="2519"/>
                    <a:pt x="6571" y="2164"/>
                    <a:pt x="6471" y="1831"/>
                  </a:cubicBezTo>
                  <a:cubicBezTo>
                    <a:pt x="6460" y="1765"/>
                    <a:pt x="6371" y="1776"/>
                    <a:pt x="6315" y="1765"/>
                  </a:cubicBezTo>
                  <a:cubicBezTo>
                    <a:pt x="6267" y="1756"/>
                    <a:pt x="6218" y="1752"/>
                    <a:pt x="6168" y="1752"/>
                  </a:cubicBezTo>
                  <a:cubicBezTo>
                    <a:pt x="6035" y="1752"/>
                    <a:pt x="5898" y="1776"/>
                    <a:pt x="5760" y="1776"/>
                  </a:cubicBezTo>
                  <a:cubicBezTo>
                    <a:pt x="5738" y="1776"/>
                    <a:pt x="5694" y="1776"/>
                    <a:pt x="5683" y="1820"/>
                  </a:cubicBezTo>
                  <a:cubicBezTo>
                    <a:pt x="5649" y="1898"/>
                    <a:pt x="5683" y="1998"/>
                    <a:pt x="5683" y="2075"/>
                  </a:cubicBezTo>
                  <a:cubicBezTo>
                    <a:pt x="5727" y="2453"/>
                    <a:pt x="5705" y="2830"/>
                    <a:pt x="5727" y="3185"/>
                  </a:cubicBezTo>
                  <a:cubicBezTo>
                    <a:pt x="5738" y="3562"/>
                    <a:pt x="5783" y="3940"/>
                    <a:pt x="5816" y="4295"/>
                  </a:cubicBezTo>
                  <a:cubicBezTo>
                    <a:pt x="5960" y="5349"/>
                    <a:pt x="6171" y="6381"/>
                    <a:pt x="6426" y="7402"/>
                  </a:cubicBezTo>
                  <a:cubicBezTo>
                    <a:pt x="6171" y="6836"/>
                    <a:pt x="5905" y="6270"/>
                    <a:pt x="5649" y="5682"/>
                  </a:cubicBezTo>
                  <a:cubicBezTo>
                    <a:pt x="5261" y="4783"/>
                    <a:pt x="4873" y="3884"/>
                    <a:pt x="4540" y="2952"/>
                  </a:cubicBezTo>
                  <a:cubicBezTo>
                    <a:pt x="4362" y="2486"/>
                    <a:pt x="4207" y="2009"/>
                    <a:pt x="4040" y="1543"/>
                  </a:cubicBezTo>
                  <a:cubicBezTo>
                    <a:pt x="3896" y="1077"/>
                    <a:pt x="3763" y="599"/>
                    <a:pt x="3563" y="155"/>
                  </a:cubicBezTo>
                  <a:cubicBezTo>
                    <a:pt x="3541" y="111"/>
                    <a:pt x="3519" y="67"/>
                    <a:pt x="3485" y="22"/>
                  </a:cubicBezTo>
                  <a:cubicBezTo>
                    <a:pt x="3485" y="11"/>
                    <a:pt x="3474" y="0"/>
                    <a:pt x="3463" y="0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Google Shape;2380;p40">
              <a:extLst>
                <a:ext uri="{FF2B5EF4-FFF2-40B4-BE49-F238E27FC236}">
                  <a16:creationId xmlns:a16="http://schemas.microsoft.com/office/drawing/2014/main" id="{063F5EC2-A81C-726D-7047-327905DBB86C}"/>
                </a:ext>
              </a:extLst>
            </p:cNvPr>
            <p:cNvSpPr/>
            <p:nvPr/>
          </p:nvSpPr>
          <p:spPr>
            <a:xfrm>
              <a:off x="4434525" y="1766000"/>
              <a:ext cx="627625" cy="498675"/>
            </a:xfrm>
            <a:custGeom>
              <a:avLst/>
              <a:gdLst/>
              <a:ahLst/>
              <a:cxnLst/>
              <a:rect l="l" t="t" r="r" b="b"/>
              <a:pathLst>
                <a:path w="25105" h="19947" extrusionOk="0">
                  <a:moveTo>
                    <a:pt x="13817" y="0"/>
                  </a:moveTo>
                  <a:cubicBezTo>
                    <a:pt x="12952" y="11"/>
                    <a:pt x="12164" y="422"/>
                    <a:pt x="11542" y="988"/>
                  </a:cubicBezTo>
                  <a:cubicBezTo>
                    <a:pt x="11098" y="1388"/>
                    <a:pt x="10710" y="1954"/>
                    <a:pt x="10455" y="2586"/>
                  </a:cubicBezTo>
                  <a:cubicBezTo>
                    <a:pt x="10421" y="2553"/>
                    <a:pt x="10388" y="2508"/>
                    <a:pt x="10333" y="2486"/>
                  </a:cubicBezTo>
                  <a:cubicBezTo>
                    <a:pt x="10044" y="2275"/>
                    <a:pt x="9722" y="2098"/>
                    <a:pt x="9378" y="1987"/>
                  </a:cubicBezTo>
                  <a:cubicBezTo>
                    <a:pt x="9051" y="1874"/>
                    <a:pt x="8703" y="1816"/>
                    <a:pt x="8355" y="1816"/>
                  </a:cubicBezTo>
                  <a:cubicBezTo>
                    <a:pt x="7480" y="1816"/>
                    <a:pt x="6610" y="2180"/>
                    <a:pt x="6093" y="2919"/>
                  </a:cubicBezTo>
                  <a:cubicBezTo>
                    <a:pt x="5727" y="3419"/>
                    <a:pt x="5538" y="4073"/>
                    <a:pt x="5627" y="4695"/>
                  </a:cubicBezTo>
                  <a:cubicBezTo>
                    <a:pt x="5649" y="4750"/>
                    <a:pt x="5660" y="4784"/>
                    <a:pt x="5660" y="4828"/>
                  </a:cubicBezTo>
                  <a:cubicBezTo>
                    <a:pt x="5660" y="4828"/>
                    <a:pt x="5455" y="4817"/>
                    <a:pt x="5198" y="4817"/>
                  </a:cubicBezTo>
                  <a:cubicBezTo>
                    <a:pt x="4942" y="4817"/>
                    <a:pt x="4634" y="4828"/>
                    <a:pt x="4429" y="4872"/>
                  </a:cubicBezTo>
                  <a:cubicBezTo>
                    <a:pt x="4051" y="4939"/>
                    <a:pt x="3707" y="5128"/>
                    <a:pt x="3408" y="5327"/>
                  </a:cubicBezTo>
                  <a:cubicBezTo>
                    <a:pt x="2842" y="5749"/>
                    <a:pt x="2431" y="6404"/>
                    <a:pt x="2320" y="7092"/>
                  </a:cubicBezTo>
                  <a:cubicBezTo>
                    <a:pt x="2242" y="7480"/>
                    <a:pt x="2264" y="7880"/>
                    <a:pt x="2342" y="8290"/>
                  </a:cubicBezTo>
                  <a:cubicBezTo>
                    <a:pt x="2375" y="8400"/>
                    <a:pt x="2676" y="9346"/>
                    <a:pt x="2823" y="9346"/>
                  </a:cubicBezTo>
                  <a:cubicBezTo>
                    <a:pt x="2824" y="9346"/>
                    <a:pt x="2826" y="9346"/>
                    <a:pt x="2827" y="9345"/>
                  </a:cubicBezTo>
                  <a:lnTo>
                    <a:pt x="2827" y="9345"/>
                  </a:lnTo>
                  <a:cubicBezTo>
                    <a:pt x="2761" y="9357"/>
                    <a:pt x="2685" y="9379"/>
                    <a:pt x="2620" y="9400"/>
                  </a:cubicBezTo>
                  <a:cubicBezTo>
                    <a:pt x="1099" y="9922"/>
                    <a:pt x="0" y="11908"/>
                    <a:pt x="1144" y="13296"/>
                  </a:cubicBezTo>
                  <a:cubicBezTo>
                    <a:pt x="1599" y="13839"/>
                    <a:pt x="2220" y="14283"/>
                    <a:pt x="2897" y="14561"/>
                  </a:cubicBezTo>
                  <a:cubicBezTo>
                    <a:pt x="2875" y="14616"/>
                    <a:pt x="2842" y="14672"/>
                    <a:pt x="2830" y="14727"/>
                  </a:cubicBezTo>
                  <a:cubicBezTo>
                    <a:pt x="2198" y="16503"/>
                    <a:pt x="3552" y="18256"/>
                    <a:pt x="5117" y="18956"/>
                  </a:cubicBezTo>
                  <a:cubicBezTo>
                    <a:pt x="5491" y="19116"/>
                    <a:pt x="5873" y="19205"/>
                    <a:pt x="6261" y="19205"/>
                  </a:cubicBezTo>
                  <a:cubicBezTo>
                    <a:pt x="6357" y="19205"/>
                    <a:pt x="6452" y="19200"/>
                    <a:pt x="6548" y="19189"/>
                  </a:cubicBezTo>
                  <a:cubicBezTo>
                    <a:pt x="6615" y="19255"/>
                    <a:pt x="6704" y="19322"/>
                    <a:pt x="6781" y="19399"/>
                  </a:cubicBezTo>
                  <a:cubicBezTo>
                    <a:pt x="7283" y="19776"/>
                    <a:pt x="7977" y="19946"/>
                    <a:pt x="8646" y="19946"/>
                  </a:cubicBezTo>
                  <a:cubicBezTo>
                    <a:pt x="8983" y="19946"/>
                    <a:pt x="9314" y="19903"/>
                    <a:pt x="9611" y="19821"/>
                  </a:cubicBezTo>
                  <a:cubicBezTo>
                    <a:pt x="10643" y="19544"/>
                    <a:pt x="11576" y="18789"/>
                    <a:pt x="11853" y="17735"/>
                  </a:cubicBezTo>
                  <a:cubicBezTo>
                    <a:pt x="11886" y="17591"/>
                    <a:pt x="12086" y="16570"/>
                    <a:pt x="11931" y="16492"/>
                  </a:cubicBezTo>
                  <a:lnTo>
                    <a:pt x="11931" y="16492"/>
                  </a:lnTo>
                  <a:cubicBezTo>
                    <a:pt x="11975" y="16514"/>
                    <a:pt x="12008" y="16536"/>
                    <a:pt x="12075" y="16547"/>
                  </a:cubicBezTo>
                  <a:cubicBezTo>
                    <a:pt x="12540" y="16718"/>
                    <a:pt x="13046" y="16822"/>
                    <a:pt x="13551" y="16822"/>
                  </a:cubicBezTo>
                  <a:cubicBezTo>
                    <a:pt x="13866" y="16822"/>
                    <a:pt x="14180" y="16781"/>
                    <a:pt x="14483" y="16692"/>
                  </a:cubicBezTo>
                  <a:cubicBezTo>
                    <a:pt x="15182" y="16481"/>
                    <a:pt x="15715" y="15981"/>
                    <a:pt x="16015" y="15382"/>
                  </a:cubicBezTo>
                  <a:cubicBezTo>
                    <a:pt x="16492" y="16203"/>
                    <a:pt x="17180" y="16847"/>
                    <a:pt x="18068" y="17235"/>
                  </a:cubicBezTo>
                  <a:cubicBezTo>
                    <a:pt x="18528" y="17432"/>
                    <a:pt x="19025" y="17546"/>
                    <a:pt x="19519" y="17546"/>
                  </a:cubicBezTo>
                  <a:cubicBezTo>
                    <a:pt x="19921" y="17546"/>
                    <a:pt x="20321" y="17471"/>
                    <a:pt x="20698" y="17302"/>
                  </a:cubicBezTo>
                  <a:cubicBezTo>
                    <a:pt x="21286" y="17036"/>
                    <a:pt x="21764" y="16570"/>
                    <a:pt x="21986" y="15970"/>
                  </a:cubicBezTo>
                  <a:cubicBezTo>
                    <a:pt x="22245" y="16051"/>
                    <a:pt x="22515" y="16101"/>
                    <a:pt x="22781" y="16101"/>
                  </a:cubicBezTo>
                  <a:cubicBezTo>
                    <a:pt x="23062" y="16101"/>
                    <a:pt x="23338" y="16046"/>
                    <a:pt x="23595" y="15915"/>
                  </a:cubicBezTo>
                  <a:cubicBezTo>
                    <a:pt x="24161" y="15637"/>
                    <a:pt x="24427" y="15071"/>
                    <a:pt x="24538" y="14483"/>
                  </a:cubicBezTo>
                  <a:cubicBezTo>
                    <a:pt x="24649" y="13906"/>
                    <a:pt x="24571" y="13329"/>
                    <a:pt x="24205" y="12863"/>
                  </a:cubicBezTo>
                  <a:cubicBezTo>
                    <a:pt x="24105" y="12741"/>
                    <a:pt x="23994" y="12608"/>
                    <a:pt x="23872" y="12508"/>
                  </a:cubicBezTo>
                  <a:cubicBezTo>
                    <a:pt x="24250" y="12319"/>
                    <a:pt x="24538" y="11986"/>
                    <a:pt x="24716" y="11598"/>
                  </a:cubicBezTo>
                  <a:cubicBezTo>
                    <a:pt x="25037" y="10921"/>
                    <a:pt x="25104" y="10066"/>
                    <a:pt x="24960" y="9323"/>
                  </a:cubicBezTo>
                  <a:cubicBezTo>
                    <a:pt x="24816" y="8635"/>
                    <a:pt x="24383" y="8069"/>
                    <a:pt x="23817" y="7669"/>
                  </a:cubicBezTo>
                  <a:cubicBezTo>
                    <a:pt x="23295" y="7314"/>
                    <a:pt x="22585" y="6981"/>
                    <a:pt x="21863" y="6881"/>
                  </a:cubicBezTo>
                  <a:cubicBezTo>
                    <a:pt x="22385" y="5749"/>
                    <a:pt x="21997" y="4295"/>
                    <a:pt x="21098" y="3341"/>
                  </a:cubicBezTo>
                  <a:cubicBezTo>
                    <a:pt x="20476" y="2697"/>
                    <a:pt x="19599" y="2220"/>
                    <a:pt x="18701" y="2164"/>
                  </a:cubicBezTo>
                  <a:cubicBezTo>
                    <a:pt x="18651" y="2162"/>
                    <a:pt x="18601" y="2161"/>
                    <a:pt x="18551" y="2161"/>
                  </a:cubicBezTo>
                  <a:cubicBezTo>
                    <a:pt x="18140" y="2161"/>
                    <a:pt x="17714" y="2243"/>
                    <a:pt x="17358" y="2431"/>
                  </a:cubicBezTo>
                  <a:cubicBezTo>
                    <a:pt x="17358" y="2431"/>
                    <a:pt x="17213" y="1931"/>
                    <a:pt x="16869" y="1487"/>
                  </a:cubicBezTo>
                  <a:cubicBezTo>
                    <a:pt x="16636" y="1177"/>
                    <a:pt x="16326" y="899"/>
                    <a:pt x="16026" y="700"/>
                  </a:cubicBezTo>
                  <a:cubicBezTo>
                    <a:pt x="15393" y="278"/>
                    <a:pt x="14583" y="0"/>
                    <a:pt x="13817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Google Shape;2381;p40">
              <a:extLst>
                <a:ext uri="{FF2B5EF4-FFF2-40B4-BE49-F238E27FC236}">
                  <a16:creationId xmlns:a16="http://schemas.microsoft.com/office/drawing/2014/main" id="{10FEE06E-7591-64B2-A6C6-304A68811A72}"/>
                </a:ext>
              </a:extLst>
            </p:cNvPr>
            <p:cNvSpPr/>
            <p:nvPr/>
          </p:nvSpPr>
          <p:spPr>
            <a:xfrm>
              <a:off x="4802150" y="2277325"/>
              <a:ext cx="143725" cy="255000"/>
            </a:xfrm>
            <a:custGeom>
              <a:avLst/>
              <a:gdLst/>
              <a:ahLst/>
              <a:cxnLst/>
              <a:rect l="l" t="t" r="r" b="b"/>
              <a:pathLst>
                <a:path w="5749" h="10200" fill="none" extrusionOk="0">
                  <a:moveTo>
                    <a:pt x="5749" y="10200"/>
                  </a:moveTo>
                  <a:cubicBezTo>
                    <a:pt x="4506" y="7037"/>
                    <a:pt x="2109" y="2764"/>
                    <a:pt x="0" y="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Google Shape;2382;p40">
              <a:extLst>
                <a:ext uri="{FF2B5EF4-FFF2-40B4-BE49-F238E27FC236}">
                  <a16:creationId xmlns:a16="http://schemas.microsoft.com/office/drawing/2014/main" id="{8B6ED6CE-D67D-F5D0-75C3-1D7C5A7E4AD1}"/>
                </a:ext>
              </a:extLst>
            </p:cNvPr>
            <p:cNvSpPr/>
            <p:nvPr/>
          </p:nvSpPr>
          <p:spPr>
            <a:xfrm>
              <a:off x="4882875" y="2253475"/>
              <a:ext cx="39700" cy="108775"/>
            </a:xfrm>
            <a:custGeom>
              <a:avLst/>
              <a:gdLst/>
              <a:ahLst/>
              <a:cxnLst/>
              <a:rect l="l" t="t" r="r" b="b"/>
              <a:pathLst>
                <a:path w="1588" h="4351" fill="none" extrusionOk="0">
                  <a:moveTo>
                    <a:pt x="1588" y="4351"/>
                  </a:moveTo>
                  <a:cubicBezTo>
                    <a:pt x="889" y="2964"/>
                    <a:pt x="367" y="1499"/>
                    <a:pt x="1" y="0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Google Shape;2383;p40">
              <a:extLst>
                <a:ext uri="{FF2B5EF4-FFF2-40B4-BE49-F238E27FC236}">
                  <a16:creationId xmlns:a16="http://schemas.microsoft.com/office/drawing/2014/main" id="{FC1E0559-2148-BF74-150A-D48EED260C0E}"/>
                </a:ext>
              </a:extLst>
            </p:cNvPr>
            <p:cNvSpPr/>
            <p:nvPr/>
          </p:nvSpPr>
          <p:spPr>
            <a:xfrm>
              <a:off x="4553825" y="1859775"/>
              <a:ext cx="379850" cy="217000"/>
            </a:xfrm>
            <a:custGeom>
              <a:avLst/>
              <a:gdLst/>
              <a:ahLst/>
              <a:cxnLst/>
              <a:rect l="l" t="t" r="r" b="b"/>
              <a:pathLst>
                <a:path w="15194" h="8680" fill="none" extrusionOk="0">
                  <a:moveTo>
                    <a:pt x="15049" y="4983"/>
                  </a:moveTo>
                  <a:cubicBezTo>
                    <a:pt x="15194" y="4107"/>
                    <a:pt x="14805" y="3174"/>
                    <a:pt x="14095" y="2653"/>
                  </a:cubicBezTo>
                  <a:cubicBezTo>
                    <a:pt x="13385" y="2120"/>
                    <a:pt x="12375" y="2031"/>
                    <a:pt x="11587" y="2431"/>
                  </a:cubicBezTo>
                  <a:cubicBezTo>
                    <a:pt x="11354" y="1454"/>
                    <a:pt x="10655" y="555"/>
                    <a:pt x="9689" y="278"/>
                  </a:cubicBezTo>
                  <a:cubicBezTo>
                    <a:pt x="8713" y="0"/>
                    <a:pt x="7547" y="478"/>
                    <a:pt x="7225" y="1443"/>
                  </a:cubicBezTo>
                  <a:cubicBezTo>
                    <a:pt x="6770" y="578"/>
                    <a:pt x="5450" y="333"/>
                    <a:pt x="4728" y="977"/>
                  </a:cubicBezTo>
                  <a:cubicBezTo>
                    <a:pt x="3996" y="1632"/>
                    <a:pt x="4085" y="2964"/>
                    <a:pt x="4884" y="3518"/>
                  </a:cubicBezTo>
                  <a:cubicBezTo>
                    <a:pt x="4440" y="3341"/>
                    <a:pt x="3974" y="3208"/>
                    <a:pt x="3496" y="3263"/>
                  </a:cubicBezTo>
                  <a:cubicBezTo>
                    <a:pt x="3019" y="3319"/>
                    <a:pt x="2553" y="3563"/>
                    <a:pt x="2342" y="3996"/>
                  </a:cubicBezTo>
                  <a:cubicBezTo>
                    <a:pt x="2143" y="4429"/>
                    <a:pt x="2287" y="5017"/>
                    <a:pt x="2709" y="5228"/>
                  </a:cubicBezTo>
                  <a:cubicBezTo>
                    <a:pt x="1798" y="4884"/>
                    <a:pt x="666" y="5405"/>
                    <a:pt x="334" y="6315"/>
                  </a:cubicBezTo>
                  <a:cubicBezTo>
                    <a:pt x="1" y="7214"/>
                    <a:pt x="511" y="8346"/>
                    <a:pt x="1410" y="8679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Google Shape;2384;p40">
              <a:extLst>
                <a:ext uri="{FF2B5EF4-FFF2-40B4-BE49-F238E27FC236}">
                  <a16:creationId xmlns:a16="http://schemas.microsoft.com/office/drawing/2014/main" id="{615EEE02-E5FA-DC47-39D0-FC5D18715DDA}"/>
                </a:ext>
              </a:extLst>
            </p:cNvPr>
            <p:cNvSpPr/>
            <p:nvPr/>
          </p:nvSpPr>
          <p:spPr>
            <a:xfrm>
              <a:off x="4832100" y="2048725"/>
              <a:ext cx="160400" cy="82975"/>
            </a:xfrm>
            <a:custGeom>
              <a:avLst/>
              <a:gdLst/>
              <a:ahLst/>
              <a:cxnLst/>
              <a:rect l="l" t="t" r="r" b="b"/>
              <a:pathLst>
                <a:path w="6416" h="3319" fill="none" extrusionOk="0">
                  <a:moveTo>
                    <a:pt x="6282" y="3318"/>
                  </a:moveTo>
                  <a:cubicBezTo>
                    <a:pt x="6415" y="2897"/>
                    <a:pt x="6271" y="2397"/>
                    <a:pt x="5916" y="2120"/>
                  </a:cubicBezTo>
                  <a:cubicBezTo>
                    <a:pt x="5572" y="1842"/>
                    <a:pt x="5062" y="1809"/>
                    <a:pt x="4684" y="2009"/>
                  </a:cubicBezTo>
                  <a:cubicBezTo>
                    <a:pt x="4740" y="1210"/>
                    <a:pt x="4218" y="400"/>
                    <a:pt x="3463" y="144"/>
                  </a:cubicBezTo>
                  <a:cubicBezTo>
                    <a:pt x="3086" y="0"/>
                    <a:pt x="2642" y="0"/>
                    <a:pt x="2287" y="200"/>
                  </a:cubicBezTo>
                  <a:cubicBezTo>
                    <a:pt x="1921" y="389"/>
                    <a:pt x="1677" y="777"/>
                    <a:pt x="1699" y="1176"/>
                  </a:cubicBezTo>
                  <a:cubicBezTo>
                    <a:pt x="1521" y="788"/>
                    <a:pt x="1000" y="599"/>
                    <a:pt x="589" y="766"/>
                  </a:cubicBezTo>
                  <a:cubicBezTo>
                    <a:pt x="190" y="943"/>
                    <a:pt x="1" y="1476"/>
                    <a:pt x="178" y="1865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Google Shape;2385;p40">
              <a:extLst>
                <a:ext uri="{FF2B5EF4-FFF2-40B4-BE49-F238E27FC236}">
                  <a16:creationId xmlns:a16="http://schemas.microsoft.com/office/drawing/2014/main" id="{1211C638-2B6C-271F-E25C-43B2310273BB}"/>
                </a:ext>
              </a:extLst>
            </p:cNvPr>
            <p:cNvSpPr/>
            <p:nvPr/>
          </p:nvSpPr>
          <p:spPr>
            <a:xfrm>
              <a:off x="4587125" y="2105600"/>
              <a:ext cx="115450" cy="114050"/>
            </a:xfrm>
            <a:custGeom>
              <a:avLst/>
              <a:gdLst/>
              <a:ahLst/>
              <a:cxnLst/>
              <a:rect l="l" t="t" r="r" b="b"/>
              <a:pathLst>
                <a:path w="4618" h="4562" fill="none" extrusionOk="0">
                  <a:moveTo>
                    <a:pt x="4617" y="1066"/>
                  </a:moveTo>
                  <a:cubicBezTo>
                    <a:pt x="4473" y="766"/>
                    <a:pt x="4140" y="555"/>
                    <a:pt x="3796" y="544"/>
                  </a:cubicBezTo>
                  <a:cubicBezTo>
                    <a:pt x="3463" y="533"/>
                    <a:pt x="3119" y="710"/>
                    <a:pt x="2941" y="999"/>
                  </a:cubicBezTo>
                  <a:cubicBezTo>
                    <a:pt x="2886" y="555"/>
                    <a:pt x="2298" y="144"/>
                    <a:pt x="1887" y="89"/>
                  </a:cubicBezTo>
                  <a:cubicBezTo>
                    <a:pt x="1254" y="0"/>
                    <a:pt x="544" y="333"/>
                    <a:pt x="278" y="944"/>
                  </a:cubicBezTo>
                  <a:cubicBezTo>
                    <a:pt x="0" y="1620"/>
                    <a:pt x="400" y="2397"/>
                    <a:pt x="1010" y="2752"/>
                  </a:cubicBezTo>
                  <a:cubicBezTo>
                    <a:pt x="611" y="2697"/>
                    <a:pt x="267" y="3108"/>
                    <a:pt x="267" y="3529"/>
                  </a:cubicBezTo>
                  <a:cubicBezTo>
                    <a:pt x="267" y="3940"/>
                    <a:pt x="511" y="4284"/>
                    <a:pt x="822" y="4561"/>
                  </a:cubicBezTo>
                </a:path>
              </a:pathLst>
            </a:custGeom>
            <a:noFill/>
            <a:ln w="3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Google Shape;2386;p40">
              <a:extLst>
                <a:ext uri="{FF2B5EF4-FFF2-40B4-BE49-F238E27FC236}">
                  <a16:creationId xmlns:a16="http://schemas.microsoft.com/office/drawing/2014/main" id="{BBD53AFD-8463-0BF9-D017-510AA8C28379}"/>
                </a:ext>
              </a:extLst>
            </p:cNvPr>
            <p:cNvSpPr/>
            <p:nvPr/>
          </p:nvSpPr>
          <p:spPr>
            <a:xfrm>
              <a:off x="4925325" y="2407350"/>
              <a:ext cx="66900" cy="119750"/>
            </a:xfrm>
            <a:custGeom>
              <a:avLst/>
              <a:gdLst/>
              <a:ahLst/>
              <a:cxnLst/>
              <a:rect l="l" t="t" r="r" b="b"/>
              <a:pathLst>
                <a:path w="2676" h="4790" extrusionOk="0">
                  <a:moveTo>
                    <a:pt x="139" y="1"/>
                  </a:moveTo>
                  <a:cubicBezTo>
                    <a:pt x="63" y="1"/>
                    <a:pt x="8" y="61"/>
                    <a:pt x="1" y="227"/>
                  </a:cubicBezTo>
                  <a:cubicBezTo>
                    <a:pt x="1" y="315"/>
                    <a:pt x="23" y="415"/>
                    <a:pt x="56" y="504"/>
                  </a:cubicBezTo>
                  <a:cubicBezTo>
                    <a:pt x="400" y="1514"/>
                    <a:pt x="844" y="2502"/>
                    <a:pt x="1377" y="3412"/>
                  </a:cubicBezTo>
                  <a:cubicBezTo>
                    <a:pt x="1610" y="3833"/>
                    <a:pt x="1843" y="4300"/>
                    <a:pt x="2165" y="4633"/>
                  </a:cubicBezTo>
                  <a:cubicBezTo>
                    <a:pt x="2256" y="4734"/>
                    <a:pt x="2357" y="4789"/>
                    <a:pt x="2442" y="4789"/>
                  </a:cubicBezTo>
                  <a:cubicBezTo>
                    <a:pt x="2449" y="4789"/>
                    <a:pt x="2457" y="4789"/>
                    <a:pt x="2465" y="4788"/>
                  </a:cubicBezTo>
                  <a:cubicBezTo>
                    <a:pt x="2553" y="4777"/>
                    <a:pt x="2620" y="4688"/>
                    <a:pt x="2653" y="4610"/>
                  </a:cubicBezTo>
                  <a:cubicBezTo>
                    <a:pt x="2675" y="4522"/>
                    <a:pt x="2664" y="4422"/>
                    <a:pt x="2653" y="4344"/>
                  </a:cubicBezTo>
                  <a:cubicBezTo>
                    <a:pt x="2509" y="3623"/>
                    <a:pt x="2209" y="2946"/>
                    <a:pt x="1843" y="2302"/>
                  </a:cubicBezTo>
                  <a:cubicBezTo>
                    <a:pt x="1488" y="1647"/>
                    <a:pt x="1111" y="1015"/>
                    <a:pt x="667" y="415"/>
                  </a:cubicBezTo>
                  <a:cubicBezTo>
                    <a:pt x="582" y="300"/>
                    <a:pt x="308" y="1"/>
                    <a:pt x="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Google Shape;2387;p40">
              <a:extLst>
                <a:ext uri="{FF2B5EF4-FFF2-40B4-BE49-F238E27FC236}">
                  <a16:creationId xmlns:a16="http://schemas.microsoft.com/office/drawing/2014/main" id="{F1E436C2-8C86-09DC-E962-C11EBCE19620}"/>
                </a:ext>
              </a:extLst>
            </p:cNvPr>
            <p:cNvSpPr/>
            <p:nvPr/>
          </p:nvSpPr>
          <p:spPr>
            <a:xfrm>
              <a:off x="4911175" y="2374200"/>
              <a:ext cx="18900" cy="24400"/>
            </a:xfrm>
            <a:custGeom>
              <a:avLst/>
              <a:gdLst/>
              <a:ahLst/>
              <a:cxnLst/>
              <a:rect l="l" t="t" r="r" b="b"/>
              <a:pathLst>
                <a:path w="756" h="976" extrusionOk="0">
                  <a:moveTo>
                    <a:pt x="224" y="0"/>
                  </a:moveTo>
                  <a:cubicBezTo>
                    <a:pt x="205" y="0"/>
                    <a:pt x="186" y="3"/>
                    <a:pt x="167" y="10"/>
                  </a:cubicBezTo>
                  <a:cubicBezTo>
                    <a:pt x="56" y="43"/>
                    <a:pt x="1" y="188"/>
                    <a:pt x="23" y="310"/>
                  </a:cubicBezTo>
                  <a:cubicBezTo>
                    <a:pt x="56" y="565"/>
                    <a:pt x="234" y="798"/>
                    <a:pt x="445" y="920"/>
                  </a:cubicBezTo>
                  <a:cubicBezTo>
                    <a:pt x="478" y="953"/>
                    <a:pt x="522" y="976"/>
                    <a:pt x="578" y="976"/>
                  </a:cubicBezTo>
                  <a:cubicBezTo>
                    <a:pt x="633" y="976"/>
                    <a:pt x="678" y="964"/>
                    <a:pt x="722" y="931"/>
                  </a:cubicBezTo>
                  <a:cubicBezTo>
                    <a:pt x="755" y="898"/>
                    <a:pt x="755" y="820"/>
                    <a:pt x="744" y="754"/>
                  </a:cubicBezTo>
                  <a:cubicBezTo>
                    <a:pt x="722" y="509"/>
                    <a:pt x="622" y="265"/>
                    <a:pt x="445" y="99"/>
                  </a:cubicBezTo>
                  <a:cubicBezTo>
                    <a:pt x="383" y="46"/>
                    <a:pt x="300" y="0"/>
                    <a:pt x="2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Google Shape;2388;p40">
              <a:extLst>
                <a:ext uri="{FF2B5EF4-FFF2-40B4-BE49-F238E27FC236}">
                  <a16:creationId xmlns:a16="http://schemas.microsoft.com/office/drawing/2014/main" id="{7AD7B827-4B29-586B-CC1C-F05C4C85EF61}"/>
                </a:ext>
              </a:extLst>
            </p:cNvPr>
            <p:cNvSpPr/>
            <p:nvPr/>
          </p:nvSpPr>
          <p:spPr>
            <a:xfrm>
              <a:off x="4893900" y="1836525"/>
              <a:ext cx="75025" cy="85750"/>
            </a:xfrm>
            <a:custGeom>
              <a:avLst/>
              <a:gdLst/>
              <a:ahLst/>
              <a:cxnLst/>
              <a:rect l="l" t="t" r="r" b="b"/>
              <a:pathLst>
                <a:path w="3001" h="3430" extrusionOk="0">
                  <a:moveTo>
                    <a:pt x="542" y="1"/>
                  </a:moveTo>
                  <a:cubicBezTo>
                    <a:pt x="277" y="1"/>
                    <a:pt x="1" y="133"/>
                    <a:pt x="203" y="442"/>
                  </a:cubicBezTo>
                  <a:cubicBezTo>
                    <a:pt x="492" y="886"/>
                    <a:pt x="1047" y="1053"/>
                    <a:pt x="1358" y="1474"/>
                  </a:cubicBezTo>
                  <a:cubicBezTo>
                    <a:pt x="1469" y="1607"/>
                    <a:pt x="1546" y="1752"/>
                    <a:pt x="1635" y="1896"/>
                  </a:cubicBezTo>
                  <a:cubicBezTo>
                    <a:pt x="1813" y="2218"/>
                    <a:pt x="1935" y="2562"/>
                    <a:pt x="2079" y="2917"/>
                  </a:cubicBezTo>
                  <a:cubicBezTo>
                    <a:pt x="2135" y="3083"/>
                    <a:pt x="2212" y="3217"/>
                    <a:pt x="2356" y="3328"/>
                  </a:cubicBezTo>
                  <a:cubicBezTo>
                    <a:pt x="2436" y="3387"/>
                    <a:pt x="2551" y="3429"/>
                    <a:pt x="2662" y="3429"/>
                  </a:cubicBezTo>
                  <a:cubicBezTo>
                    <a:pt x="2675" y="3429"/>
                    <a:pt x="2688" y="3429"/>
                    <a:pt x="2700" y="3427"/>
                  </a:cubicBezTo>
                  <a:cubicBezTo>
                    <a:pt x="2989" y="3372"/>
                    <a:pt x="3000" y="3028"/>
                    <a:pt x="2989" y="2784"/>
                  </a:cubicBezTo>
                  <a:cubicBezTo>
                    <a:pt x="2878" y="1563"/>
                    <a:pt x="1924" y="209"/>
                    <a:pt x="658" y="9"/>
                  </a:cubicBezTo>
                  <a:cubicBezTo>
                    <a:pt x="621" y="4"/>
                    <a:pt x="582" y="1"/>
                    <a:pt x="5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Google Shape;2389;p40">
              <a:extLst>
                <a:ext uri="{FF2B5EF4-FFF2-40B4-BE49-F238E27FC236}">
                  <a16:creationId xmlns:a16="http://schemas.microsoft.com/office/drawing/2014/main" id="{10792184-0614-BAB2-C6AD-4BE0414BBC88}"/>
                </a:ext>
              </a:extLst>
            </p:cNvPr>
            <p:cNvSpPr/>
            <p:nvPr/>
          </p:nvSpPr>
          <p:spPr>
            <a:xfrm>
              <a:off x="4813525" y="1788550"/>
              <a:ext cx="46625" cy="47825"/>
            </a:xfrm>
            <a:custGeom>
              <a:avLst/>
              <a:gdLst/>
              <a:ahLst/>
              <a:cxnLst/>
              <a:rect l="l" t="t" r="r" b="b"/>
              <a:pathLst>
                <a:path w="1865" h="1913" extrusionOk="0">
                  <a:moveTo>
                    <a:pt x="206" y="0"/>
                  </a:moveTo>
                  <a:cubicBezTo>
                    <a:pt x="169" y="0"/>
                    <a:pt x="133" y="9"/>
                    <a:pt x="100" y="31"/>
                  </a:cubicBezTo>
                  <a:cubicBezTo>
                    <a:pt x="0" y="86"/>
                    <a:pt x="0" y="219"/>
                    <a:pt x="45" y="319"/>
                  </a:cubicBezTo>
                  <a:cubicBezTo>
                    <a:pt x="100" y="430"/>
                    <a:pt x="200" y="497"/>
                    <a:pt x="267" y="597"/>
                  </a:cubicBezTo>
                  <a:cubicBezTo>
                    <a:pt x="367" y="708"/>
                    <a:pt x="466" y="830"/>
                    <a:pt x="555" y="963"/>
                  </a:cubicBezTo>
                  <a:cubicBezTo>
                    <a:pt x="733" y="1196"/>
                    <a:pt x="899" y="1462"/>
                    <a:pt x="1099" y="1684"/>
                  </a:cubicBezTo>
                  <a:cubicBezTo>
                    <a:pt x="1185" y="1778"/>
                    <a:pt x="1336" y="1912"/>
                    <a:pt x="1483" y="1912"/>
                  </a:cubicBezTo>
                  <a:cubicBezTo>
                    <a:pt x="1526" y="1912"/>
                    <a:pt x="1569" y="1901"/>
                    <a:pt x="1609" y="1873"/>
                  </a:cubicBezTo>
                  <a:cubicBezTo>
                    <a:pt x="1865" y="1695"/>
                    <a:pt x="1499" y="1140"/>
                    <a:pt x="1376" y="963"/>
                  </a:cubicBezTo>
                  <a:cubicBezTo>
                    <a:pt x="1132" y="597"/>
                    <a:pt x="810" y="297"/>
                    <a:pt x="433" y="75"/>
                  </a:cubicBezTo>
                  <a:cubicBezTo>
                    <a:pt x="366" y="38"/>
                    <a:pt x="28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Google Shape;2324;p39">
            <a:extLst>
              <a:ext uri="{FF2B5EF4-FFF2-40B4-BE49-F238E27FC236}">
                <a16:creationId xmlns:a16="http://schemas.microsoft.com/office/drawing/2014/main" id="{83B61A4B-01F2-8E2E-A177-61D6EB4441B2}"/>
              </a:ext>
            </a:extLst>
          </p:cNvPr>
          <p:cNvGrpSpPr/>
          <p:nvPr/>
        </p:nvGrpSpPr>
        <p:grpSpPr>
          <a:xfrm>
            <a:off x="10055297" y="1822926"/>
            <a:ext cx="2467557" cy="1515555"/>
            <a:chOff x="5723275" y="2255625"/>
            <a:chExt cx="562975" cy="345775"/>
          </a:xfrm>
        </p:grpSpPr>
        <p:sp>
          <p:nvSpPr>
            <p:cNvPr id="24" name="Google Shape;2325;p39">
              <a:extLst>
                <a:ext uri="{FF2B5EF4-FFF2-40B4-BE49-F238E27FC236}">
                  <a16:creationId xmlns:a16="http://schemas.microsoft.com/office/drawing/2014/main" id="{53BE00B2-7014-7DF6-345B-260CAF78E616}"/>
                </a:ext>
              </a:extLst>
            </p:cNvPr>
            <p:cNvSpPr/>
            <p:nvPr/>
          </p:nvSpPr>
          <p:spPr>
            <a:xfrm>
              <a:off x="5723275" y="2284000"/>
              <a:ext cx="559075" cy="317400"/>
            </a:xfrm>
            <a:custGeom>
              <a:avLst/>
              <a:gdLst/>
              <a:ahLst/>
              <a:cxnLst/>
              <a:rect l="l" t="t" r="r" b="b"/>
              <a:pathLst>
                <a:path w="22363" h="12696" extrusionOk="0">
                  <a:moveTo>
                    <a:pt x="1865" y="0"/>
                  </a:moveTo>
                  <a:cubicBezTo>
                    <a:pt x="1532" y="0"/>
                    <a:pt x="1177" y="0"/>
                    <a:pt x="844" y="11"/>
                  </a:cubicBezTo>
                  <a:cubicBezTo>
                    <a:pt x="0" y="33"/>
                    <a:pt x="145" y="577"/>
                    <a:pt x="256" y="1276"/>
                  </a:cubicBezTo>
                  <a:cubicBezTo>
                    <a:pt x="1010" y="6126"/>
                    <a:pt x="4528" y="10499"/>
                    <a:pt x="9212" y="12097"/>
                  </a:cubicBezTo>
                  <a:cubicBezTo>
                    <a:pt x="10364" y="12489"/>
                    <a:pt x="11596" y="12695"/>
                    <a:pt x="12826" y="12695"/>
                  </a:cubicBezTo>
                  <a:cubicBezTo>
                    <a:pt x="15077" y="12695"/>
                    <a:pt x="17318" y="12002"/>
                    <a:pt x="19033" y="10488"/>
                  </a:cubicBezTo>
                  <a:cubicBezTo>
                    <a:pt x="20132" y="9522"/>
                    <a:pt x="21031" y="8324"/>
                    <a:pt x="21852" y="7103"/>
                  </a:cubicBezTo>
                  <a:cubicBezTo>
                    <a:pt x="22074" y="6748"/>
                    <a:pt x="22363" y="6304"/>
                    <a:pt x="22318" y="5938"/>
                  </a:cubicBezTo>
                  <a:cubicBezTo>
                    <a:pt x="22307" y="5838"/>
                    <a:pt x="22241" y="5771"/>
                    <a:pt x="22174" y="5693"/>
                  </a:cubicBezTo>
                  <a:cubicBezTo>
                    <a:pt x="21697" y="5238"/>
                    <a:pt x="21031" y="4961"/>
                    <a:pt x="20432" y="4695"/>
                  </a:cubicBezTo>
                  <a:cubicBezTo>
                    <a:pt x="18867" y="3995"/>
                    <a:pt x="17191" y="3518"/>
                    <a:pt x="15549" y="3008"/>
                  </a:cubicBezTo>
                  <a:cubicBezTo>
                    <a:pt x="13263" y="2275"/>
                    <a:pt x="10976" y="1476"/>
                    <a:pt x="8646" y="910"/>
                  </a:cubicBezTo>
                  <a:cubicBezTo>
                    <a:pt x="6426" y="366"/>
                    <a:pt x="4140" y="11"/>
                    <a:pt x="1865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Google Shape;2326;p39">
              <a:extLst>
                <a:ext uri="{FF2B5EF4-FFF2-40B4-BE49-F238E27FC236}">
                  <a16:creationId xmlns:a16="http://schemas.microsoft.com/office/drawing/2014/main" id="{D8A85F93-D330-697B-F17D-1BE70EE7F875}"/>
                </a:ext>
              </a:extLst>
            </p:cNvPr>
            <p:cNvSpPr/>
            <p:nvPr/>
          </p:nvSpPr>
          <p:spPr>
            <a:xfrm>
              <a:off x="5723550" y="2255625"/>
              <a:ext cx="562700" cy="207600"/>
            </a:xfrm>
            <a:custGeom>
              <a:avLst/>
              <a:gdLst/>
              <a:ahLst/>
              <a:cxnLst/>
              <a:rect l="l" t="t" r="r" b="b"/>
              <a:pathLst>
                <a:path w="22508" h="8304" extrusionOk="0">
                  <a:moveTo>
                    <a:pt x="4600" y="1"/>
                  </a:moveTo>
                  <a:cubicBezTo>
                    <a:pt x="4491" y="1"/>
                    <a:pt x="4382" y="2"/>
                    <a:pt x="4273" y="3"/>
                  </a:cubicBezTo>
                  <a:cubicBezTo>
                    <a:pt x="4085" y="3"/>
                    <a:pt x="3885" y="25"/>
                    <a:pt x="3696" y="25"/>
                  </a:cubicBezTo>
                  <a:cubicBezTo>
                    <a:pt x="2864" y="59"/>
                    <a:pt x="1898" y="48"/>
                    <a:pt x="1110" y="325"/>
                  </a:cubicBezTo>
                  <a:cubicBezTo>
                    <a:pt x="544" y="514"/>
                    <a:pt x="1" y="1046"/>
                    <a:pt x="145" y="1690"/>
                  </a:cubicBezTo>
                  <a:cubicBezTo>
                    <a:pt x="289" y="2389"/>
                    <a:pt x="1166" y="2878"/>
                    <a:pt x="1721" y="3244"/>
                  </a:cubicBezTo>
                  <a:cubicBezTo>
                    <a:pt x="2520" y="3765"/>
                    <a:pt x="3352" y="4220"/>
                    <a:pt x="4196" y="4642"/>
                  </a:cubicBezTo>
                  <a:cubicBezTo>
                    <a:pt x="7492" y="6251"/>
                    <a:pt x="11032" y="7350"/>
                    <a:pt x="14650" y="7927"/>
                  </a:cubicBezTo>
                  <a:cubicBezTo>
                    <a:pt x="15963" y="8134"/>
                    <a:pt x="17301" y="8303"/>
                    <a:pt x="18637" y="8303"/>
                  </a:cubicBezTo>
                  <a:cubicBezTo>
                    <a:pt x="19095" y="8303"/>
                    <a:pt x="19553" y="8283"/>
                    <a:pt x="20010" y="8238"/>
                  </a:cubicBezTo>
                  <a:cubicBezTo>
                    <a:pt x="20665" y="8160"/>
                    <a:pt x="21697" y="8138"/>
                    <a:pt x="22119" y="7550"/>
                  </a:cubicBezTo>
                  <a:cubicBezTo>
                    <a:pt x="22507" y="6995"/>
                    <a:pt x="22196" y="6273"/>
                    <a:pt x="21775" y="5852"/>
                  </a:cubicBezTo>
                  <a:cubicBezTo>
                    <a:pt x="20310" y="4365"/>
                    <a:pt x="18345" y="3333"/>
                    <a:pt x="16437" y="2545"/>
                  </a:cubicBezTo>
                  <a:cubicBezTo>
                    <a:pt x="12752" y="989"/>
                    <a:pt x="8605" y="1"/>
                    <a:pt x="46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Google Shape;2327;p39">
              <a:extLst>
                <a:ext uri="{FF2B5EF4-FFF2-40B4-BE49-F238E27FC236}">
                  <a16:creationId xmlns:a16="http://schemas.microsoft.com/office/drawing/2014/main" id="{3351A514-6BBF-9499-A6B0-4998CD31D386}"/>
                </a:ext>
              </a:extLst>
            </p:cNvPr>
            <p:cNvSpPr/>
            <p:nvPr/>
          </p:nvSpPr>
          <p:spPr>
            <a:xfrm>
              <a:off x="5750475" y="2265375"/>
              <a:ext cx="507750" cy="180800"/>
            </a:xfrm>
            <a:custGeom>
              <a:avLst/>
              <a:gdLst/>
              <a:ahLst/>
              <a:cxnLst/>
              <a:rect l="l" t="t" r="r" b="b"/>
              <a:pathLst>
                <a:path w="20310" h="7232" extrusionOk="0">
                  <a:moveTo>
                    <a:pt x="3268" y="1"/>
                  </a:moveTo>
                  <a:cubicBezTo>
                    <a:pt x="2466" y="1"/>
                    <a:pt x="1645" y="62"/>
                    <a:pt x="943" y="312"/>
                  </a:cubicBezTo>
                  <a:cubicBezTo>
                    <a:pt x="522" y="445"/>
                    <a:pt x="0" y="756"/>
                    <a:pt x="78" y="1267"/>
                  </a:cubicBezTo>
                  <a:cubicBezTo>
                    <a:pt x="167" y="1700"/>
                    <a:pt x="577" y="2044"/>
                    <a:pt x="899" y="2310"/>
                  </a:cubicBezTo>
                  <a:cubicBezTo>
                    <a:pt x="1631" y="2887"/>
                    <a:pt x="2475" y="3320"/>
                    <a:pt x="3307" y="3753"/>
                  </a:cubicBezTo>
                  <a:cubicBezTo>
                    <a:pt x="6159" y="5218"/>
                    <a:pt x="9234" y="6194"/>
                    <a:pt x="12374" y="6771"/>
                  </a:cubicBezTo>
                  <a:cubicBezTo>
                    <a:pt x="12430" y="6782"/>
                    <a:pt x="12485" y="6782"/>
                    <a:pt x="12541" y="6805"/>
                  </a:cubicBezTo>
                  <a:cubicBezTo>
                    <a:pt x="12763" y="6838"/>
                    <a:pt x="12985" y="6882"/>
                    <a:pt x="13207" y="6916"/>
                  </a:cubicBezTo>
                  <a:cubicBezTo>
                    <a:pt x="14318" y="7094"/>
                    <a:pt x="15454" y="7231"/>
                    <a:pt x="16587" y="7231"/>
                  </a:cubicBezTo>
                  <a:cubicBezTo>
                    <a:pt x="17004" y="7231"/>
                    <a:pt x="17420" y="7213"/>
                    <a:pt x="17834" y="7171"/>
                  </a:cubicBezTo>
                  <a:cubicBezTo>
                    <a:pt x="18323" y="7126"/>
                    <a:pt x="19222" y="7027"/>
                    <a:pt x="19766" y="6694"/>
                  </a:cubicBezTo>
                  <a:cubicBezTo>
                    <a:pt x="20265" y="6372"/>
                    <a:pt x="20309" y="5861"/>
                    <a:pt x="19921" y="5440"/>
                  </a:cubicBezTo>
                  <a:cubicBezTo>
                    <a:pt x="18656" y="4052"/>
                    <a:pt x="16958" y="3131"/>
                    <a:pt x="15260" y="2421"/>
                  </a:cubicBezTo>
                  <a:cubicBezTo>
                    <a:pt x="11853" y="989"/>
                    <a:pt x="8235" y="168"/>
                    <a:pt x="4550" y="35"/>
                  </a:cubicBezTo>
                  <a:cubicBezTo>
                    <a:pt x="4144" y="19"/>
                    <a:pt x="3709" y="1"/>
                    <a:pt x="3268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Google Shape;2328;p39">
              <a:extLst>
                <a:ext uri="{FF2B5EF4-FFF2-40B4-BE49-F238E27FC236}">
                  <a16:creationId xmlns:a16="http://schemas.microsoft.com/office/drawing/2014/main" id="{528F4F94-6CCD-3D31-B028-F2CE002B0D70}"/>
                </a:ext>
              </a:extLst>
            </p:cNvPr>
            <p:cNvSpPr/>
            <p:nvPr/>
          </p:nvSpPr>
          <p:spPr>
            <a:xfrm>
              <a:off x="5918600" y="2522925"/>
              <a:ext cx="14800" cy="10075"/>
            </a:xfrm>
            <a:custGeom>
              <a:avLst/>
              <a:gdLst/>
              <a:ahLst/>
              <a:cxnLst/>
              <a:rect l="l" t="t" r="r" b="b"/>
              <a:pathLst>
                <a:path w="592" h="403" extrusionOk="0">
                  <a:moveTo>
                    <a:pt x="302" y="1"/>
                  </a:moveTo>
                  <a:cubicBezTo>
                    <a:pt x="138" y="1"/>
                    <a:pt x="0" y="222"/>
                    <a:pt x="167" y="354"/>
                  </a:cubicBezTo>
                  <a:cubicBezTo>
                    <a:pt x="206" y="388"/>
                    <a:pt x="248" y="402"/>
                    <a:pt x="290" y="402"/>
                  </a:cubicBezTo>
                  <a:cubicBezTo>
                    <a:pt x="450" y="402"/>
                    <a:pt x="592" y="186"/>
                    <a:pt x="433" y="54"/>
                  </a:cubicBezTo>
                  <a:cubicBezTo>
                    <a:pt x="391" y="17"/>
                    <a:pt x="346" y="1"/>
                    <a:pt x="30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Google Shape;2329;p39">
              <a:extLst>
                <a:ext uri="{FF2B5EF4-FFF2-40B4-BE49-F238E27FC236}">
                  <a16:creationId xmlns:a16="http://schemas.microsoft.com/office/drawing/2014/main" id="{CE684B3A-C8FA-9C66-DC08-D72571E97BD6}"/>
                </a:ext>
              </a:extLst>
            </p:cNvPr>
            <p:cNvSpPr/>
            <p:nvPr/>
          </p:nvSpPr>
          <p:spPr>
            <a:xfrm>
              <a:off x="6002400" y="2535350"/>
              <a:ext cx="13325" cy="12800"/>
            </a:xfrm>
            <a:custGeom>
              <a:avLst/>
              <a:gdLst/>
              <a:ahLst/>
              <a:cxnLst/>
              <a:rect l="l" t="t" r="r" b="b"/>
              <a:pathLst>
                <a:path w="533" h="512" extrusionOk="0">
                  <a:moveTo>
                    <a:pt x="255" y="1"/>
                  </a:moveTo>
                  <a:cubicBezTo>
                    <a:pt x="211" y="1"/>
                    <a:pt x="189" y="12"/>
                    <a:pt x="155" y="23"/>
                  </a:cubicBezTo>
                  <a:cubicBezTo>
                    <a:pt x="133" y="45"/>
                    <a:pt x="100" y="56"/>
                    <a:pt x="78" y="79"/>
                  </a:cubicBezTo>
                  <a:cubicBezTo>
                    <a:pt x="55" y="101"/>
                    <a:pt x="44" y="123"/>
                    <a:pt x="33" y="134"/>
                  </a:cubicBezTo>
                  <a:cubicBezTo>
                    <a:pt x="22" y="178"/>
                    <a:pt x="0" y="223"/>
                    <a:pt x="0" y="256"/>
                  </a:cubicBezTo>
                  <a:lnTo>
                    <a:pt x="22" y="334"/>
                  </a:lnTo>
                  <a:cubicBezTo>
                    <a:pt x="33" y="367"/>
                    <a:pt x="55" y="411"/>
                    <a:pt x="89" y="445"/>
                  </a:cubicBezTo>
                  <a:cubicBezTo>
                    <a:pt x="111" y="467"/>
                    <a:pt x="144" y="478"/>
                    <a:pt x="189" y="500"/>
                  </a:cubicBezTo>
                  <a:cubicBezTo>
                    <a:pt x="211" y="511"/>
                    <a:pt x="255" y="511"/>
                    <a:pt x="277" y="511"/>
                  </a:cubicBezTo>
                  <a:cubicBezTo>
                    <a:pt x="322" y="511"/>
                    <a:pt x="355" y="500"/>
                    <a:pt x="377" y="478"/>
                  </a:cubicBezTo>
                  <a:cubicBezTo>
                    <a:pt x="411" y="467"/>
                    <a:pt x="433" y="456"/>
                    <a:pt x="466" y="434"/>
                  </a:cubicBezTo>
                  <a:cubicBezTo>
                    <a:pt x="477" y="400"/>
                    <a:pt x="488" y="389"/>
                    <a:pt x="499" y="378"/>
                  </a:cubicBezTo>
                  <a:cubicBezTo>
                    <a:pt x="522" y="334"/>
                    <a:pt x="533" y="289"/>
                    <a:pt x="533" y="245"/>
                  </a:cubicBezTo>
                  <a:cubicBezTo>
                    <a:pt x="533" y="223"/>
                    <a:pt x="522" y="212"/>
                    <a:pt x="522" y="178"/>
                  </a:cubicBezTo>
                  <a:cubicBezTo>
                    <a:pt x="499" y="134"/>
                    <a:pt x="477" y="101"/>
                    <a:pt x="444" y="67"/>
                  </a:cubicBezTo>
                  <a:cubicBezTo>
                    <a:pt x="422" y="45"/>
                    <a:pt x="388" y="23"/>
                    <a:pt x="355" y="12"/>
                  </a:cubicBezTo>
                  <a:cubicBezTo>
                    <a:pt x="322" y="1"/>
                    <a:pt x="277" y="1"/>
                    <a:pt x="255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Google Shape;2330;p39">
              <a:extLst>
                <a:ext uri="{FF2B5EF4-FFF2-40B4-BE49-F238E27FC236}">
                  <a16:creationId xmlns:a16="http://schemas.microsoft.com/office/drawing/2014/main" id="{93DA7777-4A8E-1949-5BCC-6FD692AC2DE3}"/>
                </a:ext>
              </a:extLst>
            </p:cNvPr>
            <p:cNvSpPr/>
            <p:nvPr/>
          </p:nvSpPr>
          <p:spPr>
            <a:xfrm>
              <a:off x="6053450" y="2512050"/>
              <a:ext cx="9175" cy="8625"/>
            </a:xfrm>
            <a:custGeom>
              <a:avLst/>
              <a:gdLst/>
              <a:ahLst/>
              <a:cxnLst/>
              <a:rect l="l" t="t" r="r" b="b"/>
              <a:pathLst>
                <a:path w="367" h="345" extrusionOk="0">
                  <a:moveTo>
                    <a:pt x="166" y="1"/>
                  </a:moveTo>
                  <a:cubicBezTo>
                    <a:pt x="133" y="1"/>
                    <a:pt x="122" y="12"/>
                    <a:pt x="100" y="12"/>
                  </a:cubicBezTo>
                  <a:cubicBezTo>
                    <a:pt x="67" y="34"/>
                    <a:pt x="56" y="45"/>
                    <a:pt x="44" y="56"/>
                  </a:cubicBezTo>
                  <a:cubicBezTo>
                    <a:pt x="22" y="67"/>
                    <a:pt x="22" y="89"/>
                    <a:pt x="11" y="100"/>
                  </a:cubicBezTo>
                  <a:cubicBezTo>
                    <a:pt x="0" y="123"/>
                    <a:pt x="0" y="156"/>
                    <a:pt x="0" y="178"/>
                  </a:cubicBezTo>
                  <a:cubicBezTo>
                    <a:pt x="0" y="200"/>
                    <a:pt x="0" y="211"/>
                    <a:pt x="11" y="223"/>
                  </a:cubicBezTo>
                  <a:cubicBezTo>
                    <a:pt x="22" y="256"/>
                    <a:pt x="44" y="278"/>
                    <a:pt x="67" y="311"/>
                  </a:cubicBezTo>
                  <a:cubicBezTo>
                    <a:pt x="78" y="322"/>
                    <a:pt x="111" y="334"/>
                    <a:pt x="122" y="334"/>
                  </a:cubicBezTo>
                  <a:cubicBezTo>
                    <a:pt x="155" y="345"/>
                    <a:pt x="166" y="345"/>
                    <a:pt x="189" y="345"/>
                  </a:cubicBezTo>
                  <a:cubicBezTo>
                    <a:pt x="222" y="345"/>
                    <a:pt x="233" y="334"/>
                    <a:pt x="266" y="334"/>
                  </a:cubicBezTo>
                  <a:cubicBezTo>
                    <a:pt x="289" y="322"/>
                    <a:pt x="300" y="311"/>
                    <a:pt x="322" y="289"/>
                  </a:cubicBezTo>
                  <a:cubicBezTo>
                    <a:pt x="322" y="267"/>
                    <a:pt x="333" y="256"/>
                    <a:pt x="344" y="256"/>
                  </a:cubicBezTo>
                  <a:cubicBezTo>
                    <a:pt x="366" y="223"/>
                    <a:pt x="366" y="200"/>
                    <a:pt x="366" y="167"/>
                  </a:cubicBezTo>
                  <a:cubicBezTo>
                    <a:pt x="366" y="156"/>
                    <a:pt x="366" y="145"/>
                    <a:pt x="344" y="123"/>
                  </a:cubicBezTo>
                  <a:cubicBezTo>
                    <a:pt x="333" y="100"/>
                    <a:pt x="322" y="67"/>
                    <a:pt x="289" y="45"/>
                  </a:cubicBezTo>
                  <a:cubicBezTo>
                    <a:pt x="277" y="23"/>
                    <a:pt x="255" y="12"/>
                    <a:pt x="233" y="12"/>
                  </a:cubicBezTo>
                  <a:cubicBezTo>
                    <a:pt x="211" y="1"/>
                    <a:pt x="189" y="1"/>
                    <a:pt x="16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Google Shape;2331;p39">
              <a:extLst>
                <a:ext uri="{FF2B5EF4-FFF2-40B4-BE49-F238E27FC236}">
                  <a16:creationId xmlns:a16="http://schemas.microsoft.com/office/drawing/2014/main" id="{EB1EA829-D4FE-1C62-8D4A-5908CEAB22D0}"/>
                </a:ext>
              </a:extLst>
            </p:cNvPr>
            <p:cNvSpPr/>
            <p:nvPr/>
          </p:nvSpPr>
          <p:spPr>
            <a:xfrm>
              <a:off x="6126950" y="2549225"/>
              <a:ext cx="3100" cy="3350"/>
            </a:xfrm>
            <a:custGeom>
              <a:avLst/>
              <a:gdLst/>
              <a:ahLst/>
              <a:cxnLst/>
              <a:rect l="l" t="t" r="r" b="b"/>
              <a:pathLst>
                <a:path w="124" h="134" extrusionOk="0">
                  <a:moveTo>
                    <a:pt x="56" y="1"/>
                  </a:moveTo>
                  <a:cubicBezTo>
                    <a:pt x="34" y="1"/>
                    <a:pt x="12" y="12"/>
                    <a:pt x="1" y="34"/>
                  </a:cubicBezTo>
                  <a:lnTo>
                    <a:pt x="1" y="56"/>
                  </a:lnTo>
                  <a:lnTo>
                    <a:pt x="1" y="67"/>
                  </a:lnTo>
                  <a:lnTo>
                    <a:pt x="1" y="78"/>
                  </a:lnTo>
                  <a:cubicBezTo>
                    <a:pt x="1" y="101"/>
                    <a:pt x="1" y="123"/>
                    <a:pt x="12" y="123"/>
                  </a:cubicBezTo>
                  <a:cubicBezTo>
                    <a:pt x="23" y="134"/>
                    <a:pt x="45" y="134"/>
                    <a:pt x="68" y="134"/>
                  </a:cubicBezTo>
                  <a:cubicBezTo>
                    <a:pt x="90" y="134"/>
                    <a:pt x="101" y="123"/>
                    <a:pt x="101" y="123"/>
                  </a:cubicBezTo>
                  <a:cubicBezTo>
                    <a:pt x="112" y="101"/>
                    <a:pt x="123" y="78"/>
                    <a:pt x="123" y="56"/>
                  </a:cubicBezTo>
                  <a:lnTo>
                    <a:pt x="123" y="34"/>
                  </a:lnTo>
                  <a:cubicBezTo>
                    <a:pt x="123" y="23"/>
                    <a:pt x="112" y="23"/>
                    <a:pt x="112" y="12"/>
                  </a:cubicBezTo>
                  <a:cubicBezTo>
                    <a:pt x="112" y="12"/>
                    <a:pt x="101" y="1"/>
                    <a:pt x="90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Google Shape;2332;p39">
              <a:extLst>
                <a:ext uri="{FF2B5EF4-FFF2-40B4-BE49-F238E27FC236}">
                  <a16:creationId xmlns:a16="http://schemas.microsoft.com/office/drawing/2014/main" id="{C46A532D-CDE0-5146-62C4-0F9D7921A0B4}"/>
                </a:ext>
              </a:extLst>
            </p:cNvPr>
            <p:cNvSpPr/>
            <p:nvPr/>
          </p:nvSpPr>
          <p:spPr>
            <a:xfrm>
              <a:off x="6147775" y="2506225"/>
              <a:ext cx="8625" cy="8350"/>
            </a:xfrm>
            <a:custGeom>
              <a:avLst/>
              <a:gdLst/>
              <a:ahLst/>
              <a:cxnLst/>
              <a:rect l="l" t="t" r="r" b="b"/>
              <a:pathLst>
                <a:path w="345" h="334" extrusionOk="0">
                  <a:moveTo>
                    <a:pt x="156" y="1"/>
                  </a:moveTo>
                  <a:cubicBezTo>
                    <a:pt x="122" y="1"/>
                    <a:pt x="111" y="1"/>
                    <a:pt x="100" y="12"/>
                  </a:cubicBezTo>
                  <a:cubicBezTo>
                    <a:pt x="67" y="23"/>
                    <a:pt x="56" y="34"/>
                    <a:pt x="45" y="56"/>
                  </a:cubicBezTo>
                  <a:cubicBezTo>
                    <a:pt x="34" y="67"/>
                    <a:pt x="34" y="78"/>
                    <a:pt x="11" y="89"/>
                  </a:cubicBezTo>
                  <a:cubicBezTo>
                    <a:pt x="0" y="123"/>
                    <a:pt x="0" y="145"/>
                    <a:pt x="0" y="178"/>
                  </a:cubicBezTo>
                  <a:cubicBezTo>
                    <a:pt x="0" y="189"/>
                    <a:pt x="0" y="211"/>
                    <a:pt x="11" y="223"/>
                  </a:cubicBezTo>
                  <a:cubicBezTo>
                    <a:pt x="11" y="234"/>
                    <a:pt x="23" y="245"/>
                    <a:pt x="23" y="267"/>
                  </a:cubicBezTo>
                  <a:cubicBezTo>
                    <a:pt x="45" y="278"/>
                    <a:pt x="56" y="300"/>
                    <a:pt x="89" y="300"/>
                  </a:cubicBezTo>
                  <a:cubicBezTo>
                    <a:pt x="100" y="322"/>
                    <a:pt x="111" y="322"/>
                    <a:pt x="122" y="322"/>
                  </a:cubicBezTo>
                  <a:cubicBezTo>
                    <a:pt x="134" y="322"/>
                    <a:pt x="156" y="333"/>
                    <a:pt x="167" y="333"/>
                  </a:cubicBezTo>
                  <a:lnTo>
                    <a:pt x="211" y="333"/>
                  </a:lnTo>
                  <a:cubicBezTo>
                    <a:pt x="222" y="333"/>
                    <a:pt x="233" y="333"/>
                    <a:pt x="244" y="322"/>
                  </a:cubicBezTo>
                  <a:cubicBezTo>
                    <a:pt x="278" y="300"/>
                    <a:pt x="289" y="289"/>
                    <a:pt x="300" y="278"/>
                  </a:cubicBezTo>
                  <a:lnTo>
                    <a:pt x="333" y="234"/>
                  </a:lnTo>
                  <a:cubicBezTo>
                    <a:pt x="333" y="223"/>
                    <a:pt x="344" y="211"/>
                    <a:pt x="344" y="189"/>
                  </a:cubicBezTo>
                  <a:lnTo>
                    <a:pt x="344" y="156"/>
                  </a:lnTo>
                  <a:cubicBezTo>
                    <a:pt x="344" y="134"/>
                    <a:pt x="344" y="123"/>
                    <a:pt x="333" y="112"/>
                  </a:cubicBezTo>
                  <a:cubicBezTo>
                    <a:pt x="333" y="89"/>
                    <a:pt x="322" y="78"/>
                    <a:pt x="322" y="67"/>
                  </a:cubicBezTo>
                  <a:cubicBezTo>
                    <a:pt x="311" y="56"/>
                    <a:pt x="289" y="23"/>
                    <a:pt x="267" y="23"/>
                  </a:cubicBezTo>
                  <a:cubicBezTo>
                    <a:pt x="256" y="12"/>
                    <a:pt x="233" y="12"/>
                    <a:pt x="222" y="12"/>
                  </a:cubicBezTo>
                  <a:cubicBezTo>
                    <a:pt x="211" y="1"/>
                    <a:pt x="178" y="1"/>
                    <a:pt x="15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Google Shape;2333;p39">
              <a:extLst>
                <a:ext uri="{FF2B5EF4-FFF2-40B4-BE49-F238E27FC236}">
                  <a16:creationId xmlns:a16="http://schemas.microsoft.com/office/drawing/2014/main" id="{773EB108-F6B1-BEC9-25B3-6FCCCE9FD223}"/>
                </a:ext>
              </a:extLst>
            </p:cNvPr>
            <p:cNvSpPr/>
            <p:nvPr/>
          </p:nvSpPr>
          <p:spPr>
            <a:xfrm>
              <a:off x="6076750" y="2559600"/>
              <a:ext cx="6675" cy="6800"/>
            </a:xfrm>
            <a:custGeom>
              <a:avLst/>
              <a:gdLst/>
              <a:ahLst/>
              <a:cxnLst/>
              <a:rect l="l" t="t" r="r" b="b"/>
              <a:pathLst>
                <a:path w="267" h="272" extrusionOk="0">
                  <a:moveTo>
                    <a:pt x="119" y="1"/>
                  </a:moveTo>
                  <a:cubicBezTo>
                    <a:pt x="93" y="1"/>
                    <a:pt x="70" y="9"/>
                    <a:pt x="56" y="30"/>
                  </a:cubicBezTo>
                  <a:cubicBezTo>
                    <a:pt x="45" y="41"/>
                    <a:pt x="22" y="52"/>
                    <a:pt x="11" y="85"/>
                  </a:cubicBezTo>
                  <a:cubicBezTo>
                    <a:pt x="0" y="96"/>
                    <a:pt x="0" y="118"/>
                    <a:pt x="0" y="152"/>
                  </a:cubicBezTo>
                  <a:cubicBezTo>
                    <a:pt x="0" y="207"/>
                    <a:pt x="22" y="252"/>
                    <a:pt x="78" y="263"/>
                  </a:cubicBezTo>
                  <a:cubicBezTo>
                    <a:pt x="95" y="268"/>
                    <a:pt x="106" y="271"/>
                    <a:pt x="117" y="271"/>
                  </a:cubicBezTo>
                  <a:cubicBezTo>
                    <a:pt x="128" y="271"/>
                    <a:pt x="139" y="268"/>
                    <a:pt x="156" y="263"/>
                  </a:cubicBezTo>
                  <a:cubicBezTo>
                    <a:pt x="167" y="263"/>
                    <a:pt x="178" y="252"/>
                    <a:pt x="178" y="252"/>
                  </a:cubicBezTo>
                  <a:cubicBezTo>
                    <a:pt x="189" y="229"/>
                    <a:pt x="222" y="218"/>
                    <a:pt x="222" y="196"/>
                  </a:cubicBezTo>
                  <a:cubicBezTo>
                    <a:pt x="267" y="196"/>
                    <a:pt x="267" y="141"/>
                    <a:pt x="233" y="107"/>
                  </a:cubicBezTo>
                  <a:cubicBezTo>
                    <a:pt x="222" y="96"/>
                    <a:pt x="222" y="96"/>
                    <a:pt x="211" y="96"/>
                  </a:cubicBezTo>
                  <a:cubicBezTo>
                    <a:pt x="189" y="96"/>
                    <a:pt x="189" y="107"/>
                    <a:pt x="189" y="130"/>
                  </a:cubicBezTo>
                  <a:lnTo>
                    <a:pt x="122" y="130"/>
                  </a:lnTo>
                  <a:lnTo>
                    <a:pt x="122" y="107"/>
                  </a:lnTo>
                  <a:lnTo>
                    <a:pt x="122" y="96"/>
                  </a:lnTo>
                  <a:lnTo>
                    <a:pt x="133" y="85"/>
                  </a:lnTo>
                  <a:cubicBezTo>
                    <a:pt x="156" y="85"/>
                    <a:pt x="167" y="85"/>
                    <a:pt x="178" y="52"/>
                  </a:cubicBezTo>
                  <a:cubicBezTo>
                    <a:pt x="178" y="41"/>
                    <a:pt x="178" y="30"/>
                    <a:pt x="167" y="7"/>
                  </a:cubicBezTo>
                  <a:cubicBezTo>
                    <a:pt x="150" y="3"/>
                    <a:pt x="134" y="1"/>
                    <a:pt x="119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Google Shape;2334;p39">
              <a:extLst>
                <a:ext uri="{FF2B5EF4-FFF2-40B4-BE49-F238E27FC236}">
                  <a16:creationId xmlns:a16="http://schemas.microsoft.com/office/drawing/2014/main" id="{74B80516-CE6F-ADB1-D2B7-9A0340DB9948}"/>
                </a:ext>
              </a:extLst>
            </p:cNvPr>
            <p:cNvSpPr/>
            <p:nvPr/>
          </p:nvSpPr>
          <p:spPr>
            <a:xfrm>
              <a:off x="5865875" y="2436300"/>
              <a:ext cx="6700" cy="7525"/>
            </a:xfrm>
            <a:custGeom>
              <a:avLst/>
              <a:gdLst/>
              <a:ahLst/>
              <a:cxnLst/>
              <a:rect l="l" t="t" r="r" b="b"/>
              <a:pathLst>
                <a:path w="268" h="301" extrusionOk="0">
                  <a:moveTo>
                    <a:pt x="78" y="1"/>
                  </a:moveTo>
                  <a:cubicBezTo>
                    <a:pt x="67" y="1"/>
                    <a:pt x="67" y="23"/>
                    <a:pt x="56" y="23"/>
                  </a:cubicBezTo>
                  <a:lnTo>
                    <a:pt x="12" y="56"/>
                  </a:lnTo>
                  <a:cubicBezTo>
                    <a:pt x="1" y="79"/>
                    <a:pt x="1" y="90"/>
                    <a:pt x="1" y="101"/>
                  </a:cubicBezTo>
                  <a:lnTo>
                    <a:pt x="1" y="112"/>
                  </a:lnTo>
                  <a:lnTo>
                    <a:pt x="1" y="134"/>
                  </a:lnTo>
                  <a:lnTo>
                    <a:pt x="1" y="201"/>
                  </a:lnTo>
                  <a:cubicBezTo>
                    <a:pt x="1" y="212"/>
                    <a:pt x="12" y="223"/>
                    <a:pt x="12" y="223"/>
                  </a:cubicBezTo>
                  <a:lnTo>
                    <a:pt x="56" y="267"/>
                  </a:lnTo>
                  <a:cubicBezTo>
                    <a:pt x="67" y="289"/>
                    <a:pt x="78" y="289"/>
                    <a:pt x="78" y="289"/>
                  </a:cubicBezTo>
                  <a:cubicBezTo>
                    <a:pt x="101" y="301"/>
                    <a:pt x="123" y="301"/>
                    <a:pt x="134" y="301"/>
                  </a:cubicBezTo>
                  <a:cubicBezTo>
                    <a:pt x="156" y="301"/>
                    <a:pt x="167" y="301"/>
                    <a:pt x="178" y="289"/>
                  </a:cubicBezTo>
                  <a:cubicBezTo>
                    <a:pt x="189" y="289"/>
                    <a:pt x="212" y="267"/>
                    <a:pt x="212" y="267"/>
                  </a:cubicBezTo>
                  <a:lnTo>
                    <a:pt x="245" y="223"/>
                  </a:lnTo>
                  <a:cubicBezTo>
                    <a:pt x="245" y="231"/>
                    <a:pt x="248" y="234"/>
                    <a:pt x="251" y="234"/>
                  </a:cubicBezTo>
                  <a:cubicBezTo>
                    <a:pt x="258" y="234"/>
                    <a:pt x="267" y="222"/>
                    <a:pt x="267" y="201"/>
                  </a:cubicBezTo>
                  <a:lnTo>
                    <a:pt x="267" y="134"/>
                  </a:lnTo>
                  <a:lnTo>
                    <a:pt x="267" y="112"/>
                  </a:lnTo>
                  <a:lnTo>
                    <a:pt x="245" y="101"/>
                  </a:lnTo>
                  <a:cubicBezTo>
                    <a:pt x="245" y="90"/>
                    <a:pt x="234" y="90"/>
                    <a:pt x="234" y="79"/>
                  </a:cubicBezTo>
                  <a:lnTo>
                    <a:pt x="189" y="34"/>
                  </a:lnTo>
                  <a:cubicBezTo>
                    <a:pt x="178" y="23"/>
                    <a:pt x="178" y="23"/>
                    <a:pt x="167" y="23"/>
                  </a:cubicBezTo>
                  <a:cubicBezTo>
                    <a:pt x="156" y="23"/>
                    <a:pt x="134" y="1"/>
                    <a:pt x="11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Google Shape;2335;p39">
              <a:extLst>
                <a:ext uri="{FF2B5EF4-FFF2-40B4-BE49-F238E27FC236}">
                  <a16:creationId xmlns:a16="http://schemas.microsoft.com/office/drawing/2014/main" id="{EFEBB64C-5141-0991-9B7F-7348F0CB6C4C}"/>
                </a:ext>
              </a:extLst>
            </p:cNvPr>
            <p:cNvSpPr/>
            <p:nvPr/>
          </p:nvSpPr>
          <p:spPr>
            <a:xfrm>
              <a:off x="5840900" y="2487650"/>
              <a:ext cx="8650" cy="6675"/>
            </a:xfrm>
            <a:custGeom>
              <a:avLst/>
              <a:gdLst/>
              <a:ahLst/>
              <a:cxnLst/>
              <a:rect l="l" t="t" r="r" b="b"/>
              <a:pathLst>
                <a:path w="346" h="267" extrusionOk="0">
                  <a:moveTo>
                    <a:pt x="101" y="0"/>
                  </a:moveTo>
                  <a:cubicBezTo>
                    <a:pt x="68" y="22"/>
                    <a:pt x="56" y="33"/>
                    <a:pt x="45" y="44"/>
                  </a:cubicBezTo>
                  <a:cubicBezTo>
                    <a:pt x="23" y="55"/>
                    <a:pt x="23" y="78"/>
                    <a:pt x="12" y="78"/>
                  </a:cubicBezTo>
                  <a:cubicBezTo>
                    <a:pt x="1" y="100"/>
                    <a:pt x="1" y="111"/>
                    <a:pt x="1" y="144"/>
                  </a:cubicBezTo>
                  <a:cubicBezTo>
                    <a:pt x="1" y="155"/>
                    <a:pt x="1" y="189"/>
                    <a:pt x="12" y="200"/>
                  </a:cubicBezTo>
                  <a:cubicBezTo>
                    <a:pt x="12" y="211"/>
                    <a:pt x="23" y="222"/>
                    <a:pt x="45" y="244"/>
                  </a:cubicBezTo>
                  <a:cubicBezTo>
                    <a:pt x="56" y="255"/>
                    <a:pt x="79" y="266"/>
                    <a:pt x="112" y="266"/>
                  </a:cubicBezTo>
                  <a:lnTo>
                    <a:pt x="179" y="266"/>
                  </a:lnTo>
                  <a:cubicBezTo>
                    <a:pt x="190" y="255"/>
                    <a:pt x="212" y="255"/>
                    <a:pt x="234" y="244"/>
                  </a:cubicBezTo>
                  <a:cubicBezTo>
                    <a:pt x="245" y="244"/>
                    <a:pt x="245" y="222"/>
                    <a:pt x="267" y="222"/>
                  </a:cubicBezTo>
                  <a:lnTo>
                    <a:pt x="290" y="222"/>
                  </a:lnTo>
                  <a:cubicBezTo>
                    <a:pt x="301" y="222"/>
                    <a:pt x="301" y="211"/>
                    <a:pt x="323" y="211"/>
                  </a:cubicBezTo>
                  <a:cubicBezTo>
                    <a:pt x="323" y="200"/>
                    <a:pt x="323" y="200"/>
                    <a:pt x="334" y="178"/>
                  </a:cubicBezTo>
                  <a:cubicBezTo>
                    <a:pt x="345" y="144"/>
                    <a:pt x="345" y="100"/>
                    <a:pt x="334" y="78"/>
                  </a:cubicBezTo>
                  <a:cubicBezTo>
                    <a:pt x="334" y="67"/>
                    <a:pt x="323" y="67"/>
                    <a:pt x="323" y="67"/>
                  </a:cubicBezTo>
                  <a:cubicBezTo>
                    <a:pt x="301" y="67"/>
                    <a:pt x="301" y="44"/>
                    <a:pt x="290" y="44"/>
                  </a:cubicBezTo>
                  <a:cubicBezTo>
                    <a:pt x="278" y="44"/>
                    <a:pt x="278" y="44"/>
                    <a:pt x="267" y="33"/>
                  </a:cubicBezTo>
                  <a:lnTo>
                    <a:pt x="245" y="33"/>
                  </a:lnTo>
                  <a:cubicBezTo>
                    <a:pt x="234" y="33"/>
                    <a:pt x="234" y="33"/>
                    <a:pt x="223" y="22"/>
                  </a:cubicBezTo>
                  <a:cubicBezTo>
                    <a:pt x="212" y="22"/>
                    <a:pt x="179" y="0"/>
                    <a:pt x="1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Google Shape;2336;p39">
              <a:extLst>
                <a:ext uri="{FF2B5EF4-FFF2-40B4-BE49-F238E27FC236}">
                  <a16:creationId xmlns:a16="http://schemas.microsoft.com/office/drawing/2014/main" id="{AB47E9F4-5E83-D654-FBDB-BD28E88AB65B}"/>
                </a:ext>
              </a:extLst>
            </p:cNvPr>
            <p:cNvSpPr/>
            <p:nvPr/>
          </p:nvSpPr>
          <p:spPr>
            <a:xfrm>
              <a:off x="5896400" y="2489025"/>
              <a:ext cx="7525" cy="7800"/>
            </a:xfrm>
            <a:custGeom>
              <a:avLst/>
              <a:gdLst/>
              <a:ahLst/>
              <a:cxnLst/>
              <a:rect l="l" t="t" r="r" b="b"/>
              <a:pathLst>
                <a:path w="301" h="312" extrusionOk="0">
                  <a:moveTo>
                    <a:pt x="100" y="0"/>
                  </a:moveTo>
                  <a:cubicBezTo>
                    <a:pt x="78" y="0"/>
                    <a:pt x="67" y="0"/>
                    <a:pt x="56" y="23"/>
                  </a:cubicBezTo>
                  <a:cubicBezTo>
                    <a:pt x="45" y="23"/>
                    <a:pt x="23" y="34"/>
                    <a:pt x="23" y="45"/>
                  </a:cubicBezTo>
                  <a:cubicBezTo>
                    <a:pt x="23" y="67"/>
                    <a:pt x="12" y="67"/>
                    <a:pt x="12" y="78"/>
                  </a:cubicBezTo>
                  <a:cubicBezTo>
                    <a:pt x="1" y="89"/>
                    <a:pt x="1" y="111"/>
                    <a:pt x="1" y="134"/>
                  </a:cubicBezTo>
                  <a:lnTo>
                    <a:pt x="1" y="167"/>
                  </a:lnTo>
                  <a:cubicBezTo>
                    <a:pt x="1" y="189"/>
                    <a:pt x="1" y="200"/>
                    <a:pt x="12" y="211"/>
                  </a:cubicBezTo>
                  <a:cubicBezTo>
                    <a:pt x="12" y="222"/>
                    <a:pt x="23" y="245"/>
                    <a:pt x="23" y="245"/>
                  </a:cubicBezTo>
                  <a:lnTo>
                    <a:pt x="67" y="278"/>
                  </a:lnTo>
                  <a:cubicBezTo>
                    <a:pt x="78" y="300"/>
                    <a:pt x="100" y="300"/>
                    <a:pt x="112" y="300"/>
                  </a:cubicBezTo>
                  <a:cubicBezTo>
                    <a:pt x="123" y="300"/>
                    <a:pt x="134" y="311"/>
                    <a:pt x="156" y="311"/>
                  </a:cubicBezTo>
                  <a:lnTo>
                    <a:pt x="189" y="311"/>
                  </a:lnTo>
                  <a:cubicBezTo>
                    <a:pt x="200" y="311"/>
                    <a:pt x="223" y="311"/>
                    <a:pt x="234" y="300"/>
                  </a:cubicBezTo>
                  <a:cubicBezTo>
                    <a:pt x="245" y="278"/>
                    <a:pt x="267" y="278"/>
                    <a:pt x="278" y="267"/>
                  </a:cubicBezTo>
                  <a:cubicBezTo>
                    <a:pt x="278" y="256"/>
                    <a:pt x="289" y="245"/>
                    <a:pt x="289" y="234"/>
                  </a:cubicBezTo>
                  <a:cubicBezTo>
                    <a:pt x="289" y="211"/>
                    <a:pt x="300" y="200"/>
                    <a:pt x="300" y="189"/>
                  </a:cubicBezTo>
                  <a:lnTo>
                    <a:pt x="300" y="145"/>
                  </a:lnTo>
                  <a:cubicBezTo>
                    <a:pt x="300" y="134"/>
                    <a:pt x="300" y="123"/>
                    <a:pt x="289" y="100"/>
                  </a:cubicBezTo>
                  <a:cubicBezTo>
                    <a:pt x="289" y="89"/>
                    <a:pt x="278" y="78"/>
                    <a:pt x="278" y="78"/>
                  </a:cubicBezTo>
                  <a:lnTo>
                    <a:pt x="234" y="34"/>
                  </a:lnTo>
                  <a:cubicBezTo>
                    <a:pt x="223" y="23"/>
                    <a:pt x="211" y="23"/>
                    <a:pt x="189" y="23"/>
                  </a:cubicBezTo>
                  <a:cubicBezTo>
                    <a:pt x="178" y="0"/>
                    <a:pt x="156" y="0"/>
                    <a:pt x="13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Google Shape;2337;p39">
              <a:extLst>
                <a:ext uri="{FF2B5EF4-FFF2-40B4-BE49-F238E27FC236}">
                  <a16:creationId xmlns:a16="http://schemas.microsoft.com/office/drawing/2014/main" id="{2192149D-424B-91D8-C31C-6364CF534744}"/>
                </a:ext>
              </a:extLst>
            </p:cNvPr>
            <p:cNvSpPr/>
            <p:nvPr/>
          </p:nvSpPr>
          <p:spPr>
            <a:xfrm>
              <a:off x="5946900" y="2446025"/>
              <a:ext cx="9450" cy="9725"/>
            </a:xfrm>
            <a:custGeom>
              <a:avLst/>
              <a:gdLst/>
              <a:ahLst/>
              <a:cxnLst/>
              <a:rect l="l" t="t" r="r" b="b"/>
              <a:pathLst>
                <a:path w="378" h="389" extrusionOk="0">
                  <a:moveTo>
                    <a:pt x="156" y="0"/>
                  </a:moveTo>
                  <a:cubicBezTo>
                    <a:pt x="145" y="0"/>
                    <a:pt x="134" y="0"/>
                    <a:pt x="111" y="23"/>
                  </a:cubicBezTo>
                  <a:cubicBezTo>
                    <a:pt x="100" y="23"/>
                    <a:pt x="89" y="34"/>
                    <a:pt x="78" y="45"/>
                  </a:cubicBezTo>
                  <a:cubicBezTo>
                    <a:pt x="56" y="67"/>
                    <a:pt x="45" y="78"/>
                    <a:pt x="45" y="89"/>
                  </a:cubicBezTo>
                  <a:cubicBezTo>
                    <a:pt x="34" y="100"/>
                    <a:pt x="34" y="111"/>
                    <a:pt x="23" y="133"/>
                  </a:cubicBezTo>
                  <a:cubicBezTo>
                    <a:pt x="0" y="145"/>
                    <a:pt x="0" y="156"/>
                    <a:pt x="0" y="178"/>
                  </a:cubicBezTo>
                  <a:lnTo>
                    <a:pt x="0" y="222"/>
                  </a:lnTo>
                  <a:cubicBezTo>
                    <a:pt x="0" y="244"/>
                    <a:pt x="0" y="256"/>
                    <a:pt x="23" y="267"/>
                  </a:cubicBezTo>
                  <a:cubicBezTo>
                    <a:pt x="34" y="300"/>
                    <a:pt x="45" y="311"/>
                    <a:pt x="56" y="322"/>
                  </a:cubicBezTo>
                  <a:lnTo>
                    <a:pt x="89" y="355"/>
                  </a:lnTo>
                  <a:cubicBezTo>
                    <a:pt x="111" y="367"/>
                    <a:pt x="134" y="378"/>
                    <a:pt x="156" y="389"/>
                  </a:cubicBezTo>
                  <a:lnTo>
                    <a:pt x="211" y="389"/>
                  </a:lnTo>
                  <a:cubicBezTo>
                    <a:pt x="222" y="389"/>
                    <a:pt x="256" y="378"/>
                    <a:pt x="267" y="367"/>
                  </a:cubicBezTo>
                  <a:cubicBezTo>
                    <a:pt x="300" y="355"/>
                    <a:pt x="311" y="322"/>
                    <a:pt x="322" y="311"/>
                  </a:cubicBezTo>
                  <a:cubicBezTo>
                    <a:pt x="356" y="300"/>
                    <a:pt x="367" y="289"/>
                    <a:pt x="367" y="267"/>
                  </a:cubicBezTo>
                  <a:cubicBezTo>
                    <a:pt x="367" y="256"/>
                    <a:pt x="378" y="244"/>
                    <a:pt x="378" y="222"/>
                  </a:cubicBezTo>
                  <a:lnTo>
                    <a:pt x="378" y="178"/>
                  </a:lnTo>
                  <a:cubicBezTo>
                    <a:pt x="378" y="156"/>
                    <a:pt x="378" y="145"/>
                    <a:pt x="367" y="133"/>
                  </a:cubicBezTo>
                  <a:lnTo>
                    <a:pt x="333" y="89"/>
                  </a:lnTo>
                  <a:cubicBezTo>
                    <a:pt x="322" y="78"/>
                    <a:pt x="311" y="67"/>
                    <a:pt x="311" y="45"/>
                  </a:cubicBezTo>
                  <a:cubicBezTo>
                    <a:pt x="300" y="34"/>
                    <a:pt x="278" y="34"/>
                    <a:pt x="267" y="23"/>
                  </a:cubicBezTo>
                  <a:lnTo>
                    <a:pt x="222" y="0"/>
                  </a:ln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Google Shape;2338;p39">
              <a:extLst>
                <a:ext uri="{FF2B5EF4-FFF2-40B4-BE49-F238E27FC236}">
                  <a16:creationId xmlns:a16="http://schemas.microsoft.com/office/drawing/2014/main" id="{C75C3597-AC89-ECE2-9A86-35366BE0E813}"/>
                </a:ext>
              </a:extLst>
            </p:cNvPr>
            <p:cNvSpPr/>
            <p:nvPr/>
          </p:nvSpPr>
          <p:spPr>
            <a:xfrm>
              <a:off x="5965475" y="2563975"/>
              <a:ext cx="5025" cy="5500"/>
            </a:xfrm>
            <a:custGeom>
              <a:avLst/>
              <a:gdLst/>
              <a:ahLst/>
              <a:cxnLst/>
              <a:rect l="l" t="t" r="r" b="b"/>
              <a:pathLst>
                <a:path w="201" h="220" extrusionOk="0">
                  <a:moveTo>
                    <a:pt x="104" y="0"/>
                  </a:moveTo>
                  <a:cubicBezTo>
                    <a:pt x="98" y="0"/>
                    <a:pt x="93" y="3"/>
                    <a:pt x="90" y="10"/>
                  </a:cubicBezTo>
                  <a:cubicBezTo>
                    <a:pt x="79" y="10"/>
                    <a:pt x="68" y="10"/>
                    <a:pt x="56" y="21"/>
                  </a:cubicBezTo>
                  <a:cubicBezTo>
                    <a:pt x="34" y="21"/>
                    <a:pt x="23" y="32"/>
                    <a:pt x="23" y="43"/>
                  </a:cubicBezTo>
                  <a:cubicBezTo>
                    <a:pt x="23" y="66"/>
                    <a:pt x="12" y="66"/>
                    <a:pt x="12" y="77"/>
                  </a:cubicBezTo>
                  <a:cubicBezTo>
                    <a:pt x="1" y="88"/>
                    <a:pt x="1" y="99"/>
                    <a:pt x="1" y="132"/>
                  </a:cubicBezTo>
                  <a:lnTo>
                    <a:pt x="1" y="154"/>
                  </a:lnTo>
                  <a:cubicBezTo>
                    <a:pt x="1" y="176"/>
                    <a:pt x="12" y="188"/>
                    <a:pt x="23" y="199"/>
                  </a:cubicBezTo>
                  <a:cubicBezTo>
                    <a:pt x="34" y="210"/>
                    <a:pt x="56" y="210"/>
                    <a:pt x="68" y="210"/>
                  </a:cubicBezTo>
                  <a:cubicBezTo>
                    <a:pt x="75" y="210"/>
                    <a:pt x="82" y="220"/>
                    <a:pt x="93" y="220"/>
                  </a:cubicBezTo>
                  <a:cubicBezTo>
                    <a:pt x="98" y="220"/>
                    <a:pt x="105" y="217"/>
                    <a:pt x="112" y="210"/>
                  </a:cubicBezTo>
                  <a:cubicBezTo>
                    <a:pt x="123" y="210"/>
                    <a:pt x="134" y="210"/>
                    <a:pt x="145" y="199"/>
                  </a:cubicBezTo>
                  <a:cubicBezTo>
                    <a:pt x="167" y="199"/>
                    <a:pt x="179" y="188"/>
                    <a:pt x="179" y="176"/>
                  </a:cubicBezTo>
                  <a:cubicBezTo>
                    <a:pt x="179" y="176"/>
                    <a:pt x="190" y="154"/>
                    <a:pt x="190" y="143"/>
                  </a:cubicBezTo>
                  <a:cubicBezTo>
                    <a:pt x="201" y="132"/>
                    <a:pt x="201" y="121"/>
                    <a:pt x="201" y="88"/>
                  </a:cubicBezTo>
                  <a:lnTo>
                    <a:pt x="201" y="66"/>
                  </a:lnTo>
                  <a:cubicBezTo>
                    <a:pt x="201" y="43"/>
                    <a:pt x="190" y="32"/>
                    <a:pt x="179" y="21"/>
                  </a:cubicBezTo>
                  <a:cubicBezTo>
                    <a:pt x="167" y="10"/>
                    <a:pt x="145" y="10"/>
                    <a:pt x="134" y="10"/>
                  </a:cubicBezTo>
                  <a:cubicBezTo>
                    <a:pt x="127" y="10"/>
                    <a:pt x="114" y="0"/>
                    <a:pt x="10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Google Shape;2339;p39">
              <a:extLst>
                <a:ext uri="{FF2B5EF4-FFF2-40B4-BE49-F238E27FC236}">
                  <a16:creationId xmlns:a16="http://schemas.microsoft.com/office/drawing/2014/main" id="{2D85F888-382C-305C-25FD-706DEBE0724D}"/>
                </a:ext>
              </a:extLst>
            </p:cNvPr>
            <p:cNvSpPr/>
            <p:nvPr/>
          </p:nvSpPr>
          <p:spPr>
            <a:xfrm>
              <a:off x="5993775" y="2510825"/>
              <a:ext cx="5875" cy="6375"/>
            </a:xfrm>
            <a:custGeom>
              <a:avLst/>
              <a:gdLst/>
              <a:ahLst/>
              <a:cxnLst/>
              <a:rect l="l" t="t" r="r" b="b"/>
              <a:pathLst>
                <a:path w="235" h="255" extrusionOk="0">
                  <a:moveTo>
                    <a:pt x="126" y="0"/>
                  </a:moveTo>
                  <a:cubicBezTo>
                    <a:pt x="121" y="0"/>
                    <a:pt x="116" y="2"/>
                    <a:pt x="112" y="5"/>
                  </a:cubicBezTo>
                  <a:cubicBezTo>
                    <a:pt x="101" y="5"/>
                    <a:pt x="90" y="5"/>
                    <a:pt x="68" y="27"/>
                  </a:cubicBezTo>
                  <a:cubicBezTo>
                    <a:pt x="56" y="27"/>
                    <a:pt x="45" y="39"/>
                    <a:pt x="34" y="50"/>
                  </a:cubicBezTo>
                  <a:cubicBezTo>
                    <a:pt x="34" y="61"/>
                    <a:pt x="12" y="61"/>
                    <a:pt x="12" y="83"/>
                  </a:cubicBezTo>
                  <a:cubicBezTo>
                    <a:pt x="1" y="94"/>
                    <a:pt x="1" y="116"/>
                    <a:pt x="1" y="138"/>
                  </a:cubicBezTo>
                  <a:lnTo>
                    <a:pt x="1" y="161"/>
                  </a:lnTo>
                  <a:cubicBezTo>
                    <a:pt x="12" y="172"/>
                    <a:pt x="12" y="205"/>
                    <a:pt x="45" y="216"/>
                  </a:cubicBezTo>
                  <a:cubicBezTo>
                    <a:pt x="56" y="227"/>
                    <a:pt x="68" y="227"/>
                    <a:pt x="90" y="249"/>
                  </a:cubicBezTo>
                  <a:cubicBezTo>
                    <a:pt x="97" y="249"/>
                    <a:pt x="105" y="254"/>
                    <a:pt x="112" y="254"/>
                  </a:cubicBezTo>
                  <a:cubicBezTo>
                    <a:pt x="116" y="254"/>
                    <a:pt x="119" y="253"/>
                    <a:pt x="123" y="249"/>
                  </a:cubicBezTo>
                  <a:cubicBezTo>
                    <a:pt x="145" y="249"/>
                    <a:pt x="156" y="249"/>
                    <a:pt x="167" y="227"/>
                  </a:cubicBezTo>
                  <a:cubicBezTo>
                    <a:pt x="179" y="227"/>
                    <a:pt x="201" y="216"/>
                    <a:pt x="212" y="205"/>
                  </a:cubicBezTo>
                  <a:cubicBezTo>
                    <a:pt x="223" y="194"/>
                    <a:pt x="223" y="172"/>
                    <a:pt x="223" y="172"/>
                  </a:cubicBezTo>
                  <a:cubicBezTo>
                    <a:pt x="234" y="161"/>
                    <a:pt x="234" y="138"/>
                    <a:pt x="234" y="116"/>
                  </a:cubicBezTo>
                  <a:lnTo>
                    <a:pt x="234" y="94"/>
                  </a:lnTo>
                  <a:cubicBezTo>
                    <a:pt x="223" y="83"/>
                    <a:pt x="223" y="50"/>
                    <a:pt x="201" y="39"/>
                  </a:cubicBezTo>
                  <a:cubicBezTo>
                    <a:pt x="179" y="27"/>
                    <a:pt x="167" y="27"/>
                    <a:pt x="156" y="5"/>
                  </a:cubicBezTo>
                  <a:cubicBezTo>
                    <a:pt x="149" y="5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Google Shape;2340;p39">
              <a:extLst>
                <a:ext uri="{FF2B5EF4-FFF2-40B4-BE49-F238E27FC236}">
                  <a16:creationId xmlns:a16="http://schemas.microsoft.com/office/drawing/2014/main" id="{3B2346C5-CC33-D0CE-BF3D-1EDF36239E74}"/>
                </a:ext>
              </a:extLst>
            </p:cNvPr>
            <p:cNvSpPr/>
            <p:nvPr/>
          </p:nvSpPr>
          <p:spPr>
            <a:xfrm>
              <a:off x="5958825" y="2488475"/>
              <a:ext cx="8625" cy="8625"/>
            </a:xfrm>
            <a:custGeom>
              <a:avLst/>
              <a:gdLst/>
              <a:ahLst/>
              <a:cxnLst/>
              <a:rect l="l" t="t" r="r" b="b"/>
              <a:pathLst>
                <a:path w="345" h="345" extrusionOk="0">
                  <a:moveTo>
                    <a:pt x="156" y="0"/>
                  </a:moveTo>
                  <a:cubicBezTo>
                    <a:pt x="134" y="0"/>
                    <a:pt x="123" y="0"/>
                    <a:pt x="112" y="11"/>
                  </a:cubicBezTo>
                  <a:cubicBezTo>
                    <a:pt x="78" y="34"/>
                    <a:pt x="56" y="45"/>
                    <a:pt x="45" y="56"/>
                  </a:cubicBezTo>
                  <a:cubicBezTo>
                    <a:pt x="23" y="67"/>
                    <a:pt x="12" y="100"/>
                    <a:pt x="12" y="111"/>
                  </a:cubicBezTo>
                  <a:cubicBezTo>
                    <a:pt x="1" y="122"/>
                    <a:pt x="1" y="156"/>
                    <a:pt x="1" y="178"/>
                  </a:cubicBezTo>
                  <a:cubicBezTo>
                    <a:pt x="1" y="211"/>
                    <a:pt x="12" y="233"/>
                    <a:pt x="23" y="267"/>
                  </a:cubicBezTo>
                  <a:cubicBezTo>
                    <a:pt x="45" y="289"/>
                    <a:pt x="67" y="311"/>
                    <a:pt x="101" y="322"/>
                  </a:cubicBezTo>
                  <a:cubicBezTo>
                    <a:pt x="112" y="322"/>
                    <a:pt x="123" y="333"/>
                    <a:pt x="123" y="333"/>
                  </a:cubicBezTo>
                  <a:cubicBezTo>
                    <a:pt x="134" y="333"/>
                    <a:pt x="156" y="344"/>
                    <a:pt x="167" y="344"/>
                  </a:cubicBezTo>
                  <a:lnTo>
                    <a:pt x="223" y="344"/>
                  </a:lnTo>
                  <a:cubicBezTo>
                    <a:pt x="234" y="344"/>
                    <a:pt x="245" y="344"/>
                    <a:pt x="267" y="333"/>
                  </a:cubicBezTo>
                  <a:cubicBezTo>
                    <a:pt x="278" y="322"/>
                    <a:pt x="300" y="322"/>
                    <a:pt x="322" y="289"/>
                  </a:cubicBezTo>
                  <a:cubicBezTo>
                    <a:pt x="322" y="278"/>
                    <a:pt x="334" y="267"/>
                    <a:pt x="334" y="256"/>
                  </a:cubicBezTo>
                  <a:cubicBezTo>
                    <a:pt x="334" y="233"/>
                    <a:pt x="345" y="222"/>
                    <a:pt x="345" y="211"/>
                  </a:cubicBezTo>
                  <a:lnTo>
                    <a:pt x="345" y="156"/>
                  </a:lnTo>
                  <a:cubicBezTo>
                    <a:pt x="345" y="145"/>
                    <a:pt x="334" y="111"/>
                    <a:pt x="322" y="100"/>
                  </a:cubicBezTo>
                  <a:cubicBezTo>
                    <a:pt x="322" y="89"/>
                    <a:pt x="300" y="67"/>
                    <a:pt x="300" y="67"/>
                  </a:cubicBezTo>
                  <a:cubicBezTo>
                    <a:pt x="289" y="45"/>
                    <a:pt x="267" y="34"/>
                    <a:pt x="234" y="11"/>
                  </a:cubicBezTo>
                  <a:cubicBezTo>
                    <a:pt x="211" y="0"/>
                    <a:pt x="178" y="0"/>
                    <a:pt x="156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Google Shape;2341;p39">
              <a:extLst>
                <a:ext uri="{FF2B5EF4-FFF2-40B4-BE49-F238E27FC236}">
                  <a16:creationId xmlns:a16="http://schemas.microsoft.com/office/drawing/2014/main" id="{844E06E0-BC1F-3D01-4E0C-5DEBB1A955AC}"/>
                </a:ext>
              </a:extLst>
            </p:cNvPr>
            <p:cNvSpPr/>
            <p:nvPr/>
          </p:nvSpPr>
          <p:spPr>
            <a:xfrm>
              <a:off x="5790975" y="2389975"/>
              <a:ext cx="5575" cy="6675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78" y="1"/>
                  </a:moveTo>
                  <a:cubicBezTo>
                    <a:pt x="67" y="12"/>
                    <a:pt x="45" y="12"/>
                    <a:pt x="23" y="45"/>
                  </a:cubicBezTo>
                  <a:cubicBezTo>
                    <a:pt x="11" y="56"/>
                    <a:pt x="0" y="89"/>
                    <a:pt x="0" y="100"/>
                  </a:cubicBezTo>
                  <a:lnTo>
                    <a:pt x="0" y="156"/>
                  </a:lnTo>
                  <a:cubicBezTo>
                    <a:pt x="0" y="167"/>
                    <a:pt x="11" y="178"/>
                    <a:pt x="11" y="189"/>
                  </a:cubicBezTo>
                  <a:lnTo>
                    <a:pt x="11" y="211"/>
                  </a:lnTo>
                  <a:lnTo>
                    <a:pt x="45" y="234"/>
                  </a:lnTo>
                  <a:lnTo>
                    <a:pt x="56" y="234"/>
                  </a:lnTo>
                  <a:cubicBezTo>
                    <a:pt x="67" y="245"/>
                    <a:pt x="67" y="245"/>
                    <a:pt x="78" y="245"/>
                  </a:cubicBezTo>
                  <a:cubicBezTo>
                    <a:pt x="100" y="245"/>
                    <a:pt x="111" y="267"/>
                    <a:pt x="111" y="267"/>
                  </a:cubicBezTo>
                  <a:lnTo>
                    <a:pt x="167" y="267"/>
                  </a:lnTo>
                  <a:cubicBezTo>
                    <a:pt x="178" y="267"/>
                    <a:pt x="178" y="245"/>
                    <a:pt x="189" y="245"/>
                  </a:cubicBezTo>
                  <a:cubicBezTo>
                    <a:pt x="211" y="245"/>
                    <a:pt x="211" y="234"/>
                    <a:pt x="222" y="222"/>
                  </a:cubicBezTo>
                  <a:lnTo>
                    <a:pt x="222" y="200"/>
                  </a:lnTo>
                  <a:cubicBezTo>
                    <a:pt x="222" y="185"/>
                    <a:pt x="222" y="175"/>
                    <a:pt x="219" y="167"/>
                  </a:cubicBezTo>
                  <a:lnTo>
                    <a:pt x="219" y="167"/>
                  </a:lnTo>
                  <a:cubicBezTo>
                    <a:pt x="220" y="167"/>
                    <a:pt x="221" y="167"/>
                    <a:pt x="222" y="167"/>
                  </a:cubicBezTo>
                  <a:lnTo>
                    <a:pt x="222" y="156"/>
                  </a:lnTo>
                  <a:lnTo>
                    <a:pt x="222" y="134"/>
                  </a:lnTo>
                  <a:lnTo>
                    <a:pt x="222" y="112"/>
                  </a:lnTo>
                  <a:cubicBezTo>
                    <a:pt x="222" y="89"/>
                    <a:pt x="211" y="67"/>
                    <a:pt x="211" y="56"/>
                  </a:cubicBezTo>
                  <a:lnTo>
                    <a:pt x="167" y="12"/>
                  </a:lnTo>
                  <a:cubicBezTo>
                    <a:pt x="156" y="1"/>
                    <a:pt x="134" y="1"/>
                    <a:pt x="122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Google Shape;2342;p39">
              <a:extLst>
                <a:ext uri="{FF2B5EF4-FFF2-40B4-BE49-F238E27FC236}">
                  <a16:creationId xmlns:a16="http://schemas.microsoft.com/office/drawing/2014/main" id="{499FB6B2-AB9F-30F8-53D7-120E5AC77DBF}"/>
                </a:ext>
              </a:extLst>
            </p:cNvPr>
            <p:cNvSpPr/>
            <p:nvPr/>
          </p:nvSpPr>
          <p:spPr>
            <a:xfrm>
              <a:off x="5777375" y="2431875"/>
              <a:ext cx="9450" cy="8075"/>
            </a:xfrm>
            <a:custGeom>
              <a:avLst/>
              <a:gdLst/>
              <a:ahLst/>
              <a:cxnLst/>
              <a:rect l="l" t="t" r="r" b="b"/>
              <a:pathLst>
                <a:path w="378" h="323" extrusionOk="0">
                  <a:moveTo>
                    <a:pt x="112" y="0"/>
                  </a:moveTo>
                  <a:cubicBezTo>
                    <a:pt x="89" y="23"/>
                    <a:pt x="56" y="34"/>
                    <a:pt x="45" y="45"/>
                  </a:cubicBezTo>
                  <a:cubicBezTo>
                    <a:pt x="34" y="56"/>
                    <a:pt x="12" y="89"/>
                    <a:pt x="12" y="100"/>
                  </a:cubicBezTo>
                  <a:cubicBezTo>
                    <a:pt x="1" y="111"/>
                    <a:pt x="1" y="145"/>
                    <a:pt x="1" y="167"/>
                  </a:cubicBezTo>
                  <a:cubicBezTo>
                    <a:pt x="1" y="200"/>
                    <a:pt x="12" y="222"/>
                    <a:pt x="34" y="256"/>
                  </a:cubicBezTo>
                  <a:cubicBezTo>
                    <a:pt x="45" y="278"/>
                    <a:pt x="67" y="300"/>
                    <a:pt x="100" y="311"/>
                  </a:cubicBezTo>
                  <a:cubicBezTo>
                    <a:pt x="123" y="322"/>
                    <a:pt x="156" y="322"/>
                    <a:pt x="178" y="322"/>
                  </a:cubicBezTo>
                  <a:cubicBezTo>
                    <a:pt x="200" y="322"/>
                    <a:pt x="211" y="322"/>
                    <a:pt x="234" y="311"/>
                  </a:cubicBezTo>
                  <a:cubicBezTo>
                    <a:pt x="256" y="311"/>
                    <a:pt x="267" y="311"/>
                    <a:pt x="278" y="289"/>
                  </a:cubicBezTo>
                  <a:cubicBezTo>
                    <a:pt x="289" y="289"/>
                    <a:pt x="311" y="278"/>
                    <a:pt x="311" y="278"/>
                  </a:cubicBezTo>
                  <a:lnTo>
                    <a:pt x="334" y="256"/>
                  </a:lnTo>
                  <a:cubicBezTo>
                    <a:pt x="336" y="258"/>
                    <a:pt x="338" y="260"/>
                    <a:pt x="340" y="260"/>
                  </a:cubicBezTo>
                  <a:cubicBezTo>
                    <a:pt x="346" y="260"/>
                    <a:pt x="350" y="247"/>
                    <a:pt x="367" y="222"/>
                  </a:cubicBezTo>
                  <a:cubicBezTo>
                    <a:pt x="367" y="211"/>
                    <a:pt x="378" y="200"/>
                    <a:pt x="367" y="189"/>
                  </a:cubicBezTo>
                  <a:lnTo>
                    <a:pt x="367" y="145"/>
                  </a:lnTo>
                  <a:cubicBezTo>
                    <a:pt x="367" y="122"/>
                    <a:pt x="367" y="111"/>
                    <a:pt x="345" y="111"/>
                  </a:cubicBezTo>
                  <a:cubicBezTo>
                    <a:pt x="334" y="100"/>
                    <a:pt x="334" y="89"/>
                    <a:pt x="322" y="78"/>
                  </a:cubicBezTo>
                  <a:cubicBezTo>
                    <a:pt x="311" y="56"/>
                    <a:pt x="289" y="56"/>
                    <a:pt x="278" y="45"/>
                  </a:cubicBezTo>
                  <a:cubicBezTo>
                    <a:pt x="256" y="34"/>
                    <a:pt x="234" y="23"/>
                    <a:pt x="200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Google Shape;2343;p39">
              <a:extLst>
                <a:ext uri="{FF2B5EF4-FFF2-40B4-BE49-F238E27FC236}">
                  <a16:creationId xmlns:a16="http://schemas.microsoft.com/office/drawing/2014/main" id="{3CC34788-8B98-4F64-D38D-E76C2CB1D28C}"/>
                </a:ext>
              </a:extLst>
            </p:cNvPr>
            <p:cNvSpPr/>
            <p:nvPr/>
          </p:nvSpPr>
          <p:spPr>
            <a:xfrm>
              <a:off x="5822050" y="2430475"/>
              <a:ext cx="7500" cy="7525"/>
            </a:xfrm>
            <a:custGeom>
              <a:avLst/>
              <a:gdLst/>
              <a:ahLst/>
              <a:cxnLst/>
              <a:rect l="l" t="t" r="r" b="b"/>
              <a:pathLst>
                <a:path w="300" h="301" extrusionOk="0">
                  <a:moveTo>
                    <a:pt x="134" y="1"/>
                  </a:moveTo>
                  <a:cubicBezTo>
                    <a:pt x="111" y="1"/>
                    <a:pt x="89" y="23"/>
                    <a:pt x="78" y="23"/>
                  </a:cubicBezTo>
                  <a:cubicBezTo>
                    <a:pt x="45" y="34"/>
                    <a:pt x="34" y="45"/>
                    <a:pt x="11" y="79"/>
                  </a:cubicBezTo>
                  <a:cubicBezTo>
                    <a:pt x="11" y="90"/>
                    <a:pt x="0" y="101"/>
                    <a:pt x="0" y="112"/>
                  </a:cubicBezTo>
                  <a:lnTo>
                    <a:pt x="0" y="167"/>
                  </a:lnTo>
                  <a:cubicBezTo>
                    <a:pt x="0" y="189"/>
                    <a:pt x="0" y="201"/>
                    <a:pt x="11" y="201"/>
                  </a:cubicBezTo>
                  <a:cubicBezTo>
                    <a:pt x="11" y="212"/>
                    <a:pt x="34" y="223"/>
                    <a:pt x="45" y="245"/>
                  </a:cubicBezTo>
                  <a:cubicBezTo>
                    <a:pt x="45" y="245"/>
                    <a:pt x="56" y="245"/>
                    <a:pt x="56" y="256"/>
                  </a:cubicBezTo>
                  <a:cubicBezTo>
                    <a:pt x="67" y="267"/>
                    <a:pt x="67" y="278"/>
                    <a:pt x="100" y="278"/>
                  </a:cubicBezTo>
                  <a:cubicBezTo>
                    <a:pt x="111" y="300"/>
                    <a:pt x="122" y="300"/>
                    <a:pt x="145" y="300"/>
                  </a:cubicBezTo>
                  <a:lnTo>
                    <a:pt x="178" y="300"/>
                  </a:lnTo>
                  <a:cubicBezTo>
                    <a:pt x="211" y="278"/>
                    <a:pt x="222" y="278"/>
                    <a:pt x="256" y="245"/>
                  </a:cubicBezTo>
                  <a:lnTo>
                    <a:pt x="256" y="245"/>
                  </a:lnTo>
                  <a:cubicBezTo>
                    <a:pt x="250" y="251"/>
                    <a:pt x="250" y="253"/>
                    <a:pt x="251" y="253"/>
                  </a:cubicBezTo>
                  <a:cubicBezTo>
                    <a:pt x="253" y="253"/>
                    <a:pt x="256" y="251"/>
                    <a:pt x="256" y="245"/>
                  </a:cubicBezTo>
                  <a:lnTo>
                    <a:pt x="256" y="245"/>
                  </a:lnTo>
                  <a:cubicBezTo>
                    <a:pt x="256" y="245"/>
                    <a:pt x="256" y="245"/>
                    <a:pt x="256" y="245"/>
                  </a:cubicBezTo>
                  <a:cubicBezTo>
                    <a:pt x="267" y="223"/>
                    <a:pt x="267" y="212"/>
                    <a:pt x="278" y="201"/>
                  </a:cubicBezTo>
                  <a:cubicBezTo>
                    <a:pt x="278" y="178"/>
                    <a:pt x="300" y="167"/>
                    <a:pt x="300" y="156"/>
                  </a:cubicBezTo>
                  <a:lnTo>
                    <a:pt x="300" y="101"/>
                  </a:lnTo>
                  <a:cubicBezTo>
                    <a:pt x="300" y="90"/>
                    <a:pt x="300" y="79"/>
                    <a:pt x="278" y="79"/>
                  </a:cubicBezTo>
                  <a:cubicBezTo>
                    <a:pt x="278" y="56"/>
                    <a:pt x="267" y="45"/>
                    <a:pt x="256" y="34"/>
                  </a:cubicBezTo>
                  <a:cubicBezTo>
                    <a:pt x="244" y="12"/>
                    <a:pt x="211" y="1"/>
                    <a:pt x="189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Google Shape;2344;p39">
              <a:extLst>
                <a:ext uri="{FF2B5EF4-FFF2-40B4-BE49-F238E27FC236}">
                  <a16:creationId xmlns:a16="http://schemas.microsoft.com/office/drawing/2014/main" id="{5B771C67-9991-0206-047F-C043FCE267DC}"/>
                </a:ext>
              </a:extLst>
            </p:cNvPr>
            <p:cNvSpPr/>
            <p:nvPr/>
          </p:nvSpPr>
          <p:spPr>
            <a:xfrm>
              <a:off x="6017650" y="2468500"/>
              <a:ext cx="11675" cy="11125"/>
            </a:xfrm>
            <a:custGeom>
              <a:avLst/>
              <a:gdLst/>
              <a:ahLst/>
              <a:cxnLst/>
              <a:rect l="l" t="t" r="r" b="b"/>
              <a:pathLst>
                <a:path w="467" h="445" extrusionOk="0">
                  <a:moveTo>
                    <a:pt x="200" y="0"/>
                  </a:moveTo>
                  <a:cubicBezTo>
                    <a:pt x="167" y="0"/>
                    <a:pt x="145" y="11"/>
                    <a:pt x="134" y="22"/>
                  </a:cubicBezTo>
                  <a:cubicBezTo>
                    <a:pt x="111" y="22"/>
                    <a:pt x="100" y="34"/>
                    <a:pt x="89" y="56"/>
                  </a:cubicBezTo>
                  <a:cubicBezTo>
                    <a:pt x="56" y="67"/>
                    <a:pt x="45" y="89"/>
                    <a:pt x="34" y="122"/>
                  </a:cubicBezTo>
                  <a:cubicBezTo>
                    <a:pt x="34" y="122"/>
                    <a:pt x="34" y="133"/>
                    <a:pt x="23" y="133"/>
                  </a:cubicBezTo>
                  <a:cubicBezTo>
                    <a:pt x="23" y="145"/>
                    <a:pt x="0" y="178"/>
                    <a:pt x="0" y="189"/>
                  </a:cubicBezTo>
                  <a:lnTo>
                    <a:pt x="0" y="278"/>
                  </a:lnTo>
                  <a:cubicBezTo>
                    <a:pt x="0" y="289"/>
                    <a:pt x="23" y="311"/>
                    <a:pt x="23" y="333"/>
                  </a:cubicBezTo>
                  <a:cubicBezTo>
                    <a:pt x="23" y="344"/>
                    <a:pt x="34" y="366"/>
                    <a:pt x="45" y="366"/>
                  </a:cubicBezTo>
                  <a:cubicBezTo>
                    <a:pt x="56" y="400"/>
                    <a:pt x="89" y="411"/>
                    <a:pt x="111" y="422"/>
                  </a:cubicBezTo>
                  <a:cubicBezTo>
                    <a:pt x="134" y="422"/>
                    <a:pt x="156" y="444"/>
                    <a:pt x="167" y="444"/>
                  </a:cubicBezTo>
                  <a:lnTo>
                    <a:pt x="222" y="444"/>
                  </a:lnTo>
                  <a:cubicBezTo>
                    <a:pt x="256" y="444"/>
                    <a:pt x="278" y="422"/>
                    <a:pt x="311" y="411"/>
                  </a:cubicBezTo>
                  <a:cubicBezTo>
                    <a:pt x="322" y="411"/>
                    <a:pt x="356" y="400"/>
                    <a:pt x="356" y="389"/>
                  </a:cubicBezTo>
                  <a:lnTo>
                    <a:pt x="389" y="344"/>
                  </a:lnTo>
                  <a:cubicBezTo>
                    <a:pt x="444" y="300"/>
                    <a:pt x="467" y="278"/>
                    <a:pt x="467" y="244"/>
                  </a:cubicBezTo>
                  <a:lnTo>
                    <a:pt x="467" y="189"/>
                  </a:lnTo>
                  <a:cubicBezTo>
                    <a:pt x="467" y="178"/>
                    <a:pt x="444" y="145"/>
                    <a:pt x="444" y="133"/>
                  </a:cubicBezTo>
                  <a:cubicBezTo>
                    <a:pt x="433" y="122"/>
                    <a:pt x="433" y="111"/>
                    <a:pt x="422" y="78"/>
                  </a:cubicBezTo>
                  <a:cubicBezTo>
                    <a:pt x="411" y="56"/>
                    <a:pt x="378" y="34"/>
                    <a:pt x="356" y="22"/>
                  </a:cubicBezTo>
                  <a:cubicBezTo>
                    <a:pt x="322" y="11"/>
                    <a:pt x="300" y="0"/>
                    <a:pt x="2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Google Shape;2345;p39">
              <a:extLst>
                <a:ext uri="{FF2B5EF4-FFF2-40B4-BE49-F238E27FC236}">
                  <a16:creationId xmlns:a16="http://schemas.microsoft.com/office/drawing/2014/main" id="{A0484177-03CF-5377-04A7-6998B248A94D}"/>
                </a:ext>
              </a:extLst>
            </p:cNvPr>
            <p:cNvSpPr/>
            <p:nvPr/>
          </p:nvSpPr>
          <p:spPr>
            <a:xfrm>
              <a:off x="6107550" y="2514025"/>
              <a:ext cx="5575" cy="6225"/>
            </a:xfrm>
            <a:custGeom>
              <a:avLst/>
              <a:gdLst/>
              <a:ahLst/>
              <a:cxnLst/>
              <a:rect l="l" t="t" r="r" b="b"/>
              <a:pathLst>
                <a:path w="223" h="249" extrusionOk="0">
                  <a:moveTo>
                    <a:pt x="125" y="1"/>
                  </a:moveTo>
                  <a:cubicBezTo>
                    <a:pt x="120" y="1"/>
                    <a:pt x="115" y="3"/>
                    <a:pt x="111" y="10"/>
                  </a:cubicBezTo>
                  <a:cubicBezTo>
                    <a:pt x="100" y="10"/>
                    <a:pt x="89" y="10"/>
                    <a:pt x="67" y="21"/>
                  </a:cubicBezTo>
                  <a:cubicBezTo>
                    <a:pt x="56" y="21"/>
                    <a:pt x="45" y="33"/>
                    <a:pt x="33" y="44"/>
                  </a:cubicBezTo>
                  <a:cubicBezTo>
                    <a:pt x="33" y="66"/>
                    <a:pt x="11" y="66"/>
                    <a:pt x="11" y="77"/>
                  </a:cubicBezTo>
                  <a:cubicBezTo>
                    <a:pt x="0" y="88"/>
                    <a:pt x="0" y="121"/>
                    <a:pt x="0" y="132"/>
                  </a:cubicBezTo>
                  <a:lnTo>
                    <a:pt x="0" y="155"/>
                  </a:lnTo>
                  <a:cubicBezTo>
                    <a:pt x="0" y="177"/>
                    <a:pt x="11" y="199"/>
                    <a:pt x="33" y="210"/>
                  </a:cubicBezTo>
                  <a:cubicBezTo>
                    <a:pt x="45" y="232"/>
                    <a:pt x="56" y="232"/>
                    <a:pt x="67" y="243"/>
                  </a:cubicBezTo>
                  <a:cubicBezTo>
                    <a:pt x="82" y="243"/>
                    <a:pt x="91" y="248"/>
                    <a:pt x="100" y="248"/>
                  </a:cubicBezTo>
                  <a:cubicBezTo>
                    <a:pt x="104" y="248"/>
                    <a:pt x="107" y="247"/>
                    <a:pt x="111" y="243"/>
                  </a:cubicBezTo>
                  <a:cubicBezTo>
                    <a:pt x="122" y="243"/>
                    <a:pt x="144" y="243"/>
                    <a:pt x="155" y="232"/>
                  </a:cubicBezTo>
                  <a:cubicBezTo>
                    <a:pt x="167" y="232"/>
                    <a:pt x="178" y="210"/>
                    <a:pt x="200" y="199"/>
                  </a:cubicBezTo>
                  <a:cubicBezTo>
                    <a:pt x="211" y="188"/>
                    <a:pt x="211" y="177"/>
                    <a:pt x="211" y="177"/>
                  </a:cubicBezTo>
                  <a:cubicBezTo>
                    <a:pt x="222" y="155"/>
                    <a:pt x="222" y="132"/>
                    <a:pt x="222" y="121"/>
                  </a:cubicBezTo>
                  <a:lnTo>
                    <a:pt x="222" y="88"/>
                  </a:lnTo>
                  <a:cubicBezTo>
                    <a:pt x="222" y="77"/>
                    <a:pt x="211" y="44"/>
                    <a:pt x="200" y="33"/>
                  </a:cubicBezTo>
                  <a:cubicBezTo>
                    <a:pt x="178" y="21"/>
                    <a:pt x="167" y="21"/>
                    <a:pt x="155" y="10"/>
                  </a:cubicBezTo>
                  <a:cubicBezTo>
                    <a:pt x="148" y="10"/>
                    <a:pt x="136" y="1"/>
                    <a:pt x="125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Google Shape;2346;p39">
              <a:extLst>
                <a:ext uri="{FF2B5EF4-FFF2-40B4-BE49-F238E27FC236}">
                  <a16:creationId xmlns:a16="http://schemas.microsoft.com/office/drawing/2014/main" id="{E7302D33-6E84-7C35-BD5A-48E3B341F0CD}"/>
                </a:ext>
              </a:extLst>
            </p:cNvPr>
            <p:cNvSpPr/>
            <p:nvPr/>
          </p:nvSpPr>
          <p:spPr>
            <a:xfrm>
              <a:off x="6178300" y="2542575"/>
              <a:ext cx="4450" cy="3625"/>
            </a:xfrm>
            <a:custGeom>
              <a:avLst/>
              <a:gdLst/>
              <a:ahLst/>
              <a:cxnLst/>
              <a:rect l="l" t="t" r="r" b="b"/>
              <a:pathLst>
                <a:path w="178" h="145" extrusionOk="0">
                  <a:moveTo>
                    <a:pt x="44" y="0"/>
                  </a:moveTo>
                  <a:cubicBezTo>
                    <a:pt x="33" y="0"/>
                    <a:pt x="33" y="11"/>
                    <a:pt x="11" y="11"/>
                  </a:cubicBezTo>
                  <a:cubicBezTo>
                    <a:pt x="0" y="34"/>
                    <a:pt x="0" y="34"/>
                    <a:pt x="0" y="45"/>
                  </a:cubicBezTo>
                  <a:lnTo>
                    <a:pt x="0" y="67"/>
                  </a:lnTo>
                  <a:cubicBezTo>
                    <a:pt x="0" y="89"/>
                    <a:pt x="11" y="89"/>
                    <a:pt x="11" y="100"/>
                  </a:cubicBezTo>
                  <a:cubicBezTo>
                    <a:pt x="11" y="111"/>
                    <a:pt x="22" y="122"/>
                    <a:pt x="44" y="122"/>
                  </a:cubicBezTo>
                  <a:cubicBezTo>
                    <a:pt x="56" y="145"/>
                    <a:pt x="67" y="145"/>
                    <a:pt x="89" y="145"/>
                  </a:cubicBezTo>
                  <a:cubicBezTo>
                    <a:pt x="111" y="145"/>
                    <a:pt x="144" y="145"/>
                    <a:pt x="155" y="111"/>
                  </a:cubicBezTo>
                  <a:cubicBezTo>
                    <a:pt x="167" y="111"/>
                    <a:pt x="178" y="89"/>
                    <a:pt x="167" y="56"/>
                  </a:cubicBezTo>
                  <a:cubicBezTo>
                    <a:pt x="167" y="45"/>
                    <a:pt x="155" y="34"/>
                    <a:pt x="144" y="34"/>
                  </a:cubicBezTo>
                  <a:cubicBezTo>
                    <a:pt x="122" y="11"/>
                    <a:pt x="111" y="11"/>
                    <a:pt x="100" y="11"/>
                  </a:cubicBezTo>
                  <a:cubicBezTo>
                    <a:pt x="89" y="11"/>
                    <a:pt x="67" y="11"/>
                    <a:pt x="67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Google Shape;2347;p39">
              <a:extLst>
                <a:ext uri="{FF2B5EF4-FFF2-40B4-BE49-F238E27FC236}">
                  <a16:creationId xmlns:a16="http://schemas.microsoft.com/office/drawing/2014/main" id="{E3276B8E-65F0-0E20-D299-5F3F08BE7CAC}"/>
                </a:ext>
              </a:extLst>
            </p:cNvPr>
            <p:cNvSpPr/>
            <p:nvPr/>
          </p:nvSpPr>
          <p:spPr>
            <a:xfrm>
              <a:off x="6214625" y="2485700"/>
              <a:ext cx="2800" cy="2800"/>
            </a:xfrm>
            <a:custGeom>
              <a:avLst/>
              <a:gdLst/>
              <a:ahLst/>
              <a:cxnLst/>
              <a:rect l="l" t="t" r="r" b="b"/>
              <a:pathLst>
                <a:path w="112" h="112" extrusionOk="0">
                  <a:moveTo>
                    <a:pt x="79" y="0"/>
                  </a:moveTo>
                  <a:cubicBezTo>
                    <a:pt x="56" y="0"/>
                    <a:pt x="45" y="11"/>
                    <a:pt x="45" y="11"/>
                  </a:cubicBezTo>
                  <a:cubicBezTo>
                    <a:pt x="34" y="11"/>
                    <a:pt x="34" y="34"/>
                    <a:pt x="23" y="34"/>
                  </a:cubicBezTo>
                  <a:cubicBezTo>
                    <a:pt x="23" y="45"/>
                    <a:pt x="1" y="45"/>
                    <a:pt x="1" y="56"/>
                  </a:cubicBezTo>
                  <a:cubicBezTo>
                    <a:pt x="1" y="67"/>
                    <a:pt x="1" y="100"/>
                    <a:pt x="23" y="100"/>
                  </a:cubicBezTo>
                  <a:cubicBezTo>
                    <a:pt x="34" y="100"/>
                    <a:pt x="45" y="111"/>
                    <a:pt x="79" y="111"/>
                  </a:cubicBezTo>
                  <a:cubicBezTo>
                    <a:pt x="90" y="111"/>
                    <a:pt x="90" y="100"/>
                    <a:pt x="101" y="100"/>
                  </a:cubicBezTo>
                  <a:cubicBezTo>
                    <a:pt x="90" y="89"/>
                    <a:pt x="101" y="67"/>
                    <a:pt x="101" y="67"/>
                  </a:cubicBezTo>
                  <a:cubicBezTo>
                    <a:pt x="101" y="56"/>
                    <a:pt x="112" y="45"/>
                    <a:pt x="112" y="45"/>
                  </a:cubicBezTo>
                  <a:lnTo>
                    <a:pt x="112" y="34"/>
                  </a:lnTo>
                  <a:cubicBezTo>
                    <a:pt x="112" y="34"/>
                    <a:pt x="112" y="11"/>
                    <a:pt x="101" y="11"/>
                  </a:cubicBezTo>
                  <a:cubicBezTo>
                    <a:pt x="101" y="11"/>
                    <a:pt x="90" y="11"/>
                    <a:pt x="90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Google Shape;2348;p39">
              <a:extLst>
                <a:ext uri="{FF2B5EF4-FFF2-40B4-BE49-F238E27FC236}">
                  <a16:creationId xmlns:a16="http://schemas.microsoft.com/office/drawing/2014/main" id="{4CC0B15B-2687-985D-51BC-6EC2565901F4}"/>
                </a:ext>
              </a:extLst>
            </p:cNvPr>
            <p:cNvSpPr/>
            <p:nvPr/>
          </p:nvSpPr>
          <p:spPr>
            <a:xfrm>
              <a:off x="6088125" y="2474875"/>
              <a:ext cx="7775" cy="6950"/>
            </a:xfrm>
            <a:custGeom>
              <a:avLst/>
              <a:gdLst/>
              <a:ahLst/>
              <a:cxnLst/>
              <a:rect l="l" t="t" r="r" b="b"/>
              <a:pathLst>
                <a:path w="311" h="278" extrusionOk="0">
                  <a:moveTo>
                    <a:pt x="145" y="0"/>
                  </a:moveTo>
                  <a:cubicBezTo>
                    <a:pt x="122" y="0"/>
                    <a:pt x="100" y="0"/>
                    <a:pt x="89" y="23"/>
                  </a:cubicBezTo>
                  <a:cubicBezTo>
                    <a:pt x="67" y="23"/>
                    <a:pt x="56" y="34"/>
                    <a:pt x="45" y="45"/>
                  </a:cubicBezTo>
                  <a:cubicBezTo>
                    <a:pt x="34" y="56"/>
                    <a:pt x="34" y="78"/>
                    <a:pt x="11" y="78"/>
                  </a:cubicBezTo>
                  <a:cubicBezTo>
                    <a:pt x="0" y="100"/>
                    <a:pt x="0" y="111"/>
                    <a:pt x="0" y="145"/>
                  </a:cubicBezTo>
                  <a:cubicBezTo>
                    <a:pt x="0" y="156"/>
                    <a:pt x="0" y="167"/>
                    <a:pt x="11" y="189"/>
                  </a:cubicBezTo>
                  <a:cubicBezTo>
                    <a:pt x="22" y="211"/>
                    <a:pt x="45" y="222"/>
                    <a:pt x="56" y="245"/>
                  </a:cubicBezTo>
                  <a:cubicBezTo>
                    <a:pt x="67" y="256"/>
                    <a:pt x="89" y="267"/>
                    <a:pt x="111" y="267"/>
                  </a:cubicBezTo>
                  <a:cubicBezTo>
                    <a:pt x="122" y="278"/>
                    <a:pt x="156" y="278"/>
                    <a:pt x="167" y="278"/>
                  </a:cubicBezTo>
                  <a:cubicBezTo>
                    <a:pt x="178" y="278"/>
                    <a:pt x="211" y="278"/>
                    <a:pt x="222" y="267"/>
                  </a:cubicBezTo>
                  <a:cubicBezTo>
                    <a:pt x="233" y="267"/>
                    <a:pt x="256" y="256"/>
                    <a:pt x="267" y="245"/>
                  </a:cubicBezTo>
                  <a:cubicBezTo>
                    <a:pt x="278" y="222"/>
                    <a:pt x="289" y="222"/>
                    <a:pt x="289" y="211"/>
                  </a:cubicBezTo>
                  <a:cubicBezTo>
                    <a:pt x="311" y="189"/>
                    <a:pt x="311" y="167"/>
                    <a:pt x="311" y="145"/>
                  </a:cubicBezTo>
                  <a:cubicBezTo>
                    <a:pt x="311" y="134"/>
                    <a:pt x="311" y="111"/>
                    <a:pt x="289" y="100"/>
                  </a:cubicBezTo>
                  <a:cubicBezTo>
                    <a:pt x="278" y="78"/>
                    <a:pt x="267" y="56"/>
                    <a:pt x="256" y="45"/>
                  </a:cubicBezTo>
                  <a:cubicBezTo>
                    <a:pt x="233" y="34"/>
                    <a:pt x="222" y="23"/>
                    <a:pt x="200" y="23"/>
                  </a:cubicBezTo>
                  <a:cubicBezTo>
                    <a:pt x="178" y="0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Google Shape;2349;p39">
              <a:extLst>
                <a:ext uri="{FF2B5EF4-FFF2-40B4-BE49-F238E27FC236}">
                  <a16:creationId xmlns:a16="http://schemas.microsoft.com/office/drawing/2014/main" id="{70BE1A3F-EA2D-7582-9F49-CE932A62552D}"/>
                </a:ext>
              </a:extLst>
            </p:cNvPr>
            <p:cNvSpPr/>
            <p:nvPr/>
          </p:nvSpPr>
          <p:spPr>
            <a:xfrm>
              <a:off x="6036175" y="2569750"/>
              <a:ext cx="7150" cy="4875"/>
            </a:xfrm>
            <a:custGeom>
              <a:avLst/>
              <a:gdLst/>
              <a:ahLst/>
              <a:cxnLst/>
              <a:rect l="l" t="t" r="r" b="b"/>
              <a:pathLst>
                <a:path w="286" h="195" extrusionOk="0">
                  <a:moveTo>
                    <a:pt x="146" y="1"/>
                  </a:moveTo>
                  <a:cubicBezTo>
                    <a:pt x="70" y="1"/>
                    <a:pt x="1" y="108"/>
                    <a:pt x="81" y="179"/>
                  </a:cubicBezTo>
                  <a:cubicBezTo>
                    <a:pt x="98" y="190"/>
                    <a:pt x="115" y="195"/>
                    <a:pt x="132" y="195"/>
                  </a:cubicBezTo>
                  <a:cubicBezTo>
                    <a:pt x="216" y="195"/>
                    <a:pt x="286" y="78"/>
                    <a:pt x="203" y="23"/>
                  </a:cubicBezTo>
                  <a:cubicBezTo>
                    <a:pt x="185" y="8"/>
                    <a:pt x="165" y="1"/>
                    <a:pt x="146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Google Shape;2350;p39">
              <a:extLst>
                <a:ext uri="{FF2B5EF4-FFF2-40B4-BE49-F238E27FC236}">
                  <a16:creationId xmlns:a16="http://schemas.microsoft.com/office/drawing/2014/main" id="{70B9A499-742F-599E-62AC-0F951486A7A8}"/>
                </a:ext>
              </a:extLst>
            </p:cNvPr>
            <p:cNvSpPr/>
            <p:nvPr/>
          </p:nvSpPr>
          <p:spPr>
            <a:xfrm>
              <a:off x="5766550" y="2393025"/>
              <a:ext cx="3350" cy="3350"/>
            </a:xfrm>
            <a:custGeom>
              <a:avLst/>
              <a:gdLst/>
              <a:ahLst/>
              <a:cxnLst/>
              <a:rect l="l" t="t" r="r" b="b"/>
              <a:pathLst>
                <a:path w="134" h="134" extrusionOk="0">
                  <a:moveTo>
                    <a:pt x="23" y="1"/>
                  </a:moveTo>
                  <a:cubicBezTo>
                    <a:pt x="23" y="1"/>
                    <a:pt x="1" y="1"/>
                    <a:pt x="1" y="23"/>
                  </a:cubicBezTo>
                  <a:lnTo>
                    <a:pt x="1" y="34"/>
                  </a:lnTo>
                  <a:lnTo>
                    <a:pt x="1" y="45"/>
                  </a:lnTo>
                  <a:lnTo>
                    <a:pt x="1" y="56"/>
                  </a:lnTo>
                  <a:lnTo>
                    <a:pt x="1" y="78"/>
                  </a:lnTo>
                  <a:lnTo>
                    <a:pt x="34" y="100"/>
                  </a:lnTo>
                  <a:cubicBezTo>
                    <a:pt x="45" y="112"/>
                    <a:pt x="56" y="134"/>
                    <a:pt x="90" y="134"/>
                  </a:cubicBezTo>
                  <a:cubicBezTo>
                    <a:pt x="101" y="134"/>
                    <a:pt x="112" y="112"/>
                    <a:pt x="134" y="112"/>
                  </a:cubicBezTo>
                  <a:lnTo>
                    <a:pt x="134" y="89"/>
                  </a:lnTo>
                  <a:lnTo>
                    <a:pt x="134" y="56"/>
                  </a:lnTo>
                  <a:cubicBezTo>
                    <a:pt x="134" y="45"/>
                    <a:pt x="112" y="23"/>
                    <a:pt x="101" y="23"/>
                  </a:cubicBezTo>
                  <a:lnTo>
                    <a:pt x="56" y="1"/>
                  </a:ln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Google Shape;2351;p39">
              <a:extLst>
                <a:ext uri="{FF2B5EF4-FFF2-40B4-BE49-F238E27FC236}">
                  <a16:creationId xmlns:a16="http://schemas.microsoft.com/office/drawing/2014/main" id="{80A6DD5F-4635-C74D-03AC-6AD27E18AE0E}"/>
                </a:ext>
              </a:extLst>
            </p:cNvPr>
            <p:cNvSpPr/>
            <p:nvPr/>
          </p:nvSpPr>
          <p:spPr>
            <a:xfrm>
              <a:off x="5848400" y="2405525"/>
              <a:ext cx="4750" cy="4175"/>
            </a:xfrm>
            <a:custGeom>
              <a:avLst/>
              <a:gdLst/>
              <a:ahLst/>
              <a:cxnLst/>
              <a:rect l="l" t="t" r="r" b="b"/>
              <a:pathLst>
                <a:path w="190" h="167" extrusionOk="0">
                  <a:moveTo>
                    <a:pt x="101" y="0"/>
                  </a:moveTo>
                  <a:cubicBezTo>
                    <a:pt x="89" y="0"/>
                    <a:pt x="67" y="0"/>
                    <a:pt x="56" y="22"/>
                  </a:cubicBezTo>
                  <a:cubicBezTo>
                    <a:pt x="45" y="33"/>
                    <a:pt x="34" y="33"/>
                    <a:pt x="34" y="44"/>
                  </a:cubicBezTo>
                  <a:lnTo>
                    <a:pt x="1" y="67"/>
                  </a:lnTo>
                  <a:lnTo>
                    <a:pt x="1" y="89"/>
                  </a:lnTo>
                  <a:lnTo>
                    <a:pt x="1" y="111"/>
                  </a:lnTo>
                  <a:lnTo>
                    <a:pt x="1" y="133"/>
                  </a:lnTo>
                  <a:cubicBezTo>
                    <a:pt x="1" y="144"/>
                    <a:pt x="12" y="144"/>
                    <a:pt x="12" y="155"/>
                  </a:cubicBezTo>
                  <a:lnTo>
                    <a:pt x="34" y="166"/>
                  </a:lnTo>
                  <a:lnTo>
                    <a:pt x="67" y="166"/>
                  </a:lnTo>
                  <a:cubicBezTo>
                    <a:pt x="89" y="166"/>
                    <a:pt x="89" y="166"/>
                    <a:pt x="101" y="155"/>
                  </a:cubicBezTo>
                  <a:lnTo>
                    <a:pt x="123" y="133"/>
                  </a:lnTo>
                  <a:cubicBezTo>
                    <a:pt x="145" y="111"/>
                    <a:pt x="156" y="111"/>
                    <a:pt x="156" y="100"/>
                  </a:cubicBezTo>
                  <a:cubicBezTo>
                    <a:pt x="189" y="100"/>
                    <a:pt x="189" y="89"/>
                    <a:pt x="189" y="78"/>
                  </a:cubicBezTo>
                  <a:lnTo>
                    <a:pt x="189" y="56"/>
                  </a:lnTo>
                  <a:cubicBezTo>
                    <a:pt x="189" y="44"/>
                    <a:pt x="167" y="33"/>
                    <a:pt x="156" y="22"/>
                  </a:cubicBezTo>
                  <a:cubicBezTo>
                    <a:pt x="145" y="0"/>
                    <a:pt x="145" y="0"/>
                    <a:pt x="134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Google Shape;2352;p39">
              <a:extLst>
                <a:ext uri="{FF2B5EF4-FFF2-40B4-BE49-F238E27FC236}">
                  <a16:creationId xmlns:a16="http://schemas.microsoft.com/office/drawing/2014/main" id="{5504A047-EC77-B3B6-36C6-2664FCB761EA}"/>
                </a:ext>
              </a:extLst>
            </p:cNvPr>
            <p:cNvSpPr/>
            <p:nvPr/>
          </p:nvSpPr>
          <p:spPr>
            <a:xfrm>
              <a:off x="5885500" y="2531375"/>
              <a:ext cx="5975" cy="3675"/>
            </a:xfrm>
            <a:custGeom>
              <a:avLst/>
              <a:gdLst/>
              <a:ahLst/>
              <a:cxnLst/>
              <a:rect l="l" t="t" r="r" b="b"/>
              <a:pathLst>
                <a:path w="239" h="147" extrusionOk="0">
                  <a:moveTo>
                    <a:pt x="121" y="1"/>
                  </a:moveTo>
                  <a:cubicBezTo>
                    <a:pt x="54" y="1"/>
                    <a:pt x="1" y="68"/>
                    <a:pt x="59" y="127"/>
                  </a:cubicBezTo>
                  <a:cubicBezTo>
                    <a:pt x="78" y="141"/>
                    <a:pt x="96" y="147"/>
                    <a:pt x="114" y="147"/>
                  </a:cubicBezTo>
                  <a:cubicBezTo>
                    <a:pt x="189" y="147"/>
                    <a:pt x="238" y="32"/>
                    <a:pt x="148" y="4"/>
                  </a:cubicBezTo>
                  <a:cubicBezTo>
                    <a:pt x="139" y="2"/>
                    <a:pt x="130" y="1"/>
                    <a:pt x="121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Google Shape;2353;p39">
              <a:extLst>
                <a:ext uri="{FF2B5EF4-FFF2-40B4-BE49-F238E27FC236}">
                  <a16:creationId xmlns:a16="http://schemas.microsoft.com/office/drawing/2014/main" id="{D3448451-6DFA-6264-3DF3-16820BE432B8}"/>
                </a:ext>
              </a:extLst>
            </p:cNvPr>
            <p:cNvSpPr/>
            <p:nvPr/>
          </p:nvSpPr>
          <p:spPr>
            <a:xfrm>
              <a:off x="5909175" y="2452950"/>
              <a:ext cx="2500" cy="2525"/>
            </a:xfrm>
            <a:custGeom>
              <a:avLst/>
              <a:gdLst/>
              <a:ahLst/>
              <a:cxnLst/>
              <a:rect l="l" t="t" r="r" b="b"/>
              <a:pathLst>
                <a:path w="100" h="101" extrusionOk="0">
                  <a:moveTo>
                    <a:pt x="44" y="1"/>
                  </a:moveTo>
                  <a:lnTo>
                    <a:pt x="11" y="34"/>
                  </a:lnTo>
                  <a:lnTo>
                    <a:pt x="0" y="45"/>
                  </a:lnTo>
                  <a:lnTo>
                    <a:pt x="0" y="67"/>
                  </a:lnTo>
                  <a:cubicBezTo>
                    <a:pt x="0" y="78"/>
                    <a:pt x="0" y="78"/>
                    <a:pt x="11" y="90"/>
                  </a:cubicBezTo>
                  <a:cubicBezTo>
                    <a:pt x="33" y="90"/>
                    <a:pt x="33" y="101"/>
                    <a:pt x="44" y="101"/>
                  </a:cubicBezTo>
                  <a:lnTo>
                    <a:pt x="56" y="101"/>
                  </a:lnTo>
                  <a:lnTo>
                    <a:pt x="67" y="90"/>
                  </a:lnTo>
                  <a:cubicBezTo>
                    <a:pt x="89" y="90"/>
                    <a:pt x="100" y="78"/>
                    <a:pt x="100" y="67"/>
                  </a:cubicBezTo>
                  <a:lnTo>
                    <a:pt x="100" y="34"/>
                  </a:lnTo>
                  <a:cubicBezTo>
                    <a:pt x="100" y="23"/>
                    <a:pt x="100" y="23"/>
                    <a:pt x="89" y="23"/>
                  </a:cubicBezTo>
                  <a:cubicBezTo>
                    <a:pt x="89" y="23"/>
                    <a:pt x="67" y="23"/>
                    <a:pt x="67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Google Shape;2354;p39">
              <a:extLst>
                <a:ext uri="{FF2B5EF4-FFF2-40B4-BE49-F238E27FC236}">
                  <a16:creationId xmlns:a16="http://schemas.microsoft.com/office/drawing/2014/main" id="{8EDD5C1F-840D-16C6-23CC-47242FBF31FA}"/>
                </a:ext>
              </a:extLst>
            </p:cNvPr>
            <p:cNvSpPr/>
            <p:nvPr/>
          </p:nvSpPr>
          <p:spPr>
            <a:xfrm>
              <a:off x="6186325" y="2512050"/>
              <a:ext cx="4750" cy="5025"/>
            </a:xfrm>
            <a:custGeom>
              <a:avLst/>
              <a:gdLst/>
              <a:ahLst/>
              <a:cxnLst/>
              <a:rect l="l" t="t" r="r" b="b"/>
              <a:pathLst>
                <a:path w="190" h="201" extrusionOk="0">
                  <a:moveTo>
                    <a:pt x="101" y="1"/>
                  </a:moveTo>
                  <a:cubicBezTo>
                    <a:pt x="79" y="1"/>
                    <a:pt x="68" y="1"/>
                    <a:pt x="56" y="12"/>
                  </a:cubicBezTo>
                  <a:cubicBezTo>
                    <a:pt x="45" y="12"/>
                    <a:pt x="45" y="34"/>
                    <a:pt x="23" y="45"/>
                  </a:cubicBezTo>
                  <a:lnTo>
                    <a:pt x="23" y="56"/>
                  </a:lnTo>
                  <a:cubicBezTo>
                    <a:pt x="23" y="56"/>
                    <a:pt x="12" y="56"/>
                    <a:pt x="12" y="67"/>
                  </a:cubicBezTo>
                  <a:cubicBezTo>
                    <a:pt x="12" y="89"/>
                    <a:pt x="1" y="89"/>
                    <a:pt x="1" y="100"/>
                  </a:cubicBezTo>
                  <a:lnTo>
                    <a:pt x="1" y="112"/>
                  </a:lnTo>
                  <a:cubicBezTo>
                    <a:pt x="1" y="123"/>
                    <a:pt x="1" y="145"/>
                    <a:pt x="12" y="156"/>
                  </a:cubicBezTo>
                  <a:cubicBezTo>
                    <a:pt x="23" y="167"/>
                    <a:pt x="45" y="178"/>
                    <a:pt x="56" y="178"/>
                  </a:cubicBezTo>
                  <a:cubicBezTo>
                    <a:pt x="68" y="200"/>
                    <a:pt x="79" y="200"/>
                    <a:pt x="101" y="200"/>
                  </a:cubicBezTo>
                  <a:cubicBezTo>
                    <a:pt x="112" y="200"/>
                    <a:pt x="134" y="178"/>
                    <a:pt x="156" y="178"/>
                  </a:cubicBezTo>
                  <a:lnTo>
                    <a:pt x="179" y="123"/>
                  </a:lnTo>
                  <a:cubicBezTo>
                    <a:pt x="179" y="112"/>
                    <a:pt x="190" y="112"/>
                    <a:pt x="190" y="100"/>
                  </a:cubicBezTo>
                  <a:cubicBezTo>
                    <a:pt x="190" y="67"/>
                    <a:pt x="190" y="34"/>
                    <a:pt x="167" y="12"/>
                  </a:cubicBezTo>
                  <a:cubicBezTo>
                    <a:pt x="156" y="1"/>
                    <a:pt x="134" y="1"/>
                    <a:pt x="123" y="1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Google Shape;2355;p39">
              <a:extLst>
                <a:ext uri="{FF2B5EF4-FFF2-40B4-BE49-F238E27FC236}">
                  <a16:creationId xmlns:a16="http://schemas.microsoft.com/office/drawing/2014/main" id="{771D4C82-834A-071D-76D1-7C956E27F36A}"/>
                </a:ext>
              </a:extLst>
            </p:cNvPr>
            <p:cNvSpPr/>
            <p:nvPr/>
          </p:nvSpPr>
          <p:spPr>
            <a:xfrm>
              <a:off x="6133350" y="2479600"/>
              <a:ext cx="3625" cy="2800"/>
            </a:xfrm>
            <a:custGeom>
              <a:avLst/>
              <a:gdLst/>
              <a:ahLst/>
              <a:cxnLst/>
              <a:rect l="l" t="t" r="r" b="b"/>
              <a:pathLst>
                <a:path w="145" h="112" extrusionOk="0">
                  <a:moveTo>
                    <a:pt x="56" y="0"/>
                  </a:moveTo>
                  <a:cubicBezTo>
                    <a:pt x="34" y="0"/>
                    <a:pt x="22" y="11"/>
                    <a:pt x="11" y="11"/>
                  </a:cubicBezTo>
                  <a:lnTo>
                    <a:pt x="0" y="22"/>
                  </a:lnTo>
                  <a:lnTo>
                    <a:pt x="0" y="56"/>
                  </a:lnTo>
                  <a:cubicBezTo>
                    <a:pt x="0" y="67"/>
                    <a:pt x="0" y="67"/>
                    <a:pt x="11" y="78"/>
                  </a:cubicBezTo>
                  <a:cubicBezTo>
                    <a:pt x="11" y="89"/>
                    <a:pt x="22" y="89"/>
                    <a:pt x="34" y="89"/>
                  </a:cubicBezTo>
                  <a:cubicBezTo>
                    <a:pt x="56" y="89"/>
                    <a:pt x="56" y="111"/>
                    <a:pt x="67" y="111"/>
                  </a:cubicBezTo>
                  <a:lnTo>
                    <a:pt x="111" y="111"/>
                  </a:lnTo>
                  <a:cubicBezTo>
                    <a:pt x="133" y="111"/>
                    <a:pt x="133" y="89"/>
                    <a:pt x="145" y="78"/>
                  </a:cubicBezTo>
                  <a:lnTo>
                    <a:pt x="145" y="56"/>
                  </a:lnTo>
                  <a:cubicBezTo>
                    <a:pt x="145" y="56"/>
                    <a:pt x="145" y="33"/>
                    <a:pt x="133" y="33"/>
                  </a:cubicBezTo>
                  <a:lnTo>
                    <a:pt x="111" y="11"/>
                  </a:lnTo>
                  <a:cubicBezTo>
                    <a:pt x="111" y="0"/>
                    <a:pt x="89" y="0"/>
                    <a:pt x="78" y="0"/>
                  </a:cubicBezTo>
                  <a:close/>
                </a:path>
              </a:pathLst>
            </a:custGeom>
            <a:solidFill>
              <a:srgbClr val="F9D4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Google Shape;2356;p39">
              <a:extLst>
                <a:ext uri="{FF2B5EF4-FFF2-40B4-BE49-F238E27FC236}">
                  <a16:creationId xmlns:a16="http://schemas.microsoft.com/office/drawing/2014/main" id="{C67523A2-19B8-98C6-F63E-4B802BC38549}"/>
                </a:ext>
              </a:extLst>
            </p:cNvPr>
            <p:cNvSpPr/>
            <p:nvPr/>
          </p:nvSpPr>
          <p:spPr>
            <a:xfrm>
              <a:off x="5761000" y="2269275"/>
              <a:ext cx="493900" cy="174825"/>
            </a:xfrm>
            <a:custGeom>
              <a:avLst/>
              <a:gdLst/>
              <a:ahLst/>
              <a:cxnLst/>
              <a:rect l="l" t="t" r="r" b="b"/>
              <a:pathLst>
                <a:path w="19756" h="6993" extrusionOk="0">
                  <a:moveTo>
                    <a:pt x="5938" y="1"/>
                  </a:moveTo>
                  <a:lnTo>
                    <a:pt x="9534" y="2720"/>
                  </a:lnTo>
                  <a:lnTo>
                    <a:pt x="1" y="1710"/>
                  </a:lnTo>
                  <a:lnTo>
                    <a:pt x="1" y="1710"/>
                  </a:lnTo>
                  <a:cubicBezTo>
                    <a:pt x="112" y="1832"/>
                    <a:pt x="234" y="1943"/>
                    <a:pt x="367" y="2043"/>
                  </a:cubicBezTo>
                  <a:lnTo>
                    <a:pt x="9711" y="3031"/>
                  </a:lnTo>
                  <a:cubicBezTo>
                    <a:pt x="8890" y="3808"/>
                    <a:pt x="8091" y="4607"/>
                    <a:pt x="7281" y="5395"/>
                  </a:cubicBezTo>
                  <a:cubicBezTo>
                    <a:pt x="7392" y="5428"/>
                    <a:pt x="7492" y="5472"/>
                    <a:pt x="7603" y="5494"/>
                  </a:cubicBezTo>
                  <a:cubicBezTo>
                    <a:pt x="8424" y="4695"/>
                    <a:pt x="9223" y="3896"/>
                    <a:pt x="10044" y="3108"/>
                  </a:cubicBezTo>
                  <a:lnTo>
                    <a:pt x="14461" y="6948"/>
                  </a:lnTo>
                  <a:lnTo>
                    <a:pt x="14961" y="6993"/>
                  </a:lnTo>
                  <a:lnTo>
                    <a:pt x="10655" y="3253"/>
                  </a:lnTo>
                  <a:lnTo>
                    <a:pt x="10655" y="3253"/>
                  </a:lnTo>
                  <a:lnTo>
                    <a:pt x="19711" y="5983"/>
                  </a:lnTo>
                  <a:cubicBezTo>
                    <a:pt x="19755" y="5894"/>
                    <a:pt x="19744" y="5783"/>
                    <a:pt x="19722" y="5694"/>
                  </a:cubicBezTo>
                  <a:lnTo>
                    <a:pt x="10366" y="2864"/>
                  </a:lnTo>
                  <a:lnTo>
                    <a:pt x="12320" y="1333"/>
                  </a:lnTo>
                  <a:cubicBezTo>
                    <a:pt x="12209" y="1288"/>
                    <a:pt x="12098" y="1266"/>
                    <a:pt x="11975" y="1222"/>
                  </a:cubicBezTo>
                  <a:lnTo>
                    <a:pt x="10044" y="2731"/>
                  </a:lnTo>
                  <a:lnTo>
                    <a:pt x="6504" y="56"/>
                  </a:lnTo>
                  <a:cubicBezTo>
                    <a:pt x="6316" y="34"/>
                    <a:pt x="6138" y="12"/>
                    <a:pt x="59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Google Shape;2357;p39">
              <a:extLst>
                <a:ext uri="{FF2B5EF4-FFF2-40B4-BE49-F238E27FC236}">
                  <a16:creationId xmlns:a16="http://schemas.microsoft.com/office/drawing/2014/main" id="{2FF5456F-63CF-8F2E-107B-9C25821893CC}"/>
                </a:ext>
              </a:extLst>
            </p:cNvPr>
            <p:cNvSpPr/>
            <p:nvPr/>
          </p:nvSpPr>
          <p:spPr>
            <a:xfrm>
              <a:off x="5914713" y="2358888"/>
              <a:ext cx="61900" cy="26475"/>
            </a:xfrm>
            <a:custGeom>
              <a:avLst/>
              <a:gdLst/>
              <a:ahLst/>
              <a:cxnLst/>
              <a:rect l="l" t="t" r="r" b="b"/>
              <a:pathLst>
                <a:path w="2476" h="1059" extrusionOk="0">
                  <a:moveTo>
                    <a:pt x="758" y="1"/>
                  </a:moveTo>
                  <a:cubicBezTo>
                    <a:pt x="533" y="1"/>
                    <a:pt x="307" y="37"/>
                    <a:pt x="134" y="167"/>
                  </a:cubicBezTo>
                  <a:cubicBezTo>
                    <a:pt x="56" y="233"/>
                    <a:pt x="1" y="333"/>
                    <a:pt x="12" y="444"/>
                  </a:cubicBezTo>
                  <a:cubicBezTo>
                    <a:pt x="23" y="522"/>
                    <a:pt x="78" y="600"/>
                    <a:pt x="145" y="655"/>
                  </a:cubicBezTo>
                  <a:cubicBezTo>
                    <a:pt x="189" y="688"/>
                    <a:pt x="234" y="722"/>
                    <a:pt x="278" y="744"/>
                  </a:cubicBezTo>
                  <a:cubicBezTo>
                    <a:pt x="605" y="972"/>
                    <a:pt x="1109" y="1058"/>
                    <a:pt x="1522" y="1058"/>
                  </a:cubicBezTo>
                  <a:cubicBezTo>
                    <a:pt x="1571" y="1058"/>
                    <a:pt x="1619" y="1057"/>
                    <a:pt x="1665" y="1055"/>
                  </a:cubicBezTo>
                  <a:cubicBezTo>
                    <a:pt x="1865" y="1044"/>
                    <a:pt x="2142" y="999"/>
                    <a:pt x="2287" y="833"/>
                  </a:cubicBezTo>
                  <a:cubicBezTo>
                    <a:pt x="2475" y="622"/>
                    <a:pt x="2287" y="411"/>
                    <a:pt x="2087" y="322"/>
                  </a:cubicBezTo>
                  <a:cubicBezTo>
                    <a:pt x="1787" y="167"/>
                    <a:pt x="1454" y="67"/>
                    <a:pt x="1110" y="23"/>
                  </a:cubicBezTo>
                  <a:cubicBezTo>
                    <a:pt x="998" y="11"/>
                    <a:pt x="878" y="1"/>
                    <a:pt x="7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Google Shape;2358;p39">
              <a:extLst>
                <a:ext uri="{FF2B5EF4-FFF2-40B4-BE49-F238E27FC236}">
                  <a16:creationId xmlns:a16="http://schemas.microsoft.com/office/drawing/2014/main" id="{1ECEA054-F85E-4768-1F74-E8D54AA901CC}"/>
                </a:ext>
              </a:extLst>
            </p:cNvPr>
            <p:cNvSpPr/>
            <p:nvPr/>
          </p:nvSpPr>
          <p:spPr>
            <a:xfrm>
              <a:off x="5863675" y="2351400"/>
              <a:ext cx="85475" cy="5575"/>
            </a:xfrm>
            <a:custGeom>
              <a:avLst/>
              <a:gdLst/>
              <a:ahLst/>
              <a:cxnLst/>
              <a:rect l="l" t="t" r="r" b="b"/>
              <a:pathLst>
                <a:path w="3419" h="223" fill="none" extrusionOk="0">
                  <a:moveTo>
                    <a:pt x="0" y="223"/>
                  </a:moveTo>
                  <a:cubicBezTo>
                    <a:pt x="1110" y="112"/>
                    <a:pt x="2164" y="134"/>
                    <a:pt x="3418" y="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Google Shape;2359;p39">
              <a:extLst>
                <a:ext uri="{FF2B5EF4-FFF2-40B4-BE49-F238E27FC236}">
                  <a16:creationId xmlns:a16="http://schemas.microsoft.com/office/drawing/2014/main" id="{A42B1FE4-6FC5-9A4C-4F0C-D27FF1F42D16}"/>
                </a:ext>
              </a:extLst>
            </p:cNvPr>
            <p:cNvSpPr/>
            <p:nvPr/>
          </p:nvSpPr>
          <p:spPr>
            <a:xfrm>
              <a:off x="5861725" y="2284825"/>
              <a:ext cx="79375" cy="37475"/>
            </a:xfrm>
            <a:custGeom>
              <a:avLst/>
              <a:gdLst/>
              <a:ahLst/>
              <a:cxnLst/>
              <a:rect l="l" t="t" r="r" b="b"/>
              <a:pathLst>
                <a:path w="3175" h="1499" fill="none" extrusionOk="0">
                  <a:moveTo>
                    <a:pt x="0" y="0"/>
                  </a:moveTo>
                  <a:cubicBezTo>
                    <a:pt x="1055" y="500"/>
                    <a:pt x="2120" y="999"/>
                    <a:pt x="3174" y="1499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Google Shape;2360;p39">
              <a:extLst>
                <a:ext uri="{FF2B5EF4-FFF2-40B4-BE49-F238E27FC236}">
                  <a16:creationId xmlns:a16="http://schemas.microsoft.com/office/drawing/2014/main" id="{E72A4103-18EB-3749-6CFF-2482A2FE78E2}"/>
                </a:ext>
              </a:extLst>
            </p:cNvPr>
            <p:cNvSpPr/>
            <p:nvPr/>
          </p:nvSpPr>
          <p:spPr>
            <a:xfrm>
              <a:off x="5933850" y="2308400"/>
              <a:ext cx="23625" cy="15025"/>
            </a:xfrm>
            <a:custGeom>
              <a:avLst/>
              <a:gdLst/>
              <a:ahLst/>
              <a:cxnLst/>
              <a:rect l="l" t="t" r="r" b="b"/>
              <a:pathLst>
                <a:path w="945" h="601" fill="none" extrusionOk="0">
                  <a:moveTo>
                    <a:pt x="1" y="1"/>
                  </a:moveTo>
                  <a:cubicBezTo>
                    <a:pt x="323" y="201"/>
                    <a:pt x="633" y="389"/>
                    <a:pt x="944" y="600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Google Shape;2361;p39">
              <a:extLst>
                <a:ext uri="{FF2B5EF4-FFF2-40B4-BE49-F238E27FC236}">
                  <a16:creationId xmlns:a16="http://schemas.microsoft.com/office/drawing/2014/main" id="{AF1E6462-03C7-AEA9-52BB-6373D0E2A5E9}"/>
                </a:ext>
              </a:extLst>
            </p:cNvPr>
            <p:cNvSpPr/>
            <p:nvPr/>
          </p:nvSpPr>
          <p:spPr>
            <a:xfrm>
              <a:off x="6040950" y="2332000"/>
              <a:ext cx="71600" cy="11675"/>
            </a:xfrm>
            <a:custGeom>
              <a:avLst/>
              <a:gdLst/>
              <a:ahLst/>
              <a:cxnLst/>
              <a:rect l="l" t="t" r="r" b="b"/>
              <a:pathLst>
                <a:path w="2864" h="467" fill="none" extrusionOk="0">
                  <a:moveTo>
                    <a:pt x="2864" y="0"/>
                  </a:moveTo>
                  <a:cubicBezTo>
                    <a:pt x="1898" y="155"/>
                    <a:pt x="955" y="311"/>
                    <a:pt x="1" y="466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Google Shape;2362;p39">
              <a:extLst>
                <a:ext uri="{FF2B5EF4-FFF2-40B4-BE49-F238E27FC236}">
                  <a16:creationId xmlns:a16="http://schemas.microsoft.com/office/drawing/2014/main" id="{C2536900-E8B7-3262-7306-687F8A6474B6}"/>
                </a:ext>
              </a:extLst>
            </p:cNvPr>
            <p:cNvSpPr/>
            <p:nvPr/>
          </p:nvSpPr>
          <p:spPr>
            <a:xfrm>
              <a:off x="6043450" y="2328650"/>
              <a:ext cx="15850" cy="7525"/>
            </a:xfrm>
            <a:custGeom>
              <a:avLst/>
              <a:gdLst/>
              <a:ahLst/>
              <a:cxnLst/>
              <a:rect l="l" t="t" r="r" b="b"/>
              <a:pathLst>
                <a:path w="634" h="301" fill="none" extrusionOk="0">
                  <a:moveTo>
                    <a:pt x="633" y="1"/>
                  </a:moveTo>
                  <a:cubicBezTo>
                    <a:pt x="622" y="12"/>
                    <a:pt x="611" y="12"/>
                    <a:pt x="600" y="23"/>
                  </a:cubicBezTo>
                  <a:cubicBezTo>
                    <a:pt x="400" y="123"/>
                    <a:pt x="211" y="223"/>
                    <a:pt x="1" y="30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Google Shape;2363;p39">
              <a:extLst>
                <a:ext uri="{FF2B5EF4-FFF2-40B4-BE49-F238E27FC236}">
                  <a16:creationId xmlns:a16="http://schemas.microsoft.com/office/drawing/2014/main" id="{B62EE754-2578-8A4A-1875-A748C8C85984}"/>
                </a:ext>
              </a:extLst>
            </p:cNvPr>
            <p:cNvSpPr/>
            <p:nvPr/>
          </p:nvSpPr>
          <p:spPr>
            <a:xfrm>
              <a:off x="6006000" y="2296750"/>
              <a:ext cx="3350" cy="32500"/>
            </a:xfrm>
            <a:custGeom>
              <a:avLst/>
              <a:gdLst/>
              <a:ahLst/>
              <a:cxnLst/>
              <a:rect l="l" t="t" r="r" b="b"/>
              <a:pathLst>
                <a:path w="134" h="1300" fill="none" extrusionOk="0">
                  <a:moveTo>
                    <a:pt x="0" y="1"/>
                  </a:moveTo>
                  <a:cubicBezTo>
                    <a:pt x="22" y="445"/>
                    <a:pt x="67" y="877"/>
                    <a:pt x="133" y="1299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Google Shape;2364;p39">
              <a:extLst>
                <a:ext uri="{FF2B5EF4-FFF2-40B4-BE49-F238E27FC236}">
                  <a16:creationId xmlns:a16="http://schemas.microsoft.com/office/drawing/2014/main" id="{BA121526-F36E-115A-7044-4CCD530B823C}"/>
                </a:ext>
              </a:extLst>
            </p:cNvPr>
            <p:cNvSpPr/>
            <p:nvPr/>
          </p:nvSpPr>
          <p:spPr>
            <a:xfrm>
              <a:off x="6016825" y="2309800"/>
              <a:ext cx="7225" cy="15825"/>
            </a:xfrm>
            <a:custGeom>
              <a:avLst/>
              <a:gdLst/>
              <a:ahLst/>
              <a:cxnLst/>
              <a:rect l="l" t="t" r="r" b="b"/>
              <a:pathLst>
                <a:path w="289" h="633" fill="none" extrusionOk="0">
                  <a:moveTo>
                    <a:pt x="289" y="0"/>
                  </a:moveTo>
                  <a:lnTo>
                    <a:pt x="0" y="633"/>
                  </a:ln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Google Shape;2365;p39">
              <a:extLst>
                <a:ext uri="{FF2B5EF4-FFF2-40B4-BE49-F238E27FC236}">
                  <a16:creationId xmlns:a16="http://schemas.microsoft.com/office/drawing/2014/main" id="{FE9ACBAB-902A-CB41-6CCC-7ADB95B18CF3}"/>
                </a:ext>
              </a:extLst>
            </p:cNvPr>
            <p:cNvSpPr/>
            <p:nvPr/>
          </p:nvSpPr>
          <p:spPr>
            <a:xfrm>
              <a:off x="6014325" y="2365850"/>
              <a:ext cx="29425" cy="59950"/>
            </a:xfrm>
            <a:custGeom>
              <a:avLst/>
              <a:gdLst/>
              <a:ahLst/>
              <a:cxnLst/>
              <a:rect l="l" t="t" r="r" b="b"/>
              <a:pathLst>
                <a:path w="1177" h="2398" fill="none" extrusionOk="0">
                  <a:moveTo>
                    <a:pt x="0" y="0"/>
                  </a:moveTo>
                  <a:cubicBezTo>
                    <a:pt x="389" y="799"/>
                    <a:pt x="788" y="1587"/>
                    <a:pt x="1177" y="2397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Google Shape;2366;p39">
              <a:extLst>
                <a:ext uri="{FF2B5EF4-FFF2-40B4-BE49-F238E27FC236}">
                  <a16:creationId xmlns:a16="http://schemas.microsoft.com/office/drawing/2014/main" id="{93910541-4180-C952-7FC6-7C3D17911323}"/>
                </a:ext>
              </a:extLst>
            </p:cNvPr>
            <p:cNvSpPr/>
            <p:nvPr/>
          </p:nvSpPr>
          <p:spPr>
            <a:xfrm>
              <a:off x="6000175" y="2372225"/>
              <a:ext cx="5000" cy="14725"/>
            </a:xfrm>
            <a:custGeom>
              <a:avLst/>
              <a:gdLst/>
              <a:ahLst/>
              <a:cxnLst/>
              <a:rect l="l" t="t" r="r" b="b"/>
              <a:pathLst>
                <a:path w="200" h="589" fill="none" extrusionOk="0">
                  <a:moveTo>
                    <a:pt x="200" y="0"/>
                  </a:moveTo>
                  <a:lnTo>
                    <a:pt x="0" y="588"/>
                  </a:ln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Google Shape;2367;p39">
              <a:extLst>
                <a:ext uri="{FF2B5EF4-FFF2-40B4-BE49-F238E27FC236}">
                  <a16:creationId xmlns:a16="http://schemas.microsoft.com/office/drawing/2014/main" id="{F11D745D-4924-FAEB-8EEF-4C856522EE55}"/>
                </a:ext>
              </a:extLst>
            </p:cNvPr>
            <p:cNvSpPr/>
            <p:nvPr/>
          </p:nvSpPr>
          <p:spPr>
            <a:xfrm>
              <a:off x="6089500" y="2381650"/>
              <a:ext cx="73275" cy="43025"/>
            </a:xfrm>
            <a:custGeom>
              <a:avLst/>
              <a:gdLst/>
              <a:ahLst/>
              <a:cxnLst/>
              <a:rect l="l" t="t" r="r" b="b"/>
              <a:pathLst>
                <a:path w="2931" h="1721" fill="none" extrusionOk="0">
                  <a:moveTo>
                    <a:pt x="1" y="1"/>
                  </a:moveTo>
                  <a:cubicBezTo>
                    <a:pt x="977" y="567"/>
                    <a:pt x="1954" y="1133"/>
                    <a:pt x="2931" y="1721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Google Shape;2368;p39">
              <a:extLst>
                <a:ext uri="{FF2B5EF4-FFF2-40B4-BE49-F238E27FC236}">
                  <a16:creationId xmlns:a16="http://schemas.microsoft.com/office/drawing/2014/main" id="{A0C62F65-4386-FB3D-3993-945A244801DA}"/>
                </a:ext>
              </a:extLst>
            </p:cNvPr>
            <p:cNvSpPr/>
            <p:nvPr/>
          </p:nvSpPr>
          <p:spPr>
            <a:xfrm>
              <a:off x="6154425" y="2407450"/>
              <a:ext cx="28875" cy="13075"/>
            </a:xfrm>
            <a:custGeom>
              <a:avLst/>
              <a:gdLst/>
              <a:ahLst/>
              <a:cxnLst/>
              <a:rect l="l" t="t" r="r" b="b"/>
              <a:pathLst>
                <a:path w="1155" h="523" fill="none" extrusionOk="0">
                  <a:moveTo>
                    <a:pt x="1" y="1"/>
                  </a:moveTo>
                  <a:cubicBezTo>
                    <a:pt x="378" y="189"/>
                    <a:pt x="766" y="356"/>
                    <a:pt x="1155" y="522"/>
                  </a:cubicBezTo>
                </a:path>
              </a:pathLst>
            </a:custGeom>
            <a:noFill/>
            <a:ln w="19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Google Shape;2369;p39">
              <a:extLst>
                <a:ext uri="{FF2B5EF4-FFF2-40B4-BE49-F238E27FC236}">
                  <a16:creationId xmlns:a16="http://schemas.microsoft.com/office/drawing/2014/main" id="{00891AA3-DCB3-AC5B-F66E-53469C8B0D0C}"/>
                </a:ext>
              </a:extLst>
            </p:cNvPr>
            <p:cNvSpPr/>
            <p:nvPr/>
          </p:nvSpPr>
          <p:spPr>
            <a:xfrm>
              <a:off x="5805350" y="2294650"/>
              <a:ext cx="46400" cy="12275"/>
            </a:xfrm>
            <a:custGeom>
              <a:avLst/>
              <a:gdLst/>
              <a:ahLst/>
              <a:cxnLst/>
              <a:rect l="l" t="t" r="r" b="b"/>
              <a:pathLst>
                <a:path w="1856" h="491" extrusionOk="0">
                  <a:moveTo>
                    <a:pt x="510" y="0"/>
                  </a:moveTo>
                  <a:cubicBezTo>
                    <a:pt x="258" y="0"/>
                    <a:pt x="1" y="42"/>
                    <a:pt x="213" y="207"/>
                  </a:cubicBezTo>
                  <a:cubicBezTo>
                    <a:pt x="280" y="262"/>
                    <a:pt x="380" y="296"/>
                    <a:pt x="480" y="318"/>
                  </a:cubicBezTo>
                  <a:cubicBezTo>
                    <a:pt x="762" y="395"/>
                    <a:pt x="1103" y="490"/>
                    <a:pt x="1407" y="490"/>
                  </a:cubicBezTo>
                  <a:cubicBezTo>
                    <a:pt x="1450" y="490"/>
                    <a:pt x="1493" y="488"/>
                    <a:pt x="1534" y="484"/>
                  </a:cubicBezTo>
                  <a:cubicBezTo>
                    <a:pt x="1645" y="473"/>
                    <a:pt x="1856" y="440"/>
                    <a:pt x="1800" y="296"/>
                  </a:cubicBezTo>
                  <a:cubicBezTo>
                    <a:pt x="1767" y="207"/>
                    <a:pt x="1534" y="140"/>
                    <a:pt x="1445" y="129"/>
                  </a:cubicBezTo>
                  <a:cubicBezTo>
                    <a:pt x="1257" y="51"/>
                    <a:pt x="1057" y="40"/>
                    <a:pt x="857" y="29"/>
                  </a:cubicBezTo>
                  <a:cubicBezTo>
                    <a:pt x="819" y="16"/>
                    <a:pt x="666" y="0"/>
                    <a:pt x="510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Google Shape;2370;p39">
              <a:extLst>
                <a:ext uri="{FF2B5EF4-FFF2-40B4-BE49-F238E27FC236}">
                  <a16:creationId xmlns:a16="http://schemas.microsoft.com/office/drawing/2014/main" id="{CC89F6C2-AD85-6BF8-E207-D6D9024168B2}"/>
                </a:ext>
              </a:extLst>
            </p:cNvPr>
            <p:cNvSpPr/>
            <p:nvPr/>
          </p:nvSpPr>
          <p:spPr>
            <a:xfrm>
              <a:off x="5970200" y="2387275"/>
              <a:ext cx="18175" cy="19650"/>
            </a:xfrm>
            <a:custGeom>
              <a:avLst/>
              <a:gdLst/>
              <a:ahLst/>
              <a:cxnLst/>
              <a:rect l="l" t="t" r="r" b="b"/>
              <a:pathLst>
                <a:path w="727" h="786" extrusionOk="0">
                  <a:moveTo>
                    <a:pt x="563" y="0"/>
                  </a:moveTo>
                  <a:cubicBezTo>
                    <a:pt x="547" y="0"/>
                    <a:pt x="529" y="3"/>
                    <a:pt x="511" y="9"/>
                  </a:cubicBezTo>
                  <a:cubicBezTo>
                    <a:pt x="289" y="64"/>
                    <a:pt x="167" y="342"/>
                    <a:pt x="67" y="541"/>
                  </a:cubicBezTo>
                  <a:cubicBezTo>
                    <a:pt x="56" y="552"/>
                    <a:pt x="56" y="564"/>
                    <a:pt x="45" y="597"/>
                  </a:cubicBezTo>
                  <a:cubicBezTo>
                    <a:pt x="12" y="663"/>
                    <a:pt x="1" y="786"/>
                    <a:pt x="112" y="786"/>
                  </a:cubicBezTo>
                  <a:cubicBezTo>
                    <a:pt x="145" y="786"/>
                    <a:pt x="167" y="774"/>
                    <a:pt x="178" y="774"/>
                  </a:cubicBezTo>
                  <a:cubicBezTo>
                    <a:pt x="389" y="675"/>
                    <a:pt x="600" y="441"/>
                    <a:pt x="678" y="231"/>
                  </a:cubicBezTo>
                  <a:cubicBezTo>
                    <a:pt x="726" y="124"/>
                    <a:pt x="673" y="0"/>
                    <a:pt x="563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Google Shape;2371;p39">
              <a:extLst>
                <a:ext uri="{FF2B5EF4-FFF2-40B4-BE49-F238E27FC236}">
                  <a16:creationId xmlns:a16="http://schemas.microsoft.com/office/drawing/2014/main" id="{DBD3F1B5-F774-D0AC-6F30-87FAE896CCAA}"/>
                </a:ext>
              </a:extLst>
            </p:cNvPr>
            <p:cNvSpPr/>
            <p:nvPr/>
          </p:nvSpPr>
          <p:spPr>
            <a:xfrm>
              <a:off x="6096450" y="2345625"/>
              <a:ext cx="47175" cy="13650"/>
            </a:xfrm>
            <a:custGeom>
              <a:avLst/>
              <a:gdLst/>
              <a:ahLst/>
              <a:cxnLst/>
              <a:rect l="l" t="t" r="r" b="b"/>
              <a:pathLst>
                <a:path w="1887" h="546" extrusionOk="0">
                  <a:moveTo>
                    <a:pt x="399" y="0"/>
                  </a:moveTo>
                  <a:cubicBezTo>
                    <a:pt x="329" y="0"/>
                    <a:pt x="261" y="8"/>
                    <a:pt x="200" y="32"/>
                  </a:cubicBezTo>
                  <a:cubicBezTo>
                    <a:pt x="0" y="77"/>
                    <a:pt x="100" y="265"/>
                    <a:pt x="222" y="343"/>
                  </a:cubicBezTo>
                  <a:cubicBezTo>
                    <a:pt x="333" y="421"/>
                    <a:pt x="511" y="432"/>
                    <a:pt x="644" y="454"/>
                  </a:cubicBezTo>
                  <a:cubicBezTo>
                    <a:pt x="924" y="519"/>
                    <a:pt x="1204" y="545"/>
                    <a:pt x="1491" y="545"/>
                  </a:cubicBezTo>
                  <a:cubicBezTo>
                    <a:pt x="1545" y="545"/>
                    <a:pt x="1599" y="544"/>
                    <a:pt x="1654" y="543"/>
                  </a:cubicBezTo>
                  <a:cubicBezTo>
                    <a:pt x="1731" y="543"/>
                    <a:pt x="1842" y="509"/>
                    <a:pt x="1865" y="432"/>
                  </a:cubicBezTo>
                  <a:cubicBezTo>
                    <a:pt x="1887" y="332"/>
                    <a:pt x="1776" y="265"/>
                    <a:pt x="1698" y="232"/>
                  </a:cubicBezTo>
                  <a:cubicBezTo>
                    <a:pt x="1332" y="99"/>
                    <a:pt x="955" y="54"/>
                    <a:pt x="566" y="10"/>
                  </a:cubicBezTo>
                  <a:cubicBezTo>
                    <a:pt x="512" y="5"/>
                    <a:pt x="455" y="0"/>
                    <a:pt x="399" y="0"/>
                  </a:cubicBezTo>
                  <a:close/>
                </a:path>
              </a:pathLst>
            </a:custGeom>
            <a:solidFill>
              <a:srgbClr val="F58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1" name="Google Shape;2248;p36">
            <a:extLst>
              <a:ext uri="{FF2B5EF4-FFF2-40B4-BE49-F238E27FC236}">
                <a16:creationId xmlns:a16="http://schemas.microsoft.com/office/drawing/2014/main" id="{BF75604B-7CEE-8BF8-E7AA-A57B04B8174C}"/>
              </a:ext>
            </a:extLst>
          </p:cNvPr>
          <p:cNvGrpSpPr/>
          <p:nvPr/>
        </p:nvGrpSpPr>
        <p:grpSpPr>
          <a:xfrm>
            <a:off x="9875550" y="5844392"/>
            <a:ext cx="2524072" cy="1500347"/>
            <a:chOff x="5427525" y="2698500"/>
            <a:chExt cx="1037950" cy="617000"/>
          </a:xfrm>
        </p:grpSpPr>
        <p:sp>
          <p:nvSpPr>
            <p:cNvPr id="72" name="Google Shape;2249;p36">
              <a:extLst>
                <a:ext uri="{FF2B5EF4-FFF2-40B4-BE49-F238E27FC236}">
                  <a16:creationId xmlns:a16="http://schemas.microsoft.com/office/drawing/2014/main" id="{11247293-968F-0C9E-17F7-E2DC18BA3998}"/>
                </a:ext>
              </a:extLst>
            </p:cNvPr>
            <p:cNvSpPr/>
            <p:nvPr/>
          </p:nvSpPr>
          <p:spPr>
            <a:xfrm>
              <a:off x="5427525" y="2698500"/>
              <a:ext cx="1037950" cy="617000"/>
            </a:xfrm>
            <a:custGeom>
              <a:avLst/>
              <a:gdLst/>
              <a:ahLst/>
              <a:cxnLst/>
              <a:rect l="l" t="t" r="r" b="b"/>
              <a:pathLst>
                <a:path w="41518" h="24680" extrusionOk="0">
                  <a:moveTo>
                    <a:pt x="1964" y="0"/>
                  </a:moveTo>
                  <a:cubicBezTo>
                    <a:pt x="0" y="6415"/>
                    <a:pt x="3119" y="13229"/>
                    <a:pt x="8068" y="17968"/>
                  </a:cubicBezTo>
                  <a:cubicBezTo>
                    <a:pt x="12175" y="21905"/>
                    <a:pt x="17890" y="24680"/>
                    <a:pt x="23626" y="24680"/>
                  </a:cubicBezTo>
                  <a:cubicBezTo>
                    <a:pt x="25409" y="24680"/>
                    <a:pt x="27193" y="24412"/>
                    <a:pt x="28932" y="23828"/>
                  </a:cubicBezTo>
                  <a:cubicBezTo>
                    <a:pt x="34248" y="22019"/>
                    <a:pt x="38865" y="17513"/>
                    <a:pt x="41517" y="13695"/>
                  </a:cubicBezTo>
                  <a:cubicBezTo>
                    <a:pt x="33782" y="11398"/>
                    <a:pt x="4018" y="711"/>
                    <a:pt x="19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Google Shape;2250;p36">
              <a:extLst>
                <a:ext uri="{FF2B5EF4-FFF2-40B4-BE49-F238E27FC236}">
                  <a16:creationId xmlns:a16="http://schemas.microsoft.com/office/drawing/2014/main" id="{130A1E30-EA5F-8747-22A0-403820CE6A1F}"/>
                </a:ext>
              </a:extLst>
            </p:cNvPr>
            <p:cNvSpPr/>
            <p:nvPr/>
          </p:nvSpPr>
          <p:spPr>
            <a:xfrm>
              <a:off x="5473300" y="2712925"/>
              <a:ext cx="941125" cy="557775"/>
            </a:xfrm>
            <a:custGeom>
              <a:avLst/>
              <a:gdLst/>
              <a:ahLst/>
              <a:cxnLst/>
              <a:rect l="l" t="t" r="r" b="b"/>
              <a:pathLst>
                <a:path w="37645" h="22311" extrusionOk="0">
                  <a:moveTo>
                    <a:pt x="1743" y="0"/>
                  </a:moveTo>
                  <a:lnTo>
                    <a:pt x="1743" y="0"/>
                  </a:lnTo>
                  <a:cubicBezTo>
                    <a:pt x="0" y="5794"/>
                    <a:pt x="2841" y="11953"/>
                    <a:pt x="7314" y="16226"/>
                  </a:cubicBezTo>
                  <a:cubicBezTo>
                    <a:pt x="11031" y="19791"/>
                    <a:pt x="16210" y="22310"/>
                    <a:pt x="21414" y="22310"/>
                  </a:cubicBezTo>
                  <a:cubicBezTo>
                    <a:pt x="23014" y="22310"/>
                    <a:pt x="24617" y="22072"/>
                    <a:pt x="26180" y="21553"/>
                  </a:cubicBezTo>
                  <a:cubicBezTo>
                    <a:pt x="31008" y="19943"/>
                    <a:pt x="35225" y="15882"/>
                    <a:pt x="37644" y="12430"/>
                  </a:cubicBezTo>
                  <a:cubicBezTo>
                    <a:pt x="30597" y="10333"/>
                    <a:pt x="3618" y="633"/>
                    <a:pt x="17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Google Shape;2251;p36">
              <a:extLst>
                <a:ext uri="{FF2B5EF4-FFF2-40B4-BE49-F238E27FC236}">
                  <a16:creationId xmlns:a16="http://schemas.microsoft.com/office/drawing/2014/main" id="{B3516D99-E20D-17F5-97A2-1CEA9A84433E}"/>
                </a:ext>
              </a:extLst>
            </p:cNvPr>
            <p:cNvSpPr/>
            <p:nvPr/>
          </p:nvSpPr>
          <p:spPr>
            <a:xfrm>
              <a:off x="5522400" y="2728450"/>
              <a:ext cx="864825" cy="511450"/>
            </a:xfrm>
            <a:custGeom>
              <a:avLst/>
              <a:gdLst/>
              <a:ahLst/>
              <a:cxnLst/>
              <a:rect l="l" t="t" r="r" b="b"/>
              <a:pathLst>
                <a:path w="34593" h="20458" extrusionOk="0">
                  <a:moveTo>
                    <a:pt x="1576" y="1"/>
                  </a:moveTo>
                  <a:cubicBezTo>
                    <a:pt x="1" y="5328"/>
                    <a:pt x="2631" y="10977"/>
                    <a:pt x="6715" y="14883"/>
                  </a:cubicBezTo>
                  <a:cubicBezTo>
                    <a:pt x="10143" y="18150"/>
                    <a:pt x="14895" y="20458"/>
                    <a:pt x="19671" y="20458"/>
                  </a:cubicBezTo>
                  <a:cubicBezTo>
                    <a:pt x="21126" y="20458"/>
                    <a:pt x="22583" y="20244"/>
                    <a:pt x="24005" y="19777"/>
                  </a:cubicBezTo>
                  <a:cubicBezTo>
                    <a:pt x="28445" y="18313"/>
                    <a:pt x="32340" y="14595"/>
                    <a:pt x="34593" y="11421"/>
                  </a:cubicBezTo>
                  <a:cubicBezTo>
                    <a:pt x="28101" y="9490"/>
                    <a:pt x="3297" y="589"/>
                    <a:pt x="1576" y="1"/>
                  </a:cubicBezTo>
                  <a:close/>
                </a:path>
              </a:pathLst>
            </a:custGeom>
            <a:solidFill>
              <a:srgbClr val="DA32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Google Shape;2252;p36">
              <a:extLst>
                <a:ext uri="{FF2B5EF4-FFF2-40B4-BE49-F238E27FC236}">
                  <a16:creationId xmlns:a16="http://schemas.microsoft.com/office/drawing/2014/main" id="{13B0DFFC-D748-6CF5-C497-6A49F2BF53BC}"/>
                </a:ext>
              </a:extLst>
            </p:cNvPr>
            <p:cNvSpPr/>
            <p:nvPr/>
          </p:nvSpPr>
          <p:spPr>
            <a:xfrm>
              <a:off x="5796800" y="3009625"/>
              <a:ext cx="20825" cy="30750"/>
            </a:xfrm>
            <a:custGeom>
              <a:avLst/>
              <a:gdLst/>
              <a:ahLst/>
              <a:cxnLst/>
              <a:rect l="l" t="t" r="r" b="b"/>
              <a:pathLst>
                <a:path w="833" h="1230" extrusionOk="0">
                  <a:moveTo>
                    <a:pt x="631" y="0"/>
                  </a:moveTo>
                  <a:cubicBezTo>
                    <a:pt x="617" y="0"/>
                    <a:pt x="603" y="2"/>
                    <a:pt x="589" y="7"/>
                  </a:cubicBezTo>
                  <a:cubicBezTo>
                    <a:pt x="533" y="18"/>
                    <a:pt x="455" y="52"/>
                    <a:pt x="422" y="85"/>
                  </a:cubicBezTo>
                  <a:cubicBezTo>
                    <a:pt x="378" y="129"/>
                    <a:pt x="344" y="174"/>
                    <a:pt x="322" y="207"/>
                  </a:cubicBezTo>
                  <a:cubicBezTo>
                    <a:pt x="333" y="196"/>
                    <a:pt x="344" y="174"/>
                    <a:pt x="367" y="163"/>
                  </a:cubicBezTo>
                  <a:lnTo>
                    <a:pt x="367" y="163"/>
                  </a:lnTo>
                  <a:cubicBezTo>
                    <a:pt x="322" y="207"/>
                    <a:pt x="289" y="251"/>
                    <a:pt x="267" y="307"/>
                  </a:cubicBezTo>
                  <a:cubicBezTo>
                    <a:pt x="256" y="351"/>
                    <a:pt x="222" y="385"/>
                    <a:pt x="211" y="418"/>
                  </a:cubicBezTo>
                  <a:cubicBezTo>
                    <a:pt x="167" y="496"/>
                    <a:pt x="134" y="562"/>
                    <a:pt x="100" y="640"/>
                  </a:cubicBezTo>
                  <a:cubicBezTo>
                    <a:pt x="89" y="662"/>
                    <a:pt x="67" y="684"/>
                    <a:pt x="67" y="695"/>
                  </a:cubicBezTo>
                  <a:cubicBezTo>
                    <a:pt x="23" y="773"/>
                    <a:pt x="23" y="806"/>
                    <a:pt x="12" y="884"/>
                  </a:cubicBezTo>
                  <a:cubicBezTo>
                    <a:pt x="12" y="917"/>
                    <a:pt x="0" y="951"/>
                    <a:pt x="0" y="995"/>
                  </a:cubicBezTo>
                  <a:cubicBezTo>
                    <a:pt x="0" y="1106"/>
                    <a:pt x="67" y="1195"/>
                    <a:pt x="189" y="1228"/>
                  </a:cubicBezTo>
                  <a:cubicBezTo>
                    <a:pt x="200" y="1229"/>
                    <a:pt x="210" y="1230"/>
                    <a:pt x="220" y="1230"/>
                  </a:cubicBezTo>
                  <a:cubicBezTo>
                    <a:pt x="306" y="1230"/>
                    <a:pt x="375" y="1191"/>
                    <a:pt x="444" y="1161"/>
                  </a:cubicBezTo>
                  <a:cubicBezTo>
                    <a:pt x="511" y="1073"/>
                    <a:pt x="589" y="1028"/>
                    <a:pt x="622" y="962"/>
                  </a:cubicBezTo>
                  <a:cubicBezTo>
                    <a:pt x="655" y="917"/>
                    <a:pt x="666" y="884"/>
                    <a:pt x="677" y="851"/>
                  </a:cubicBezTo>
                  <a:cubicBezTo>
                    <a:pt x="722" y="751"/>
                    <a:pt x="766" y="662"/>
                    <a:pt x="788" y="562"/>
                  </a:cubicBezTo>
                  <a:cubicBezTo>
                    <a:pt x="822" y="462"/>
                    <a:pt x="833" y="362"/>
                    <a:pt x="822" y="263"/>
                  </a:cubicBezTo>
                  <a:lnTo>
                    <a:pt x="822" y="207"/>
                  </a:lnTo>
                  <a:cubicBezTo>
                    <a:pt x="811" y="140"/>
                    <a:pt x="788" y="96"/>
                    <a:pt x="755" y="63"/>
                  </a:cubicBezTo>
                  <a:cubicBezTo>
                    <a:pt x="720" y="28"/>
                    <a:pt x="679" y="0"/>
                    <a:pt x="631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Google Shape;2253;p36">
              <a:extLst>
                <a:ext uri="{FF2B5EF4-FFF2-40B4-BE49-F238E27FC236}">
                  <a16:creationId xmlns:a16="http://schemas.microsoft.com/office/drawing/2014/main" id="{39817E0B-EC49-F047-66DF-66DC80F7775C}"/>
                </a:ext>
              </a:extLst>
            </p:cNvPr>
            <p:cNvSpPr/>
            <p:nvPr/>
          </p:nvSpPr>
          <p:spPr>
            <a:xfrm>
              <a:off x="5960775" y="3079725"/>
              <a:ext cx="15275" cy="29825"/>
            </a:xfrm>
            <a:custGeom>
              <a:avLst/>
              <a:gdLst/>
              <a:ahLst/>
              <a:cxnLst/>
              <a:rect l="l" t="t" r="r" b="b"/>
              <a:pathLst>
                <a:path w="611" h="1193" extrusionOk="0">
                  <a:moveTo>
                    <a:pt x="387" y="0"/>
                  </a:moveTo>
                  <a:cubicBezTo>
                    <a:pt x="363" y="0"/>
                    <a:pt x="341" y="10"/>
                    <a:pt x="322" y="33"/>
                  </a:cubicBezTo>
                  <a:cubicBezTo>
                    <a:pt x="267" y="100"/>
                    <a:pt x="189" y="189"/>
                    <a:pt x="167" y="277"/>
                  </a:cubicBezTo>
                  <a:lnTo>
                    <a:pt x="133" y="533"/>
                  </a:lnTo>
                  <a:cubicBezTo>
                    <a:pt x="111" y="577"/>
                    <a:pt x="100" y="610"/>
                    <a:pt x="100" y="644"/>
                  </a:cubicBezTo>
                  <a:cubicBezTo>
                    <a:pt x="100" y="655"/>
                    <a:pt x="89" y="688"/>
                    <a:pt x="89" y="699"/>
                  </a:cubicBezTo>
                  <a:lnTo>
                    <a:pt x="89" y="710"/>
                  </a:lnTo>
                  <a:cubicBezTo>
                    <a:pt x="56" y="766"/>
                    <a:pt x="56" y="821"/>
                    <a:pt x="45" y="877"/>
                  </a:cubicBezTo>
                  <a:cubicBezTo>
                    <a:pt x="34" y="932"/>
                    <a:pt x="0" y="999"/>
                    <a:pt x="34" y="1076"/>
                  </a:cubicBezTo>
                  <a:cubicBezTo>
                    <a:pt x="52" y="1142"/>
                    <a:pt x="127" y="1192"/>
                    <a:pt x="211" y="1192"/>
                  </a:cubicBezTo>
                  <a:cubicBezTo>
                    <a:pt x="225" y="1192"/>
                    <a:pt x="240" y="1191"/>
                    <a:pt x="256" y="1187"/>
                  </a:cubicBezTo>
                  <a:cubicBezTo>
                    <a:pt x="300" y="1165"/>
                    <a:pt x="333" y="1110"/>
                    <a:pt x="378" y="1054"/>
                  </a:cubicBezTo>
                  <a:cubicBezTo>
                    <a:pt x="422" y="999"/>
                    <a:pt x="466" y="965"/>
                    <a:pt x="478" y="888"/>
                  </a:cubicBezTo>
                  <a:cubicBezTo>
                    <a:pt x="500" y="799"/>
                    <a:pt x="533" y="710"/>
                    <a:pt x="555" y="610"/>
                  </a:cubicBezTo>
                  <a:cubicBezTo>
                    <a:pt x="589" y="522"/>
                    <a:pt x="589" y="422"/>
                    <a:pt x="600" y="322"/>
                  </a:cubicBezTo>
                  <a:cubicBezTo>
                    <a:pt x="611" y="211"/>
                    <a:pt x="544" y="133"/>
                    <a:pt x="478" y="44"/>
                  </a:cubicBezTo>
                  <a:cubicBezTo>
                    <a:pt x="452" y="19"/>
                    <a:pt x="419" y="0"/>
                    <a:pt x="387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Google Shape;2254;p36">
              <a:extLst>
                <a:ext uri="{FF2B5EF4-FFF2-40B4-BE49-F238E27FC236}">
                  <a16:creationId xmlns:a16="http://schemas.microsoft.com/office/drawing/2014/main" id="{656042C1-9659-A142-94A6-3D90466FA845}"/>
                </a:ext>
              </a:extLst>
            </p:cNvPr>
            <p:cNvSpPr/>
            <p:nvPr/>
          </p:nvSpPr>
          <p:spPr>
            <a:xfrm>
              <a:off x="6100050" y="3092150"/>
              <a:ext cx="17225" cy="24775"/>
            </a:xfrm>
            <a:custGeom>
              <a:avLst/>
              <a:gdLst/>
              <a:ahLst/>
              <a:cxnLst/>
              <a:rect l="l" t="t" r="r" b="b"/>
              <a:pathLst>
                <a:path w="689" h="991" extrusionOk="0">
                  <a:moveTo>
                    <a:pt x="529" y="0"/>
                  </a:moveTo>
                  <a:cubicBezTo>
                    <a:pt x="502" y="0"/>
                    <a:pt x="475" y="12"/>
                    <a:pt x="455" y="36"/>
                  </a:cubicBezTo>
                  <a:lnTo>
                    <a:pt x="422" y="58"/>
                  </a:lnTo>
                  <a:cubicBezTo>
                    <a:pt x="400" y="80"/>
                    <a:pt x="389" y="91"/>
                    <a:pt x="356" y="102"/>
                  </a:cubicBezTo>
                  <a:lnTo>
                    <a:pt x="311" y="147"/>
                  </a:lnTo>
                  <a:cubicBezTo>
                    <a:pt x="278" y="191"/>
                    <a:pt x="245" y="224"/>
                    <a:pt x="222" y="280"/>
                  </a:cubicBezTo>
                  <a:cubicBezTo>
                    <a:pt x="234" y="269"/>
                    <a:pt x="245" y="246"/>
                    <a:pt x="256" y="224"/>
                  </a:cubicBezTo>
                  <a:lnTo>
                    <a:pt x="256" y="224"/>
                  </a:lnTo>
                  <a:cubicBezTo>
                    <a:pt x="245" y="258"/>
                    <a:pt x="234" y="269"/>
                    <a:pt x="222" y="302"/>
                  </a:cubicBezTo>
                  <a:cubicBezTo>
                    <a:pt x="200" y="324"/>
                    <a:pt x="200" y="357"/>
                    <a:pt x="189" y="380"/>
                  </a:cubicBezTo>
                  <a:lnTo>
                    <a:pt x="189" y="391"/>
                  </a:lnTo>
                  <a:cubicBezTo>
                    <a:pt x="134" y="557"/>
                    <a:pt x="0" y="835"/>
                    <a:pt x="178" y="946"/>
                  </a:cubicBezTo>
                  <a:cubicBezTo>
                    <a:pt x="199" y="977"/>
                    <a:pt x="230" y="989"/>
                    <a:pt x="281" y="990"/>
                  </a:cubicBezTo>
                  <a:lnTo>
                    <a:pt x="281" y="990"/>
                  </a:lnTo>
                  <a:cubicBezTo>
                    <a:pt x="316" y="990"/>
                    <a:pt x="349" y="988"/>
                    <a:pt x="367" y="979"/>
                  </a:cubicBezTo>
                  <a:cubicBezTo>
                    <a:pt x="444" y="968"/>
                    <a:pt x="478" y="912"/>
                    <a:pt x="522" y="857"/>
                  </a:cubicBezTo>
                  <a:cubicBezTo>
                    <a:pt x="533" y="824"/>
                    <a:pt x="566" y="779"/>
                    <a:pt x="578" y="757"/>
                  </a:cubicBezTo>
                  <a:cubicBezTo>
                    <a:pt x="611" y="713"/>
                    <a:pt x="622" y="657"/>
                    <a:pt x="633" y="602"/>
                  </a:cubicBezTo>
                  <a:cubicBezTo>
                    <a:pt x="644" y="557"/>
                    <a:pt x="666" y="535"/>
                    <a:pt x="666" y="491"/>
                  </a:cubicBezTo>
                  <a:cubicBezTo>
                    <a:pt x="677" y="435"/>
                    <a:pt x="689" y="391"/>
                    <a:pt x="689" y="335"/>
                  </a:cubicBezTo>
                  <a:cubicBezTo>
                    <a:pt x="689" y="302"/>
                    <a:pt x="677" y="246"/>
                    <a:pt x="677" y="202"/>
                  </a:cubicBezTo>
                  <a:cubicBezTo>
                    <a:pt x="677" y="191"/>
                    <a:pt x="677" y="169"/>
                    <a:pt x="666" y="158"/>
                  </a:cubicBezTo>
                  <a:cubicBezTo>
                    <a:pt x="644" y="136"/>
                    <a:pt x="644" y="113"/>
                    <a:pt x="622" y="102"/>
                  </a:cubicBezTo>
                  <a:cubicBezTo>
                    <a:pt x="622" y="91"/>
                    <a:pt x="622" y="80"/>
                    <a:pt x="611" y="58"/>
                  </a:cubicBezTo>
                  <a:cubicBezTo>
                    <a:pt x="598" y="20"/>
                    <a:pt x="564" y="0"/>
                    <a:pt x="529" y="0"/>
                  </a:cubicBezTo>
                  <a:close/>
                  <a:moveTo>
                    <a:pt x="281" y="990"/>
                  </a:moveTo>
                  <a:cubicBezTo>
                    <a:pt x="273" y="990"/>
                    <a:pt x="264" y="990"/>
                    <a:pt x="256" y="990"/>
                  </a:cubicBezTo>
                  <a:lnTo>
                    <a:pt x="289" y="990"/>
                  </a:lnTo>
                  <a:cubicBezTo>
                    <a:pt x="286" y="990"/>
                    <a:pt x="284" y="990"/>
                    <a:pt x="281" y="99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Google Shape;2255;p36">
              <a:extLst>
                <a:ext uri="{FF2B5EF4-FFF2-40B4-BE49-F238E27FC236}">
                  <a16:creationId xmlns:a16="http://schemas.microsoft.com/office/drawing/2014/main" id="{54DE6B11-2497-6944-680D-26B7C1B25E07}"/>
                </a:ext>
              </a:extLst>
            </p:cNvPr>
            <p:cNvSpPr/>
            <p:nvPr/>
          </p:nvSpPr>
          <p:spPr>
            <a:xfrm>
              <a:off x="6200775" y="3068700"/>
              <a:ext cx="15275" cy="31850"/>
            </a:xfrm>
            <a:custGeom>
              <a:avLst/>
              <a:gdLst/>
              <a:ahLst/>
              <a:cxnLst/>
              <a:rect l="l" t="t" r="r" b="b"/>
              <a:pathLst>
                <a:path w="611" h="1274" extrusionOk="0">
                  <a:moveTo>
                    <a:pt x="415" y="0"/>
                  </a:moveTo>
                  <a:cubicBezTo>
                    <a:pt x="390" y="0"/>
                    <a:pt x="362" y="7"/>
                    <a:pt x="333" y="19"/>
                  </a:cubicBezTo>
                  <a:cubicBezTo>
                    <a:pt x="277" y="41"/>
                    <a:pt x="244" y="86"/>
                    <a:pt x="200" y="141"/>
                  </a:cubicBezTo>
                  <a:cubicBezTo>
                    <a:pt x="167" y="186"/>
                    <a:pt x="155" y="219"/>
                    <a:pt x="144" y="263"/>
                  </a:cubicBezTo>
                  <a:cubicBezTo>
                    <a:pt x="100" y="363"/>
                    <a:pt x="78" y="452"/>
                    <a:pt x="56" y="563"/>
                  </a:cubicBezTo>
                  <a:cubicBezTo>
                    <a:pt x="44" y="607"/>
                    <a:pt x="44" y="652"/>
                    <a:pt x="33" y="696"/>
                  </a:cubicBezTo>
                  <a:cubicBezTo>
                    <a:pt x="22" y="752"/>
                    <a:pt x="0" y="818"/>
                    <a:pt x="0" y="874"/>
                  </a:cubicBezTo>
                  <a:cubicBezTo>
                    <a:pt x="0" y="929"/>
                    <a:pt x="33" y="985"/>
                    <a:pt x="33" y="1040"/>
                  </a:cubicBezTo>
                  <a:cubicBezTo>
                    <a:pt x="44" y="1085"/>
                    <a:pt x="44" y="1118"/>
                    <a:pt x="56" y="1162"/>
                  </a:cubicBezTo>
                  <a:cubicBezTo>
                    <a:pt x="78" y="1229"/>
                    <a:pt x="144" y="1273"/>
                    <a:pt x="211" y="1273"/>
                  </a:cubicBezTo>
                  <a:cubicBezTo>
                    <a:pt x="277" y="1273"/>
                    <a:pt x="333" y="1229"/>
                    <a:pt x="377" y="1173"/>
                  </a:cubicBezTo>
                  <a:cubicBezTo>
                    <a:pt x="411" y="1129"/>
                    <a:pt x="477" y="1040"/>
                    <a:pt x="499" y="963"/>
                  </a:cubicBezTo>
                  <a:cubicBezTo>
                    <a:pt x="544" y="863"/>
                    <a:pt x="544" y="752"/>
                    <a:pt x="577" y="652"/>
                  </a:cubicBezTo>
                  <a:cubicBezTo>
                    <a:pt x="588" y="552"/>
                    <a:pt x="610" y="463"/>
                    <a:pt x="599" y="352"/>
                  </a:cubicBezTo>
                  <a:cubicBezTo>
                    <a:pt x="599" y="308"/>
                    <a:pt x="599" y="263"/>
                    <a:pt x="588" y="208"/>
                  </a:cubicBezTo>
                  <a:cubicBezTo>
                    <a:pt x="577" y="141"/>
                    <a:pt x="555" y="97"/>
                    <a:pt x="522" y="52"/>
                  </a:cubicBezTo>
                  <a:cubicBezTo>
                    <a:pt x="494" y="18"/>
                    <a:pt x="457" y="0"/>
                    <a:pt x="415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Google Shape;2256;p36">
              <a:extLst>
                <a:ext uri="{FF2B5EF4-FFF2-40B4-BE49-F238E27FC236}">
                  <a16:creationId xmlns:a16="http://schemas.microsoft.com/office/drawing/2014/main" id="{991B8531-527B-7E86-8A79-6A1BB8B10BF2}"/>
                </a:ext>
              </a:extLst>
            </p:cNvPr>
            <p:cNvSpPr/>
            <p:nvPr/>
          </p:nvSpPr>
          <p:spPr>
            <a:xfrm>
              <a:off x="5900275" y="2959000"/>
              <a:ext cx="26400" cy="31150"/>
            </a:xfrm>
            <a:custGeom>
              <a:avLst/>
              <a:gdLst/>
              <a:ahLst/>
              <a:cxnLst/>
              <a:rect l="l" t="t" r="r" b="b"/>
              <a:pathLst>
                <a:path w="1056" h="1246" extrusionOk="0">
                  <a:moveTo>
                    <a:pt x="811" y="0"/>
                  </a:moveTo>
                  <a:cubicBezTo>
                    <a:pt x="804" y="0"/>
                    <a:pt x="796" y="1"/>
                    <a:pt x="789" y="1"/>
                  </a:cubicBezTo>
                  <a:cubicBezTo>
                    <a:pt x="578" y="24"/>
                    <a:pt x="423" y="223"/>
                    <a:pt x="301" y="356"/>
                  </a:cubicBezTo>
                  <a:cubicBezTo>
                    <a:pt x="234" y="423"/>
                    <a:pt x="179" y="523"/>
                    <a:pt x="123" y="601"/>
                  </a:cubicBezTo>
                  <a:cubicBezTo>
                    <a:pt x="90" y="645"/>
                    <a:pt x="79" y="667"/>
                    <a:pt x="68" y="712"/>
                  </a:cubicBezTo>
                  <a:cubicBezTo>
                    <a:pt x="56" y="745"/>
                    <a:pt x="34" y="778"/>
                    <a:pt x="23" y="823"/>
                  </a:cubicBezTo>
                  <a:cubicBezTo>
                    <a:pt x="12" y="867"/>
                    <a:pt x="23" y="911"/>
                    <a:pt x="23" y="945"/>
                  </a:cubicBezTo>
                  <a:cubicBezTo>
                    <a:pt x="12" y="1000"/>
                    <a:pt x="1" y="1078"/>
                    <a:pt x="12" y="1133"/>
                  </a:cubicBezTo>
                  <a:cubicBezTo>
                    <a:pt x="22" y="1194"/>
                    <a:pt x="97" y="1246"/>
                    <a:pt x="169" y="1246"/>
                  </a:cubicBezTo>
                  <a:cubicBezTo>
                    <a:pt x="176" y="1246"/>
                    <a:pt x="183" y="1245"/>
                    <a:pt x="190" y="1244"/>
                  </a:cubicBezTo>
                  <a:cubicBezTo>
                    <a:pt x="278" y="1222"/>
                    <a:pt x="334" y="1189"/>
                    <a:pt x="389" y="1144"/>
                  </a:cubicBezTo>
                  <a:cubicBezTo>
                    <a:pt x="400" y="1146"/>
                    <a:pt x="411" y="1147"/>
                    <a:pt x="422" y="1147"/>
                  </a:cubicBezTo>
                  <a:cubicBezTo>
                    <a:pt x="474" y="1147"/>
                    <a:pt x="521" y="1124"/>
                    <a:pt x="567" y="1078"/>
                  </a:cubicBezTo>
                  <a:cubicBezTo>
                    <a:pt x="589" y="1045"/>
                    <a:pt x="622" y="1022"/>
                    <a:pt x="645" y="978"/>
                  </a:cubicBezTo>
                  <a:cubicBezTo>
                    <a:pt x="722" y="889"/>
                    <a:pt x="800" y="811"/>
                    <a:pt x="844" y="712"/>
                  </a:cubicBezTo>
                  <a:cubicBezTo>
                    <a:pt x="889" y="645"/>
                    <a:pt x="911" y="578"/>
                    <a:pt x="955" y="490"/>
                  </a:cubicBezTo>
                  <a:cubicBezTo>
                    <a:pt x="1000" y="390"/>
                    <a:pt x="1055" y="257"/>
                    <a:pt x="1011" y="146"/>
                  </a:cubicBezTo>
                  <a:cubicBezTo>
                    <a:pt x="980" y="63"/>
                    <a:pt x="902" y="0"/>
                    <a:pt x="811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Google Shape;2257;p36">
              <a:extLst>
                <a:ext uri="{FF2B5EF4-FFF2-40B4-BE49-F238E27FC236}">
                  <a16:creationId xmlns:a16="http://schemas.microsoft.com/office/drawing/2014/main" id="{4917AB9F-E03C-0200-426C-448E8E660A63}"/>
                </a:ext>
              </a:extLst>
            </p:cNvPr>
            <p:cNvSpPr/>
            <p:nvPr/>
          </p:nvSpPr>
          <p:spPr>
            <a:xfrm>
              <a:off x="5661125" y="2864200"/>
              <a:ext cx="23050" cy="22050"/>
            </a:xfrm>
            <a:custGeom>
              <a:avLst/>
              <a:gdLst/>
              <a:ahLst/>
              <a:cxnLst/>
              <a:rect l="l" t="t" r="r" b="b"/>
              <a:pathLst>
                <a:path w="922" h="882" extrusionOk="0">
                  <a:moveTo>
                    <a:pt x="658" y="1"/>
                  </a:moveTo>
                  <a:cubicBezTo>
                    <a:pt x="611" y="1"/>
                    <a:pt x="561" y="15"/>
                    <a:pt x="511" y="42"/>
                  </a:cubicBezTo>
                  <a:cubicBezTo>
                    <a:pt x="500" y="42"/>
                    <a:pt x="489" y="53"/>
                    <a:pt x="478" y="53"/>
                  </a:cubicBezTo>
                  <a:cubicBezTo>
                    <a:pt x="433" y="64"/>
                    <a:pt x="389" y="76"/>
                    <a:pt x="345" y="109"/>
                  </a:cubicBezTo>
                  <a:cubicBezTo>
                    <a:pt x="322" y="131"/>
                    <a:pt x="289" y="153"/>
                    <a:pt x="267" y="175"/>
                  </a:cubicBezTo>
                  <a:cubicBezTo>
                    <a:pt x="211" y="231"/>
                    <a:pt x="156" y="286"/>
                    <a:pt x="123" y="342"/>
                  </a:cubicBezTo>
                  <a:cubicBezTo>
                    <a:pt x="112" y="386"/>
                    <a:pt x="89" y="431"/>
                    <a:pt x="67" y="464"/>
                  </a:cubicBezTo>
                  <a:cubicBezTo>
                    <a:pt x="56" y="486"/>
                    <a:pt x="56" y="508"/>
                    <a:pt x="45" y="519"/>
                  </a:cubicBezTo>
                  <a:lnTo>
                    <a:pt x="1" y="653"/>
                  </a:lnTo>
                  <a:cubicBezTo>
                    <a:pt x="1" y="686"/>
                    <a:pt x="12" y="719"/>
                    <a:pt x="34" y="741"/>
                  </a:cubicBezTo>
                  <a:cubicBezTo>
                    <a:pt x="45" y="786"/>
                    <a:pt x="56" y="830"/>
                    <a:pt x="100" y="852"/>
                  </a:cubicBezTo>
                  <a:cubicBezTo>
                    <a:pt x="129" y="873"/>
                    <a:pt x="161" y="881"/>
                    <a:pt x="195" y="881"/>
                  </a:cubicBezTo>
                  <a:cubicBezTo>
                    <a:pt x="215" y="881"/>
                    <a:pt x="235" y="879"/>
                    <a:pt x="256" y="875"/>
                  </a:cubicBezTo>
                  <a:cubicBezTo>
                    <a:pt x="322" y="875"/>
                    <a:pt x="378" y="875"/>
                    <a:pt x="433" y="830"/>
                  </a:cubicBezTo>
                  <a:cubicBezTo>
                    <a:pt x="444" y="819"/>
                    <a:pt x="478" y="797"/>
                    <a:pt x="489" y="786"/>
                  </a:cubicBezTo>
                  <a:cubicBezTo>
                    <a:pt x="533" y="741"/>
                    <a:pt x="589" y="719"/>
                    <a:pt x="622" y="675"/>
                  </a:cubicBezTo>
                  <a:cubicBezTo>
                    <a:pt x="666" y="675"/>
                    <a:pt x="689" y="675"/>
                    <a:pt x="711" y="630"/>
                  </a:cubicBezTo>
                  <a:cubicBezTo>
                    <a:pt x="722" y="619"/>
                    <a:pt x="744" y="597"/>
                    <a:pt x="755" y="575"/>
                  </a:cubicBezTo>
                  <a:cubicBezTo>
                    <a:pt x="766" y="564"/>
                    <a:pt x="777" y="542"/>
                    <a:pt x="800" y="519"/>
                  </a:cubicBezTo>
                  <a:cubicBezTo>
                    <a:pt x="811" y="508"/>
                    <a:pt x="822" y="486"/>
                    <a:pt x="833" y="464"/>
                  </a:cubicBezTo>
                  <a:cubicBezTo>
                    <a:pt x="866" y="431"/>
                    <a:pt x="877" y="375"/>
                    <a:pt x="877" y="331"/>
                  </a:cubicBezTo>
                  <a:cubicBezTo>
                    <a:pt x="877" y="320"/>
                    <a:pt x="888" y="297"/>
                    <a:pt x="888" y="275"/>
                  </a:cubicBezTo>
                  <a:cubicBezTo>
                    <a:pt x="922" y="175"/>
                    <a:pt x="877" y="98"/>
                    <a:pt x="788" y="42"/>
                  </a:cubicBezTo>
                  <a:cubicBezTo>
                    <a:pt x="750" y="15"/>
                    <a:pt x="705" y="1"/>
                    <a:pt x="658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Google Shape;2258;p36">
              <a:extLst>
                <a:ext uri="{FF2B5EF4-FFF2-40B4-BE49-F238E27FC236}">
                  <a16:creationId xmlns:a16="http://schemas.microsoft.com/office/drawing/2014/main" id="{71BCCD2C-6101-5DE7-BC00-CF716C13A535}"/>
                </a:ext>
              </a:extLst>
            </p:cNvPr>
            <p:cNvSpPr/>
            <p:nvPr/>
          </p:nvSpPr>
          <p:spPr>
            <a:xfrm>
              <a:off x="5725775" y="2965325"/>
              <a:ext cx="20850" cy="27300"/>
            </a:xfrm>
            <a:custGeom>
              <a:avLst/>
              <a:gdLst/>
              <a:ahLst/>
              <a:cxnLst/>
              <a:rect l="l" t="t" r="r" b="b"/>
              <a:pathLst>
                <a:path w="834" h="1092" extrusionOk="0">
                  <a:moveTo>
                    <a:pt x="639" y="0"/>
                  </a:moveTo>
                  <a:cubicBezTo>
                    <a:pt x="610" y="0"/>
                    <a:pt x="581" y="8"/>
                    <a:pt x="555" y="26"/>
                  </a:cubicBezTo>
                  <a:cubicBezTo>
                    <a:pt x="522" y="59"/>
                    <a:pt x="489" y="70"/>
                    <a:pt x="455" y="103"/>
                  </a:cubicBezTo>
                  <a:cubicBezTo>
                    <a:pt x="400" y="137"/>
                    <a:pt x="355" y="192"/>
                    <a:pt x="322" y="248"/>
                  </a:cubicBezTo>
                  <a:cubicBezTo>
                    <a:pt x="278" y="303"/>
                    <a:pt x="233" y="381"/>
                    <a:pt x="189" y="436"/>
                  </a:cubicBezTo>
                  <a:cubicBezTo>
                    <a:pt x="156" y="503"/>
                    <a:pt x="89" y="581"/>
                    <a:pt x="67" y="669"/>
                  </a:cubicBezTo>
                  <a:cubicBezTo>
                    <a:pt x="34" y="736"/>
                    <a:pt x="23" y="825"/>
                    <a:pt x="11" y="891"/>
                  </a:cubicBezTo>
                  <a:cubicBezTo>
                    <a:pt x="0" y="969"/>
                    <a:pt x="34" y="1058"/>
                    <a:pt x="122" y="1080"/>
                  </a:cubicBezTo>
                  <a:cubicBezTo>
                    <a:pt x="143" y="1088"/>
                    <a:pt x="163" y="1091"/>
                    <a:pt x="182" y="1091"/>
                  </a:cubicBezTo>
                  <a:cubicBezTo>
                    <a:pt x="246" y="1091"/>
                    <a:pt x="302" y="1051"/>
                    <a:pt x="344" y="991"/>
                  </a:cubicBezTo>
                  <a:cubicBezTo>
                    <a:pt x="355" y="969"/>
                    <a:pt x="378" y="958"/>
                    <a:pt x="378" y="947"/>
                  </a:cubicBezTo>
                  <a:lnTo>
                    <a:pt x="389" y="936"/>
                  </a:lnTo>
                  <a:cubicBezTo>
                    <a:pt x="400" y="903"/>
                    <a:pt x="433" y="880"/>
                    <a:pt x="455" y="847"/>
                  </a:cubicBezTo>
                  <a:cubicBezTo>
                    <a:pt x="511" y="780"/>
                    <a:pt x="555" y="692"/>
                    <a:pt x="600" y="614"/>
                  </a:cubicBezTo>
                  <a:cubicBezTo>
                    <a:pt x="633" y="547"/>
                    <a:pt x="666" y="492"/>
                    <a:pt x="711" y="414"/>
                  </a:cubicBezTo>
                  <a:cubicBezTo>
                    <a:pt x="733" y="381"/>
                    <a:pt x="766" y="348"/>
                    <a:pt x="777" y="292"/>
                  </a:cubicBezTo>
                  <a:cubicBezTo>
                    <a:pt x="788" y="270"/>
                    <a:pt x="799" y="226"/>
                    <a:pt x="799" y="192"/>
                  </a:cubicBezTo>
                  <a:cubicBezTo>
                    <a:pt x="834" y="90"/>
                    <a:pt x="736" y="0"/>
                    <a:pt x="639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Google Shape;2259;p36">
              <a:extLst>
                <a:ext uri="{FF2B5EF4-FFF2-40B4-BE49-F238E27FC236}">
                  <a16:creationId xmlns:a16="http://schemas.microsoft.com/office/drawing/2014/main" id="{737D142F-0D5A-4FE2-8B73-FD515BAA6257}"/>
                </a:ext>
              </a:extLst>
            </p:cNvPr>
            <p:cNvSpPr/>
            <p:nvPr/>
          </p:nvSpPr>
          <p:spPr>
            <a:xfrm>
              <a:off x="5878925" y="3133025"/>
              <a:ext cx="15275" cy="20725"/>
            </a:xfrm>
            <a:custGeom>
              <a:avLst/>
              <a:gdLst/>
              <a:ahLst/>
              <a:cxnLst/>
              <a:rect l="l" t="t" r="r" b="b"/>
              <a:pathLst>
                <a:path w="611" h="829" extrusionOk="0">
                  <a:moveTo>
                    <a:pt x="501" y="1"/>
                  </a:moveTo>
                  <a:cubicBezTo>
                    <a:pt x="493" y="1"/>
                    <a:pt x="484" y="3"/>
                    <a:pt x="478" y="10"/>
                  </a:cubicBezTo>
                  <a:lnTo>
                    <a:pt x="467" y="10"/>
                  </a:lnTo>
                  <a:cubicBezTo>
                    <a:pt x="356" y="10"/>
                    <a:pt x="245" y="76"/>
                    <a:pt x="189" y="176"/>
                  </a:cubicBezTo>
                  <a:cubicBezTo>
                    <a:pt x="145" y="232"/>
                    <a:pt x="111" y="298"/>
                    <a:pt x="78" y="354"/>
                  </a:cubicBezTo>
                  <a:lnTo>
                    <a:pt x="34" y="432"/>
                  </a:lnTo>
                  <a:cubicBezTo>
                    <a:pt x="0" y="487"/>
                    <a:pt x="0" y="543"/>
                    <a:pt x="0" y="598"/>
                  </a:cubicBezTo>
                  <a:lnTo>
                    <a:pt x="0" y="687"/>
                  </a:lnTo>
                  <a:cubicBezTo>
                    <a:pt x="0" y="731"/>
                    <a:pt x="23" y="753"/>
                    <a:pt x="34" y="787"/>
                  </a:cubicBezTo>
                  <a:cubicBezTo>
                    <a:pt x="42" y="811"/>
                    <a:pt x="67" y="829"/>
                    <a:pt x="97" y="829"/>
                  </a:cubicBezTo>
                  <a:cubicBezTo>
                    <a:pt x="109" y="829"/>
                    <a:pt x="121" y="826"/>
                    <a:pt x="134" y="820"/>
                  </a:cubicBezTo>
                  <a:cubicBezTo>
                    <a:pt x="156" y="809"/>
                    <a:pt x="200" y="809"/>
                    <a:pt x="222" y="798"/>
                  </a:cubicBezTo>
                  <a:cubicBezTo>
                    <a:pt x="256" y="787"/>
                    <a:pt x="267" y="764"/>
                    <a:pt x="300" y="753"/>
                  </a:cubicBezTo>
                  <a:cubicBezTo>
                    <a:pt x="322" y="698"/>
                    <a:pt x="378" y="676"/>
                    <a:pt x="422" y="620"/>
                  </a:cubicBezTo>
                  <a:cubicBezTo>
                    <a:pt x="433" y="587"/>
                    <a:pt x="444" y="565"/>
                    <a:pt x="478" y="531"/>
                  </a:cubicBezTo>
                  <a:cubicBezTo>
                    <a:pt x="500" y="476"/>
                    <a:pt x="533" y="409"/>
                    <a:pt x="555" y="354"/>
                  </a:cubicBezTo>
                  <a:cubicBezTo>
                    <a:pt x="600" y="254"/>
                    <a:pt x="611" y="132"/>
                    <a:pt x="544" y="43"/>
                  </a:cubicBezTo>
                  <a:lnTo>
                    <a:pt x="544" y="32"/>
                  </a:lnTo>
                  <a:cubicBezTo>
                    <a:pt x="544" y="16"/>
                    <a:pt x="522" y="1"/>
                    <a:pt x="501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Google Shape;2260;p36">
              <a:extLst>
                <a:ext uri="{FF2B5EF4-FFF2-40B4-BE49-F238E27FC236}">
                  <a16:creationId xmlns:a16="http://schemas.microsoft.com/office/drawing/2014/main" id="{F574A2A7-279F-00A8-CD54-DDEE5AC23A62}"/>
                </a:ext>
              </a:extLst>
            </p:cNvPr>
            <p:cNvSpPr/>
            <p:nvPr/>
          </p:nvSpPr>
          <p:spPr>
            <a:xfrm>
              <a:off x="6039300" y="3167100"/>
              <a:ext cx="15275" cy="28000"/>
            </a:xfrm>
            <a:custGeom>
              <a:avLst/>
              <a:gdLst/>
              <a:ahLst/>
              <a:cxnLst/>
              <a:rect l="l" t="t" r="r" b="b"/>
              <a:pathLst>
                <a:path w="611" h="1120" extrusionOk="0">
                  <a:moveTo>
                    <a:pt x="400" y="1"/>
                  </a:moveTo>
                  <a:cubicBezTo>
                    <a:pt x="344" y="1"/>
                    <a:pt x="300" y="1"/>
                    <a:pt x="266" y="34"/>
                  </a:cubicBezTo>
                  <a:cubicBezTo>
                    <a:pt x="266" y="34"/>
                    <a:pt x="244" y="34"/>
                    <a:pt x="244" y="45"/>
                  </a:cubicBezTo>
                  <a:cubicBezTo>
                    <a:pt x="211" y="56"/>
                    <a:pt x="167" y="90"/>
                    <a:pt x="133" y="112"/>
                  </a:cubicBezTo>
                  <a:cubicBezTo>
                    <a:pt x="111" y="145"/>
                    <a:pt x="100" y="167"/>
                    <a:pt x="78" y="212"/>
                  </a:cubicBezTo>
                  <a:lnTo>
                    <a:pt x="44" y="289"/>
                  </a:lnTo>
                  <a:cubicBezTo>
                    <a:pt x="22" y="323"/>
                    <a:pt x="11" y="345"/>
                    <a:pt x="11" y="378"/>
                  </a:cubicBezTo>
                  <a:cubicBezTo>
                    <a:pt x="11" y="411"/>
                    <a:pt x="11" y="434"/>
                    <a:pt x="0" y="478"/>
                  </a:cubicBezTo>
                  <a:lnTo>
                    <a:pt x="0" y="522"/>
                  </a:lnTo>
                  <a:lnTo>
                    <a:pt x="0" y="611"/>
                  </a:lnTo>
                  <a:cubicBezTo>
                    <a:pt x="0" y="700"/>
                    <a:pt x="22" y="767"/>
                    <a:pt x="56" y="855"/>
                  </a:cubicBezTo>
                  <a:cubicBezTo>
                    <a:pt x="67" y="877"/>
                    <a:pt x="78" y="911"/>
                    <a:pt x="78" y="933"/>
                  </a:cubicBezTo>
                  <a:cubicBezTo>
                    <a:pt x="78" y="944"/>
                    <a:pt x="100" y="966"/>
                    <a:pt x="100" y="977"/>
                  </a:cubicBezTo>
                  <a:cubicBezTo>
                    <a:pt x="111" y="988"/>
                    <a:pt x="111" y="1022"/>
                    <a:pt x="122" y="1033"/>
                  </a:cubicBezTo>
                  <a:cubicBezTo>
                    <a:pt x="155" y="1055"/>
                    <a:pt x="178" y="1088"/>
                    <a:pt x="211" y="1099"/>
                  </a:cubicBezTo>
                  <a:cubicBezTo>
                    <a:pt x="232" y="1113"/>
                    <a:pt x="257" y="1120"/>
                    <a:pt x="284" y="1120"/>
                  </a:cubicBezTo>
                  <a:cubicBezTo>
                    <a:pt x="342" y="1120"/>
                    <a:pt x="406" y="1090"/>
                    <a:pt x="444" y="1044"/>
                  </a:cubicBezTo>
                  <a:cubicBezTo>
                    <a:pt x="499" y="944"/>
                    <a:pt x="499" y="866"/>
                    <a:pt x="522" y="778"/>
                  </a:cubicBezTo>
                  <a:cubicBezTo>
                    <a:pt x="544" y="722"/>
                    <a:pt x="555" y="667"/>
                    <a:pt x="566" y="600"/>
                  </a:cubicBezTo>
                  <a:cubicBezTo>
                    <a:pt x="577" y="522"/>
                    <a:pt x="610" y="434"/>
                    <a:pt x="599" y="367"/>
                  </a:cubicBezTo>
                  <a:lnTo>
                    <a:pt x="599" y="278"/>
                  </a:lnTo>
                  <a:cubicBezTo>
                    <a:pt x="599" y="256"/>
                    <a:pt x="599" y="212"/>
                    <a:pt x="577" y="178"/>
                  </a:cubicBezTo>
                  <a:cubicBezTo>
                    <a:pt x="566" y="145"/>
                    <a:pt x="555" y="112"/>
                    <a:pt x="522" y="90"/>
                  </a:cubicBezTo>
                  <a:cubicBezTo>
                    <a:pt x="522" y="90"/>
                    <a:pt x="522" y="67"/>
                    <a:pt x="511" y="67"/>
                  </a:cubicBezTo>
                  <a:cubicBezTo>
                    <a:pt x="499" y="34"/>
                    <a:pt x="444" y="1"/>
                    <a:pt x="400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Google Shape;2261;p36">
              <a:extLst>
                <a:ext uri="{FF2B5EF4-FFF2-40B4-BE49-F238E27FC236}">
                  <a16:creationId xmlns:a16="http://schemas.microsoft.com/office/drawing/2014/main" id="{23796C3F-8932-A67B-FC75-2030E8E20A88}"/>
                </a:ext>
              </a:extLst>
            </p:cNvPr>
            <p:cNvSpPr/>
            <p:nvPr/>
          </p:nvSpPr>
          <p:spPr>
            <a:xfrm>
              <a:off x="6054275" y="2997650"/>
              <a:ext cx="18325" cy="23000"/>
            </a:xfrm>
            <a:custGeom>
              <a:avLst/>
              <a:gdLst/>
              <a:ahLst/>
              <a:cxnLst/>
              <a:rect l="l" t="t" r="r" b="b"/>
              <a:pathLst>
                <a:path w="733" h="920" extrusionOk="0">
                  <a:moveTo>
                    <a:pt x="484" y="1"/>
                  </a:moveTo>
                  <a:cubicBezTo>
                    <a:pt x="464" y="1"/>
                    <a:pt x="444" y="4"/>
                    <a:pt x="422" y="9"/>
                  </a:cubicBezTo>
                  <a:cubicBezTo>
                    <a:pt x="411" y="9"/>
                    <a:pt x="411" y="9"/>
                    <a:pt x="400" y="31"/>
                  </a:cubicBezTo>
                  <a:lnTo>
                    <a:pt x="389" y="31"/>
                  </a:lnTo>
                  <a:cubicBezTo>
                    <a:pt x="300" y="42"/>
                    <a:pt x="244" y="87"/>
                    <a:pt x="189" y="153"/>
                  </a:cubicBezTo>
                  <a:cubicBezTo>
                    <a:pt x="167" y="198"/>
                    <a:pt x="145" y="231"/>
                    <a:pt x="122" y="275"/>
                  </a:cubicBezTo>
                  <a:cubicBezTo>
                    <a:pt x="89" y="342"/>
                    <a:pt x="67" y="397"/>
                    <a:pt x="34" y="475"/>
                  </a:cubicBezTo>
                  <a:cubicBezTo>
                    <a:pt x="11" y="531"/>
                    <a:pt x="0" y="586"/>
                    <a:pt x="11" y="653"/>
                  </a:cubicBezTo>
                  <a:cubicBezTo>
                    <a:pt x="11" y="675"/>
                    <a:pt x="23" y="719"/>
                    <a:pt x="34" y="753"/>
                  </a:cubicBezTo>
                  <a:cubicBezTo>
                    <a:pt x="34" y="764"/>
                    <a:pt x="34" y="775"/>
                    <a:pt x="56" y="786"/>
                  </a:cubicBezTo>
                  <a:cubicBezTo>
                    <a:pt x="71" y="875"/>
                    <a:pt x="150" y="919"/>
                    <a:pt x="230" y="919"/>
                  </a:cubicBezTo>
                  <a:cubicBezTo>
                    <a:pt x="270" y="919"/>
                    <a:pt x="311" y="908"/>
                    <a:pt x="344" y="886"/>
                  </a:cubicBezTo>
                  <a:cubicBezTo>
                    <a:pt x="355" y="875"/>
                    <a:pt x="367" y="864"/>
                    <a:pt x="400" y="841"/>
                  </a:cubicBezTo>
                  <a:cubicBezTo>
                    <a:pt x="411" y="841"/>
                    <a:pt x="444" y="830"/>
                    <a:pt x="455" y="819"/>
                  </a:cubicBezTo>
                  <a:cubicBezTo>
                    <a:pt x="500" y="786"/>
                    <a:pt x="511" y="775"/>
                    <a:pt x="533" y="764"/>
                  </a:cubicBezTo>
                  <a:cubicBezTo>
                    <a:pt x="577" y="719"/>
                    <a:pt x="589" y="675"/>
                    <a:pt x="611" y="619"/>
                  </a:cubicBezTo>
                  <a:cubicBezTo>
                    <a:pt x="633" y="553"/>
                    <a:pt x="666" y="486"/>
                    <a:pt x="677" y="431"/>
                  </a:cubicBezTo>
                  <a:cubicBezTo>
                    <a:pt x="688" y="397"/>
                    <a:pt x="699" y="364"/>
                    <a:pt x="722" y="331"/>
                  </a:cubicBezTo>
                  <a:cubicBezTo>
                    <a:pt x="733" y="264"/>
                    <a:pt x="722" y="176"/>
                    <a:pt x="677" y="120"/>
                  </a:cubicBezTo>
                  <a:cubicBezTo>
                    <a:pt x="677" y="109"/>
                    <a:pt x="666" y="98"/>
                    <a:pt x="644" y="98"/>
                  </a:cubicBezTo>
                  <a:lnTo>
                    <a:pt x="633" y="87"/>
                  </a:lnTo>
                  <a:cubicBezTo>
                    <a:pt x="599" y="28"/>
                    <a:pt x="547" y="1"/>
                    <a:pt x="484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Google Shape;2262;p36">
              <a:extLst>
                <a:ext uri="{FF2B5EF4-FFF2-40B4-BE49-F238E27FC236}">
                  <a16:creationId xmlns:a16="http://schemas.microsoft.com/office/drawing/2014/main" id="{58669336-E326-3D70-5F7D-4126E6006212}"/>
                </a:ext>
              </a:extLst>
            </p:cNvPr>
            <p:cNvSpPr/>
            <p:nvPr/>
          </p:nvSpPr>
          <p:spPr>
            <a:xfrm>
              <a:off x="6165525" y="2998425"/>
              <a:ext cx="17225" cy="27475"/>
            </a:xfrm>
            <a:custGeom>
              <a:avLst/>
              <a:gdLst/>
              <a:ahLst/>
              <a:cxnLst/>
              <a:rect l="l" t="t" r="r" b="b"/>
              <a:pathLst>
                <a:path w="689" h="1099" extrusionOk="0">
                  <a:moveTo>
                    <a:pt x="411" y="0"/>
                  </a:moveTo>
                  <a:cubicBezTo>
                    <a:pt x="378" y="0"/>
                    <a:pt x="322" y="22"/>
                    <a:pt x="289" y="56"/>
                  </a:cubicBezTo>
                  <a:lnTo>
                    <a:pt x="278" y="56"/>
                  </a:lnTo>
                  <a:cubicBezTo>
                    <a:pt x="267" y="67"/>
                    <a:pt x="245" y="78"/>
                    <a:pt x="234" y="100"/>
                  </a:cubicBezTo>
                  <a:cubicBezTo>
                    <a:pt x="211" y="145"/>
                    <a:pt x="189" y="189"/>
                    <a:pt x="167" y="233"/>
                  </a:cubicBezTo>
                  <a:cubicBezTo>
                    <a:pt x="123" y="289"/>
                    <a:pt x="100" y="355"/>
                    <a:pt x="67" y="422"/>
                  </a:cubicBezTo>
                  <a:cubicBezTo>
                    <a:pt x="45" y="522"/>
                    <a:pt x="23" y="633"/>
                    <a:pt x="12" y="733"/>
                  </a:cubicBezTo>
                  <a:cubicBezTo>
                    <a:pt x="1" y="799"/>
                    <a:pt x="12" y="855"/>
                    <a:pt x="45" y="910"/>
                  </a:cubicBezTo>
                  <a:cubicBezTo>
                    <a:pt x="56" y="955"/>
                    <a:pt x="100" y="977"/>
                    <a:pt x="123" y="1010"/>
                  </a:cubicBezTo>
                  <a:lnTo>
                    <a:pt x="123" y="1021"/>
                  </a:lnTo>
                  <a:cubicBezTo>
                    <a:pt x="156" y="1066"/>
                    <a:pt x="211" y="1088"/>
                    <a:pt x="267" y="1099"/>
                  </a:cubicBezTo>
                  <a:cubicBezTo>
                    <a:pt x="300" y="1099"/>
                    <a:pt x="345" y="1088"/>
                    <a:pt x="378" y="1077"/>
                  </a:cubicBezTo>
                  <a:lnTo>
                    <a:pt x="400" y="1077"/>
                  </a:lnTo>
                  <a:cubicBezTo>
                    <a:pt x="456" y="1032"/>
                    <a:pt x="500" y="1021"/>
                    <a:pt x="522" y="999"/>
                  </a:cubicBezTo>
                  <a:cubicBezTo>
                    <a:pt x="578" y="955"/>
                    <a:pt x="622" y="899"/>
                    <a:pt x="622" y="833"/>
                  </a:cubicBezTo>
                  <a:cubicBezTo>
                    <a:pt x="633" y="733"/>
                    <a:pt x="666" y="633"/>
                    <a:pt x="678" y="522"/>
                  </a:cubicBezTo>
                  <a:cubicBezTo>
                    <a:pt x="689" y="455"/>
                    <a:pt x="678" y="389"/>
                    <a:pt x="666" y="333"/>
                  </a:cubicBezTo>
                  <a:cubicBezTo>
                    <a:pt x="655" y="278"/>
                    <a:pt x="655" y="233"/>
                    <a:pt x="633" y="178"/>
                  </a:cubicBezTo>
                  <a:cubicBezTo>
                    <a:pt x="622" y="89"/>
                    <a:pt x="567" y="11"/>
                    <a:pt x="467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Google Shape;2263;p36">
              <a:extLst>
                <a:ext uri="{FF2B5EF4-FFF2-40B4-BE49-F238E27FC236}">
                  <a16:creationId xmlns:a16="http://schemas.microsoft.com/office/drawing/2014/main" id="{ACAB3716-DFFF-27F8-68B6-059764F1D49C}"/>
                </a:ext>
              </a:extLst>
            </p:cNvPr>
            <p:cNvSpPr/>
            <p:nvPr/>
          </p:nvSpPr>
          <p:spPr>
            <a:xfrm>
              <a:off x="6283725" y="3044875"/>
              <a:ext cx="13900" cy="26850"/>
            </a:xfrm>
            <a:custGeom>
              <a:avLst/>
              <a:gdLst/>
              <a:ahLst/>
              <a:cxnLst/>
              <a:rect l="l" t="t" r="r" b="b"/>
              <a:pathLst>
                <a:path w="556" h="1074" extrusionOk="0">
                  <a:moveTo>
                    <a:pt x="318" y="0"/>
                  </a:moveTo>
                  <a:cubicBezTo>
                    <a:pt x="301" y="0"/>
                    <a:pt x="283" y="3"/>
                    <a:pt x="267" y="7"/>
                  </a:cubicBezTo>
                  <a:cubicBezTo>
                    <a:pt x="256" y="29"/>
                    <a:pt x="222" y="40"/>
                    <a:pt x="211" y="40"/>
                  </a:cubicBezTo>
                  <a:cubicBezTo>
                    <a:pt x="167" y="62"/>
                    <a:pt x="122" y="107"/>
                    <a:pt x="111" y="162"/>
                  </a:cubicBezTo>
                  <a:cubicBezTo>
                    <a:pt x="100" y="184"/>
                    <a:pt x="100" y="206"/>
                    <a:pt x="89" y="229"/>
                  </a:cubicBezTo>
                  <a:cubicBezTo>
                    <a:pt x="67" y="295"/>
                    <a:pt x="45" y="373"/>
                    <a:pt x="34" y="440"/>
                  </a:cubicBezTo>
                  <a:cubicBezTo>
                    <a:pt x="11" y="506"/>
                    <a:pt x="11" y="573"/>
                    <a:pt x="0" y="650"/>
                  </a:cubicBezTo>
                  <a:cubicBezTo>
                    <a:pt x="0" y="706"/>
                    <a:pt x="0" y="739"/>
                    <a:pt x="11" y="795"/>
                  </a:cubicBezTo>
                  <a:cubicBezTo>
                    <a:pt x="11" y="817"/>
                    <a:pt x="23" y="828"/>
                    <a:pt x="23" y="850"/>
                  </a:cubicBezTo>
                  <a:cubicBezTo>
                    <a:pt x="45" y="883"/>
                    <a:pt x="45" y="928"/>
                    <a:pt x="56" y="950"/>
                  </a:cubicBezTo>
                  <a:cubicBezTo>
                    <a:pt x="78" y="1017"/>
                    <a:pt x="156" y="1072"/>
                    <a:pt x="222" y="1072"/>
                  </a:cubicBezTo>
                  <a:cubicBezTo>
                    <a:pt x="234" y="1073"/>
                    <a:pt x="245" y="1074"/>
                    <a:pt x="255" y="1074"/>
                  </a:cubicBezTo>
                  <a:cubicBezTo>
                    <a:pt x="347" y="1074"/>
                    <a:pt x="404" y="1032"/>
                    <a:pt x="444" y="972"/>
                  </a:cubicBezTo>
                  <a:cubicBezTo>
                    <a:pt x="489" y="895"/>
                    <a:pt x="544" y="817"/>
                    <a:pt x="544" y="728"/>
                  </a:cubicBezTo>
                  <a:cubicBezTo>
                    <a:pt x="555" y="661"/>
                    <a:pt x="555" y="595"/>
                    <a:pt x="555" y="528"/>
                  </a:cubicBezTo>
                  <a:lnTo>
                    <a:pt x="555" y="373"/>
                  </a:lnTo>
                  <a:cubicBezTo>
                    <a:pt x="555" y="340"/>
                    <a:pt x="555" y="306"/>
                    <a:pt x="544" y="273"/>
                  </a:cubicBezTo>
                  <a:lnTo>
                    <a:pt x="544" y="218"/>
                  </a:lnTo>
                  <a:cubicBezTo>
                    <a:pt x="533" y="162"/>
                    <a:pt x="500" y="107"/>
                    <a:pt x="455" y="62"/>
                  </a:cubicBezTo>
                  <a:cubicBezTo>
                    <a:pt x="444" y="51"/>
                    <a:pt x="433" y="40"/>
                    <a:pt x="400" y="29"/>
                  </a:cubicBezTo>
                  <a:cubicBezTo>
                    <a:pt x="379" y="8"/>
                    <a:pt x="349" y="0"/>
                    <a:pt x="318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Google Shape;2264;p36">
              <a:extLst>
                <a:ext uri="{FF2B5EF4-FFF2-40B4-BE49-F238E27FC236}">
                  <a16:creationId xmlns:a16="http://schemas.microsoft.com/office/drawing/2014/main" id="{5945F85D-22A7-1EEB-ABF3-3E8301FCE809}"/>
                </a:ext>
              </a:extLst>
            </p:cNvPr>
            <p:cNvSpPr/>
            <p:nvPr/>
          </p:nvSpPr>
          <p:spPr>
            <a:xfrm>
              <a:off x="6163025" y="3151750"/>
              <a:ext cx="9750" cy="25475"/>
            </a:xfrm>
            <a:custGeom>
              <a:avLst/>
              <a:gdLst/>
              <a:ahLst/>
              <a:cxnLst/>
              <a:rect l="l" t="t" r="r" b="b"/>
              <a:pathLst>
                <a:path w="390" h="1019" extrusionOk="0">
                  <a:moveTo>
                    <a:pt x="279" y="0"/>
                  </a:moveTo>
                  <a:cubicBezTo>
                    <a:pt x="246" y="0"/>
                    <a:pt x="217" y="13"/>
                    <a:pt x="200" y="38"/>
                  </a:cubicBezTo>
                  <a:cubicBezTo>
                    <a:pt x="167" y="60"/>
                    <a:pt x="156" y="104"/>
                    <a:pt x="123" y="126"/>
                  </a:cubicBezTo>
                  <a:cubicBezTo>
                    <a:pt x="101" y="171"/>
                    <a:pt x="89" y="215"/>
                    <a:pt x="67" y="260"/>
                  </a:cubicBezTo>
                  <a:cubicBezTo>
                    <a:pt x="56" y="326"/>
                    <a:pt x="34" y="393"/>
                    <a:pt x="12" y="482"/>
                  </a:cubicBezTo>
                  <a:cubicBezTo>
                    <a:pt x="12" y="515"/>
                    <a:pt x="1" y="548"/>
                    <a:pt x="1" y="593"/>
                  </a:cubicBezTo>
                  <a:lnTo>
                    <a:pt x="1" y="648"/>
                  </a:lnTo>
                  <a:cubicBezTo>
                    <a:pt x="1" y="681"/>
                    <a:pt x="1" y="715"/>
                    <a:pt x="12" y="759"/>
                  </a:cubicBezTo>
                  <a:cubicBezTo>
                    <a:pt x="23" y="826"/>
                    <a:pt x="45" y="892"/>
                    <a:pt x="67" y="959"/>
                  </a:cubicBezTo>
                  <a:cubicBezTo>
                    <a:pt x="88" y="999"/>
                    <a:pt x="129" y="1019"/>
                    <a:pt x="169" y="1019"/>
                  </a:cubicBezTo>
                  <a:cubicBezTo>
                    <a:pt x="218" y="1019"/>
                    <a:pt x="266" y="991"/>
                    <a:pt x="278" y="937"/>
                  </a:cubicBezTo>
                  <a:cubicBezTo>
                    <a:pt x="289" y="903"/>
                    <a:pt x="289" y="870"/>
                    <a:pt x="311" y="837"/>
                  </a:cubicBezTo>
                  <a:cubicBezTo>
                    <a:pt x="311" y="826"/>
                    <a:pt x="323" y="803"/>
                    <a:pt x="323" y="781"/>
                  </a:cubicBezTo>
                  <a:cubicBezTo>
                    <a:pt x="323" y="770"/>
                    <a:pt x="323" y="770"/>
                    <a:pt x="334" y="759"/>
                  </a:cubicBezTo>
                  <a:lnTo>
                    <a:pt x="334" y="737"/>
                  </a:lnTo>
                  <a:cubicBezTo>
                    <a:pt x="345" y="715"/>
                    <a:pt x="345" y="704"/>
                    <a:pt x="345" y="670"/>
                  </a:cubicBezTo>
                  <a:lnTo>
                    <a:pt x="345" y="604"/>
                  </a:lnTo>
                  <a:lnTo>
                    <a:pt x="345" y="548"/>
                  </a:lnTo>
                  <a:lnTo>
                    <a:pt x="345" y="537"/>
                  </a:lnTo>
                  <a:lnTo>
                    <a:pt x="345" y="515"/>
                  </a:lnTo>
                  <a:cubicBezTo>
                    <a:pt x="345" y="448"/>
                    <a:pt x="356" y="382"/>
                    <a:pt x="378" y="315"/>
                  </a:cubicBezTo>
                  <a:cubicBezTo>
                    <a:pt x="389" y="271"/>
                    <a:pt x="389" y="226"/>
                    <a:pt x="389" y="182"/>
                  </a:cubicBezTo>
                  <a:cubicBezTo>
                    <a:pt x="389" y="160"/>
                    <a:pt x="389" y="115"/>
                    <a:pt x="378" y="93"/>
                  </a:cubicBezTo>
                  <a:cubicBezTo>
                    <a:pt x="378" y="49"/>
                    <a:pt x="345" y="4"/>
                    <a:pt x="311" y="4"/>
                  </a:cubicBezTo>
                  <a:cubicBezTo>
                    <a:pt x="300" y="2"/>
                    <a:pt x="289" y="0"/>
                    <a:pt x="279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Google Shape;2265;p36">
              <a:extLst>
                <a:ext uri="{FF2B5EF4-FFF2-40B4-BE49-F238E27FC236}">
                  <a16:creationId xmlns:a16="http://schemas.microsoft.com/office/drawing/2014/main" id="{8B07D5FA-BD52-E468-2F6C-BCBF6B40C518}"/>
                </a:ext>
              </a:extLst>
            </p:cNvPr>
            <p:cNvSpPr/>
            <p:nvPr/>
          </p:nvSpPr>
          <p:spPr>
            <a:xfrm>
              <a:off x="5715225" y="3052550"/>
              <a:ext cx="22775" cy="21675"/>
            </a:xfrm>
            <a:custGeom>
              <a:avLst/>
              <a:gdLst/>
              <a:ahLst/>
              <a:cxnLst/>
              <a:rect l="l" t="t" r="r" b="b"/>
              <a:pathLst>
                <a:path w="911" h="867" extrusionOk="0">
                  <a:moveTo>
                    <a:pt x="686" y="1"/>
                  </a:moveTo>
                  <a:cubicBezTo>
                    <a:pt x="669" y="1"/>
                    <a:pt x="651" y="4"/>
                    <a:pt x="633" y="10"/>
                  </a:cubicBezTo>
                  <a:cubicBezTo>
                    <a:pt x="578" y="22"/>
                    <a:pt x="522" y="33"/>
                    <a:pt x="478" y="66"/>
                  </a:cubicBezTo>
                  <a:cubicBezTo>
                    <a:pt x="422" y="99"/>
                    <a:pt x="378" y="155"/>
                    <a:pt x="334" y="210"/>
                  </a:cubicBezTo>
                  <a:cubicBezTo>
                    <a:pt x="311" y="255"/>
                    <a:pt x="278" y="288"/>
                    <a:pt x="245" y="321"/>
                  </a:cubicBezTo>
                  <a:lnTo>
                    <a:pt x="189" y="377"/>
                  </a:lnTo>
                  <a:cubicBezTo>
                    <a:pt x="145" y="421"/>
                    <a:pt x="112" y="477"/>
                    <a:pt x="101" y="532"/>
                  </a:cubicBezTo>
                  <a:cubicBezTo>
                    <a:pt x="101" y="554"/>
                    <a:pt x="89" y="554"/>
                    <a:pt x="89" y="565"/>
                  </a:cubicBezTo>
                  <a:cubicBezTo>
                    <a:pt x="89" y="576"/>
                    <a:pt x="78" y="576"/>
                    <a:pt x="78" y="588"/>
                  </a:cubicBezTo>
                  <a:cubicBezTo>
                    <a:pt x="78" y="588"/>
                    <a:pt x="78" y="588"/>
                    <a:pt x="78" y="588"/>
                  </a:cubicBezTo>
                  <a:lnTo>
                    <a:pt x="78" y="588"/>
                  </a:lnTo>
                  <a:cubicBezTo>
                    <a:pt x="78" y="594"/>
                    <a:pt x="65" y="610"/>
                    <a:pt x="64" y="610"/>
                  </a:cubicBezTo>
                  <a:cubicBezTo>
                    <a:pt x="63" y="610"/>
                    <a:pt x="66" y="604"/>
                    <a:pt x="78" y="588"/>
                  </a:cubicBezTo>
                  <a:lnTo>
                    <a:pt x="78" y="588"/>
                  </a:lnTo>
                  <a:cubicBezTo>
                    <a:pt x="34" y="643"/>
                    <a:pt x="1" y="710"/>
                    <a:pt x="34" y="765"/>
                  </a:cubicBezTo>
                  <a:cubicBezTo>
                    <a:pt x="54" y="816"/>
                    <a:pt x="121" y="866"/>
                    <a:pt x="183" y="866"/>
                  </a:cubicBezTo>
                  <a:cubicBezTo>
                    <a:pt x="189" y="866"/>
                    <a:pt x="195" y="866"/>
                    <a:pt x="200" y="865"/>
                  </a:cubicBezTo>
                  <a:cubicBezTo>
                    <a:pt x="245" y="854"/>
                    <a:pt x="300" y="854"/>
                    <a:pt x="334" y="843"/>
                  </a:cubicBezTo>
                  <a:cubicBezTo>
                    <a:pt x="378" y="843"/>
                    <a:pt x="411" y="843"/>
                    <a:pt x="445" y="821"/>
                  </a:cubicBezTo>
                  <a:cubicBezTo>
                    <a:pt x="500" y="809"/>
                    <a:pt x="544" y="765"/>
                    <a:pt x="589" y="743"/>
                  </a:cubicBezTo>
                  <a:cubicBezTo>
                    <a:pt x="600" y="732"/>
                    <a:pt x="633" y="710"/>
                    <a:pt x="644" y="698"/>
                  </a:cubicBezTo>
                  <a:cubicBezTo>
                    <a:pt x="667" y="643"/>
                    <a:pt x="711" y="610"/>
                    <a:pt x="744" y="565"/>
                  </a:cubicBezTo>
                  <a:cubicBezTo>
                    <a:pt x="800" y="499"/>
                    <a:pt x="866" y="421"/>
                    <a:pt x="877" y="343"/>
                  </a:cubicBezTo>
                  <a:cubicBezTo>
                    <a:pt x="911" y="255"/>
                    <a:pt x="877" y="188"/>
                    <a:pt x="855" y="121"/>
                  </a:cubicBezTo>
                  <a:cubicBezTo>
                    <a:pt x="820" y="50"/>
                    <a:pt x="756" y="1"/>
                    <a:pt x="68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Google Shape;2266;p36">
              <a:extLst>
                <a:ext uri="{FF2B5EF4-FFF2-40B4-BE49-F238E27FC236}">
                  <a16:creationId xmlns:a16="http://schemas.microsoft.com/office/drawing/2014/main" id="{07D37BCD-F18A-C835-4706-5CAA8571D47C}"/>
                </a:ext>
              </a:extLst>
            </p:cNvPr>
            <p:cNvSpPr/>
            <p:nvPr/>
          </p:nvSpPr>
          <p:spPr>
            <a:xfrm>
              <a:off x="5759625" y="2861125"/>
              <a:ext cx="21650" cy="20800"/>
            </a:xfrm>
            <a:custGeom>
              <a:avLst/>
              <a:gdLst/>
              <a:ahLst/>
              <a:cxnLst/>
              <a:rect l="l" t="t" r="r" b="b"/>
              <a:pathLst>
                <a:path w="866" h="832" extrusionOk="0">
                  <a:moveTo>
                    <a:pt x="723" y="0"/>
                  </a:moveTo>
                  <a:cubicBezTo>
                    <a:pt x="705" y="0"/>
                    <a:pt x="686" y="3"/>
                    <a:pt x="666" y="10"/>
                  </a:cubicBezTo>
                  <a:cubicBezTo>
                    <a:pt x="566" y="32"/>
                    <a:pt x="522" y="121"/>
                    <a:pt x="444" y="187"/>
                  </a:cubicBezTo>
                  <a:cubicBezTo>
                    <a:pt x="389" y="243"/>
                    <a:pt x="355" y="298"/>
                    <a:pt x="300" y="354"/>
                  </a:cubicBezTo>
                  <a:lnTo>
                    <a:pt x="211" y="443"/>
                  </a:lnTo>
                  <a:cubicBezTo>
                    <a:pt x="167" y="476"/>
                    <a:pt x="156" y="509"/>
                    <a:pt x="133" y="554"/>
                  </a:cubicBezTo>
                  <a:cubicBezTo>
                    <a:pt x="111" y="576"/>
                    <a:pt x="89" y="620"/>
                    <a:pt x="78" y="642"/>
                  </a:cubicBezTo>
                  <a:cubicBezTo>
                    <a:pt x="56" y="676"/>
                    <a:pt x="34" y="720"/>
                    <a:pt x="22" y="742"/>
                  </a:cubicBezTo>
                  <a:cubicBezTo>
                    <a:pt x="0" y="787"/>
                    <a:pt x="45" y="831"/>
                    <a:pt x="89" y="831"/>
                  </a:cubicBezTo>
                  <a:cubicBezTo>
                    <a:pt x="133" y="831"/>
                    <a:pt x="167" y="809"/>
                    <a:pt x="200" y="798"/>
                  </a:cubicBezTo>
                  <a:cubicBezTo>
                    <a:pt x="244" y="787"/>
                    <a:pt x="278" y="753"/>
                    <a:pt x="322" y="742"/>
                  </a:cubicBezTo>
                  <a:cubicBezTo>
                    <a:pt x="378" y="720"/>
                    <a:pt x="422" y="698"/>
                    <a:pt x="466" y="665"/>
                  </a:cubicBezTo>
                  <a:cubicBezTo>
                    <a:pt x="500" y="642"/>
                    <a:pt x="533" y="609"/>
                    <a:pt x="555" y="576"/>
                  </a:cubicBezTo>
                  <a:cubicBezTo>
                    <a:pt x="611" y="509"/>
                    <a:pt x="688" y="443"/>
                    <a:pt x="744" y="365"/>
                  </a:cubicBezTo>
                  <a:cubicBezTo>
                    <a:pt x="799" y="298"/>
                    <a:pt x="866" y="221"/>
                    <a:pt x="844" y="121"/>
                  </a:cubicBezTo>
                  <a:cubicBezTo>
                    <a:pt x="844" y="50"/>
                    <a:pt x="794" y="0"/>
                    <a:pt x="723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Google Shape;2267;p36">
              <a:extLst>
                <a:ext uri="{FF2B5EF4-FFF2-40B4-BE49-F238E27FC236}">
                  <a16:creationId xmlns:a16="http://schemas.microsoft.com/office/drawing/2014/main" id="{BE5A7EAB-0A2F-C409-248C-7C50C187AD77}"/>
                </a:ext>
              </a:extLst>
            </p:cNvPr>
            <p:cNvSpPr/>
            <p:nvPr/>
          </p:nvSpPr>
          <p:spPr>
            <a:xfrm>
              <a:off x="5859225" y="2883275"/>
              <a:ext cx="20550" cy="22225"/>
            </a:xfrm>
            <a:custGeom>
              <a:avLst/>
              <a:gdLst/>
              <a:ahLst/>
              <a:cxnLst/>
              <a:rect l="l" t="t" r="r" b="b"/>
              <a:pathLst>
                <a:path w="822" h="889" extrusionOk="0">
                  <a:moveTo>
                    <a:pt x="566" y="1"/>
                  </a:moveTo>
                  <a:cubicBezTo>
                    <a:pt x="511" y="1"/>
                    <a:pt x="467" y="23"/>
                    <a:pt x="433" y="56"/>
                  </a:cubicBezTo>
                  <a:cubicBezTo>
                    <a:pt x="422" y="67"/>
                    <a:pt x="400" y="78"/>
                    <a:pt x="389" y="78"/>
                  </a:cubicBezTo>
                  <a:cubicBezTo>
                    <a:pt x="367" y="112"/>
                    <a:pt x="322" y="134"/>
                    <a:pt x="289" y="167"/>
                  </a:cubicBezTo>
                  <a:cubicBezTo>
                    <a:pt x="267" y="189"/>
                    <a:pt x="222" y="200"/>
                    <a:pt x="189" y="245"/>
                  </a:cubicBezTo>
                  <a:cubicBezTo>
                    <a:pt x="167" y="289"/>
                    <a:pt x="134" y="311"/>
                    <a:pt x="111" y="356"/>
                  </a:cubicBezTo>
                  <a:cubicBezTo>
                    <a:pt x="67" y="411"/>
                    <a:pt x="45" y="456"/>
                    <a:pt x="34" y="522"/>
                  </a:cubicBezTo>
                  <a:lnTo>
                    <a:pt x="34" y="611"/>
                  </a:lnTo>
                  <a:cubicBezTo>
                    <a:pt x="34" y="633"/>
                    <a:pt x="12" y="644"/>
                    <a:pt x="12" y="678"/>
                  </a:cubicBezTo>
                  <a:cubicBezTo>
                    <a:pt x="0" y="744"/>
                    <a:pt x="34" y="811"/>
                    <a:pt x="89" y="855"/>
                  </a:cubicBezTo>
                  <a:cubicBezTo>
                    <a:pt x="117" y="877"/>
                    <a:pt x="150" y="888"/>
                    <a:pt x="185" y="888"/>
                  </a:cubicBezTo>
                  <a:cubicBezTo>
                    <a:pt x="220" y="888"/>
                    <a:pt x="256" y="877"/>
                    <a:pt x="289" y="855"/>
                  </a:cubicBezTo>
                  <a:cubicBezTo>
                    <a:pt x="322" y="844"/>
                    <a:pt x="344" y="833"/>
                    <a:pt x="378" y="800"/>
                  </a:cubicBezTo>
                  <a:cubicBezTo>
                    <a:pt x="389" y="800"/>
                    <a:pt x="422" y="789"/>
                    <a:pt x="433" y="789"/>
                  </a:cubicBezTo>
                  <a:cubicBezTo>
                    <a:pt x="533" y="777"/>
                    <a:pt x="566" y="733"/>
                    <a:pt x="611" y="678"/>
                  </a:cubicBezTo>
                  <a:cubicBezTo>
                    <a:pt x="644" y="633"/>
                    <a:pt x="655" y="611"/>
                    <a:pt x="677" y="567"/>
                  </a:cubicBezTo>
                  <a:cubicBezTo>
                    <a:pt x="711" y="511"/>
                    <a:pt x="733" y="456"/>
                    <a:pt x="755" y="400"/>
                  </a:cubicBezTo>
                  <a:cubicBezTo>
                    <a:pt x="766" y="367"/>
                    <a:pt x="777" y="334"/>
                    <a:pt x="788" y="300"/>
                  </a:cubicBezTo>
                  <a:cubicBezTo>
                    <a:pt x="822" y="234"/>
                    <a:pt x="822" y="145"/>
                    <a:pt x="766" y="89"/>
                  </a:cubicBezTo>
                  <a:lnTo>
                    <a:pt x="766" y="78"/>
                  </a:lnTo>
                  <a:cubicBezTo>
                    <a:pt x="755" y="34"/>
                    <a:pt x="711" y="12"/>
                    <a:pt x="666" y="12"/>
                  </a:cubicBezTo>
                  <a:lnTo>
                    <a:pt x="653" y="12"/>
                  </a:lnTo>
                  <a:cubicBezTo>
                    <a:pt x="624" y="5"/>
                    <a:pt x="595" y="1"/>
                    <a:pt x="56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Google Shape;2268;p36">
              <a:extLst>
                <a:ext uri="{FF2B5EF4-FFF2-40B4-BE49-F238E27FC236}">
                  <a16:creationId xmlns:a16="http://schemas.microsoft.com/office/drawing/2014/main" id="{0E6035E7-9A4B-F42D-1492-0ECCE507106C}"/>
                </a:ext>
              </a:extLst>
            </p:cNvPr>
            <p:cNvSpPr/>
            <p:nvPr/>
          </p:nvSpPr>
          <p:spPr>
            <a:xfrm>
              <a:off x="6002175" y="2932125"/>
              <a:ext cx="23000" cy="30500"/>
            </a:xfrm>
            <a:custGeom>
              <a:avLst/>
              <a:gdLst/>
              <a:ahLst/>
              <a:cxnLst/>
              <a:rect l="l" t="t" r="r" b="b"/>
              <a:pathLst>
                <a:path w="920" h="1220" extrusionOk="0">
                  <a:moveTo>
                    <a:pt x="750" y="0"/>
                  </a:moveTo>
                  <a:cubicBezTo>
                    <a:pt x="734" y="0"/>
                    <a:pt x="716" y="3"/>
                    <a:pt x="697" y="11"/>
                  </a:cubicBezTo>
                  <a:cubicBezTo>
                    <a:pt x="653" y="22"/>
                    <a:pt x="597" y="55"/>
                    <a:pt x="553" y="78"/>
                  </a:cubicBezTo>
                  <a:cubicBezTo>
                    <a:pt x="486" y="122"/>
                    <a:pt x="442" y="189"/>
                    <a:pt x="397" y="244"/>
                  </a:cubicBezTo>
                  <a:cubicBezTo>
                    <a:pt x="342" y="333"/>
                    <a:pt x="309" y="410"/>
                    <a:pt x="253" y="488"/>
                  </a:cubicBezTo>
                  <a:cubicBezTo>
                    <a:pt x="198" y="566"/>
                    <a:pt x="153" y="655"/>
                    <a:pt x="120" y="732"/>
                  </a:cubicBezTo>
                  <a:cubicBezTo>
                    <a:pt x="109" y="777"/>
                    <a:pt x="98" y="821"/>
                    <a:pt x="87" y="877"/>
                  </a:cubicBezTo>
                  <a:cubicBezTo>
                    <a:pt x="87" y="888"/>
                    <a:pt x="87" y="899"/>
                    <a:pt x="64" y="910"/>
                  </a:cubicBezTo>
                  <a:lnTo>
                    <a:pt x="31" y="1054"/>
                  </a:lnTo>
                  <a:cubicBezTo>
                    <a:pt x="0" y="1148"/>
                    <a:pt x="94" y="1219"/>
                    <a:pt x="184" y="1219"/>
                  </a:cubicBezTo>
                  <a:cubicBezTo>
                    <a:pt x="222" y="1219"/>
                    <a:pt x="260" y="1206"/>
                    <a:pt x="286" y="1176"/>
                  </a:cubicBezTo>
                  <a:cubicBezTo>
                    <a:pt x="331" y="1132"/>
                    <a:pt x="375" y="1076"/>
                    <a:pt x="431" y="1043"/>
                  </a:cubicBezTo>
                  <a:cubicBezTo>
                    <a:pt x="442" y="1010"/>
                    <a:pt x="486" y="999"/>
                    <a:pt x="508" y="954"/>
                  </a:cubicBezTo>
                  <a:cubicBezTo>
                    <a:pt x="542" y="910"/>
                    <a:pt x="564" y="888"/>
                    <a:pt x="608" y="843"/>
                  </a:cubicBezTo>
                  <a:cubicBezTo>
                    <a:pt x="664" y="777"/>
                    <a:pt x="708" y="688"/>
                    <a:pt x="753" y="621"/>
                  </a:cubicBezTo>
                  <a:cubicBezTo>
                    <a:pt x="786" y="555"/>
                    <a:pt x="819" y="499"/>
                    <a:pt x="864" y="433"/>
                  </a:cubicBezTo>
                  <a:cubicBezTo>
                    <a:pt x="886" y="377"/>
                    <a:pt x="919" y="322"/>
                    <a:pt x="919" y="244"/>
                  </a:cubicBezTo>
                  <a:cubicBezTo>
                    <a:pt x="919" y="222"/>
                    <a:pt x="919" y="177"/>
                    <a:pt x="897" y="155"/>
                  </a:cubicBezTo>
                  <a:cubicBezTo>
                    <a:pt x="888" y="81"/>
                    <a:pt x="832" y="0"/>
                    <a:pt x="750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Google Shape;2269;p36">
              <a:extLst>
                <a:ext uri="{FF2B5EF4-FFF2-40B4-BE49-F238E27FC236}">
                  <a16:creationId xmlns:a16="http://schemas.microsoft.com/office/drawing/2014/main" id="{30298F59-18B9-4BE8-3D11-37D3B7342FA5}"/>
                </a:ext>
              </a:extLst>
            </p:cNvPr>
            <p:cNvSpPr/>
            <p:nvPr/>
          </p:nvSpPr>
          <p:spPr>
            <a:xfrm>
              <a:off x="5866150" y="3047550"/>
              <a:ext cx="21400" cy="28850"/>
            </a:xfrm>
            <a:custGeom>
              <a:avLst/>
              <a:gdLst/>
              <a:ahLst/>
              <a:cxnLst/>
              <a:rect l="l" t="t" r="r" b="b"/>
              <a:pathLst>
                <a:path w="856" h="1154" extrusionOk="0">
                  <a:moveTo>
                    <a:pt x="728" y="0"/>
                  </a:moveTo>
                  <a:cubicBezTo>
                    <a:pt x="708" y="0"/>
                    <a:pt x="687" y="4"/>
                    <a:pt x="667" y="11"/>
                  </a:cubicBezTo>
                  <a:cubicBezTo>
                    <a:pt x="600" y="44"/>
                    <a:pt x="556" y="88"/>
                    <a:pt x="511" y="144"/>
                  </a:cubicBezTo>
                  <a:lnTo>
                    <a:pt x="434" y="266"/>
                  </a:lnTo>
                  <a:cubicBezTo>
                    <a:pt x="378" y="344"/>
                    <a:pt x="323" y="432"/>
                    <a:pt x="267" y="521"/>
                  </a:cubicBezTo>
                  <a:cubicBezTo>
                    <a:pt x="234" y="577"/>
                    <a:pt x="178" y="621"/>
                    <a:pt x="167" y="688"/>
                  </a:cubicBezTo>
                  <a:lnTo>
                    <a:pt x="167" y="721"/>
                  </a:lnTo>
                  <a:lnTo>
                    <a:pt x="167" y="732"/>
                  </a:lnTo>
                  <a:cubicBezTo>
                    <a:pt x="156" y="765"/>
                    <a:pt x="145" y="788"/>
                    <a:pt x="123" y="799"/>
                  </a:cubicBezTo>
                  <a:cubicBezTo>
                    <a:pt x="101" y="843"/>
                    <a:pt x="67" y="887"/>
                    <a:pt x="56" y="932"/>
                  </a:cubicBezTo>
                  <a:cubicBezTo>
                    <a:pt x="34" y="987"/>
                    <a:pt x="1" y="1009"/>
                    <a:pt x="1" y="1076"/>
                  </a:cubicBezTo>
                  <a:cubicBezTo>
                    <a:pt x="1" y="1120"/>
                    <a:pt x="45" y="1154"/>
                    <a:pt x="90" y="1154"/>
                  </a:cubicBezTo>
                  <a:cubicBezTo>
                    <a:pt x="190" y="1132"/>
                    <a:pt x="289" y="1043"/>
                    <a:pt x="389" y="965"/>
                  </a:cubicBezTo>
                  <a:cubicBezTo>
                    <a:pt x="400" y="954"/>
                    <a:pt x="434" y="943"/>
                    <a:pt x="445" y="910"/>
                  </a:cubicBezTo>
                  <a:cubicBezTo>
                    <a:pt x="456" y="910"/>
                    <a:pt x="456" y="898"/>
                    <a:pt x="489" y="898"/>
                  </a:cubicBezTo>
                  <a:cubicBezTo>
                    <a:pt x="545" y="843"/>
                    <a:pt x="589" y="765"/>
                    <a:pt x="622" y="710"/>
                  </a:cubicBezTo>
                  <a:cubicBezTo>
                    <a:pt x="700" y="621"/>
                    <a:pt x="733" y="532"/>
                    <a:pt x="778" y="432"/>
                  </a:cubicBezTo>
                  <a:cubicBezTo>
                    <a:pt x="811" y="377"/>
                    <a:pt x="833" y="310"/>
                    <a:pt x="844" y="255"/>
                  </a:cubicBezTo>
                  <a:cubicBezTo>
                    <a:pt x="855" y="177"/>
                    <a:pt x="855" y="122"/>
                    <a:pt x="833" y="66"/>
                  </a:cubicBezTo>
                  <a:cubicBezTo>
                    <a:pt x="818" y="20"/>
                    <a:pt x="775" y="0"/>
                    <a:pt x="728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Google Shape;2270;p36">
              <a:extLst>
                <a:ext uri="{FF2B5EF4-FFF2-40B4-BE49-F238E27FC236}">
                  <a16:creationId xmlns:a16="http://schemas.microsoft.com/office/drawing/2014/main" id="{74738FD7-35F1-E95E-F0E3-D0F8D7378C9A}"/>
                </a:ext>
              </a:extLst>
            </p:cNvPr>
            <p:cNvSpPr/>
            <p:nvPr/>
          </p:nvSpPr>
          <p:spPr>
            <a:xfrm>
              <a:off x="5621725" y="2802750"/>
              <a:ext cx="22225" cy="27950"/>
            </a:xfrm>
            <a:custGeom>
              <a:avLst/>
              <a:gdLst/>
              <a:ahLst/>
              <a:cxnLst/>
              <a:rect l="l" t="t" r="r" b="b"/>
              <a:pathLst>
                <a:path w="889" h="1118" extrusionOk="0">
                  <a:moveTo>
                    <a:pt x="774" y="1"/>
                  </a:moveTo>
                  <a:cubicBezTo>
                    <a:pt x="760" y="1"/>
                    <a:pt x="746" y="5"/>
                    <a:pt x="733" y="14"/>
                  </a:cubicBezTo>
                  <a:cubicBezTo>
                    <a:pt x="711" y="25"/>
                    <a:pt x="689" y="37"/>
                    <a:pt x="666" y="48"/>
                  </a:cubicBezTo>
                  <a:lnTo>
                    <a:pt x="733" y="37"/>
                  </a:lnTo>
                  <a:lnTo>
                    <a:pt x="733" y="37"/>
                  </a:lnTo>
                  <a:cubicBezTo>
                    <a:pt x="666" y="48"/>
                    <a:pt x="622" y="81"/>
                    <a:pt x="567" y="125"/>
                  </a:cubicBezTo>
                  <a:cubicBezTo>
                    <a:pt x="500" y="147"/>
                    <a:pt x="445" y="181"/>
                    <a:pt x="400" y="236"/>
                  </a:cubicBezTo>
                  <a:cubicBezTo>
                    <a:pt x="334" y="314"/>
                    <a:pt x="278" y="403"/>
                    <a:pt x="223" y="480"/>
                  </a:cubicBezTo>
                  <a:lnTo>
                    <a:pt x="189" y="514"/>
                  </a:lnTo>
                  <a:cubicBezTo>
                    <a:pt x="134" y="569"/>
                    <a:pt x="112" y="625"/>
                    <a:pt x="78" y="691"/>
                  </a:cubicBezTo>
                  <a:cubicBezTo>
                    <a:pt x="67" y="747"/>
                    <a:pt x="45" y="802"/>
                    <a:pt x="23" y="858"/>
                  </a:cubicBezTo>
                  <a:cubicBezTo>
                    <a:pt x="1" y="935"/>
                    <a:pt x="45" y="1035"/>
                    <a:pt x="112" y="1080"/>
                  </a:cubicBezTo>
                  <a:cubicBezTo>
                    <a:pt x="147" y="1103"/>
                    <a:pt x="194" y="1117"/>
                    <a:pt x="241" y="1117"/>
                  </a:cubicBezTo>
                  <a:cubicBezTo>
                    <a:pt x="283" y="1117"/>
                    <a:pt x="324" y="1106"/>
                    <a:pt x="356" y="1080"/>
                  </a:cubicBezTo>
                  <a:cubicBezTo>
                    <a:pt x="400" y="1046"/>
                    <a:pt x="433" y="1035"/>
                    <a:pt x="467" y="1013"/>
                  </a:cubicBezTo>
                  <a:cubicBezTo>
                    <a:pt x="522" y="924"/>
                    <a:pt x="578" y="869"/>
                    <a:pt x="633" y="802"/>
                  </a:cubicBezTo>
                  <a:cubicBezTo>
                    <a:pt x="689" y="736"/>
                    <a:pt x="733" y="669"/>
                    <a:pt x="777" y="591"/>
                  </a:cubicBezTo>
                  <a:cubicBezTo>
                    <a:pt x="800" y="558"/>
                    <a:pt x="822" y="525"/>
                    <a:pt x="833" y="480"/>
                  </a:cubicBezTo>
                  <a:cubicBezTo>
                    <a:pt x="855" y="425"/>
                    <a:pt x="888" y="392"/>
                    <a:pt x="888" y="325"/>
                  </a:cubicBezTo>
                  <a:cubicBezTo>
                    <a:pt x="888" y="303"/>
                    <a:pt x="888" y="258"/>
                    <a:pt x="877" y="247"/>
                  </a:cubicBezTo>
                  <a:lnTo>
                    <a:pt x="877" y="236"/>
                  </a:lnTo>
                  <a:lnTo>
                    <a:pt x="877" y="192"/>
                  </a:lnTo>
                  <a:cubicBezTo>
                    <a:pt x="877" y="136"/>
                    <a:pt x="844" y="92"/>
                    <a:pt x="844" y="48"/>
                  </a:cubicBezTo>
                  <a:cubicBezTo>
                    <a:pt x="836" y="24"/>
                    <a:pt x="806" y="1"/>
                    <a:pt x="774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Google Shape;2271;p36">
              <a:extLst>
                <a:ext uri="{FF2B5EF4-FFF2-40B4-BE49-F238E27FC236}">
                  <a16:creationId xmlns:a16="http://schemas.microsoft.com/office/drawing/2014/main" id="{A1D33548-C978-BB03-CF81-4F52098F375D}"/>
                </a:ext>
              </a:extLst>
            </p:cNvPr>
            <p:cNvSpPr/>
            <p:nvPr/>
          </p:nvSpPr>
          <p:spPr>
            <a:xfrm>
              <a:off x="5650900" y="2964125"/>
              <a:ext cx="22175" cy="27250"/>
            </a:xfrm>
            <a:custGeom>
              <a:avLst/>
              <a:gdLst/>
              <a:ahLst/>
              <a:cxnLst/>
              <a:rect l="l" t="t" r="r" b="b"/>
              <a:pathLst>
                <a:path w="887" h="1090" extrusionOk="0">
                  <a:moveTo>
                    <a:pt x="718" y="1"/>
                  </a:moveTo>
                  <a:cubicBezTo>
                    <a:pt x="673" y="1"/>
                    <a:pt x="629" y="17"/>
                    <a:pt x="598" y="52"/>
                  </a:cubicBezTo>
                  <a:lnTo>
                    <a:pt x="432" y="218"/>
                  </a:lnTo>
                  <a:cubicBezTo>
                    <a:pt x="354" y="285"/>
                    <a:pt x="321" y="373"/>
                    <a:pt x="276" y="440"/>
                  </a:cubicBezTo>
                  <a:cubicBezTo>
                    <a:pt x="232" y="507"/>
                    <a:pt x="188" y="562"/>
                    <a:pt x="154" y="629"/>
                  </a:cubicBezTo>
                  <a:cubicBezTo>
                    <a:pt x="110" y="706"/>
                    <a:pt x="54" y="784"/>
                    <a:pt x="54" y="873"/>
                  </a:cubicBezTo>
                  <a:lnTo>
                    <a:pt x="10" y="995"/>
                  </a:lnTo>
                  <a:cubicBezTo>
                    <a:pt x="1" y="1050"/>
                    <a:pt x="37" y="1089"/>
                    <a:pt x="93" y="1089"/>
                  </a:cubicBezTo>
                  <a:cubicBezTo>
                    <a:pt x="105" y="1089"/>
                    <a:pt x="118" y="1088"/>
                    <a:pt x="132" y="1084"/>
                  </a:cubicBezTo>
                  <a:cubicBezTo>
                    <a:pt x="188" y="1073"/>
                    <a:pt x="243" y="1050"/>
                    <a:pt x="299" y="1039"/>
                  </a:cubicBezTo>
                  <a:cubicBezTo>
                    <a:pt x="354" y="1017"/>
                    <a:pt x="398" y="1006"/>
                    <a:pt x="454" y="962"/>
                  </a:cubicBezTo>
                  <a:cubicBezTo>
                    <a:pt x="487" y="939"/>
                    <a:pt x="509" y="906"/>
                    <a:pt x="554" y="884"/>
                  </a:cubicBezTo>
                  <a:cubicBezTo>
                    <a:pt x="598" y="817"/>
                    <a:pt x="665" y="740"/>
                    <a:pt x="720" y="662"/>
                  </a:cubicBezTo>
                  <a:cubicBezTo>
                    <a:pt x="776" y="573"/>
                    <a:pt x="831" y="496"/>
                    <a:pt x="853" y="407"/>
                  </a:cubicBezTo>
                  <a:cubicBezTo>
                    <a:pt x="887" y="329"/>
                    <a:pt x="887" y="229"/>
                    <a:pt x="887" y="151"/>
                  </a:cubicBezTo>
                  <a:cubicBezTo>
                    <a:pt x="887" y="57"/>
                    <a:pt x="802" y="1"/>
                    <a:pt x="718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Google Shape;2272;p36">
              <a:extLst>
                <a:ext uri="{FF2B5EF4-FFF2-40B4-BE49-F238E27FC236}">
                  <a16:creationId xmlns:a16="http://schemas.microsoft.com/office/drawing/2014/main" id="{84363631-BBD1-F048-AA80-EA78C53FD799}"/>
                </a:ext>
              </a:extLst>
            </p:cNvPr>
            <p:cNvSpPr/>
            <p:nvPr/>
          </p:nvSpPr>
          <p:spPr>
            <a:xfrm>
              <a:off x="5807350" y="3112275"/>
              <a:ext cx="12775" cy="22775"/>
            </a:xfrm>
            <a:custGeom>
              <a:avLst/>
              <a:gdLst/>
              <a:ahLst/>
              <a:cxnLst/>
              <a:rect l="l" t="t" r="r" b="b"/>
              <a:pathLst>
                <a:path w="511" h="911" extrusionOk="0">
                  <a:moveTo>
                    <a:pt x="410" y="0"/>
                  </a:moveTo>
                  <a:cubicBezTo>
                    <a:pt x="381" y="0"/>
                    <a:pt x="348" y="28"/>
                    <a:pt x="322" y="63"/>
                  </a:cubicBezTo>
                  <a:cubicBezTo>
                    <a:pt x="255" y="174"/>
                    <a:pt x="189" y="263"/>
                    <a:pt x="122" y="374"/>
                  </a:cubicBezTo>
                  <a:cubicBezTo>
                    <a:pt x="78" y="429"/>
                    <a:pt x="45" y="507"/>
                    <a:pt x="33" y="573"/>
                  </a:cubicBezTo>
                  <a:cubicBezTo>
                    <a:pt x="22" y="596"/>
                    <a:pt x="11" y="629"/>
                    <a:pt x="11" y="651"/>
                  </a:cubicBezTo>
                  <a:cubicBezTo>
                    <a:pt x="0" y="707"/>
                    <a:pt x="11" y="762"/>
                    <a:pt x="22" y="807"/>
                  </a:cubicBezTo>
                  <a:cubicBezTo>
                    <a:pt x="37" y="866"/>
                    <a:pt x="101" y="910"/>
                    <a:pt x="165" y="910"/>
                  </a:cubicBezTo>
                  <a:cubicBezTo>
                    <a:pt x="197" y="910"/>
                    <a:pt x="230" y="899"/>
                    <a:pt x="255" y="873"/>
                  </a:cubicBezTo>
                  <a:cubicBezTo>
                    <a:pt x="311" y="851"/>
                    <a:pt x="355" y="818"/>
                    <a:pt x="389" y="773"/>
                  </a:cubicBezTo>
                  <a:cubicBezTo>
                    <a:pt x="411" y="729"/>
                    <a:pt x="411" y="684"/>
                    <a:pt x="422" y="640"/>
                  </a:cubicBezTo>
                  <a:cubicBezTo>
                    <a:pt x="433" y="618"/>
                    <a:pt x="433" y="585"/>
                    <a:pt x="455" y="562"/>
                  </a:cubicBezTo>
                  <a:cubicBezTo>
                    <a:pt x="466" y="518"/>
                    <a:pt x="466" y="474"/>
                    <a:pt x="466" y="440"/>
                  </a:cubicBezTo>
                  <a:cubicBezTo>
                    <a:pt x="477" y="329"/>
                    <a:pt x="500" y="196"/>
                    <a:pt x="511" y="85"/>
                  </a:cubicBezTo>
                  <a:cubicBezTo>
                    <a:pt x="511" y="52"/>
                    <a:pt x="466" y="19"/>
                    <a:pt x="433" y="7"/>
                  </a:cubicBezTo>
                  <a:cubicBezTo>
                    <a:pt x="426" y="3"/>
                    <a:pt x="418" y="0"/>
                    <a:pt x="410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Google Shape;2273;p36">
              <a:extLst>
                <a:ext uri="{FF2B5EF4-FFF2-40B4-BE49-F238E27FC236}">
                  <a16:creationId xmlns:a16="http://schemas.microsoft.com/office/drawing/2014/main" id="{7B34098A-C47A-D996-A4A7-689D3CDC7277}"/>
                </a:ext>
              </a:extLst>
            </p:cNvPr>
            <p:cNvSpPr/>
            <p:nvPr/>
          </p:nvSpPr>
          <p:spPr>
            <a:xfrm>
              <a:off x="6058700" y="3063825"/>
              <a:ext cx="13350" cy="24025"/>
            </a:xfrm>
            <a:custGeom>
              <a:avLst/>
              <a:gdLst/>
              <a:ahLst/>
              <a:cxnLst/>
              <a:rect l="l" t="t" r="r" b="b"/>
              <a:pathLst>
                <a:path w="534" h="961" extrusionOk="0">
                  <a:moveTo>
                    <a:pt x="332" y="0"/>
                  </a:moveTo>
                  <a:cubicBezTo>
                    <a:pt x="304" y="0"/>
                    <a:pt x="274" y="8"/>
                    <a:pt x="245" y="26"/>
                  </a:cubicBezTo>
                  <a:cubicBezTo>
                    <a:pt x="223" y="37"/>
                    <a:pt x="190" y="70"/>
                    <a:pt x="167" y="92"/>
                  </a:cubicBezTo>
                  <a:cubicBezTo>
                    <a:pt x="123" y="137"/>
                    <a:pt x="112" y="181"/>
                    <a:pt x="101" y="236"/>
                  </a:cubicBezTo>
                  <a:cubicBezTo>
                    <a:pt x="79" y="292"/>
                    <a:pt x="67" y="336"/>
                    <a:pt x="56" y="392"/>
                  </a:cubicBezTo>
                  <a:cubicBezTo>
                    <a:pt x="45" y="447"/>
                    <a:pt x="23" y="481"/>
                    <a:pt x="23" y="536"/>
                  </a:cubicBezTo>
                  <a:cubicBezTo>
                    <a:pt x="23" y="569"/>
                    <a:pt x="12" y="580"/>
                    <a:pt x="12" y="614"/>
                  </a:cubicBezTo>
                  <a:cubicBezTo>
                    <a:pt x="1" y="680"/>
                    <a:pt x="12" y="747"/>
                    <a:pt x="56" y="813"/>
                  </a:cubicBezTo>
                  <a:lnTo>
                    <a:pt x="67" y="836"/>
                  </a:lnTo>
                  <a:cubicBezTo>
                    <a:pt x="101" y="902"/>
                    <a:pt x="134" y="947"/>
                    <a:pt x="212" y="958"/>
                  </a:cubicBezTo>
                  <a:cubicBezTo>
                    <a:pt x="223" y="960"/>
                    <a:pt x="234" y="961"/>
                    <a:pt x="244" y="961"/>
                  </a:cubicBezTo>
                  <a:cubicBezTo>
                    <a:pt x="297" y="961"/>
                    <a:pt x="341" y="937"/>
                    <a:pt x="378" y="891"/>
                  </a:cubicBezTo>
                  <a:cubicBezTo>
                    <a:pt x="389" y="858"/>
                    <a:pt x="400" y="847"/>
                    <a:pt x="400" y="836"/>
                  </a:cubicBezTo>
                  <a:lnTo>
                    <a:pt x="445" y="791"/>
                  </a:lnTo>
                  <a:cubicBezTo>
                    <a:pt x="467" y="769"/>
                    <a:pt x="489" y="725"/>
                    <a:pt x="489" y="680"/>
                  </a:cubicBezTo>
                  <a:cubicBezTo>
                    <a:pt x="489" y="658"/>
                    <a:pt x="500" y="636"/>
                    <a:pt x="500" y="614"/>
                  </a:cubicBezTo>
                  <a:cubicBezTo>
                    <a:pt x="511" y="536"/>
                    <a:pt x="511" y="469"/>
                    <a:pt x="522" y="414"/>
                  </a:cubicBezTo>
                  <a:cubicBezTo>
                    <a:pt x="522" y="358"/>
                    <a:pt x="522" y="325"/>
                    <a:pt x="534" y="259"/>
                  </a:cubicBezTo>
                  <a:cubicBezTo>
                    <a:pt x="534" y="225"/>
                    <a:pt x="534" y="192"/>
                    <a:pt x="522" y="148"/>
                  </a:cubicBezTo>
                  <a:cubicBezTo>
                    <a:pt x="511" y="125"/>
                    <a:pt x="500" y="103"/>
                    <a:pt x="467" y="70"/>
                  </a:cubicBezTo>
                  <a:cubicBezTo>
                    <a:pt x="445" y="32"/>
                    <a:pt x="392" y="0"/>
                    <a:pt x="332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Google Shape;2274;p36">
              <a:extLst>
                <a:ext uri="{FF2B5EF4-FFF2-40B4-BE49-F238E27FC236}">
                  <a16:creationId xmlns:a16="http://schemas.microsoft.com/office/drawing/2014/main" id="{87CDE614-BA6B-9FF3-6A31-FEB76576C4D4}"/>
                </a:ext>
              </a:extLst>
            </p:cNvPr>
            <p:cNvSpPr/>
            <p:nvPr/>
          </p:nvSpPr>
          <p:spPr>
            <a:xfrm>
              <a:off x="6229625" y="3020150"/>
              <a:ext cx="8075" cy="19400"/>
            </a:xfrm>
            <a:custGeom>
              <a:avLst/>
              <a:gdLst/>
              <a:ahLst/>
              <a:cxnLst/>
              <a:rect l="l" t="t" r="r" b="b"/>
              <a:pathLst>
                <a:path w="323" h="776" extrusionOk="0">
                  <a:moveTo>
                    <a:pt x="191" y="1"/>
                  </a:moveTo>
                  <a:cubicBezTo>
                    <a:pt x="164" y="1"/>
                    <a:pt x="138" y="15"/>
                    <a:pt x="122" y="41"/>
                  </a:cubicBezTo>
                  <a:lnTo>
                    <a:pt x="89" y="97"/>
                  </a:lnTo>
                  <a:cubicBezTo>
                    <a:pt x="67" y="119"/>
                    <a:pt x="56" y="152"/>
                    <a:pt x="56" y="197"/>
                  </a:cubicBezTo>
                  <a:cubicBezTo>
                    <a:pt x="45" y="252"/>
                    <a:pt x="34" y="285"/>
                    <a:pt x="11" y="341"/>
                  </a:cubicBezTo>
                  <a:cubicBezTo>
                    <a:pt x="0" y="396"/>
                    <a:pt x="11" y="452"/>
                    <a:pt x="11" y="530"/>
                  </a:cubicBezTo>
                  <a:lnTo>
                    <a:pt x="11" y="607"/>
                  </a:lnTo>
                  <a:cubicBezTo>
                    <a:pt x="11" y="641"/>
                    <a:pt x="34" y="674"/>
                    <a:pt x="34" y="707"/>
                  </a:cubicBezTo>
                  <a:cubicBezTo>
                    <a:pt x="46" y="750"/>
                    <a:pt x="88" y="776"/>
                    <a:pt x="131" y="776"/>
                  </a:cubicBezTo>
                  <a:cubicBezTo>
                    <a:pt x="166" y="776"/>
                    <a:pt x="202" y="758"/>
                    <a:pt x="222" y="718"/>
                  </a:cubicBezTo>
                  <a:cubicBezTo>
                    <a:pt x="267" y="696"/>
                    <a:pt x="278" y="663"/>
                    <a:pt x="278" y="641"/>
                  </a:cubicBezTo>
                  <a:cubicBezTo>
                    <a:pt x="278" y="607"/>
                    <a:pt x="289" y="585"/>
                    <a:pt x="289" y="552"/>
                  </a:cubicBezTo>
                  <a:cubicBezTo>
                    <a:pt x="300" y="496"/>
                    <a:pt x="322" y="430"/>
                    <a:pt x="322" y="374"/>
                  </a:cubicBezTo>
                  <a:cubicBezTo>
                    <a:pt x="322" y="319"/>
                    <a:pt x="322" y="274"/>
                    <a:pt x="311" y="219"/>
                  </a:cubicBezTo>
                  <a:cubicBezTo>
                    <a:pt x="311" y="197"/>
                    <a:pt x="311" y="152"/>
                    <a:pt x="289" y="119"/>
                  </a:cubicBezTo>
                  <a:cubicBezTo>
                    <a:pt x="278" y="97"/>
                    <a:pt x="278" y="86"/>
                    <a:pt x="267" y="52"/>
                  </a:cubicBezTo>
                  <a:cubicBezTo>
                    <a:pt x="249" y="18"/>
                    <a:pt x="220" y="1"/>
                    <a:pt x="191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Google Shape;2275;p36">
              <a:extLst>
                <a:ext uri="{FF2B5EF4-FFF2-40B4-BE49-F238E27FC236}">
                  <a16:creationId xmlns:a16="http://schemas.microsoft.com/office/drawing/2014/main" id="{2783E53E-84C9-E8FF-F867-6B0212366BD5}"/>
                </a:ext>
              </a:extLst>
            </p:cNvPr>
            <p:cNvSpPr/>
            <p:nvPr/>
          </p:nvSpPr>
          <p:spPr>
            <a:xfrm>
              <a:off x="5799400" y="2927700"/>
              <a:ext cx="17125" cy="21850"/>
            </a:xfrm>
            <a:custGeom>
              <a:avLst/>
              <a:gdLst/>
              <a:ahLst/>
              <a:cxnLst/>
              <a:rect l="l" t="t" r="r" b="b"/>
              <a:pathLst>
                <a:path w="685" h="874" extrusionOk="0">
                  <a:moveTo>
                    <a:pt x="584" y="0"/>
                  </a:moveTo>
                  <a:cubicBezTo>
                    <a:pt x="557" y="0"/>
                    <a:pt x="529" y="10"/>
                    <a:pt x="507" y="33"/>
                  </a:cubicBezTo>
                  <a:cubicBezTo>
                    <a:pt x="485" y="66"/>
                    <a:pt x="451" y="77"/>
                    <a:pt x="429" y="110"/>
                  </a:cubicBezTo>
                  <a:lnTo>
                    <a:pt x="385" y="144"/>
                  </a:lnTo>
                  <a:cubicBezTo>
                    <a:pt x="374" y="166"/>
                    <a:pt x="351" y="188"/>
                    <a:pt x="340" y="199"/>
                  </a:cubicBezTo>
                  <a:cubicBezTo>
                    <a:pt x="329" y="232"/>
                    <a:pt x="296" y="255"/>
                    <a:pt x="285" y="288"/>
                  </a:cubicBezTo>
                  <a:lnTo>
                    <a:pt x="274" y="299"/>
                  </a:lnTo>
                  <a:cubicBezTo>
                    <a:pt x="263" y="310"/>
                    <a:pt x="263" y="332"/>
                    <a:pt x="240" y="343"/>
                  </a:cubicBezTo>
                  <a:cubicBezTo>
                    <a:pt x="218" y="366"/>
                    <a:pt x="207" y="399"/>
                    <a:pt x="174" y="421"/>
                  </a:cubicBezTo>
                  <a:cubicBezTo>
                    <a:pt x="163" y="454"/>
                    <a:pt x="129" y="465"/>
                    <a:pt x="118" y="499"/>
                  </a:cubicBezTo>
                  <a:lnTo>
                    <a:pt x="74" y="576"/>
                  </a:lnTo>
                  <a:cubicBezTo>
                    <a:pt x="74" y="587"/>
                    <a:pt x="63" y="610"/>
                    <a:pt x="63" y="621"/>
                  </a:cubicBezTo>
                  <a:cubicBezTo>
                    <a:pt x="52" y="632"/>
                    <a:pt x="52" y="643"/>
                    <a:pt x="52" y="676"/>
                  </a:cubicBezTo>
                  <a:cubicBezTo>
                    <a:pt x="41" y="698"/>
                    <a:pt x="41" y="732"/>
                    <a:pt x="19" y="754"/>
                  </a:cubicBezTo>
                  <a:cubicBezTo>
                    <a:pt x="0" y="818"/>
                    <a:pt x="49" y="874"/>
                    <a:pt x="110" y="874"/>
                  </a:cubicBezTo>
                  <a:cubicBezTo>
                    <a:pt x="124" y="874"/>
                    <a:pt x="138" y="871"/>
                    <a:pt x="152" y="865"/>
                  </a:cubicBezTo>
                  <a:cubicBezTo>
                    <a:pt x="229" y="843"/>
                    <a:pt x="296" y="809"/>
                    <a:pt x="374" y="776"/>
                  </a:cubicBezTo>
                  <a:cubicBezTo>
                    <a:pt x="440" y="743"/>
                    <a:pt x="485" y="698"/>
                    <a:pt x="507" y="643"/>
                  </a:cubicBezTo>
                  <a:cubicBezTo>
                    <a:pt x="540" y="621"/>
                    <a:pt x="551" y="576"/>
                    <a:pt x="562" y="554"/>
                  </a:cubicBezTo>
                  <a:cubicBezTo>
                    <a:pt x="607" y="476"/>
                    <a:pt x="629" y="421"/>
                    <a:pt x="662" y="354"/>
                  </a:cubicBezTo>
                  <a:cubicBezTo>
                    <a:pt x="673" y="310"/>
                    <a:pt x="684" y="288"/>
                    <a:pt x="684" y="243"/>
                  </a:cubicBezTo>
                  <a:lnTo>
                    <a:pt x="684" y="199"/>
                  </a:lnTo>
                  <a:lnTo>
                    <a:pt x="684" y="88"/>
                  </a:lnTo>
                  <a:cubicBezTo>
                    <a:pt x="684" y="37"/>
                    <a:pt x="636" y="0"/>
                    <a:pt x="584" y="0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Google Shape;2276;p36">
              <a:extLst>
                <a:ext uri="{FF2B5EF4-FFF2-40B4-BE49-F238E27FC236}">
                  <a16:creationId xmlns:a16="http://schemas.microsoft.com/office/drawing/2014/main" id="{9FDB032D-4306-091D-034F-A007843E2A2E}"/>
                </a:ext>
              </a:extLst>
            </p:cNvPr>
            <p:cNvSpPr/>
            <p:nvPr/>
          </p:nvSpPr>
          <p:spPr>
            <a:xfrm>
              <a:off x="5609525" y="2898125"/>
              <a:ext cx="11125" cy="13575"/>
            </a:xfrm>
            <a:custGeom>
              <a:avLst/>
              <a:gdLst/>
              <a:ahLst/>
              <a:cxnLst/>
              <a:rect l="l" t="t" r="r" b="b"/>
              <a:pathLst>
                <a:path w="445" h="543" extrusionOk="0">
                  <a:moveTo>
                    <a:pt x="336" y="1"/>
                  </a:moveTo>
                  <a:cubicBezTo>
                    <a:pt x="317" y="1"/>
                    <a:pt x="300" y="6"/>
                    <a:pt x="278" y="6"/>
                  </a:cubicBezTo>
                  <a:cubicBezTo>
                    <a:pt x="222" y="28"/>
                    <a:pt x="178" y="61"/>
                    <a:pt x="156" y="106"/>
                  </a:cubicBezTo>
                  <a:cubicBezTo>
                    <a:pt x="145" y="117"/>
                    <a:pt x="122" y="117"/>
                    <a:pt x="122" y="139"/>
                  </a:cubicBezTo>
                  <a:cubicBezTo>
                    <a:pt x="100" y="161"/>
                    <a:pt x="89" y="195"/>
                    <a:pt x="67" y="217"/>
                  </a:cubicBezTo>
                  <a:cubicBezTo>
                    <a:pt x="67" y="217"/>
                    <a:pt x="67" y="228"/>
                    <a:pt x="56" y="228"/>
                  </a:cubicBezTo>
                  <a:cubicBezTo>
                    <a:pt x="34" y="306"/>
                    <a:pt x="11" y="372"/>
                    <a:pt x="0" y="439"/>
                  </a:cubicBezTo>
                  <a:cubicBezTo>
                    <a:pt x="0" y="461"/>
                    <a:pt x="11" y="483"/>
                    <a:pt x="11" y="494"/>
                  </a:cubicBezTo>
                  <a:cubicBezTo>
                    <a:pt x="23" y="527"/>
                    <a:pt x="56" y="539"/>
                    <a:pt x="89" y="539"/>
                  </a:cubicBezTo>
                  <a:cubicBezTo>
                    <a:pt x="103" y="541"/>
                    <a:pt x="115" y="543"/>
                    <a:pt x="127" y="543"/>
                  </a:cubicBezTo>
                  <a:cubicBezTo>
                    <a:pt x="162" y="543"/>
                    <a:pt x="189" y="530"/>
                    <a:pt x="222" y="505"/>
                  </a:cubicBezTo>
                  <a:cubicBezTo>
                    <a:pt x="256" y="483"/>
                    <a:pt x="267" y="461"/>
                    <a:pt x="289" y="428"/>
                  </a:cubicBezTo>
                  <a:cubicBezTo>
                    <a:pt x="322" y="405"/>
                    <a:pt x="333" y="383"/>
                    <a:pt x="344" y="361"/>
                  </a:cubicBezTo>
                  <a:cubicBezTo>
                    <a:pt x="378" y="328"/>
                    <a:pt x="400" y="294"/>
                    <a:pt x="422" y="250"/>
                  </a:cubicBezTo>
                  <a:cubicBezTo>
                    <a:pt x="422" y="228"/>
                    <a:pt x="422" y="217"/>
                    <a:pt x="433" y="206"/>
                  </a:cubicBezTo>
                  <a:cubicBezTo>
                    <a:pt x="433" y="195"/>
                    <a:pt x="433" y="183"/>
                    <a:pt x="444" y="161"/>
                  </a:cubicBezTo>
                  <a:lnTo>
                    <a:pt x="444" y="150"/>
                  </a:lnTo>
                  <a:cubicBezTo>
                    <a:pt x="444" y="106"/>
                    <a:pt x="444" y="84"/>
                    <a:pt x="433" y="50"/>
                  </a:cubicBezTo>
                  <a:cubicBezTo>
                    <a:pt x="422" y="28"/>
                    <a:pt x="389" y="6"/>
                    <a:pt x="367" y="6"/>
                  </a:cubicBezTo>
                  <a:cubicBezTo>
                    <a:pt x="355" y="2"/>
                    <a:pt x="346" y="1"/>
                    <a:pt x="336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Google Shape;2277;p36">
              <a:extLst>
                <a:ext uri="{FF2B5EF4-FFF2-40B4-BE49-F238E27FC236}">
                  <a16:creationId xmlns:a16="http://schemas.microsoft.com/office/drawing/2014/main" id="{993920C7-C86A-5507-2E68-C43D04C8BB58}"/>
                </a:ext>
              </a:extLst>
            </p:cNvPr>
            <p:cNvSpPr/>
            <p:nvPr/>
          </p:nvSpPr>
          <p:spPr>
            <a:xfrm>
              <a:off x="5953275" y="3025450"/>
              <a:ext cx="8350" cy="13600"/>
            </a:xfrm>
            <a:custGeom>
              <a:avLst/>
              <a:gdLst/>
              <a:ahLst/>
              <a:cxnLst/>
              <a:rect l="l" t="t" r="r" b="b"/>
              <a:pathLst>
                <a:path w="334" h="544" extrusionOk="0">
                  <a:moveTo>
                    <a:pt x="263" y="1"/>
                  </a:moveTo>
                  <a:cubicBezTo>
                    <a:pt x="243" y="1"/>
                    <a:pt x="224" y="9"/>
                    <a:pt x="212" y="29"/>
                  </a:cubicBezTo>
                  <a:cubicBezTo>
                    <a:pt x="167" y="85"/>
                    <a:pt x="123" y="118"/>
                    <a:pt x="78" y="173"/>
                  </a:cubicBezTo>
                  <a:lnTo>
                    <a:pt x="34" y="218"/>
                  </a:lnTo>
                  <a:cubicBezTo>
                    <a:pt x="23" y="229"/>
                    <a:pt x="23" y="262"/>
                    <a:pt x="23" y="273"/>
                  </a:cubicBezTo>
                  <a:cubicBezTo>
                    <a:pt x="23" y="284"/>
                    <a:pt x="12" y="306"/>
                    <a:pt x="12" y="329"/>
                  </a:cubicBezTo>
                  <a:cubicBezTo>
                    <a:pt x="1" y="362"/>
                    <a:pt x="1" y="384"/>
                    <a:pt x="1" y="417"/>
                  </a:cubicBezTo>
                  <a:cubicBezTo>
                    <a:pt x="1" y="473"/>
                    <a:pt x="45" y="528"/>
                    <a:pt x="101" y="540"/>
                  </a:cubicBezTo>
                  <a:cubicBezTo>
                    <a:pt x="114" y="542"/>
                    <a:pt x="127" y="544"/>
                    <a:pt x="141" y="544"/>
                  </a:cubicBezTo>
                  <a:cubicBezTo>
                    <a:pt x="186" y="544"/>
                    <a:pt x="233" y="529"/>
                    <a:pt x="267" y="495"/>
                  </a:cubicBezTo>
                  <a:cubicBezTo>
                    <a:pt x="267" y="473"/>
                    <a:pt x="278" y="451"/>
                    <a:pt x="289" y="429"/>
                  </a:cubicBezTo>
                  <a:cubicBezTo>
                    <a:pt x="289" y="406"/>
                    <a:pt x="300" y="395"/>
                    <a:pt x="300" y="373"/>
                  </a:cubicBezTo>
                  <a:cubicBezTo>
                    <a:pt x="311" y="362"/>
                    <a:pt x="311" y="329"/>
                    <a:pt x="334" y="318"/>
                  </a:cubicBezTo>
                  <a:lnTo>
                    <a:pt x="334" y="262"/>
                  </a:lnTo>
                  <a:lnTo>
                    <a:pt x="334" y="62"/>
                  </a:lnTo>
                  <a:cubicBezTo>
                    <a:pt x="334" y="27"/>
                    <a:pt x="297" y="1"/>
                    <a:pt x="263" y="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1" name="Google Shape;2833;p57">
            <a:extLst>
              <a:ext uri="{FF2B5EF4-FFF2-40B4-BE49-F238E27FC236}">
                <a16:creationId xmlns:a16="http://schemas.microsoft.com/office/drawing/2014/main" id="{01E4D2EF-E183-8C09-6200-BA3FFAC3228B}"/>
              </a:ext>
            </a:extLst>
          </p:cNvPr>
          <p:cNvGrpSpPr/>
          <p:nvPr/>
        </p:nvGrpSpPr>
        <p:grpSpPr>
          <a:xfrm>
            <a:off x="1015436" y="5401412"/>
            <a:ext cx="1775667" cy="1271089"/>
            <a:chOff x="4661950" y="2869625"/>
            <a:chExt cx="517325" cy="360900"/>
          </a:xfrm>
        </p:grpSpPr>
        <p:sp>
          <p:nvSpPr>
            <p:cNvPr id="102" name="Google Shape;2834;p57">
              <a:extLst>
                <a:ext uri="{FF2B5EF4-FFF2-40B4-BE49-F238E27FC236}">
                  <a16:creationId xmlns:a16="http://schemas.microsoft.com/office/drawing/2014/main" id="{2DAB1A75-2ED8-53CF-D290-BBDA65F852F3}"/>
                </a:ext>
              </a:extLst>
            </p:cNvPr>
            <p:cNvSpPr/>
            <p:nvPr/>
          </p:nvSpPr>
          <p:spPr>
            <a:xfrm>
              <a:off x="4661950" y="2869625"/>
              <a:ext cx="517325" cy="360900"/>
            </a:xfrm>
            <a:custGeom>
              <a:avLst/>
              <a:gdLst/>
              <a:ahLst/>
              <a:cxnLst/>
              <a:rect l="l" t="t" r="r" b="b"/>
              <a:pathLst>
                <a:path w="20693" h="14436" extrusionOk="0">
                  <a:moveTo>
                    <a:pt x="10325" y="1"/>
                  </a:moveTo>
                  <a:cubicBezTo>
                    <a:pt x="3795" y="1"/>
                    <a:pt x="1" y="10142"/>
                    <a:pt x="7206" y="13653"/>
                  </a:cubicBezTo>
                  <a:cubicBezTo>
                    <a:pt x="8311" y="14195"/>
                    <a:pt x="9381" y="14436"/>
                    <a:pt x="10386" y="14436"/>
                  </a:cubicBezTo>
                  <a:cubicBezTo>
                    <a:pt x="16911" y="14436"/>
                    <a:pt x="20692" y="4299"/>
                    <a:pt x="13499" y="780"/>
                  </a:cubicBezTo>
                  <a:cubicBezTo>
                    <a:pt x="12396" y="240"/>
                    <a:pt x="11329" y="1"/>
                    <a:pt x="1032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Google Shape;2835;p57">
              <a:extLst>
                <a:ext uri="{FF2B5EF4-FFF2-40B4-BE49-F238E27FC236}">
                  <a16:creationId xmlns:a16="http://schemas.microsoft.com/office/drawing/2014/main" id="{9DA0EEEA-43E2-B26F-7C5B-07E023740B05}"/>
                </a:ext>
              </a:extLst>
            </p:cNvPr>
            <p:cNvSpPr/>
            <p:nvPr/>
          </p:nvSpPr>
          <p:spPr>
            <a:xfrm>
              <a:off x="4686050" y="2886350"/>
              <a:ext cx="469425" cy="327650"/>
            </a:xfrm>
            <a:custGeom>
              <a:avLst/>
              <a:gdLst/>
              <a:ahLst/>
              <a:cxnLst/>
              <a:rect l="l" t="t" r="r" b="b"/>
              <a:pathLst>
                <a:path w="18777" h="13106" extrusionOk="0">
                  <a:moveTo>
                    <a:pt x="9362" y="1"/>
                  </a:moveTo>
                  <a:cubicBezTo>
                    <a:pt x="3439" y="1"/>
                    <a:pt x="1" y="9203"/>
                    <a:pt x="6531" y="12396"/>
                  </a:cubicBezTo>
                  <a:cubicBezTo>
                    <a:pt x="7532" y="12887"/>
                    <a:pt x="8501" y="13105"/>
                    <a:pt x="9412" y="13105"/>
                  </a:cubicBezTo>
                  <a:cubicBezTo>
                    <a:pt x="15330" y="13105"/>
                    <a:pt x="18777" y="3903"/>
                    <a:pt x="12246" y="710"/>
                  </a:cubicBezTo>
                  <a:cubicBezTo>
                    <a:pt x="11244" y="219"/>
                    <a:pt x="10274" y="1"/>
                    <a:pt x="93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Google Shape;2836;p57">
              <a:extLst>
                <a:ext uri="{FF2B5EF4-FFF2-40B4-BE49-F238E27FC236}">
                  <a16:creationId xmlns:a16="http://schemas.microsoft.com/office/drawing/2014/main" id="{090CC853-47B3-3883-DDCE-075163406DCC}"/>
                </a:ext>
              </a:extLst>
            </p:cNvPr>
            <p:cNvSpPr/>
            <p:nvPr/>
          </p:nvSpPr>
          <p:spPr>
            <a:xfrm>
              <a:off x="4696750" y="2893600"/>
              <a:ext cx="447700" cy="312325"/>
            </a:xfrm>
            <a:custGeom>
              <a:avLst/>
              <a:gdLst/>
              <a:ahLst/>
              <a:cxnLst/>
              <a:rect l="l" t="t" r="r" b="b"/>
              <a:pathLst>
                <a:path w="17908" h="12493" extrusionOk="0">
                  <a:moveTo>
                    <a:pt x="8933" y="1"/>
                  </a:moveTo>
                  <a:cubicBezTo>
                    <a:pt x="3275" y="1"/>
                    <a:pt x="1" y="8778"/>
                    <a:pt x="6225" y="11817"/>
                  </a:cubicBezTo>
                  <a:cubicBezTo>
                    <a:pt x="7183" y="12285"/>
                    <a:pt x="8110" y="12493"/>
                    <a:pt x="8981" y="12493"/>
                  </a:cubicBezTo>
                  <a:cubicBezTo>
                    <a:pt x="14637" y="12493"/>
                    <a:pt x="17908" y="3734"/>
                    <a:pt x="11685" y="675"/>
                  </a:cubicBezTo>
                  <a:cubicBezTo>
                    <a:pt x="10729" y="208"/>
                    <a:pt x="9803" y="1"/>
                    <a:pt x="8933" y="1"/>
                  </a:cubicBezTo>
                  <a:close/>
                </a:path>
              </a:pathLst>
            </a:custGeom>
            <a:solidFill>
              <a:srgbClr val="C2CF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Google Shape;2837;p57">
              <a:extLst>
                <a:ext uri="{FF2B5EF4-FFF2-40B4-BE49-F238E27FC236}">
                  <a16:creationId xmlns:a16="http://schemas.microsoft.com/office/drawing/2014/main" id="{AB267C0C-C07B-3FDB-7CFA-F1F66D149E06}"/>
                </a:ext>
              </a:extLst>
            </p:cNvPr>
            <p:cNvSpPr/>
            <p:nvPr/>
          </p:nvSpPr>
          <p:spPr>
            <a:xfrm>
              <a:off x="4886775" y="3089300"/>
              <a:ext cx="37375" cy="62175"/>
            </a:xfrm>
            <a:custGeom>
              <a:avLst/>
              <a:gdLst/>
              <a:ahLst/>
              <a:cxnLst/>
              <a:rect l="l" t="t" r="r" b="b"/>
              <a:pathLst>
                <a:path w="1495" h="2487" extrusionOk="0">
                  <a:moveTo>
                    <a:pt x="907" y="1"/>
                  </a:moveTo>
                  <a:cubicBezTo>
                    <a:pt x="588" y="1"/>
                    <a:pt x="225" y="361"/>
                    <a:pt x="111" y="782"/>
                  </a:cubicBezTo>
                  <a:cubicBezTo>
                    <a:pt x="67" y="938"/>
                    <a:pt x="33" y="1104"/>
                    <a:pt x="33" y="1271"/>
                  </a:cubicBezTo>
                  <a:cubicBezTo>
                    <a:pt x="0" y="1648"/>
                    <a:pt x="89" y="2047"/>
                    <a:pt x="333" y="2314"/>
                  </a:cubicBezTo>
                  <a:cubicBezTo>
                    <a:pt x="422" y="2391"/>
                    <a:pt x="511" y="2469"/>
                    <a:pt x="622" y="2480"/>
                  </a:cubicBezTo>
                  <a:cubicBezTo>
                    <a:pt x="652" y="2485"/>
                    <a:pt x="681" y="2487"/>
                    <a:pt x="709" y="2487"/>
                  </a:cubicBezTo>
                  <a:cubicBezTo>
                    <a:pt x="1436" y="2487"/>
                    <a:pt x="1495" y="1009"/>
                    <a:pt x="1398" y="560"/>
                  </a:cubicBezTo>
                  <a:cubicBezTo>
                    <a:pt x="1310" y="158"/>
                    <a:pt x="1118" y="1"/>
                    <a:pt x="907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Google Shape;2838;p57">
              <a:extLst>
                <a:ext uri="{FF2B5EF4-FFF2-40B4-BE49-F238E27FC236}">
                  <a16:creationId xmlns:a16="http://schemas.microsoft.com/office/drawing/2014/main" id="{9AA2023F-04DE-970F-AB09-3EAF768AE58C}"/>
                </a:ext>
              </a:extLst>
            </p:cNvPr>
            <p:cNvSpPr/>
            <p:nvPr/>
          </p:nvSpPr>
          <p:spPr>
            <a:xfrm>
              <a:off x="4890650" y="3093550"/>
              <a:ext cx="29375" cy="49625"/>
            </a:xfrm>
            <a:custGeom>
              <a:avLst/>
              <a:gdLst/>
              <a:ahLst/>
              <a:cxnLst/>
              <a:rect l="l" t="t" r="r" b="b"/>
              <a:pathLst>
                <a:path w="1175" h="1985" extrusionOk="0">
                  <a:moveTo>
                    <a:pt x="716" y="1"/>
                  </a:moveTo>
                  <a:cubicBezTo>
                    <a:pt x="461" y="1"/>
                    <a:pt x="172" y="287"/>
                    <a:pt x="78" y="634"/>
                  </a:cubicBezTo>
                  <a:cubicBezTo>
                    <a:pt x="45" y="745"/>
                    <a:pt x="23" y="867"/>
                    <a:pt x="12" y="1001"/>
                  </a:cubicBezTo>
                  <a:cubicBezTo>
                    <a:pt x="1" y="1311"/>
                    <a:pt x="56" y="1611"/>
                    <a:pt x="245" y="1833"/>
                  </a:cubicBezTo>
                  <a:cubicBezTo>
                    <a:pt x="300" y="1911"/>
                    <a:pt x="389" y="1966"/>
                    <a:pt x="489" y="1977"/>
                  </a:cubicBezTo>
                  <a:cubicBezTo>
                    <a:pt x="515" y="1982"/>
                    <a:pt x="540" y="1984"/>
                    <a:pt x="564" y="1984"/>
                  </a:cubicBezTo>
                  <a:cubicBezTo>
                    <a:pt x="1126" y="1984"/>
                    <a:pt x="1174" y="797"/>
                    <a:pt x="1110" y="446"/>
                  </a:cubicBezTo>
                  <a:cubicBezTo>
                    <a:pt x="1039" y="127"/>
                    <a:pt x="886" y="1"/>
                    <a:pt x="71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Google Shape;2839;p57">
              <a:extLst>
                <a:ext uri="{FF2B5EF4-FFF2-40B4-BE49-F238E27FC236}">
                  <a16:creationId xmlns:a16="http://schemas.microsoft.com/office/drawing/2014/main" id="{CCD4136F-1EF1-346E-5570-2BFF9DE2160C}"/>
                </a:ext>
              </a:extLst>
            </p:cNvPr>
            <p:cNvSpPr/>
            <p:nvPr/>
          </p:nvSpPr>
          <p:spPr>
            <a:xfrm>
              <a:off x="4896200" y="3104950"/>
              <a:ext cx="12225" cy="14500"/>
            </a:xfrm>
            <a:custGeom>
              <a:avLst/>
              <a:gdLst/>
              <a:ahLst/>
              <a:cxnLst/>
              <a:rect l="l" t="t" r="r" b="b"/>
              <a:pathLst>
                <a:path w="489" h="580" extrusionOk="0">
                  <a:moveTo>
                    <a:pt x="269" y="1"/>
                  </a:moveTo>
                  <a:cubicBezTo>
                    <a:pt x="97" y="1"/>
                    <a:pt x="1" y="303"/>
                    <a:pt x="23" y="434"/>
                  </a:cubicBezTo>
                  <a:cubicBezTo>
                    <a:pt x="45" y="511"/>
                    <a:pt x="78" y="578"/>
                    <a:pt x="156" y="578"/>
                  </a:cubicBezTo>
                  <a:cubicBezTo>
                    <a:pt x="162" y="579"/>
                    <a:pt x="167" y="579"/>
                    <a:pt x="173" y="579"/>
                  </a:cubicBezTo>
                  <a:cubicBezTo>
                    <a:pt x="232" y="579"/>
                    <a:pt x="280" y="529"/>
                    <a:pt x="300" y="478"/>
                  </a:cubicBezTo>
                  <a:cubicBezTo>
                    <a:pt x="378" y="378"/>
                    <a:pt x="489" y="1"/>
                    <a:pt x="278" y="1"/>
                  </a:cubicBezTo>
                  <a:cubicBezTo>
                    <a:pt x="275" y="1"/>
                    <a:pt x="272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Google Shape;2840;p57">
              <a:extLst>
                <a:ext uri="{FF2B5EF4-FFF2-40B4-BE49-F238E27FC236}">
                  <a16:creationId xmlns:a16="http://schemas.microsoft.com/office/drawing/2014/main" id="{04181D2C-0410-DA93-5311-96BC87796277}"/>
                </a:ext>
              </a:extLst>
            </p:cNvPr>
            <p:cNvSpPr/>
            <p:nvPr/>
          </p:nvSpPr>
          <p:spPr>
            <a:xfrm>
              <a:off x="4846825" y="3107900"/>
              <a:ext cx="41075" cy="62400"/>
            </a:xfrm>
            <a:custGeom>
              <a:avLst/>
              <a:gdLst/>
              <a:ahLst/>
              <a:cxnLst/>
              <a:rect l="l" t="t" r="r" b="b"/>
              <a:pathLst>
                <a:path w="1643" h="2496" extrusionOk="0">
                  <a:moveTo>
                    <a:pt x="725" y="1"/>
                  </a:moveTo>
                  <a:cubicBezTo>
                    <a:pt x="384" y="1"/>
                    <a:pt x="50" y="452"/>
                    <a:pt x="0" y="926"/>
                  </a:cubicBezTo>
                  <a:cubicBezTo>
                    <a:pt x="0" y="1093"/>
                    <a:pt x="0" y="1259"/>
                    <a:pt x="22" y="1414"/>
                  </a:cubicBezTo>
                  <a:cubicBezTo>
                    <a:pt x="56" y="1792"/>
                    <a:pt x="211" y="2158"/>
                    <a:pt x="499" y="2380"/>
                  </a:cubicBezTo>
                  <a:cubicBezTo>
                    <a:pt x="584" y="2446"/>
                    <a:pt x="677" y="2496"/>
                    <a:pt x="771" y="2496"/>
                  </a:cubicBezTo>
                  <a:cubicBezTo>
                    <a:pt x="788" y="2496"/>
                    <a:pt x="805" y="2494"/>
                    <a:pt x="821" y="2491"/>
                  </a:cubicBezTo>
                  <a:cubicBezTo>
                    <a:pt x="1643" y="2480"/>
                    <a:pt x="1421" y="904"/>
                    <a:pt x="1243" y="471"/>
                  </a:cubicBezTo>
                  <a:cubicBezTo>
                    <a:pt x="1098" y="135"/>
                    <a:pt x="911" y="1"/>
                    <a:pt x="72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Google Shape;2841;p57">
              <a:extLst>
                <a:ext uri="{FF2B5EF4-FFF2-40B4-BE49-F238E27FC236}">
                  <a16:creationId xmlns:a16="http://schemas.microsoft.com/office/drawing/2014/main" id="{20E9CF90-7502-2C52-43B8-D587AD7B99FE}"/>
                </a:ext>
              </a:extLst>
            </p:cNvPr>
            <p:cNvSpPr/>
            <p:nvPr/>
          </p:nvSpPr>
          <p:spPr>
            <a:xfrm>
              <a:off x="4850150" y="3112450"/>
              <a:ext cx="32475" cy="49675"/>
            </a:xfrm>
            <a:custGeom>
              <a:avLst/>
              <a:gdLst/>
              <a:ahLst/>
              <a:cxnLst/>
              <a:rect l="l" t="t" r="r" b="b"/>
              <a:pathLst>
                <a:path w="1299" h="1987" extrusionOk="0">
                  <a:moveTo>
                    <a:pt x="573" y="0"/>
                  </a:moveTo>
                  <a:cubicBezTo>
                    <a:pt x="304" y="0"/>
                    <a:pt x="36" y="360"/>
                    <a:pt x="0" y="733"/>
                  </a:cubicBezTo>
                  <a:cubicBezTo>
                    <a:pt x="0" y="855"/>
                    <a:pt x="0" y="988"/>
                    <a:pt x="11" y="1110"/>
                  </a:cubicBezTo>
                  <a:cubicBezTo>
                    <a:pt x="56" y="1399"/>
                    <a:pt x="167" y="1698"/>
                    <a:pt x="400" y="1887"/>
                  </a:cubicBezTo>
                  <a:cubicBezTo>
                    <a:pt x="466" y="1943"/>
                    <a:pt x="566" y="1987"/>
                    <a:pt x="644" y="1987"/>
                  </a:cubicBezTo>
                  <a:cubicBezTo>
                    <a:pt x="1299" y="1965"/>
                    <a:pt x="1132" y="722"/>
                    <a:pt x="977" y="378"/>
                  </a:cubicBezTo>
                  <a:cubicBezTo>
                    <a:pt x="867" y="107"/>
                    <a:pt x="720" y="0"/>
                    <a:pt x="573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Google Shape;2842;p57">
              <a:extLst>
                <a:ext uri="{FF2B5EF4-FFF2-40B4-BE49-F238E27FC236}">
                  <a16:creationId xmlns:a16="http://schemas.microsoft.com/office/drawing/2014/main" id="{13702436-9B61-2B63-A374-EDC15A88ACA6}"/>
                </a:ext>
              </a:extLst>
            </p:cNvPr>
            <p:cNvSpPr/>
            <p:nvPr/>
          </p:nvSpPr>
          <p:spPr>
            <a:xfrm>
              <a:off x="4854575" y="3124850"/>
              <a:ext cx="10700" cy="14525"/>
            </a:xfrm>
            <a:custGeom>
              <a:avLst/>
              <a:gdLst/>
              <a:ahLst/>
              <a:cxnLst/>
              <a:rect l="l" t="t" r="r" b="b"/>
              <a:pathLst>
                <a:path w="428" h="581" extrusionOk="0">
                  <a:moveTo>
                    <a:pt x="254" y="0"/>
                  </a:moveTo>
                  <a:cubicBezTo>
                    <a:pt x="245" y="0"/>
                    <a:pt x="234" y="1"/>
                    <a:pt x="223" y="4"/>
                  </a:cubicBezTo>
                  <a:cubicBezTo>
                    <a:pt x="45" y="26"/>
                    <a:pt x="1" y="337"/>
                    <a:pt x="45" y="459"/>
                  </a:cubicBezTo>
                  <a:cubicBezTo>
                    <a:pt x="67" y="525"/>
                    <a:pt x="123" y="581"/>
                    <a:pt x="189" y="581"/>
                  </a:cubicBezTo>
                  <a:cubicBezTo>
                    <a:pt x="267" y="581"/>
                    <a:pt x="300" y="514"/>
                    <a:pt x="334" y="459"/>
                  </a:cubicBezTo>
                  <a:cubicBezTo>
                    <a:pt x="376" y="354"/>
                    <a:pt x="428" y="0"/>
                    <a:pt x="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Google Shape;2843;p57">
              <a:extLst>
                <a:ext uri="{FF2B5EF4-FFF2-40B4-BE49-F238E27FC236}">
                  <a16:creationId xmlns:a16="http://schemas.microsoft.com/office/drawing/2014/main" id="{529AE4E0-7C0E-BC83-1310-C08C34EAB6BE}"/>
                </a:ext>
              </a:extLst>
            </p:cNvPr>
            <p:cNvSpPr/>
            <p:nvPr/>
          </p:nvSpPr>
          <p:spPr>
            <a:xfrm>
              <a:off x="4934275" y="3081225"/>
              <a:ext cx="39350" cy="61025"/>
            </a:xfrm>
            <a:custGeom>
              <a:avLst/>
              <a:gdLst/>
              <a:ahLst/>
              <a:cxnLst/>
              <a:rect l="l" t="t" r="r" b="b"/>
              <a:pathLst>
                <a:path w="1574" h="2441" extrusionOk="0">
                  <a:moveTo>
                    <a:pt x="506" y="1"/>
                  </a:moveTo>
                  <a:cubicBezTo>
                    <a:pt x="263" y="1"/>
                    <a:pt x="61" y="181"/>
                    <a:pt x="31" y="639"/>
                  </a:cubicBezTo>
                  <a:cubicBezTo>
                    <a:pt x="0" y="1072"/>
                    <a:pt x="266" y="2441"/>
                    <a:pt x="925" y="2441"/>
                  </a:cubicBezTo>
                  <a:cubicBezTo>
                    <a:pt x="976" y="2441"/>
                    <a:pt x="1030" y="2432"/>
                    <a:pt x="1085" y="2415"/>
                  </a:cubicBezTo>
                  <a:cubicBezTo>
                    <a:pt x="1196" y="2381"/>
                    <a:pt x="1274" y="2304"/>
                    <a:pt x="1352" y="2204"/>
                  </a:cubicBezTo>
                  <a:cubicBezTo>
                    <a:pt x="1552" y="1915"/>
                    <a:pt x="1574" y="1516"/>
                    <a:pt x="1485" y="1138"/>
                  </a:cubicBezTo>
                  <a:cubicBezTo>
                    <a:pt x="1441" y="972"/>
                    <a:pt x="1385" y="817"/>
                    <a:pt x="1352" y="661"/>
                  </a:cubicBezTo>
                  <a:cubicBezTo>
                    <a:pt x="1179" y="285"/>
                    <a:pt x="810" y="1"/>
                    <a:pt x="506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Google Shape;2844;p57">
              <a:extLst>
                <a:ext uri="{FF2B5EF4-FFF2-40B4-BE49-F238E27FC236}">
                  <a16:creationId xmlns:a16="http://schemas.microsoft.com/office/drawing/2014/main" id="{2EACBFBE-6F24-A4B9-0DBB-86CEC4B546C8}"/>
                </a:ext>
              </a:extLst>
            </p:cNvPr>
            <p:cNvSpPr/>
            <p:nvPr/>
          </p:nvSpPr>
          <p:spPr>
            <a:xfrm>
              <a:off x="4937575" y="3085275"/>
              <a:ext cx="31350" cy="48500"/>
            </a:xfrm>
            <a:custGeom>
              <a:avLst/>
              <a:gdLst/>
              <a:ahLst/>
              <a:cxnLst/>
              <a:rect l="l" t="t" r="r" b="b"/>
              <a:pathLst>
                <a:path w="1254" h="1940" extrusionOk="0">
                  <a:moveTo>
                    <a:pt x="398" y="1"/>
                  </a:moveTo>
                  <a:cubicBezTo>
                    <a:pt x="206" y="1"/>
                    <a:pt x="46" y="142"/>
                    <a:pt x="21" y="499"/>
                  </a:cubicBezTo>
                  <a:cubicBezTo>
                    <a:pt x="1" y="850"/>
                    <a:pt x="210" y="1939"/>
                    <a:pt x="739" y="1939"/>
                  </a:cubicBezTo>
                  <a:cubicBezTo>
                    <a:pt x="779" y="1939"/>
                    <a:pt x="821" y="1933"/>
                    <a:pt x="865" y="1920"/>
                  </a:cubicBezTo>
                  <a:cubicBezTo>
                    <a:pt x="953" y="1887"/>
                    <a:pt x="1020" y="1820"/>
                    <a:pt x="1076" y="1753"/>
                  </a:cubicBezTo>
                  <a:cubicBezTo>
                    <a:pt x="1242" y="1498"/>
                    <a:pt x="1253" y="1187"/>
                    <a:pt x="1187" y="888"/>
                  </a:cubicBezTo>
                  <a:cubicBezTo>
                    <a:pt x="1164" y="766"/>
                    <a:pt x="1120" y="644"/>
                    <a:pt x="1064" y="533"/>
                  </a:cubicBezTo>
                  <a:cubicBezTo>
                    <a:pt x="934" y="228"/>
                    <a:pt x="641" y="1"/>
                    <a:pt x="39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Google Shape;2845;p57">
              <a:extLst>
                <a:ext uri="{FF2B5EF4-FFF2-40B4-BE49-F238E27FC236}">
                  <a16:creationId xmlns:a16="http://schemas.microsoft.com/office/drawing/2014/main" id="{BE7B23D7-71FD-4D39-149E-4F687B2C74D8}"/>
                </a:ext>
              </a:extLst>
            </p:cNvPr>
            <p:cNvSpPr/>
            <p:nvPr/>
          </p:nvSpPr>
          <p:spPr>
            <a:xfrm>
              <a:off x="4948075" y="3096300"/>
              <a:ext cx="13075" cy="13725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32" y="0"/>
                  </a:moveTo>
                  <a:cubicBezTo>
                    <a:pt x="221" y="0"/>
                    <a:pt x="211" y="1"/>
                    <a:pt x="201" y="3"/>
                  </a:cubicBezTo>
                  <a:cubicBezTo>
                    <a:pt x="1" y="36"/>
                    <a:pt x="167" y="380"/>
                    <a:pt x="256" y="480"/>
                  </a:cubicBezTo>
                  <a:cubicBezTo>
                    <a:pt x="285" y="519"/>
                    <a:pt x="339" y="549"/>
                    <a:pt x="396" y="549"/>
                  </a:cubicBezTo>
                  <a:cubicBezTo>
                    <a:pt x="405" y="549"/>
                    <a:pt x="414" y="548"/>
                    <a:pt x="423" y="547"/>
                  </a:cubicBezTo>
                  <a:cubicBezTo>
                    <a:pt x="489" y="524"/>
                    <a:pt x="522" y="447"/>
                    <a:pt x="522" y="380"/>
                  </a:cubicBezTo>
                  <a:cubicBezTo>
                    <a:pt x="522" y="254"/>
                    <a:pt x="404" y="0"/>
                    <a:pt x="2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Google Shape;2846;p57">
              <a:extLst>
                <a:ext uri="{FF2B5EF4-FFF2-40B4-BE49-F238E27FC236}">
                  <a16:creationId xmlns:a16="http://schemas.microsoft.com/office/drawing/2014/main" id="{88FF678A-E06D-01C8-0D84-F7F3504E9932}"/>
                </a:ext>
              </a:extLst>
            </p:cNvPr>
            <p:cNvSpPr/>
            <p:nvPr/>
          </p:nvSpPr>
          <p:spPr>
            <a:xfrm>
              <a:off x="4979475" y="3094400"/>
              <a:ext cx="39100" cy="62475"/>
            </a:xfrm>
            <a:custGeom>
              <a:avLst/>
              <a:gdLst/>
              <a:ahLst/>
              <a:cxnLst/>
              <a:rect l="l" t="t" r="r" b="b"/>
              <a:pathLst>
                <a:path w="1564" h="2499" extrusionOk="0">
                  <a:moveTo>
                    <a:pt x="784" y="1"/>
                  </a:moveTo>
                  <a:cubicBezTo>
                    <a:pt x="591" y="1"/>
                    <a:pt x="402" y="143"/>
                    <a:pt x="276" y="501"/>
                  </a:cubicBezTo>
                  <a:cubicBezTo>
                    <a:pt x="122" y="941"/>
                    <a:pt x="1" y="2498"/>
                    <a:pt x="803" y="2498"/>
                  </a:cubicBezTo>
                  <a:cubicBezTo>
                    <a:pt x="809" y="2498"/>
                    <a:pt x="814" y="2498"/>
                    <a:pt x="820" y="2498"/>
                  </a:cubicBezTo>
                  <a:cubicBezTo>
                    <a:pt x="931" y="2487"/>
                    <a:pt x="1042" y="2432"/>
                    <a:pt x="1120" y="2354"/>
                  </a:cubicBezTo>
                  <a:cubicBezTo>
                    <a:pt x="1408" y="2121"/>
                    <a:pt x="1519" y="1732"/>
                    <a:pt x="1553" y="1355"/>
                  </a:cubicBezTo>
                  <a:cubicBezTo>
                    <a:pt x="1564" y="1189"/>
                    <a:pt x="1553" y="1044"/>
                    <a:pt x="1519" y="889"/>
                  </a:cubicBezTo>
                  <a:cubicBezTo>
                    <a:pt x="1463" y="425"/>
                    <a:pt x="1117" y="1"/>
                    <a:pt x="784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Google Shape;2847;p57">
              <a:extLst>
                <a:ext uri="{FF2B5EF4-FFF2-40B4-BE49-F238E27FC236}">
                  <a16:creationId xmlns:a16="http://schemas.microsoft.com/office/drawing/2014/main" id="{6118C10F-3133-8EF5-8167-8D5475978A08}"/>
                </a:ext>
              </a:extLst>
            </p:cNvPr>
            <p:cNvSpPr/>
            <p:nvPr/>
          </p:nvSpPr>
          <p:spPr>
            <a:xfrm>
              <a:off x="4984200" y="3098600"/>
              <a:ext cx="31050" cy="49675"/>
            </a:xfrm>
            <a:custGeom>
              <a:avLst/>
              <a:gdLst/>
              <a:ahLst/>
              <a:cxnLst/>
              <a:rect l="l" t="t" r="r" b="b"/>
              <a:pathLst>
                <a:path w="1242" h="1987" extrusionOk="0">
                  <a:moveTo>
                    <a:pt x="628" y="1"/>
                  </a:moveTo>
                  <a:cubicBezTo>
                    <a:pt x="473" y="1"/>
                    <a:pt x="322" y="114"/>
                    <a:pt x="220" y="399"/>
                  </a:cubicBezTo>
                  <a:cubicBezTo>
                    <a:pt x="99" y="740"/>
                    <a:pt x="0" y="1986"/>
                    <a:pt x="636" y="1986"/>
                  </a:cubicBezTo>
                  <a:cubicBezTo>
                    <a:pt x="642" y="1986"/>
                    <a:pt x="648" y="1986"/>
                    <a:pt x="653" y="1986"/>
                  </a:cubicBezTo>
                  <a:cubicBezTo>
                    <a:pt x="753" y="1986"/>
                    <a:pt x="831" y="1931"/>
                    <a:pt x="909" y="1875"/>
                  </a:cubicBezTo>
                  <a:cubicBezTo>
                    <a:pt x="1131" y="1686"/>
                    <a:pt x="1219" y="1387"/>
                    <a:pt x="1241" y="1076"/>
                  </a:cubicBezTo>
                  <a:cubicBezTo>
                    <a:pt x="1241" y="954"/>
                    <a:pt x="1241" y="810"/>
                    <a:pt x="1219" y="710"/>
                  </a:cubicBezTo>
                  <a:cubicBezTo>
                    <a:pt x="1170" y="338"/>
                    <a:pt x="894" y="1"/>
                    <a:pt x="628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Google Shape;2848;p57">
              <a:extLst>
                <a:ext uri="{FF2B5EF4-FFF2-40B4-BE49-F238E27FC236}">
                  <a16:creationId xmlns:a16="http://schemas.microsoft.com/office/drawing/2014/main" id="{9EC495B7-15F9-2D73-C56B-1BEE6D550FBE}"/>
                </a:ext>
              </a:extLst>
            </p:cNvPr>
            <p:cNvSpPr/>
            <p:nvPr/>
          </p:nvSpPr>
          <p:spPr>
            <a:xfrm>
              <a:off x="4999475" y="3110225"/>
              <a:ext cx="11050" cy="15000"/>
            </a:xfrm>
            <a:custGeom>
              <a:avLst/>
              <a:gdLst/>
              <a:ahLst/>
              <a:cxnLst/>
              <a:rect l="l" t="t" r="r" b="b"/>
              <a:pathLst>
                <a:path w="442" h="600" extrusionOk="0">
                  <a:moveTo>
                    <a:pt x="200" y="0"/>
                  </a:moveTo>
                  <a:cubicBezTo>
                    <a:pt x="0" y="0"/>
                    <a:pt x="76" y="369"/>
                    <a:pt x="131" y="478"/>
                  </a:cubicBezTo>
                  <a:cubicBezTo>
                    <a:pt x="153" y="544"/>
                    <a:pt x="198" y="600"/>
                    <a:pt x="264" y="600"/>
                  </a:cubicBezTo>
                  <a:cubicBezTo>
                    <a:pt x="331" y="600"/>
                    <a:pt x="386" y="544"/>
                    <a:pt x="409" y="478"/>
                  </a:cubicBezTo>
                  <a:cubicBezTo>
                    <a:pt x="442" y="334"/>
                    <a:pt x="386" y="34"/>
                    <a:pt x="209" y="1"/>
                  </a:cubicBezTo>
                  <a:cubicBezTo>
                    <a:pt x="206" y="1"/>
                    <a:pt x="203" y="0"/>
                    <a:pt x="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Google Shape;2849;p57">
              <a:extLst>
                <a:ext uri="{FF2B5EF4-FFF2-40B4-BE49-F238E27FC236}">
                  <a16:creationId xmlns:a16="http://schemas.microsoft.com/office/drawing/2014/main" id="{0451F930-2FBE-AEB7-AFCE-E9D6EC6CCE29}"/>
                </a:ext>
              </a:extLst>
            </p:cNvPr>
            <p:cNvSpPr/>
            <p:nvPr/>
          </p:nvSpPr>
          <p:spPr>
            <a:xfrm>
              <a:off x="4824350" y="2969025"/>
              <a:ext cx="71025" cy="44975"/>
            </a:xfrm>
            <a:custGeom>
              <a:avLst/>
              <a:gdLst/>
              <a:ahLst/>
              <a:cxnLst/>
              <a:rect l="l" t="t" r="r" b="b"/>
              <a:pathLst>
                <a:path w="2841" h="1799" extrusionOk="0">
                  <a:moveTo>
                    <a:pt x="1046" y="0"/>
                  </a:moveTo>
                  <a:cubicBezTo>
                    <a:pt x="947" y="0"/>
                    <a:pt x="849" y="14"/>
                    <a:pt x="755" y="44"/>
                  </a:cubicBezTo>
                  <a:cubicBezTo>
                    <a:pt x="644" y="89"/>
                    <a:pt x="533" y="144"/>
                    <a:pt x="477" y="244"/>
                  </a:cubicBezTo>
                  <a:cubicBezTo>
                    <a:pt x="0" y="910"/>
                    <a:pt x="1421" y="1653"/>
                    <a:pt x="1865" y="1764"/>
                  </a:cubicBezTo>
                  <a:cubicBezTo>
                    <a:pt x="1965" y="1788"/>
                    <a:pt x="2055" y="1799"/>
                    <a:pt x="2135" y="1799"/>
                  </a:cubicBezTo>
                  <a:cubicBezTo>
                    <a:pt x="2841" y="1799"/>
                    <a:pt x="2717" y="938"/>
                    <a:pt x="2209" y="499"/>
                  </a:cubicBezTo>
                  <a:cubicBezTo>
                    <a:pt x="2098" y="399"/>
                    <a:pt x="1976" y="300"/>
                    <a:pt x="1820" y="233"/>
                  </a:cubicBezTo>
                  <a:cubicBezTo>
                    <a:pt x="1579" y="96"/>
                    <a:pt x="1308" y="0"/>
                    <a:pt x="1046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Google Shape;2850;p57">
              <a:extLst>
                <a:ext uri="{FF2B5EF4-FFF2-40B4-BE49-F238E27FC236}">
                  <a16:creationId xmlns:a16="http://schemas.microsoft.com/office/drawing/2014/main" id="{3837E715-1497-39BD-B645-798AB28B51DA}"/>
                </a:ext>
              </a:extLst>
            </p:cNvPr>
            <p:cNvSpPr/>
            <p:nvPr/>
          </p:nvSpPr>
          <p:spPr>
            <a:xfrm>
              <a:off x="4834325" y="2974375"/>
              <a:ext cx="56925" cy="36150"/>
            </a:xfrm>
            <a:custGeom>
              <a:avLst/>
              <a:gdLst/>
              <a:ahLst/>
              <a:cxnLst/>
              <a:rect l="l" t="t" r="r" b="b"/>
              <a:pathLst>
                <a:path w="2277" h="1446" extrusionOk="0">
                  <a:moveTo>
                    <a:pt x="839" y="1"/>
                  </a:moveTo>
                  <a:cubicBezTo>
                    <a:pt x="758" y="1"/>
                    <a:pt x="678" y="13"/>
                    <a:pt x="600" y="41"/>
                  </a:cubicBezTo>
                  <a:cubicBezTo>
                    <a:pt x="522" y="74"/>
                    <a:pt x="433" y="108"/>
                    <a:pt x="378" y="196"/>
                  </a:cubicBezTo>
                  <a:cubicBezTo>
                    <a:pt x="1" y="740"/>
                    <a:pt x="1133" y="1328"/>
                    <a:pt x="1488" y="1417"/>
                  </a:cubicBezTo>
                  <a:cubicBezTo>
                    <a:pt x="1570" y="1436"/>
                    <a:pt x="1643" y="1445"/>
                    <a:pt x="1708" y="1445"/>
                  </a:cubicBezTo>
                  <a:cubicBezTo>
                    <a:pt x="2276" y="1445"/>
                    <a:pt x="2164" y="756"/>
                    <a:pt x="1765" y="407"/>
                  </a:cubicBezTo>
                  <a:cubicBezTo>
                    <a:pt x="1665" y="319"/>
                    <a:pt x="1554" y="252"/>
                    <a:pt x="1443" y="185"/>
                  </a:cubicBezTo>
                  <a:cubicBezTo>
                    <a:pt x="1260" y="82"/>
                    <a:pt x="1047" y="1"/>
                    <a:pt x="83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Google Shape;2851;p57">
              <a:extLst>
                <a:ext uri="{FF2B5EF4-FFF2-40B4-BE49-F238E27FC236}">
                  <a16:creationId xmlns:a16="http://schemas.microsoft.com/office/drawing/2014/main" id="{87DFBFE2-BFBD-3DC6-8187-7818D3BD6EC7}"/>
                </a:ext>
              </a:extLst>
            </p:cNvPr>
            <p:cNvSpPr/>
            <p:nvPr/>
          </p:nvSpPr>
          <p:spPr>
            <a:xfrm>
              <a:off x="4865400" y="2985225"/>
              <a:ext cx="14175" cy="12050"/>
            </a:xfrm>
            <a:custGeom>
              <a:avLst/>
              <a:gdLst/>
              <a:ahLst/>
              <a:cxnLst/>
              <a:rect l="l" t="t" r="r" b="b"/>
              <a:pathLst>
                <a:path w="567" h="482" extrusionOk="0">
                  <a:moveTo>
                    <a:pt x="137" y="1"/>
                  </a:moveTo>
                  <a:cubicBezTo>
                    <a:pt x="90" y="1"/>
                    <a:pt x="46" y="13"/>
                    <a:pt x="23" y="51"/>
                  </a:cubicBezTo>
                  <a:cubicBezTo>
                    <a:pt x="1" y="107"/>
                    <a:pt x="12" y="173"/>
                    <a:pt x="56" y="229"/>
                  </a:cubicBezTo>
                  <a:cubicBezTo>
                    <a:pt x="106" y="304"/>
                    <a:pt x="278" y="481"/>
                    <a:pt x="401" y="481"/>
                  </a:cubicBezTo>
                  <a:cubicBezTo>
                    <a:pt x="441" y="481"/>
                    <a:pt x="476" y="463"/>
                    <a:pt x="500" y="417"/>
                  </a:cubicBezTo>
                  <a:cubicBezTo>
                    <a:pt x="567" y="262"/>
                    <a:pt x="345" y="51"/>
                    <a:pt x="200" y="7"/>
                  </a:cubicBezTo>
                  <a:cubicBezTo>
                    <a:pt x="180" y="3"/>
                    <a:pt x="158" y="1"/>
                    <a:pt x="1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Google Shape;2852;p57">
              <a:extLst>
                <a:ext uri="{FF2B5EF4-FFF2-40B4-BE49-F238E27FC236}">
                  <a16:creationId xmlns:a16="http://schemas.microsoft.com/office/drawing/2014/main" id="{096089C4-1018-2CED-974B-2CC1C5A90F31}"/>
                </a:ext>
              </a:extLst>
            </p:cNvPr>
            <p:cNvSpPr/>
            <p:nvPr/>
          </p:nvSpPr>
          <p:spPr>
            <a:xfrm>
              <a:off x="4825725" y="2926375"/>
              <a:ext cx="74575" cy="40225"/>
            </a:xfrm>
            <a:custGeom>
              <a:avLst/>
              <a:gdLst/>
              <a:ahLst/>
              <a:cxnLst/>
              <a:rect l="l" t="t" r="r" b="b"/>
              <a:pathLst>
                <a:path w="2983" h="1609" extrusionOk="0">
                  <a:moveTo>
                    <a:pt x="1083" y="1"/>
                  </a:moveTo>
                  <a:cubicBezTo>
                    <a:pt x="901" y="1"/>
                    <a:pt x="725" y="37"/>
                    <a:pt x="567" y="119"/>
                  </a:cubicBezTo>
                  <a:cubicBezTo>
                    <a:pt x="478" y="174"/>
                    <a:pt x="378" y="241"/>
                    <a:pt x="334" y="352"/>
                  </a:cubicBezTo>
                  <a:cubicBezTo>
                    <a:pt x="1" y="1107"/>
                    <a:pt x="1510" y="1573"/>
                    <a:pt x="1976" y="1606"/>
                  </a:cubicBezTo>
                  <a:cubicBezTo>
                    <a:pt x="2004" y="1607"/>
                    <a:pt x="2031" y="1608"/>
                    <a:pt x="2056" y="1608"/>
                  </a:cubicBezTo>
                  <a:cubicBezTo>
                    <a:pt x="2982" y="1608"/>
                    <a:pt x="2713" y="663"/>
                    <a:pt x="2087" y="296"/>
                  </a:cubicBezTo>
                  <a:cubicBezTo>
                    <a:pt x="1954" y="230"/>
                    <a:pt x="1810" y="163"/>
                    <a:pt x="1654" y="108"/>
                  </a:cubicBezTo>
                  <a:cubicBezTo>
                    <a:pt x="1468" y="40"/>
                    <a:pt x="1273" y="1"/>
                    <a:pt x="1083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Google Shape;2853;p57">
              <a:extLst>
                <a:ext uri="{FF2B5EF4-FFF2-40B4-BE49-F238E27FC236}">
                  <a16:creationId xmlns:a16="http://schemas.microsoft.com/office/drawing/2014/main" id="{BB59E64C-F6BC-F7DA-52B8-4C064F002F94}"/>
                </a:ext>
              </a:extLst>
            </p:cNvPr>
            <p:cNvSpPr/>
            <p:nvPr/>
          </p:nvSpPr>
          <p:spPr>
            <a:xfrm>
              <a:off x="4835450" y="2931075"/>
              <a:ext cx="59375" cy="31900"/>
            </a:xfrm>
            <a:custGeom>
              <a:avLst/>
              <a:gdLst/>
              <a:ahLst/>
              <a:cxnLst/>
              <a:rect l="l" t="t" r="r" b="b"/>
              <a:pathLst>
                <a:path w="2375" h="1276" extrusionOk="0">
                  <a:moveTo>
                    <a:pt x="855" y="0"/>
                  </a:moveTo>
                  <a:cubicBezTo>
                    <a:pt x="714" y="0"/>
                    <a:pt x="577" y="28"/>
                    <a:pt x="455" y="97"/>
                  </a:cubicBezTo>
                  <a:cubicBezTo>
                    <a:pt x="377" y="142"/>
                    <a:pt x="311" y="197"/>
                    <a:pt x="266" y="275"/>
                  </a:cubicBezTo>
                  <a:cubicBezTo>
                    <a:pt x="0" y="874"/>
                    <a:pt x="1210" y="1263"/>
                    <a:pt x="1565" y="1274"/>
                  </a:cubicBezTo>
                  <a:cubicBezTo>
                    <a:pt x="1587" y="1275"/>
                    <a:pt x="1609" y="1276"/>
                    <a:pt x="1630" y="1276"/>
                  </a:cubicBezTo>
                  <a:cubicBezTo>
                    <a:pt x="2374" y="1276"/>
                    <a:pt x="2161" y="522"/>
                    <a:pt x="1665" y="231"/>
                  </a:cubicBezTo>
                  <a:cubicBezTo>
                    <a:pt x="1554" y="175"/>
                    <a:pt x="1443" y="120"/>
                    <a:pt x="1321" y="86"/>
                  </a:cubicBezTo>
                  <a:cubicBezTo>
                    <a:pt x="1170" y="34"/>
                    <a:pt x="1010" y="0"/>
                    <a:pt x="855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Google Shape;2854;p57">
              <a:extLst>
                <a:ext uri="{FF2B5EF4-FFF2-40B4-BE49-F238E27FC236}">
                  <a16:creationId xmlns:a16="http://schemas.microsoft.com/office/drawing/2014/main" id="{27F16639-AA1E-5B1D-3F6B-4AF79BCA4643}"/>
                </a:ext>
              </a:extLst>
            </p:cNvPr>
            <p:cNvSpPr/>
            <p:nvPr/>
          </p:nvSpPr>
          <p:spPr>
            <a:xfrm>
              <a:off x="4864575" y="2939250"/>
              <a:ext cx="15000" cy="11275"/>
            </a:xfrm>
            <a:custGeom>
              <a:avLst/>
              <a:gdLst/>
              <a:ahLst/>
              <a:cxnLst/>
              <a:rect l="l" t="t" r="r" b="b"/>
              <a:pathLst>
                <a:path w="600" h="451" extrusionOk="0">
                  <a:moveTo>
                    <a:pt x="163" y="1"/>
                  </a:moveTo>
                  <a:cubicBezTo>
                    <a:pt x="99" y="1"/>
                    <a:pt x="43" y="27"/>
                    <a:pt x="34" y="92"/>
                  </a:cubicBezTo>
                  <a:cubicBezTo>
                    <a:pt x="0" y="148"/>
                    <a:pt x="45" y="214"/>
                    <a:pt x="89" y="270"/>
                  </a:cubicBezTo>
                  <a:cubicBezTo>
                    <a:pt x="144" y="324"/>
                    <a:pt x="320" y="451"/>
                    <a:pt x="442" y="451"/>
                  </a:cubicBezTo>
                  <a:cubicBezTo>
                    <a:pt x="494" y="451"/>
                    <a:pt x="536" y="429"/>
                    <a:pt x="555" y="370"/>
                  </a:cubicBezTo>
                  <a:cubicBezTo>
                    <a:pt x="600" y="181"/>
                    <a:pt x="333" y="14"/>
                    <a:pt x="200" y="3"/>
                  </a:cubicBezTo>
                  <a:cubicBezTo>
                    <a:pt x="188" y="2"/>
                    <a:pt x="175" y="1"/>
                    <a:pt x="1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Google Shape;2855;p57">
              <a:extLst>
                <a:ext uri="{FF2B5EF4-FFF2-40B4-BE49-F238E27FC236}">
                  <a16:creationId xmlns:a16="http://schemas.microsoft.com/office/drawing/2014/main" id="{C7AFA437-221D-B659-DA41-C5A11C16E4CF}"/>
                </a:ext>
              </a:extLst>
            </p:cNvPr>
            <p:cNvSpPr/>
            <p:nvPr/>
          </p:nvSpPr>
          <p:spPr>
            <a:xfrm>
              <a:off x="4819075" y="3020250"/>
              <a:ext cx="74025" cy="36475"/>
            </a:xfrm>
            <a:custGeom>
              <a:avLst/>
              <a:gdLst/>
              <a:ahLst/>
              <a:cxnLst/>
              <a:rect l="l" t="t" r="r" b="b"/>
              <a:pathLst>
                <a:path w="2961" h="1459" extrusionOk="0">
                  <a:moveTo>
                    <a:pt x="814" y="0"/>
                  </a:moveTo>
                  <a:cubicBezTo>
                    <a:pt x="416" y="0"/>
                    <a:pt x="73" y="118"/>
                    <a:pt x="22" y="481"/>
                  </a:cubicBezTo>
                  <a:cubicBezTo>
                    <a:pt x="0" y="603"/>
                    <a:pt x="45" y="714"/>
                    <a:pt x="100" y="814"/>
                  </a:cubicBezTo>
                  <a:cubicBezTo>
                    <a:pt x="278" y="1125"/>
                    <a:pt x="644" y="1314"/>
                    <a:pt x="999" y="1402"/>
                  </a:cubicBezTo>
                  <a:cubicBezTo>
                    <a:pt x="1154" y="1436"/>
                    <a:pt x="1321" y="1458"/>
                    <a:pt x="1476" y="1458"/>
                  </a:cubicBezTo>
                  <a:cubicBezTo>
                    <a:pt x="1488" y="1458"/>
                    <a:pt x="1500" y="1458"/>
                    <a:pt x="1511" y="1458"/>
                  </a:cubicBezTo>
                  <a:cubicBezTo>
                    <a:pt x="2243" y="1458"/>
                    <a:pt x="2960" y="784"/>
                    <a:pt x="2076" y="293"/>
                  </a:cubicBezTo>
                  <a:cubicBezTo>
                    <a:pt x="1851" y="171"/>
                    <a:pt x="1293" y="0"/>
                    <a:pt x="814" y="0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Google Shape;2856;p57">
              <a:extLst>
                <a:ext uri="{FF2B5EF4-FFF2-40B4-BE49-F238E27FC236}">
                  <a16:creationId xmlns:a16="http://schemas.microsoft.com/office/drawing/2014/main" id="{53402EA6-5F97-57FC-2690-C6089906DB49}"/>
                </a:ext>
              </a:extLst>
            </p:cNvPr>
            <p:cNvSpPr/>
            <p:nvPr/>
          </p:nvSpPr>
          <p:spPr>
            <a:xfrm>
              <a:off x="4827400" y="3024250"/>
              <a:ext cx="59025" cy="29300"/>
            </a:xfrm>
            <a:custGeom>
              <a:avLst/>
              <a:gdLst/>
              <a:ahLst/>
              <a:cxnLst/>
              <a:rect l="l" t="t" r="r" b="b"/>
              <a:pathLst>
                <a:path w="2361" h="1172" extrusionOk="0">
                  <a:moveTo>
                    <a:pt x="646" y="1"/>
                  </a:moveTo>
                  <a:cubicBezTo>
                    <a:pt x="329" y="1"/>
                    <a:pt x="58" y="96"/>
                    <a:pt x="22" y="388"/>
                  </a:cubicBezTo>
                  <a:cubicBezTo>
                    <a:pt x="0" y="488"/>
                    <a:pt x="45" y="576"/>
                    <a:pt x="89" y="654"/>
                  </a:cubicBezTo>
                  <a:cubicBezTo>
                    <a:pt x="222" y="909"/>
                    <a:pt x="522" y="1054"/>
                    <a:pt x="810" y="1131"/>
                  </a:cubicBezTo>
                  <a:cubicBezTo>
                    <a:pt x="904" y="1148"/>
                    <a:pt x="998" y="1172"/>
                    <a:pt x="1091" y="1172"/>
                  </a:cubicBezTo>
                  <a:cubicBezTo>
                    <a:pt x="1120" y="1172"/>
                    <a:pt x="1148" y="1170"/>
                    <a:pt x="1177" y="1165"/>
                  </a:cubicBezTo>
                  <a:cubicBezTo>
                    <a:pt x="1188" y="1165"/>
                    <a:pt x="1200" y="1165"/>
                    <a:pt x="1212" y="1165"/>
                  </a:cubicBezTo>
                  <a:cubicBezTo>
                    <a:pt x="1799" y="1165"/>
                    <a:pt x="2361" y="635"/>
                    <a:pt x="1654" y="243"/>
                  </a:cubicBezTo>
                  <a:cubicBezTo>
                    <a:pt x="1478" y="140"/>
                    <a:pt x="1029" y="1"/>
                    <a:pt x="646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Google Shape;2857;p57">
              <a:extLst>
                <a:ext uri="{FF2B5EF4-FFF2-40B4-BE49-F238E27FC236}">
                  <a16:creationId xmlns:a16="http://schemas.microsoft.com/office/drawing/2014/main" id="{EFB1C47A-5BB4-D3C9-CEF7-C4B7882E2E84}"/>
                </a:ext>
              </a:extLst>
            </p:cNvPr>
            <p:cNvSpPr/>
            <p:nvPr/>
          </p:nvSpPr>
          <p:spPr>
            <a:xfrm>
              <a:off x="4849025" y="3040250"/>
              <a:ext cx="15775" cy="8325"/>
            </a:xfrm>
            <a:custGeom>
              <a:avLst/>
              <a:gdLst/>
              <a:ahLst/>
              <a:cxnLst/>
              <a:rect l="l" t="t" r="r" b="b"/>
              <a:pathLst>
                <a:path w="631" h="333" extrusionOk="0">
                  <a:moveTo>
                    <a:pt x="315" y="0"/>
                  </a:moveTo>
                  <a:cubicBezTo>
                    <a:pt x="250" y="0"/>
                    <a:pt x="190" y="7"/>
                    <a:pt x="156" y="14"/>
                  </a:cubicBezTo>
                  <a:cubicBezTo>
                    <a:pt x="90" y="47"/>
                    <a:pt x="23" y="70"/>
                    <a:pt x="12" y="136"/>
                  </a:cubicBezTo>
                  <a:cubicBezTo>
                    <a:pt x="1" y="192"/>
                    <a:pt x="56" y="269"/>
                    <a:pt x="112" y="292"/>
                  </a:cubicBezTo>
                  <a:cubicBezTo>
                    <a:pt x="158" y="317"/>
                    <a:pt x="233" y="333"/>
                    <a:pt x="311" y="333"/>
                  </a:cubicBezTo>
                  <a:cubicBezTo>
                    <a:pt x="438" y="333"/>
                    <a:pt x="573" y="291"/>
                    <a:pt x="600" y="181"/>
                  </a:cubicBezTo>
                  <a:cubicBezTo>
                    <a:pt x="631" y="35"/>
                    <a:pt x="460" y="0"/>
                    <a:pt x="3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Google Shape;2858;p57">
              <a:extLst>
                <a:ext uri="{FF2B5EF4-FFF2-40B4-BE49-F238E27FC236}">
                  <a16:creationId xmlns:a16="http://schemas.microsoft.com/office/drawing/2014/main" id="{DF752DA1-C21A-0A84-29C0-D8293D333A9A}"/>
                </a:ext>
              </a:extLst>
            </p:cNvPr>
            <p:cNvSpPr/>
            <p:nvPr/>
          </p:nvSpPr>
          <p:spPr>
            <a:xfrm>
              <a:off x="4787725" y="3052925"/>
              <a:ext cx="67125" cy="42875"/>
            </a:xfrm>
            <a:custGeom>
              <a:avLst/>
              <a:gdLst/>
              <a:ahLst/>
              <a:cxnLst/>
              <a:rect l="l" t="t" r="r" b="b"/>
              <a:pathLst>
                <a:path w="2685" h="1715" extrusionOk="0">
                  <a:moveTo>
                    <a:pt x="575" y="1"/>
                  </a:moveTo>
                  <a:cubicBezTo>
                    <a:pt x="340" y="1"/>
                    <a:pt x="143" y="87"/>
                    <a:pt x="45" y="317"/>
                  </a:cubicBezTo>
                  <a:cubicBezTo>
                    <a:pt x="0" y="406"/>
                    <a:pt x="11" y="539"/>
                    <a:pt x="33" y="650"/>
                  </a:cubicBezTo>
                  <a:cubicBezTo>
                    <a:pt x="133" y="1005"/>
                    <a:pt x="422" y="1283"/>
                    <a:pt x="755" y="1460"/>
                  </a:cubicBezTo>
                  <a:cubicBezTo>
                    <a:pt x="910" y="1549"/>
                    <a:pt x="1066" y="1616"/>
                    <a:pt x="1188" y="1660"/>
                  </a:cubicBezTo>
                  <a:cubicBezTo>
                    <a:pt x="1307" y="1697"/>
                    <a:pt x="1432" y="1715"/>
                    <a:pt x="1554" y="1715"/>
                  </a:cubicBezTo>
                  <a:cubicBezTo>
                    <a:pt x="2157" y="1715"/>
                    <a:pt x="2685" y="1284"/>
                    <a:pt x="2075" y="683"/>
                  </a:cubicBezTo>
                  <a:cubicBezTo>
                    <a:pt x="1852" y="452"/>
                    <a:pt x="1113" y="1"/>
                    <a:pt x="57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Google Shape;2859;p57">
              <a:extLst>
                <a:ext uri="{FF2B5EF4-FFF2-40B4-BE49-F238E27FC236}">
                  <a16:creationId xmlns:a16="http://schemas.microsoft.com/office/drawing/2014/main" id="{4AFB3693-C668-99FC-2336-0C0AB1A7524F}"/>
                </a:ext>
              </a:extLst>
            </p:cNvPr>
            <p:cNvSpPr/>
            <p:nvPr/>
          </p:nvSpPr>
          <p:spPr>
            <a:xfrm>
              <a:off x="4796050" y="3058700"/>
              <a:ext cx="53700" cy="33975"/>
            </a:xfrm>
            <a:custGeom>
              <a:avLst/>
              <a:gdLst/>
              <a:ahLst/>
              <a:cxnLst/>
              <a:rect l="l" t="t" r="r" b="b"/>
              <a:pathLst>
                <a:path w="2148" h="1359" extrusionOk="0">
                  <a:moveTo>
                    <a:pt x="464" y="0"/>
                  </a:moveTo>
                  <a:cubicBezTo>
                    <a:pt x="274" y="0"/>
                    <a:pt x="115" y="69"/>
                    <a:pt x="33" y="253"/>
                  </a:cubicBezTo>
                  <a:cubicBezTo>
                    <a:pt x="0" y="330"/>
                    <a:pt x="0" y="430"/>
                    <a:pt x="22" y="508"/>
                  </a:cubicBezTo>
                  <a:cubicBezTo>
                    <a:pt x="89" y="808"/>
                    <a:pt x="333" y="1007"/>
                    <a:pt x="588" y="1163"/>
                  </a:cubicBezTo>
                  <a:cubicBezTo>
                    <a:pt x="699" y="1229"/>
                    <a:pt x="832" y="1285"/>
                    <a:pt x="955" y="1318"/>
                  </a:cubicBezTo>
                  <a:cubicBezTo>
                    <a:pt x="1048" y="1346"/>
                    <a:pt x="1145" y="1358"/>
                    <a:pt x="1240" y="1358"/>
                  </a:cubicBezTo>
                  <a:cubicBezTo>
                    <a:pt x="1723" y="1358"/>
                    <a:pt x="2147" y="1023"/>
                    <a:pt x="1665" y="541"/>
                  </a:cubicBezTo>
                  <a:cubicBezTo>
                    <a:pt x="1480" y="356"/>
                    <a:pt x="894" y="0"/>
                    <a:pt x="464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Google Shape;2860;p57">
              <a:extLst>
                <a:ext uri="{FF2B5EF4-FFF2-40B4-BE49-F238E27FC236}">
                  <a16:creationId xmlns:a16="http://schemas.microsoft.com/office/drawing/2014/main" id="{0F563F2B-5898-EBB6-3498-AAB222167AB2}"/>
                </a:ext>
              </a:extLst>
            </p:cNvPr>
            <p:cNvSpPr/>
            <p:nvPr/>
          </p:nvSpPr>
          <p:spPr>
            <a:xfrm>
              <a:off x="4814350" y="3077775"/>
              <a:ext cx="17225" cy="9300"/>
            </a:xfrm>
            <a:custGeom>
              <a:avLst/>
              <a:gdLst/>
              <a:ahLst/>
              <a:cxnLst/>
              <a:rect l="l" t="t" r="r" b="b"/>
              <a:pathLst>
                <a:path w="689" h="372" extrusionOk="0">
                  <a:moveTo>
                    <a:pt x="189" y="0"/>
                  </a:moveTo>
                  <a:cubicBezTo>
                    <a:pt x="123" y="0"/>
                    <a:pt x="56" y="22"/>
                    <a:pt x="23" y="78"/>
                  </a:cubicBezTo>
                  <a:cubicBezTo>
                    <a:pt x="1" y="133"/>
                    <a:pt x="23" y="222"/>
                    <a:pt x="78" y="267"/>
                  </a:cubicBezTo>
                  <a:cubicBezTo>
                    <a:pt x="137" y="319"/>
                    <a:pt x="269" y="371"/>
                    <a:pt x="386" y="371"/>
                  </a:cubicBezTo>
                  <a:cubicBezTo>
                    <a:pt x="467" y="371"/>
                    <a:pt x="541" y="346"/>
                    <a:pt x="578" y="278"/>
                  </a:cubicBezTo>
                  <a:cubicBezTo>
                    <a:pt x="689" y="100"/>
                    <a:pt x="322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Google Shape;2861;p57">
              <a:extLst>
                <a:ext uri="{FF2B5EF4-FFF2-40B4-BE49-F238E27FC236}">
                  <a16:creationId xmlns:a16="http://schemas.microsoft.com/office/drawing/2014/main" id="{0AE0F8D8-014D-10BA-8F62-4F13C7D7F694}"/>
                </a:ext>
              </a:extLst>
            </p:cNvPr>
            <p:cNvSpPr/>
            <p:nvPr/>
          </p:nvSpPr>
          <p:spPr>
            <a:xfrm>
              <a:off x="4951900" y="3006750"/>
              <a:ext cx="69450" cy="41025"/>
            </a:xfrm>
            <a:custGeom>
              <a:avLst/>
              <a:gdLst/>
              <a:ahLst/>
              <a:cxnLst/>
              <a:rect l="l" t="t" r="r" b="b"/>
              <a:pathLst>
                <a:path w="2778" h="1641" extrusionOk="0">
                  <a:moveTo>
                    <a:pt x="2155" y="1"/>
                  </a:moveTo>
                  <a:cubicBezTo>
                    <a:pt x="1626" y="1"/>
                    <a:pt x="917" y="378"/>
                    <a:pt x="680" y="577"/>
                  </a:cubicBezTo>
                  <a:cubicBezTo>
                    <a:pt x="1" y="1160"/>
                    <a:pt x="586" y="1640"/>
                    <a:pt x="1226" y="1640"/>
                  </a:cubicBezTo>
                  <a:cubicBezTo>
                    <a:pt x="1318" y="1640"/>
                    <a:pt x="1411" y="1630"/>
                    <a:pt x="1501" y="1609"/>
                  </a:cubicBezTo>
                  <a:cubicBezTo>
                    <a:pt x="1646" y="1576"/>
                    <a:pt x="1790" y="1521"/>
                    <a:pt x="1945" y="1454"/>
                  </a:cubicBezTo>
                  <a:cubicBezTo>
                    <a:pt x="2289" y="1288"/>
                    <a:pt x="2600" y="1032"/>
                    <a:pt x="2722" y="688"/>
                  </a:cubicBezTo>
                  <a:cubicBezTo>
                    <a:pt x="2767" y="577"/>
                    <a:pt x="2778" y="455"/>
                    <a:pt x="2733" y="355"/>
                  </a:cubicBezTo>
                  <a:cubicBezTo>
                    <a:pt x="2641" y="96"/>
                    <a:pt x="2420" y="1"/>
                    <a:pt x="215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Google Shape;2862;p57">
              <a:extLst>
                <a:ext uri="{FF2B5EF4-FFF2-40B4-BE49-F238E27FC236}">
                  <a16:creationId xmlns:a16="http://schemas.microsoft.com/office/drawing/2014/main" id="{78C562F5-42C0-99C9-553F-ED8C39D335E1}"/>
                </a:ext>
              </a:extLst>
            </p:cNvPr>
            <p:cNvSpPr/>
            <p:nvPr/>
          </p:nvSpPr>
          <p:spPr>
            <a:xfrm>
              <a:off x="4957850" y="3012575"/>
              <a:ext cx="55175" cy="32550"/>
            </a:xfrm>
            <a:custGeom>
              <a:avLst/>
              <a:gdLst/>
              <a:ahLst/>
              <a:cxnLst/>
              <a:rect l="l" t="t" r="r" b="b"/>
              <a:pathLst>
                <a:path w="2207" h="1302" extrusionOk="0">
                  <a:moveTo>
                    <a:pt x="1723" y="1"/>
                  </a:moveTo>
                  <a:cubicBezTo>
                    <a:pt x="1298" y="1"/>
                    <a:pt x="727" y="300"/>
                    <a:pt x="542" y="455"/>
                  </a:cubicBezTo>
                  <a:cubicBezTo>
                    <a:pt x="1" y="929"/>
                    <a:pt x="453" y="1302"/>
                    <a:pt x="968" y="1302"/>
                  </a:cubicBezTo>
                  <a:cubicBezTo>
                    <a:pt x="1044" y="1302"/>
                    <a:pt x="1121" y="1294"/>
                    <a:pt x="1197" y="1276"/>
                  </a:cubicBezTo>
                  <a:cubicBezTo>
                    <a:pt x="1308" y="1243"/>
                    <a:pt x="1430" y="1210"/>
                    <a:pt x="1552" y="1154"/>
                  </a:cubicBezTo>
                  <a:cubicBezTo>
                    <a:pt x="1829" y="1021"/>
                    <a:pt x="2085" y="821"/>
                    <a:pt x="2162" y="544"/>
                  </a:cubicBezTo>
                  <a:cubicBezTo>
                    <a:pt x="2196" y="455"/>
                    <a:pt x="2207" y="355"/>
                    <a:pt x="2185" y="278"/>
                  </a:cubicBezTo>
                  <a:cubicBezTo>
                    <a:pt x="2111" y="75"/>
                    <a:pt x="1935" y="1"/>
                    <a:pt x="1723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Google Shape;2863;p57">
              <a:extLst>
                <a:ext uri="{FF2B5EF4-FFF2-40B4-BE49-F238E27FC236}">
                  <a16:creationId xmlns:a16="http://schemas.microsoft.com/office/drawing/2014/main" id="{A1229BF0-6296-9311-F5B3-860405667C63}"/>
                </a:ext>
              </a:extLst>
            </p:cNvPr>
            <p:cNvSpPr/>
            <p:nvPr/>
          </p:nvSpPr>
          <p:spPr>
            <a:xfrm>
              <a:off x="4976525" y="3030850"/>
              <a:ext cx="17075" cy="8675"/>
            </a:xfrm>
            <a:custGeom>
              <a:avLst/>
              <a:gdLst/>
              <a:ahLst/>
              <a:cxnLst/>
              <a:rect l="l" t="t" r="r" b="b"/>
              <a:pathLst>
                <a:path w="683" h="347" extrusionOk="0">
                  <a:moveTo>
                    <a:pt x="463" y="1"/>
                  </a:moveTo>
                  <a:cubicBezTo>
                    <a:pt x="312" y="1"/>
                    <a:pt x="1" y="71"/>
                    <a:pt x="84" y="257"/>
                  </a:cubicBezTo>
                  <a:cubicBezTo>
                    <a:pt x="124" y="322"/>
                    <a:pt x="207" y="347"/>
                    <a:pt x="296" y="347"/>
                  </a:cubicBezTo>
                  <a:cubicBezTo>
                    <a:pt x="405" y="347"/>
                    <a:pt x="522" y="311"/>
                    <a:pt x="583" y="268"/>
                  </a:cubicBezTo>
                  <a:cubicBezTo>
                    <a:pt x="638" y="224"/>
                    <a:pt x="683" y="157"/>
                    <a:pt x="661" y="90"/>
                  </a:cubicBezTo>
                  <a:cubicBezTo>
                    <a:pt x="627" y="35"/>
                    <a:pt x="561" y="2"/>
                    <a:pt x="494" y="2"/>
                  </a:cubicBezTo>
                  <a:cubicBezTo>
                    <a:pt x="485" y="1"/>
                    <a:pt x="474" y="1"/>
                    <a:pt x="4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Google Shape;2864;p57">
              <a:extLst>
                <a:ext uri="{FF2B5EF4-FFF2-40B4-BE49-F238E27FC236}">
                  <a16:creationId xmlns:a16="http://schemas.microsoft.com/office/drawing/2014/main" id="{899B5670-1D5C-40B2-00FB-D86F5A4EB9B7}"/>
                </a:ext>
              </a:extLst>
            </p:cNvPr>
            <p:cNvSpPr/>
            <p:nvPr/>
          </p:nvSpPr>
          <p:spPr>
            <a:xfrm>
              <a:off x="4991925" y="3030800"/>
              <a:ext cx="63000" cy="45475"/>
            </a:xfrm>
            <a:custGeom>
              <a:avLst/>
              <a:gdLst/>
              <a:ahLst/>
              <a:cxnLst/>
              <a:rect l="l" t="t" r="r" b="b"/>
              <a:pathLst>
                <a:path w="2520" h="1819" extrusionOk="0">
                  <a:moveTo>
                    <a:pt x="2005" y="1"/>
                  </a:moveTo>
                  <a:cubicBezTo>
                    <a:pt x="1466" y="1"/>
                    <a:pt x="713" y="585"/>
                    <a:pt x="500" y="847"/>
                  </a:cubicBezTo>
                  <a:cubicBezTo>
                    <a:pt x="0" y="1465"/>
                    <a:pt x="437" y="1818"/>
                    <a:pt x="977" y="1818"/>
                  </a:cubicBezTo>
                  <a:cubicBezTo>
                    <a:pt x="1146" y="1818"/>
                    <a:pt x="1324" y="1784"/>
                    <a:pt x="1487" y="1713"/>
                  </a:cubicBezTo>
                  <a:cubicBezTo>
                    <a:pt x="1609" y="1657"/>
                    <a:pt x="1765" y="1568"/>
                    <a:pt x="1887" y="1480"/>
                  </a:cubicBezTo>
                  <a:cubicBezTo>
                    <a:pt x="2187" y="1258"/>
                    <a:pt x="2453" y="947"/>
                    <a:pt x="2508" y="592"/>
                  </a:cubicBezTo>
                  <a:cubicBezTo>
                    <a:pt x="2520" y="481"/>
                    <a:pt x="2520" y="348"/>
                    <a:pt x="2464" y="259"/>
                  </a:cubicBezTo>
                  <a:cubicBezTo>
                    <a:pt x="2360" y="74"/>
                    <a:pt x="2196" y="1"/>
                    <a:pt x="200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Google Shape;2865;p57">
              <a:extLst>
                <a:ext uri="{FF2B5EF4-FFF2-40B4-BE49-F238E27FC236}">
                  <a16:creationId xmlns:a16="http://schemas.microsoft.com/office/drawing/2014/main" id="{C666DD0A-422C-8983-D8C3-3317E1254D73}"/>
                </a:ext>
              </a:extLst>
            </p:cNvPr>
            <p:cNvSpPr/>
            <p:nvPr/>
          </p:nvSpPr>
          <p:spPr>
            <a:xfrm>
              <a:off x="4996825" y="3036800"/>
              <a:ext cx="50875" cy="36350"/>
            </a:xfrm>
            <a:custGeom>
              <a:avLst/>
              <a:gdLst/>
              <a:ahLst/>
              <a:cxnLst/>
              <a:rect l="l" t="t" r="r" b="b"/>
              <a:pathLst>
                <a:path w="2035" h="1454" extrusionOk="0">
                  <a:moveTo>
                    <a:pt x="1609" y="1"/>
                  </a:moveTo>
                  <a:cubicBezTo>
                    <a:pt x="1176" y="1"/>
                    <a:pt x="573" y="464"/>
                    <a:pt x="392" y="685"/>
                  </a:cubicBezTo>
                  <a:cubicBezTo>
                    <a:pt x="1" y="1170"/>
                    <a:pt x="361" y="1453"/>
                    <a:pt x="795" y="1453"/>
                  </a:cubicBezTo>
                  <a:cubicBezTo>
                    <a:pt x="927" y="1453"/>
                    <a:pt x="1065" y="1427"/>
                    <a:pt x="1192" y="1373"/>
                  </a:cubicBezTo>
                  <a:cubicBezTo>
                    <a:pt x="1302" y="1317"/>
                    <a:pt x="1425" y="1262"/>
                    <a:pt x="1524" y="1184"/>
                  </a:cubicBezTo>
                  <a:cubicBezTo>
                    <a:pt x="1769" y="996"/>
                    <a:pt x="1979" y="763"/>
                    <a:pt x="2024" y="474"/>
                  </a:cubicBezTo>
                  <a:cubicBezTo>
                    <a:pt x="2035" y="374"/>
                    <a:pt x="2035" y="296"/>
                    <a:pt x="1979" y="208"/>
                  </a:cubicBezTo>
                  <a:cubicBezTo>
                    <a:pt x="1895" y="59"/>
                    <a:pt x="1763" y="1"/>
                    <a:pt x="1609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Google Shape;2866;p57">
              <a:extLst>
                <a:ext uri="{FF2B5EF4-FFF2-40B4-BE49-F238E27FC236}">
                  <a16:creationId xmlns:a16="http://schemas.microsoft.com/office/drawing/2014/main" id="{59C3F1EC-58F4-4628-706A-2E45A9A0E686}"/>
                </a:ext>
              </a:extLst>
            </p:cNvPr>
            <p:cNvSpPr/>
            <p:nvPr/>
          </p:nvSpPr>
          <p:spPr>
            <a:xfrm>
              <a:off x="5013275" y="3057425"/>
              <a:ext cx="17500" cy="9875"/>
            </a:xfrm>
            <a:custGeom>
              <a:avLst/>
              <a:gdLst/>
              <a:ahLst/>
              <a:cxnLst/>
              <a:rect l="l" t="t" r="r" b="b"/>
              <a:pathLst>
                <a:path w="700" h="395" extrusionOk="0">
                  <a:moveTo>
                    <a:pt x="535" y="0"/>
                  </a:moveTo>
                  <a:cubicBezTo>
                    <a:pt x="520" y="0"/>
                    <a:pt x="504" y="2"/>
                    <a:pt x="489" y="4"/>
                  </a:cubicBezTo>
                  <a:cubicBezTo>
                    <a:pt x="367" y="26"/>
                    <a:pt x="1" y="159"/>
                    <a:pt x="134" y="326"/>
                  </a:cubicBezTo>
                  <a:cubicBezTo>
                    <a:pt x="176" y="375"/>
                    <a:pt x="236" y="395"/>
                    <a:pt x="302" y="395"/>
                  </a:cubicBezTo>
                  <a:cubicBezTo>
                    <a:pt x="429" y="395"/>
                    <a:pt x="575" y="321"/>
                    <a:pt x="633" y="248"/>
                  </a:cubicBezTo>
                  <a:cubicBezTo>
                    <a:pt x="667" y="193"/>
                    <a:pt x="700" y="115"/>
                    <a:pt x="667" y="60"/>
                  </a:cubicBezTo>
                  <a:cubicBezTo>
                    <a:pt x="641" y="17"/>
                    <a:pt x="588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Google Shape;2867;p57">
              <a:extLst>
                <a:ext uri="{FF2B5EF4-FFF2-40B4-BE49-F238E27FC236}">
                  <a16:creationId xmlns:a16="http://schemas.microsoft.com/office/drawing/2014/main" id="{29D01BE9-B262-CF1B-E4E2-990964FFB8DE}"/>
                </a:ext>
              </a:extLst>
            </p:cNvPr>
            <p:cNvSpPr/>
            <p:nvPr/>
          </p:nvSpPr>
          <p:spPr>
            <a:xfrm>
              <a:off x="4932775" y="2964950"/>
              <a:ext cx="65825" cy="50250"/>
            </a:xfrm>
            <a:custGeom>
              <a:avLst/>
              <a:gdLst/>
              <a:ahLst/>
              <a:cxnLst/>
              <a:rect l="l" t="t" r="r" b="b"/>
              <a:pathLst>
                <a:path w="2633" h="2010" extrusionOk="0">
                  <a:moveTo>
                    <a:pt x="1601" y="1"/>
                  </a:moveTo>
                  <a:cubicBezTo>
                    <a:pt x="1281" y="1"/>
                    <a:pt x="960" y="167"/>
                    <a:pt x="702" y="396"/>
                  </a:cubicBezTo>
                  <a:cubicBezTo>
                    <a:pt x="580" y="507"/>
                    <a:pt x="469" y="629"/>
                    <a:pt x="380" y="740"/>
                  </a:cubicBezTo>
                  <a:cubicBezTo>
                    <a:pt x="1" y="1221"/>
                    <a:pt x="22" y="2009"/>
                    <a:pt x="579" y="2009"/>
                  </a:cubicBezTo>
                  <a:cubicBezTo>
                    <a:pt x="690" y="2009"/>
                    <a:pt x="823" y="1978"/>
                    <a:pt x="979" y="1905"/>
                  </a:cubicBezTo>
                  <a:cubicBezTo>
                    <a:pt x="1412" y="1705"/>
                    <a:pt x="2633" y="696"/>
                    <a:pt x="2033" y="130"/>
                  </a:cubicBezTo>
                  <a:cubicBezTo>
                    <a:pt x="1945" y="41"/>
                    <a:pt x="1822" y="19"/>
                    <a:pt x="1711" y="7"/>
                  </a:cubicBezTo>
                  <a:cubicBezTo>
                    <a:pt x="1675" y="3"/>
                    <a:pt x="1638" y="1"/>
                    <a:pt x="1601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Google Shape;2868;p57">
              <a:extLst>
                <a:ext uri="{FF2B5EF4-FFF2-40B4-BE49-F238E27FC236}">
                  <a16:creationId xmlns:a16="http://schemas.microsoft.com/office/drawing/2014/main" id="{98CF73BD-267C-1C0D-7338-6B2A117E2C65}"/>
                </a:ext>
              </a:extLst>
            </p:cNvPr>
            <p:cNvSpPr/>
            <p:nvPr/>
          </p:nvSpPr>
          <p:spPr>
            <a:xfrm>
              <a:off x="4936800" y="2971375"/>
              <a:ext cx="52100" cy="40225"/>
            </a:xfrm>
            <a:custGeom>
              <a:avLst/>
              <a:gdLst/>
              <a:ahLst/>
              <a:cxnLst/>
              <a:rect l="l" t="t" r="r" b="b"/>
              <a:pathLst>
                <a:path w="2084" h="1609" extrusionOk="0">
                  <a:moveTo>
                    <a:pt x="1275" y="1"/>
                  </a:moveTo>
                  <a:cubicBezTo>
                    <a:pt x="1007" y="1"/>
                    <a:pt x="752" y="136"/>
                    <a:pt x="552" y="316"/>
                  </a:cubicBezTo>
                  <a:cubicBezTo>
                    <a:pt x="452" y="394"/>
                    <a:pt x="363" y="494"/>
                    <a:pt x="296" y="594"/>
                  </a:cubicBezTo>
                  <a:cubicBezTo>
                    <a:pt x="1" y="982"/>
                    <a:pt x="5" y="1609"/>
                    <a:pt x="451" y="1609"/>
                  </a:cubicBezTo>
                  <a:cubicBezTo>
                    <a:pt x="540" y="1609"/>
                    <a:pt x="647" y="1584"/>
                    <a:pt x="774" y="1526"/>
                  </a:cubicBezTo>
                  <a:cubicBezTo>
                    <a:pt x="1107" y="1371"/>
                    <a:pt x="2083" y="550"/>
                    <a:pt x="1606" y="106"/>
                  </a:cubicBezTo>
                  <a:cubicBezTo>
                    <a:pt x="1539" y="50"/>
                    <a:pt x="1451" y="28"/>
                    <a:pt x="1362" y="6"/>
                  </a:cubicBezTo>
                  <a:cubicBezTo>
                    <a:pt x="1333" y="3"/>
                    <a:pt x="1304" y="1"/>
                    <a:pt x="1275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Google Shape;2869;p57">
              <a:extLst>
                <a:ext uri="{FF2B5EF4-FFF2-40B4-BE49-F238E27FC236}">
                  <a16:creationId xmlns:a16="http://schemas.microsoft.com/office/drawing/2014/main" id="{491D01E2-F07C-CB06-7BCA-F6FA6460AF3B}"/>
                </a:ext>
              </a:extLst>
            </p:cNvPr>
            <p:cNvSpPr/>
            <p:nvPr/>
          </p:nvSpPr>
          <p:spPr>
            <a:xfrm>
              <a:off x="4944475" y="2984925"/>
              <a:ext cx="13350" cy="13300"/>
            </a:xfrm>
            <a:custGeom>
              <a:avLst/>
              <a:gdLst/>
              <a:ahLst/>
              <a:cxnLst/>
              <a:rect l="l" t="t" r="r" b="b"/>
              <a:pathLst>
                <a:path w="534" h="532" extrusionOk="0">
                  <a:moveTo>
                    <a:pt x="392" y="0"/>
                  </a:moveTo>
                  <a:cubicBezTo>
                    <a:pt x="359" y="0"/>
                    <a:pt x="326" y="8"/>
                    <a:pt x="300" y="19"/>
                  </a:cubicBezTo>
                  <a:cubicBezTo>
                    <a:pt x="178" y="96"/>
                    <a:pt x="1" y="340"/>
                    <a:pt x="123" y="485"/>
                  </a:cubicBezTo>
                  <a:cubicBezTo>
                    <a:pt x="147" y="518"/>
                    <a:pt x="175" y="532"/>
                    <a:pt x="205" y="532"/>
                  </a:cubicBezTo>
                  <a:cubicBezTo>
                    <a:pt x="326" y="532"/>
                    <a:pt x="475" y="307"/>
                    <a:pt x="511" y="218"/>
                  </a:cubicBezTo>
                  <a:cubicBezTo>
                    <a:pt x="533" y="163"/>
                    <a:pt x="533" y="74"/>
                    <a:pt x="500" y="41"/>
                  </a:cubicBezTo>
                  <a:cubicBezTo>
                    <a:pt x="470" y="11"/>
                    <a:pt x="431" y="0"/>
                    <a:pt x="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Google Shape;2870;p57">
              <a:extLst>
                <a:ext uri="{FF2B5EF4-FFF2-40B4-BE49-F238E27FC236}">
                  <a16:creationId xmlns:a16="http://schemas.microsoft.com/office/drawing/2014/main" id="{69844470-CD4C-7107-4127-2B8B4E040758}"/>
                </a:ext>
              </a:extLst>
            </p:cNvPr>
            <p:cNvSpPr/>
            <p:nvPr/>
          </p:nvSpPr>
          <p:spPr>
            <a:xfrm>
              <a:off x="4915950" y="2920275"/>
              <a:ext cx="72375" cy="43125"/>
            </a:xfrm>
            <a:custGeom>
              <a:avLst/>
              <a:gdLst/>
              <a:ahLst/>
              <a:cxnLst/>
              <a:rect l="l" t="t" r="r" b="b"/>
              <a:pathLst>
                <a:path w="2895" h="1725" extrusionOk="0">
                  <a:moveTo>
                    <a:pt x="1835" y="1"/>
                  </a:moveTo>
                  <a:cubicBezTo>
                    <a:pt x="1601" y="1"/>
                    <a:pt x="1362" y="71"/>
                    <a:pt x="1142" y="163"/>
                  </a:cubicBezTo>
                  <a:cubicBezTo>
                    <a:pt x="997" y="241"/>
                    <a:pt x="842" y="318"/>
                    <a:pt x="720" y="418"/>
                  </a:cubicBezTo>
                  <a:cubicBezTo>
                    <a:pt x="165" y="829"/>
                    <a:pt x="0" y="1724"/>
                    <a:pt x="778" y="1724"/>
                  </a:cubicBezTo>
                  <a:cubicBezTo>
                    <a:pt x="841" y="1724"/>
                    <a:pt x="910" y="1718"/>
                    <a:pt x="986" y="1706"/>
                  </a:cubicBezTo>
                  <a:cubicBezTo>
                    <a:pt x="1441" y="1628"/>
                    <a:pt x="2895" y="984"/>
                    <a:pt x="2484" y="274"/>
                  </a:cubicBezTo>
                  <a:cubicBezTo>
                    <a:pt x="2429" y="185"/>
                    <a:pt x="2329" y="108"/>
                    <a:pt x="2218" y="74"/>
                  </a:cubicBezTo>
                  <a:cubicBezTo>
                    <a:pt x="2095" y="23"/>
                    <a:pt x="1966" y="1"/>
                    <a:pt x="1835" y="1"/>
                  </a:cubicBezTo>
                  <a:close/>
                </a:path>
              </a:pathLst>
            </a:custGeom>
            <a:solidFill>
              <a:srgbClr val="056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Google Shape;2871;p57">
              <a:extLst>
                <a:ext uri="{FF2B5EF4-FFF2-40B4-BE49-F238E27FC236}">
                  <a16:creationId xmlns:a16="http://schemas.microsoft.com/office/drawing/2014/main" id="{D5E90481-0D52-2465-78F9-F98562FAA7B8}"/>
                </a:ext>
              </a:extLst>
            </p:cNvPr>
            <p:cNvSpPr/>
            <p:nvPr/>
          </p:nvSpPr>
          <p:spPr>
            <a:xfrm>
              <a:off x="4920900" y="2925425"/>
              <a:ext cx="57725" cy="34275"/>
            </a:xfrm>
            <a:custGeom>
              <a:avLst/>
              <a:gdLst/>
              <a:ahLst/>
              <a:cxnLst/>
              <a:rect l="l" t="t" r="r" b="b"/>
              <a:pathLst>
                <a:path w="2309" h="1371" extrusionOk="0">
                  <a:moveTo>
                    <a:pt x="1474" y="1"/>
                  </a:moveTo>
                  <a:cubicBezTo>
                    <a:pt x="1284" y="1"/>
                    <a:pt x="1090" y="59"/>
                    <a:pt x="910" y="146"/>
                  </a:cubicBezTo>
                  <a:cubicBezTo>
                    <a:pt x="788" y="201"/>
                    <a:pt x="677" y="257"/>
                    <a:pt x="577" y="334"/>
                  </a:cubicBezTo>
                  <a:cubicBezTo>
                    <a:pt x="146" y="663"/>
                    <a:pt x="0" y="1370"/>
                    <a:pt x="620" y="1370"/>
                  </a:cubicBezTo>
                  <a:cubicBezTo>
                    <a:pt x="671" y="1370"/>
                    <a:pt x="727" y="1366"/>
                    <a:pt x="788" y="1355"/>
                  </a:cubicBezTo>
                  <a:cubicBezTo>
                    <a:pt x="1165" y="1311"/>
                    <a:pt x="2309" y="778"/>
                    <a:pt x="1976" y="223"/>
                  </a:cubicBezTo>
                  <a:cubicBezTo>
                    <a:pt x="1942" y="146"/>
                    <a:pt x="1854" y="90"/>
                    <a:pt x="1776" y="57"/>
                  </a:cubicBezTo>
                  <a:cubicBezTo>
                    <a:pt x="1678" y="18"/>
                    <a:pt x="1577" y="1"/>
                    <a:pt x="1474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Google Shape;2872;p57">
              <a:extLst>
                <a:ext uri="{FF2B5EF4-FFF2-40B4-BE49-F238E27FC236}">
                  <a16:creationId xmlns:a16="http://schemas.microsoft.com/office/drawing/2014/main" id="{05C77DF3-4C11-8AD8-922C-0EDE8B0D18DA}"/>
                </a:ext>
              </a:extLst>
            </p:cNvPr>
            <p:cNvSpPr/>
            <p:nvPr/>
          </p:nvSpPr>
          <p:spPr>
            <a:xfrm>
              <a:off x="4933650" y="2935075"/>
              <a:ext cx="14450" cy="11675"/>
            </a:xfrm>
            <a:custGeom>
              <a:avLst/>
              <a:gdLst/>
              <a:ahLst/>
              <a:cxnLst/>
              <a:rect l="l" t="t" r="r" b="b"/>
              <a:pathLst>
                <a:path w="578" h="467" extrusionOk="0">
                  <a:moveTo>
                    <a:pt x="424" y="0"/>
                  </a:moveTo>
                  <a:cubicBezTo>
                    <a:pt x="409" y="0"/>
                    <a:pt x="393" y="1"/>
                    <a:pt x="378" y="4"/>
                  </a:cubicBezTo>
                  <a:cubicBezTo>
                    <a:pt x="234" y="37"/>
                    <a:pt x="1" y="226"/>
                    <a:pt x="56" y="392"/>
                  </a:cubicBezTo>
                  <a:cubicBezTo>
                    <a:pt x="77" y="446"/>
                    <a:pt x="114" y="467"/>
                    <a:pt x="159" y="467"/>
                  </a:cubicBezTo>
                  <a:cubicBezTo>
                    <a:pt x="283" y="467"/>
                    <a:pt x="462" y="310"/>
                    <a:pt x="511" y="237"/>
                  </a:cubicBezTo>
                  <a:cubicBezTo>
                    <a:pt x="556" y="181"/>
                    <a:pt x="578" y="115"/>
                    <a:pt x="556" y="59"/>
                  </a:cubicBezTo>
                  <a:cubicBezTo>
                    <a:pt x="530" y="16"/>
                    <a:pt x="477" y="0"/>
                    <a:pt x="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Google Shape;2873;p57">
              <a:extLst>
                <a:ext uri="{FF2B5EF4-FFF2-40B4-BE49-F238E27FC236}">
                  <a16:creationId xmlns:a16="http://schemas.microsoft.com/office/drawing/2014/main" id="{A6617254-3E7A-F643-FA24-858166E1577F}"/>
                </a:ext>
              </a:extLst>
            </p:cNvPr>
            <p:cNvSpPr/>
            <p:nvPr/>
          </p:nvSpPr>
          <p:spPr>
            <a:xfrm>
              <a:off x="4921175" y="3179475"/>
              <a:ext cx="28050" cy="18650"/>
            </a:xfrm>
            <a:custGeom>
              <a:avLst/>
              <a:gdLst/>
              <a:ahLst/>
              <a:cxnLst/>
              <a:rect l="l" t="t" r="r" b="b"/>
              <a:pathLst>
                <a:path w="1122" h="746" extrusionOk="0">
                  <a:moveTo>
                    <a:pt x="778" y="0"/>
                  </a:moveTo>
                  <a:cubicBezTo>
                    <a:pt x="584" y="0"/>
                    <a:pt x="357" y="85"/>
                    <a:pt x="233" y="161"/>
                  </a:cubicBezTo>
                  <a:cubicBezTo>
                    <a:pt x="78" y="260"/>
                    <a:pt x="0" y="482"/>
                    <a:pt x="122" y="627"/>
                  </a:cubicBezTo>
                  <a:cubicBezTo>
                    <a:pt x="189" y="711"/>
                    <a:pt x="295" y="746"/>
                    <a:pt x="413" y="746"/>
                  </a:cubicBezTo>
                  <a:cubicBezTo>
                    <a:pt x="685" y="746"/>
                    <a:pt x="1022" y="558"/>
                    <a:pt x="1099" y="349"/>
                  </a:cubicBezTo>
                  <a:cubicBezTo>
                    <a:pt x="1121" y="272"/>
                    <a:pt x="1121" y="183"/>
                    <a:pt x="1066" y="116"/>
                  </a:cubicBezTo>
                  <a:cubicBezTo>
                    <a:pt x="1003" y="32"/>
                    <a:pt x="896" y="0"/>
                    <a:pt x="77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Google Shape;2874;p57">
              <a:extLst>
                <a:ext uri="{FF2B5EF4-FFF2-40B4-BE49-F238E27FC236}">
                  <a16:creationId xmlns:a16="http://schemas.microsoft.com/office/drawing/2014/main" id="{681ACDC8-FE21-2D61-FD08-C59306D9DAAC}"/>
                </a:ext>
              </a:extLst>
            </p:cNvPr>
            <p:cNvSpPr/>
            <p:nvPr/>
          </p:nvSpPr>
          <p:spPr>
            <a:xfrm>
              <a:off x="4887875" y="3058175"/>
              <a:ext cx="12500" cy="15125"/>
            </a:xfrm>
            <a:custGeom>
              <a:avLst/>
              <a:gdLst/>
              <a:ahLst/>
              <a:cxnLst/>
              <a:rect l="l" t="t" r="r" b="b"/>
              <a:pathLst>
                <a:path w="500" h="605" extrusionOk="0">
                  <a:moveTo>
                    <a:pt x="198" y="0"/>
                  </a:moveTo>
                  <a:cubicBezTo>
                    <a:pt x="178" y="0"/>
                    <a:pt x="157" y="3"/>
                    <a:pt x="134" y="7"/>
                  </a:cubicBezTo>
                  <a:cubicBezTo>
                    <a:pt x="1" y="74"/>
                    <a:pt x="23" y="363"/>
                    <a:pt x="67" y="473"/>
                  </a:cubicBezTo>
                  <a:cubicBezTo>
                    <a:pt x="100" y="548"/>
                    <a:pt x="171" y="605"/>
                    <a:pt x="251" y="605"/>
                  </a:cubicBezTo>
                  <a:cubicBezTo>
                    <a:pt x="278" y="605"/>
                    <a:pt x="306" y="598"/>
                    <a:pt x="333" y="584"/>
                  </a:cubicBezTo>
                  <a:cubicBezTo>
                    <a:pt x="500" y="496"/>
                    <a:pt x="433" y="118"/>
                    <a:pt x="278" y="18"/>
                  </a:cubicBezTo>
                  <a:cubicBezTo>
                    <a:pt x="252" y="5"/>
                    <a:pt x="226" y="0"/>
                    <a:pt x="198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Google Shape;2875;p57">
              <a:extLst>
                <a:ext uri="{FF2B5EF4-FFF2-40B4-BE49-F238E27FC236}">
                  <a16:creationId xmlns:a16="http://schemas.microsoft.com/office/drawing/2014/main" id="{02D9E847-091A-4EAD-9408-F50BBBAD0D1C}"/>
                </a:ext>
              </a:extLst>
            </p:cNvPr>
            <p:cNvSpPr/>
            <p:nvPr/>
          </p:nvSpPr>
          <p:spPr>
            <a:xfrm>
              <a:off x="5014125" y="2964100"/>
              <a:ext cx="12775" cy="15275"/>
            </a:xfrm>
            <a:custGeom>
              <a:avLst/>
              <a:gdLst/>
              <a:ahLst/>
              <a:cxnLst/>
              <a:rect l="l" t="t" r="r" b="b"/>
              <a:pathLst>
                <a:path w="511" h="611" extrusionOk="0">
                  <a:moveTo>
                    <a:pt x="197" y="1"/>
                  </a:moveTo>
                  <a:cubicBezTo>
                    <a:pt x="177" y="1"/>
                    <a:pt x="156" y="4"/>
                    <a:pt x="133" y="8"/>
                  </a:cubicBezTo>
                  <a:cubicBezTo>
                    <a:pt x="0" y="75"/>
                    <a:pt x="22" y="374"/>
                    <a:pt x="67" y="485"/>
                  </a:cubicBezTo>
                  <a:cubicBezTo>
                    <a:pt x="101" y="555"/>
                    <a:pt x="177" y="611"/>
                    <a:pt x="261" y="611"/>
                  </a:cubicBezTo>
                  <a:cubicBezTo>
                    <a:pt x="284" y="611"/>
                    <a:pt x="309" y="606"/>
                    <a:pt x="333" y="596"/>
                  </a:cubicBezTo>
                  <a:cubicBezTo>
                    <a:pt x="511" y="497"/>
                    <a:pt x="433" y="108"/>
                    <a:pt x="278" y="19"/>
                  </a:cubicBezTo>
                  <a:cubicBezTo>
                    <a:pt x="252" y="6"/>
                    <a:pt x="226" y="1"/>
                    <a:pt x="197" y="1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Google Shape;2876;p57">
              <a:extLst>
                <a:ext uri="{FF2B5EF4-FFF2-40B4-BE49-F238E27FC236}">
                  <a16:creationId xmlns:a16="http://schemas.microsoft.com/office/drawing/2014/main" id="{510E54FC-AD6F-3F91-04C0-0E87BD803D8B}"/>
                </a:ext>
              </a:extLst>
            </p:cNvPr>
            <p:cNvSpPr/>
            <p:nvPr/>
          </p:nvSpPr>
          <p:spPr>
            <a:xfrm>
              <a:off x="5034100" y="2977675"/>
              <a:ext cx="16100" cy="10600"/>
            </a:xfrm>
            <a:custGeom>
              <a:avLst/>
              <a:gdLst/>
              <a:ahLst/>
              <a:cxnLst/>
              <a:rect l="l" t="t" r="r" b="b"/>
              <a:pathLst>
                <a:path w="644" h="424" extrusionOk="0">
                  <a:moveTo>
                    <a:pt x="446" y="0"/>
                  </a:moveTo>
                  <a:cubicBezTo>
                    <a:pt x="335" y="0"/>
                    <a:pt x="206" y="46"/>
                    <a:pt x="144" y="87"/>
                  </a:cubicBezTo>
                  <a:cubicBezTo>
                    <a:pt x="45" y="142"/>
                    <a:pt x="0" y="275"/>
                    <a:pt x="89" y="364"/>
                  </a:cubicBezTo>
                  <a:cubicBezTo>
                    <a:pt x="124" y="406"/>
                    <a:pt x="180" y="423"/>
                    <a:pt x="242" y="423"/>
                  </a:cubicBezTo>
                  <a:cubicBezTo>
                    <a:pt x="396" y="423"/>
                    <a:pt x="593" y="316"/>
                    <a:pt x="633" y="198"/>
                  </a:cubicBezTo>
                  <a:cubicBezTo>
                    <a:pt x="644" y="164"/>
                    <a:pt x="644" y="109"/>
                    <a:pt x="611" y="64"/>
                  </a:cubicBezTo>
                  <a:cubicBezTo>
                    <a:pt x="577" y="18"/>
                    <a:pt x="515" y="0"/>
                    <a:pt x="446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Google Shape;2877;p57">
              <a:extLst>
                <a:ext uri="{FF2B5EF4-FFF2-40B4-BE49-F238E27FC236}">
                  <a16:creationId xmlns:a16="http://schemas.microsoft.com/office/drawing/2014/main" id="{C4756ECE-1A8C-C483-C2E9-FB56925273A6}"/>
                </a:ext>
              </a:extLst>
            </p:cNvPr>
            <p:cNvSpPr/>
            <p:nvPr/>
          </p:nvSpPr>
          <p:spPr>
            <a:xfrm>
              <a:off x="4793825" y="2997125"/>
              <a:ext cx="12775" cy="15150"/>
            </a:xfrm>
            <a:custGeom>
              <a:avLst/>
              <a:gdLst/>
              <a:ahLst/>
              <a:cxnLst/>
              <a:rect l="l" t="t" r="r" b="b"/>
              <a:pathLst>
                <a:path w="511" h="606" extrusionOk="0">
                  <a:moveTo>
                    <a:pt x="205" y="1"/>
                  </a:moveTo>
                  <a:cubicBezTo>
                    <a:pt x="187" y="1"/>
                    <a:pt x="168" y="3"/>
                    <a:pt x="145" y="8"/>
                  </a:cubicBezTo>
                  <a:cubicBezTo>
                    <a:pt x="0" y="74"/>
                    <a:pt x="34" y="363"/>
                    <a:pt x="67" y="474"/>
                  </a:cubicBezTo>
                  <a:cubicBezTo>
                    <a:pt x="100" y="549"/>
                    <a:pt x="171" y="605"/>
                    <a:pt x="251" y="605"/>
                  </a:cubicBezTo>
                  <a:cubicBezTo>
                    <a:pt x="278" y="605"/>
                    <a:pt x="306" y="599"/>
                    <a:pt x="333" y="585"/>
                  </a:cubicBezTo>
                  <a:cubicBezTo>
                    <a:pt x="511" y="496"/>
                    <a:pt x="433" y="108"/>
                    <a:pt x="278" y="19"/>
                  </a:cubicBezTo>
                  <a:cubicBezTo>
                    <a:pt x="252" y="6"/>
                    <a:pt x="230" y="1"/>
                    <a:pt x="205" y="1"/>
                  </a:cubicBezTo>
                  <a:close/>
                </a:path>
              </a:pathLst>
            </a:custGeom>
            <a:solidFill>
              <a:srgbClr val="C7D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Google Shape;2878;p57">
              <a:extLst>
                <a:ext uri="{FF2B5EF4-FFF2-40B4-BE49-F238E27FC236}">
                  <a16:creationId xmlns:a16="http://schemas.microsoft.com/office/drawing/2014/main" id="{B52F0892-611F-237B-9644-C8BFB0B91028}"/>
                </a:ext>
              </a:extLst>
            </p:cNvPr>
            <p:cNvSpPr/>
            <p:nvPr/>
          </p:nvSpPr>
          <p:spPr>
            <a:xfrm>
              <a:off x="4915625" y="3050300"/>
              <a:ext cx="30550" cy="19525"/>
            </a:xfrm>
            <a:custGeom>
              <a:avLst/>
              <a:gdLst/>
              <a:ahLst/>
              <a:cxnLst/>
              <a:rect l="l" t="t" r="r" b="b"/>
              <a:pathLst>
                <a:path w="1222" h="781" extrusionOk="0">
                  <a:moveTo>
                    <a:pt x="791" y="0"/>
                  </a:moveTo>
                  <a:cubicBezTo>
                    <a:pt x="601" y="0"/>
                    <a:pt x="394" y="62"/>
                    <a:pt x="278" y="123"/>
                  </a:cubicBezTo>
                  <a:cubicBezTo>
                    <a:pt x="100" y="223"/>
                    <a:pt x="0" y="444"/>
                    <a:pt x="122" y="622"/>
                  </a:cubicBezTo>
                  <a:cubicBezTo>
                    <a:pt x="203" y="734"/>
                    <a:pt x="341" y="780"/>
                    <a:pt x="491" y="780"/>
                  </a:cubicBezTo>
                  <a:cubicBezTo>
                    <a:pt x="772" y="780"/>
                    <a:pt x="1097" y="618"/>
                    <a:pt x="1177" y="422"/>
                  </a:cubicBezTo>
                  <a:cubicBezTo>
                    <a:pt x="1221" y="333"/>
                    <a:pt x="1221" y="256"/>
                    <a:pt x="1166" y="156"/>
                  </a:cubicBezTo>
                  <a:cubicBezTo>
                    <a:pt x="1091" y="41"/>
                    <a:pt x="946" y="0"/>
                    <a:pt x="791" y="0"/>
                  </a:cubicBezTo>
                  <a:close/>
                </a:path>
              </a:pathLst>
            </a:custGeom>
            <a:solidFill>
              <a:srgbClr val="62A3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Google Shape;2879;p57">
              <a:extLst>
                <a:ext uri="{FF2B5EF4-FFF2-40B4-BE49-F238E27FC236}">
                  <a16:creationId xmlns:a16="http://schemas.microsoft.com/office/drawing/2014/main" id="{FE86C512-1339-E7B2-0A2A-596A2F297294}"/>
                </a:ext>
              </a:extLst>
            </p:cNvPr>
            <p:cNvSpPr/>
            <p:nvPr/>
          </p:nvSpPr>
          <p:spPr>
            <a:xfrm>
              <a:off x="4779950" y="2906125"/>
              <a:ext cx="166500" cy="119750"/>
            </a:xfrm>
            <a:custGeom>
              <a:avLst/>
              <a:gdLst/>
              <a:ahLst/>
              <a:cxnLst/>
              <a:rect l="l" t="t" r="r" b="b"/>
              <a:pathLst>
                <a:path w="6660" h="4790" extrusionOk="0">
                  <a:moveTo>
                    <a:pt x="5697" y="1"/>
                  </a:moveTo>
                  <a:cubicBezTo>
                    <a:pt x="5202" y="1"/>
                    <a:pt x="4651" y="213"/>
                    <a:pt x="4262" y="341"/>
                  </a:cubicBezTo>
                  <a:cubicBezTo>
                    <a:pt x="3363" y="651"/>
                    <a:pt x="2486" y="1118"/>
                    <a:pt x="1732" y="1728"/>
                  </a:cubicBezTo>
                  <a:cubicBezTo>
                    <a:pt x="1088" y="2272"/>
                    <a:pt x="533" y="2938"/>
                    <a:pt x="178" y="3714"/>
                  </a:cubicBezTo>
                  <a:cubicBezTo>
                    <a:pt x="145" y="3803"/>
                    <a:pt x="111" y="3881"/>
                    <a:pt x="89" y="3970"/>
                  </a:cubicBezTo>
                  <a:cubicBezTo>
                    <a:pt x="34" y="4114"/>
                    <a:pt x="0" y="4269"/>
                    <a:pt x="12" y="4436"/>
                  </a:cubicBezTo>
                  <a:cubicBezTo>
                    <a:pt x="42" y="4672"/>
                    <a:pt x="185" y="4789"/>
                    <a:pt x="340" y="4789"/>
                  </a:cubicBezTo>
                  <a:cubicBezTo>
                    <a:pt x="470" y="4789"/>
                    <a:pt x="609" y="4708"/>
                    <a:pt x="700" y="4547"/>
                  </a:cubicBezTo>
                  <a:cubicBezTo>
                    <a:pt x="944" y="4081"/>
                    <a:pt x="1199" y="3615"/>
                    <a:pt x="1599" y="3259"/>
                  </a:cubicBezTo>
                  <a:cubicBezTo>
                    <a:pt x="1987" y="2893"/>
                    <a:pt x="2442" y="2605"/>
                    <a:pt x="2919" y="2372"/>
                  </a:cubicBezTo>
                  <a:cubicBezTo>
                    <a:pt x="2941" y="2372"/>
                    <a:pt x="2975" y="2360"/>
                    <a:pt x="2997" y="2338"/>
                  </a:cubicBezTo>
                  <a:cubicBezTo>
                    <a:pt x="3774" y="1983"/>
                    <a:pt x="4606" y="1761"/>
                    <a:pt x="5416" y="1473"/>
                  </a:cubicBezTo>
                  <a:cubicBezTo>
                    <a:pt x="5727" y="1362"/>
                    <a:pt x="6038" y="1206"/>
                    <a:pt x="6282" y="973"/>
                  </a:cubicBezTo>
                  <a:cubicBezTo>
                    <a:pt x="6448" y="818"/>
                    <a:pt x="6659" y="452"/>
                    <a:pt x="6448" y="263"/>
                  </a:cubicBezTo>
                  <a:cubicBezTo>
                    <a:pt x="6243" y="70"/>
                    <a:pt x="5979" y="1"/>
                    <a:pt x="5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51137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99EBFC-F9BC-92BF-AA8F-D85D3454BC3F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dk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7" name="Google Shape;2952;p59">
            <a:extLst>
              <a:ext uri="{FF2B5EF4-FFF2-40B4-BE49-F238E27FC236}">
                <a16:creationId xmlns:a16="http://schemas.microsoft.com/office/drawing/2014/main" id="{E459E3A9-70FC-D3C0-D68D-B2DF03B28E8D}"/>
              </a:ext>
            </a:extLst>
          </p:cNvPr>
          <p:cNvSpPr/>
          <p:nvPr/>
        </p:nvSpPr>
        <p:spPr>
          <a:xfrm rot="5400000">
            <a:off x="2424265" y="1695681"/>
            <a:ext cx="3587845" cy="5654005"/>
          </a:xfrm>
          <a:custGeom>
            <a:avLst/>
            <a:gdLst/>
            <a:ahLst/>
            <a:cxnLst/>
            <a:rect l="l" t="t" r="r" b="b"/>
            <a:pathLst>
              <a:path w="143096" h="190426" extrusionOk="0">
                <a:moveTo>
                  <a:pt x="2914" y="0"/>
                </a:moveTo>
                <a:cubicBezTo>
                  <a:pt x="1280" y="0"/>
                  <a:pt x="0" y="1281"/>
                  <a:pt x="0" y="2914"/>
                </a:cubicBezTo>
                <a:lnTo>
                  <a:pt x="0" y="187512"/>
                </a:lnTo>
                <a:cubicBezTo>
                  <a:pt x="0" y="189101"/>
                  <a:pt x="1280" y="190426"/>
                  <a:pt x="2914" y="190426"/>
                </a:cubicBezTo>
                <a:lnTo>
                  <a:pt x="140182" y="190426"/>
                </a:lnTo>
                <a:cubicBezTo>
                  <a:pt x="141771" y="190426"/>
                  <a:pt x="143096" y="189101"/>
                  <a:pt x="143096" y="187512"/>
                </a:cubicBezTo>
                <a:lnTo>
                  <a:pt x="143096" y="2914"/>
                </a:lnTo>
                <a:cubicBezTo>
                  <a:pt x="143096" y="1281"/>
                  <a:pt x="141771" y="0"/>
                  <a:pt x="140182" y="0"/>
                </a:cubicBezTo>
                <a:close/>
              </a:path>
            </a:pathLst>
          </a:custGeom>
          <a:solidFill>
            <a:srgbClr val="05685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FD3EF3AF-483B-1004-60CE-C418DEF7FAD6}"/>
              </a:ext>
            </a:extLst>
          </p:cNvPr>
          <p:cNvSpPr txBox="1">
            <a:spLocks/>
          </p:cNvSpPr>
          <p:nvPr/>
        </p:nvSpPr>
        <p:spPr>
          <a:xfrm>
            <a:off x="1391185" y="1775089"/>
            <a:ext cx="947974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36"/>
              </a:buClr>
              <a:buSzPts val="3500"/>
              <a:buFont typeface="Outfit"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Tham khảo kĩ thuật ghép trên cây cam </a:t>
            </a:r>
            <a:endParaRPr kumimoji="0" lang="vi-VN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9" name="Rectangle: Rounded Corners 6">
            <a:extLst>
              <a:ext uri="{FF2B5EF4-FFF2-40B4-BE49-F238E27FC236}">
                <a16:creationId xmlns:a16="http://schemas.microsoft.com/office/drawing/2014/main" id="{8AC453F0-CA7F-0E75-9EF9-ECA91C3E8E13}"/>
              </a:ext>
            </a:extLst>
          </p:cNvPr>
          <p:cNvSpPr/>
          <p:nvPr/>
        </p:nvSpPr>
        <p:spPr>
          <a:xfrm>
            <a:off x="7404060" y="2728758"/>
            <a:ext cx="3237521" cy="3592109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Quan sát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cách ghép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cành cây cam bằng kỹ thuật ghép chữ T </a:t>
            </a:r>
          </a:p>
        </p:txBody>
      </p:sp>
      <p:pic>
        <p:nvPicPr>
          <p:cNvPr id="10" name="yt1s.com - Kỹ thuật ghép cây ăn quả  Ghép mắt chữ T trên cây cam_720p">
            <a:hlinkClick r:id="" action="ppaction://media"/>
            <a:extLst>
              <a:ext uri="{FF2B5EF4-FFF2-40B4-BE49-F238E27FC236}">
                <a16:creationId xmlns:a16="http://schemas.microsoft.com/office/drawing/2014/main" id="{2817B848-A4FF-BAF5-74D7-49745975BE8B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49873" y="3086103"/>
            <a:ext cx="5136629" cy="28898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451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 fullScrn="1"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7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502860F0-319B-BAE8-8A37-EFE3D73B0BAA}"/>
              </a:ext>
            </a:extLst>
          </p:cNvPr>
          <p:cNvSpPr txBox="1">
            <a:spLocks/>
          </p:cNvSpPr>
          <p:nvPr/>
        </p:nvSpPr>
        <p:spPr>
          <a:xfrm>
            <a:off x="960000" y="99570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andlee"/>
              <a:buNone/>
              <a:defRPr sz="4800" b="0" i="0" u="none" strike="noStrike" cap="none">
                <a:solidFill>
                  <a:schemeClr val="dk2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reat Vibes"/>
              <a:buNone/>
              <a:defRPr sz="3000" b="0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defRPr>
            </a:lvl9pPr>
          </a:lstStyle>
          <a:p>
            <a:r>
              <a:rPr lang="vi-VN" sz="4000" b="1">
                <a:solidFill>
                  <a:schemeClr val="dk1"/>
                </a:solidFill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  <a:endParaRPr lang="vi-VN" sz="4000" b="1" dirty="0">
              <a:solidFill>
                <a:schemeClr val="dk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Google Shape;3098;p62">
            <a:extLst>
              <a:ext uri="{FF2B5EF4-FFF2-40B4-BE49-F238E27FC236}">
                <a16:creationId xmlns:a16="http://schemas.microsoft.com/office/drawing/2014/main" id="{598DA422-6C1F-3D6A-2FFC-AE25D33BB5F5}"/>
              </a:ext>
            </a:extLst>
          </p:cNvPr>
          <p:cNvSpPr/>
          <p:nvPr/>
        </p:nvSpPr>
        <p:spPr>
          <a:xfrm>
            <a:off x="6523027" y="2296364"/>
            <a:ext cx="4196227" cy="231373"/>
          </a:xfrm>
          <a:prstGeom prst="rect">
            <a:avLst/>
          </a:prstGeom>
          <a:solidFill>
            <a:srgbClr val="5B0F00">
              <a:lumMod val="50000"/>
              <a:lumOff val="5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4" name="Rectangle: Rounded Corners 5">
            <a:extLst>
              <a:ext uri="{FF2B5EF4-FFF2-40B4-BE49-F238E27FC236}">
                <a16:creationId xmlns:a16="http://schemas.microsoft.com/office/drawing/2014/main" id="{1008CD09-06E5-762F-A19A-7FC3AE48D6EC}"/>
              </a:ext>
            </a:extLst>
          </p:cNvPr>
          <p:cNvSpPr/>
          <p:nvPr/>
        </p:nvSpPr>
        <p:spPr>
          <a:xfrm>
            <a:off x="6523029" y="3077376"/>
            <a:ext cx="4196227" cy="350769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5B0F00">
                <a:lumMod val="50000"/>
                <a:lumOff val="50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nội dung  </a:t>
            </a:r>
          </a:p>
          <a:p>
            <a:pPr algn="just">
              <a:lnSpc>
                <a:spcPct val="150000"/>
              </a:lnSpc>
            </a:pPr>
            <a:r>
              <a:rPr lang="vi-VN" sz="2300" b="1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Bài 3 – Thực hành </a:t>
            </a:r>
            <a:br>
              <a:rPr lang="vi-VN" sz="2300" b="1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300" b="1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nhân giống cây ăn quả bằng phương pháp giâm cành</a:t>
            </a:r>
            <a:r>
              <a:rPr lang="vi-VN" sz="23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  <p:cxnSp>
        <p:nvCxnSpPr>
          <p:cNvPr id="15" name="Google Shape;3102;p62">
            <a:extLst>
              <a:ext uri="{FF2B5EF4-FFF2-40B4-BE49-F238E27FC236}">
                <a16:creationId xmlns:a16="http://schemas.microsoft.com/office/drawing/2014/main" id="{5D19AFE2-94A0-5375-0990-8B181847EC37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8621140" y="2527738"/>
            <a:ext cx="3" cy="549639"/>
          </a:xfrm>
          <a:prstGeom prst="straightConnector1">
            <a:avLst/>
          </a:prstGeom>
          <a:noFill/>
          <a:ln w="9525" cap="flat" cmpd="sng">
            <a:solidFill>
              <a:srgbClr val="5B0F00">
                <a:lumMod val="50000"/>
                <a:lumOff val="50000"/>
              </a:srgbClr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6" name="Google Shape;3098;p62">
            <a:extLst>
              <a:ext uri="{FF2B5EF4-FFF2-40B4-BE49-F238E27FC236}">
                <a16:creationId xmlns:a16="http://schemas.microsoft.com/office/drawing/2014/main" id="{7CBD37C8-B074-6A4E-2C09-31FE32E9E8C9}"/>
              </a:ext>
            </a:extLst>
          </p:cNvPr>
          <p:cNvSpPr/>
          <p:nvPr/>
        </p:nvSpPr>
        <p:spPr>
          <a:xfrm>
            <a:off x="1472741" y="2296364"/>
            <a:ext cx="4196227" cy="231373"/>
          </a:xfrm>
          <a:prstGeom prst="rect">
            <a:avLst/>
          </a:prstGeom>
          <a:solidFill>
            <a:srgbClr val="5B0F00">
              <a:lumMod val="50000"/>
              <a:lumOff val="5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7" name="Rectangle: Rounded Corners 8">
            <a:extLst>
              <a:ext uri="{FF2B5EF4-FFF2-40B4-BE49-F238E27FC236}">
                <a16:creationId xmlns:a16="http://schemas.microsoft.com/office/drawing/2014/main" id="{C03E3EAF-6ABA-9256-5510-136D1929035D}"/>
              </a:ext>
            </a:extLst>
          </p:cNvPr>
          <p:cNvSpPr/>
          <p:nvPr/>
        </p:nvSpPr>
        <p:spPr>
          <a:xfrm>
            <a:off x="1472744" y="3077376"/>
            <a:ext cx="4196227" cy="350769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5B0F00">
                <a:lumMod val="50000"/>
                <a:lumOff val="50000"/>
              </a:srgbClr>
            </a:solidFill>
            <a:prstDash val="solid"/>
          </a:ln>
          <a:effectLst/>
        </p:spPr>
        <p:txBody>
          <a:bodyPr bIns="144000"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Ôn lại kiến thức đã học về các phương pháp nhân giống vô tính </a:t>
            </a:r>
            <a:br>
              <a:rPr lang="vi-VN" sz="24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400" dirty="0">
                <a:solidFill>
                  <a:schemeClr val="dk1"/>
                </a:solidFill>
                <a:latin typeface="UTM Avo" panose="02040603050506020204" pitchFamily="18"/>
                <a:cs typeface="+mn-ea"/>
                <a:sym typeface="+mn-lt"/>
              </a:rPr>
              <a:t>cây ăn quả.</a:t>
            </a:r>
          </a:p>
        </p:txBody>
      </p:sp>
      <p:cxnSp>
        <p:nvCxnSpPr>
          <p:cNvPr id="18" name="Google Shape;3102;p62">
            <a:extLst>
              <a:ext uri="{FF2B5EF4-FFF2-40B4-BE49-F238E27FC236}">
                <a16:creationId xmlns:a16="http://schemas.microsoft.com/office/drawing/2014/main" id="{601684CE-F397-B729-021A-1D5604883B2C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3570855" y="2527738"/>
            <a:ext cx="3" cy="549639"/>
          </a:xfrm>
          <a:prstGeom prst="straightConnector1">
            <a:avLst/>
          </a:prstGeom>
          <a:noFill/>
          <a:ln w="9525" cap="flat" cmpd="sng">
            <a:solidFill>
              <a:srgbClr val="5B0F00">
                <a:lumMod val="50000"/>
                <a:lumOff val="50000"/>
              </a:srgbClr>
            </a:solidFill>
            <a:prstDash val="solid"/>
            <a:round/>
            <a:headEnd type="none" w="med" len="med"/>
            <a:tailEnd type="oval" w="med" len="med"/>
          </a:ln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SLIDE_COUNT" val="2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379</TotalTime>
  <Words>1503</Words>
  <Application>Microsoft Office PowerPoint</Application>
  <PresentationFormat>Widescreen</PresentationFormat>
  <Paragraphs>146</Paragraphs>
  <Slides>38</Slides>
  <Notes>37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UTM Avo</vt:lpstr>
      <vt:lpstr>Outfit</vt:lpstr>
      <vt:lpstr>Arial</vt:lpstr>
      <vt:lpstr>Calibri</vt:lpstr>
      <vt:lpstr>Aptos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57</cp:revision>
  <dcterms:modified xsi:type="dcterms:W3CDTF">2024-11-12T02:06:49Z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