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6.xml" ContentType="application/vnd.openxmlformats-officedocument.presentationml.tags+xml"/>
  <Override PartName="/ppt/notesSlides/notesSlide26.xml" ContentType="application/vnd.openxmlformats-officedocument.presentationml.notesSlide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31"/>
  </p:notesMasterIdLst>
  <p:sldIdLst>
    <p:sldId id="257" r:id="rId3"/>
    <p:sldId id="258" r:id="rId4"/>
    <p:sldId id="290" r:id="rId5"/>
    <p:sldId id="277" r:id="rId6"/>
    <p:sldId id="261" r:id="rId7"/>
    <p:sldId id="291" r:id="rId8"/>
    <p:sldId id="263" r:id="rId9"/>
    <p:sldId id="264" r:id="rId10"/>
    <p:sldId id="265" r:id="rId11"/>
    <p:sldId id="274" r:id="rId12"/>
    <p:sldId id="266" r:id="rId13"/>
    <p:sldId id="273" r:id="rId14"/>
    <p:sldId id="292" r:id="rId15"/>
    <p:sldId id="269" r:id="rId16"/>
    <p:sldId id="293" r:id="rId17"/>
    <p:sldId id="276" r:id="rId18"/>
    <p:sldId id="278" r:id="rId19"/>
    <p:sldId id="294" r:id="rId20"/>
    <p:sldId id="279" r:id="rId21"/>
    <p:sldId id="268" r:id="rId22"/>
    <p:sldId id="270" r:id="rId23"/>
    <p:sldId id="280" r:id="rId24"/>
    <p:sldId id="281" r:id="rId25"/>
    <p:sldId id="282" r:id="rId26"/>
    <p:sldId id="295" r:id="rId27"/>
    <p:sldId id="296" r:id="rId28"/>
    <p:sldId id="267" r:id="rId29"/>
    <p:sldId id="275" r:id="rId30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03" d="100"/>
          <a:sy n="103" d="100"/>
        </p:scale>
        <p:origin x="912" y="15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FF138-C0A6-4C63-B0D8-AF82002E99C9}" type="datetimeFigureOut">
              <a:rPr lang="en-US" smtClean="0"/>
              <a:t>15/11/2024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F1E0C-C5FF-487C-BF12-AB4CFA9DC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31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6851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d431007ba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d431007ba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g54dda1946d_4_2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8" name="Google Shape;1418;g54dda1946d_4_2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8984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54dda1946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54dda1946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54dda1946d_4_27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54dda1946d_4_27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d5260bdd85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d5260bdd85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54dda1946d_4_2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54dda1946d_4_2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54dda1946d_4_2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54dda1946d_4_2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g54dda1946d_4_2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7" name="Google Shape;1487;g54dda1946d_4_27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g54dda1946d_4_2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" name="Google Shape;1394;g54dda1946d_4_2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722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g54dda1946d_4_2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8" name="Google Shape;1588;g54dda1946d_4_2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1" name="Google Shape;1171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54dda1946d_6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54dda1946d_6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g54dda1946d_4_2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2" name="Google Shape;1692;g54dda1946d_4_2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3" name="Google Shape;1723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gd5260bdd85_0_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3" name="Google Shape;1723;gd5260bdd85_0_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37961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Google Shape;3094;g2aa04f058c3_0_1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5" name="Google Shape;3095;g2aa04f058c3_0_1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31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82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450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960000" y="1523824"/>
            <a:ext cx="10272000" cy="5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2414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822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ubTitle" idx="1"/>
          </p:nvPr>
        </p:nvSpPr>
        <p:spPr>
          <a:xfrm>
            <a:off x="6508867" y="1967367"/>
            <a:ext cx="3878800" cy="3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subTitle" idx="2"/>
          </p:nvPr>
        </p:nvSpPr>
        <p:spPr>
          <a:xfrm>
            <a:off x="1804317" y="1967367"/>
            <a:ext cx="3878800" cy="38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4364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ubTitle" idx="1"/>
          </p:nvPr>
        </p:nvSpPr>
        <p:spPr>
          <a:xfrm>
            <a:off x="6604061" y="4158399"/>
            <a:ext cx="36240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subTitle" idx="2"/>
          </p:nvPr>
        </p:nvSpPr>
        <p:spPr>
          <a:xfrm>
            <a:off x="1963933" y="4158399"/>
            <a:ext cx="3624000" cy="13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subTitle" idx="3"/>
          </p:nvPr>
        </p:nvSpPr>
        <p:spPr>
          <a:xfrm>
            <a:off x="1963933" y="3508233"/>
            <a:ext cx="362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ubTitle" idx="4"/>
          </p:nvPr>
        </p:nvSpPr>
        <p:spPr>
          <a:xfrm>
            <a:off x="6604065" y="3508233"/>
            <a:ext cx="3624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3385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subTitle" idx="1"/>
          </p:nvPr>
        </p:nvSpPr>
        <p:spPr>
          <a:xfrm>
            <a:off x="1450068" y="4210420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5"/>
          <p:cNvSpPr txBox="1">
            <a:spLocks noGrp="1"/>
          </p:cNvSpPr>
          <p:nvPr>
            <p:ph type="subTitle" idx="2"/>
          </p:nvPr>
        </p:nvSpPr>
        <p:spPr>
          <a:xfrm>
            <a:off x="4645796" y="4210420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5"/>
          <p:cNvSpPr txBox="1">
            <a:spLocks noGrp="1"/>
          </p:cNvSpPr>
          <p:nvPr>
            <p:ph type="subTitle" idx="3"/>
          </p:nvPr>
        </p:nvSpPr>
        <p:spPr>
          <a:xfrm>
            <a:off x="7841532" y="4210420"/>
            <a:ext cx="2900400" cy="11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5"/>
          <p:cNvSpPr txBox="1">
            <a:spLocks noGrp="1"/>
          </p:cNvSpPr>
          <p:nvPr>
            <p:ph type="subTitle" idx="4"/>
          </p:nvPr>
        </p:nvSpPr>
        <p:spPr>
          <a:xfrm>
            <a:off x="1450067" y="360431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subTitle" idx="5"/>
          </p:nvPr>
        </p:nvSpPr>
        <p:spPr>
          <a:xfrm>
            <a:off x="4645800" y="360431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subTitle" idx="6"/>
          </p:nvPr>
        </p:nvSpPr>
        <p:spPr>
          <a:xfrm>
            <a:off x="7841533" y="3604317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7405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subTitle" idx="1"/>
          </p:nvPr>
        </p:nvSpPr>
        <p:spPr>
          <a:xfrm>
            <a:off x="1027867" y="4190556"/>
            <a:ext cx="2370800" cy="1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subTitle" idx="2"/>
          </p:nvPr>
        </p:nvSpPr>
        <p:spPr>
          <a:xfrm>
            <a:off x="8768932" y="4190556"/>
            <a:ext cx="2370800" cy="1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3"/>
          </p:nvPr>
        </p:nvSpPr>
        <p:spPr>
          <a:xfrm>
            <a:off x="3608221" y="4190556"/>
            <a:ext cx="2370800" cy="1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subTitle" idx="4"/>
          </p:nvPr>
        </p:nvSpPr>
        <p:spPr>
          <a:xfrm>
            <a:off x="6188576" y="4190556"/>
            <a:ext cx="2370800" cy="107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subTitle" idx="5"/>
          </p:nvPr>
        </p:nvSpPr>
        <p:spPr>
          <a:xfrm>
            <a:off x="1027881" y="3664123"/>
            <a:ext cx="2370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subTitle" idx="6"/>
          </p:nvPr>
        </p:nvSpPr>
        <p:spPr>
          <a:xfrm>
            <a:off x="3608233" y="3664123"/>
            <a:ext cx="2370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7"/>
          </p:nvPr>
        </p:nvSpPr>
        <p:spPr>
          <a:xfrm>
            <a:off x="8768937" y="3664123"/>
            <a:ext cx="2370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subTitle" idx="8"/>
          </p:nvPr>
        </p:nvSpPr>
        <p:spPr>
          <a:xfrm>
            <a:off x="6188585" y="3664123"/>
            <a:ext cx="2370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991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type="title"/>
          </p:nvPr>
        </p:nvSpPr>
        <p:spPr>
          <a:xfrm>
            <a:off x="960000" y="1866699"/>
            <a:ext cx="3786400" cy="151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ubTitle" idx="1"/>
          </p:nvPr>
        </p:nvSpPr>
        <p:spPr>
          <a:xfrm>
            <a:off x="960000" y="3526365"/>
            <a:ext cx="3786400" cy="13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2819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subTitle" idx="1"/>
          </p:nvPr>
        </p:nvSpPr>
        <p:spPr>
          <a:xfrm>
            <a:off x="1262067" y="3002400"/>
            <a:ext cx="276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subTitle" idx="2"/>
          </p:nvPr>
        </p:nvSpPr>
        <p:spPr>
          <a:xfrm>
            <a:off x="4715097" y="3002400"/>
            <a:ext cx="276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subTitle" idx="3"/>
          </p:nvPr>
        </p:nvSpPr>
        <p:spPr>
          <a:xfrm>
            <a:off x="1262067" y="5375067"/>
            <a:ext cx="276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subTitle" idx="4"/>
          </p:nvPr>
        </p:nvSpPr>
        <p:spPr>
          <a:xfrm>
            <a:off x="4715097" y="5375067"/>
            <a:ext cx="276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subTitle" idx="5"/>
          </p:nvPr>
        </p:nvSpPr>
        <p:spPr>
          <a:xfrm>
            <a:off x="8168127" y="3002400"/>
            <a:ext cx="276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subTitle" idx="6"/>
          </p:nvPr>
        </p:nvSpPr>
        <p:spPr>
          <a:xfrm>
            <a:off x="8168127" y="5375067"/>
            <a:ext cx="276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ubTitle" idx="7"/>
          </p:nvPr>
        </p:nvSpPr>
        <p:spPr>
          <a:xfrm>
            <a:off x="1259984" y="2562967"/>
            <a:ext cx="2766000" cy="5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3" name="Google Shape;213;p28"/>
          <p:cNvSpPr txBox="1">
            <a:spLocks noGrp="1"/>
          </p:cNvSpPr>
          <p:nvPr>
            <p:ph type="subTitle" idx="8"/>
          </p:nvPr>
        </p:nvSpPr>
        <p:spPr>
          <a:xfrm>
            <a:off x="4713007" y="2562967"/>
            <a:ext cx="2766000" cy="5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4" name="Google Shape;214;p28"/>
          <p:cNvSpPr txBox="1">
            <a:spLocks noGrp="1"/>
          </p:cNvSpPr>
          <p:nvPr>
            <p:ph type="subTitle" idx="9"/>
          </p:nvPr>
        </p:nvSpPr>
        <p:spPr>
          <a:xfrm>
            <a:off x="8166029" y="2562967"/>
            <a:ext cx="2766000" cy="5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subTitle" idx="13"/>
          </p:nvPr>
        </p:nvSpPr>
        <p:spPr>
          <a:xfrm>
            <a:off x="1259984" y="4934001"/>
            <a:ext cx="2766000" cy="5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subTitle" idx="14"/>
          </p:nvPr>
        </p:nvSpPr>
        <p:spPr>
          <a:xfrm>
            <a:off x="4713007" y="4934001"/>
            <a:ext cx="2766000" cy="5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subTitle" idx="15"/>
          </p:nvPr>
        </p:nvSpPr>
        <p:spPr>
          <a:xfrm>
            <a:off x="8166029" y="4934001"/>
            <a:ext cx="2766000" cy="5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1820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 flipH="1">
            <a:off x="1406692" y="1412533"/>
            <a:ext cx="5276800" cy="25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6088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6332267" y="2430184"/>
            <a:ext cx="4609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1"/>
          </p:nvPr>
        </p:nvSpPr>
        <p:spPr>
          <a:xfrm>
            <a:off x="6332667" y="3312484"/>
            <a:ext cx="4609200" cy="11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7447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2076100" y="1953089"/>
            <a:ext cx="3345600" cy="148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1"/>
          </p:nvPr>
        </p:nvSpPr>
        <p:spPr>
          <a:xfrm>
            <a:off x="2076100" y="3510523"/>
            <a:ext cx="3345600" cy="13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1263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97691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7889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6579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4343800" y="4295267"/>
            <a:ext cx="6897200" cy="7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ubTitle" idx="1"/>
          </p:nvPr>
        </p:nvSpPr>
        <p:spPr>
          <a:xfrm>
            <a:off x="4343700" y="1165267"/>
            <a:ext cx="6897200" cy="282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3000"/>
              <a:buNone/>
              <a:defRPr sz="4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090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960000" y="1207120"/>
            <a:ext cx="3794400" cy="288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1"/>
          </p:nvPr>
        </p:nvSpPr>
        <p:spPr>
          <a:xfrm>
            <a:off x="960000" y="4354567"/>
            <a:ext cx="5240000" cy="10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>
            <a:spLocks noGrp="1"/>
          </p:cNvSpPr>
          <p:nvPr>
            <p:ph type="pic" idx="2"/>
          </p:nvPr>
        </p:nvSpPr>
        <p:spPr>
          <a:xfrm>
            <a:off x="7137867" y="0"/>
            <a:ext cx="50540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102780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6740379" y="5178332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2"/>
          </p:nvPr>
        </p:nvSpPr>
        <p:spPr>
          <a:xfrm>
            <a:off x="2111067" y="5178332"/>
            <a:ext cx="334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3"/>
          </p:nvPr>
        </p:nvSpPr>
        <p:spPr>
          <a:xfrm>
            <a:off x="6740367" y="4767633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4"/>
          </p:nvPr>
        </p:nvSpPr>
        <p:spPr>
          <a:xfrm>
            <a:off x="2110767" y="4767633"/>
            <a:ext cx="3340800" cy="5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9481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33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E8DF057-824A-CEA0-5112-CEF5C9F2C1F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8306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91" r:id="rId3"/>
    <p:sldLayoutId id="2147483692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3953F038-2811-8938-F8A8-7DFCECE50DE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11102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mi-thuat-5/1/688/15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hyperlink" Target="https://www.hoc10.vn/doc-sach/mi-thuat-5/1/688/15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15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7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28648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 thuật 5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65182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Chủ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đề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2: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Bạn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bè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năm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châu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752600" y="2633913"/>
            <a:ext cx="8068515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Khuôn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mặt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vui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vẻ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(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88E69AB7-03A1-E1B1-9A37-D1B0FB9BA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436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5">
            <a:extLst>
              <a:ext uri="{FF2B5EF4-FFF2-40B4-BE49-F238E27FC236}">
                <a16:creationId xmlns:a16="http://schemas.microsoft.com/office/drawing/2014/main" id="{3631583C-2902-1D67-F894-F40A4E24769A}"/>
              </a:ext>
            </a:extLst>
          </p:cNvPr>
          <p:cNvSpPr/>
          <p:nvPr/>
        </p:nvSpPr>
        <p:spPr>
          <a:xfrm>
            <a:off x="1277101" y="3822096"/>
            <a:ext cx="9637799" cy="3035905"/>
          </a:xfrm>
          <a:custGeom>
            <a:avLst/>
            <a:gdLst/>
            <a:ahLst/>
            <a:cxnLst/>
            <a:rect l="l" t="t" r="r" b="b"/>
            <a:pathLst>
              <a:path w="3655348" h="1151435">
                <a:moveTo>
                  <a:pt x="0" y="0"/>
                </a:moveTo>
                <a:lnTo>
                  <a:pt x="3655349" y="0"/>
                </a:lnTo>
                <a:lnTo>
                  <a:pt x="3655349" y="1151435"/>
                </a:lnTo>
                <a:lnTo>
                  <a:pt x="0" y="11514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1219170">
              <a:buClr>
                <a:srgbClr val="000000"/>
              </a:buClr>
            </a:pPr>
            <a:endParaRPr lang="en-US" sz="2400" kern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5F3A40A-B8CF-F830-B456-42AA0E8CBA8A}"/>
              </a:ext>
            </a:extLst>
          </p:cNvPr>
          <p:cNvGrpSpPr/>
          <p:nvPr/>
        </p:nvGrpSpPr>
        <p:grpSpPr>
          <a:xfrm>
            <a:off x="680110" y="1823281"/>
            <a:ext cx="10831781" cy="2163311"/>
            <a:chOff x="510082" y="1367460"/>
            <a:chExt cx="8123836" cy="1622483"/>
          </a:xfrm>
        </p:grpSpPr>
        <p:sp>
          <p:nvSpPr>
            <p:cNvPr id="9" name="Speech Bubble: Oval 8">
              <a:extLst>
                <a:ext uri="{FF2B5EF4-FFF2-40B4-BE49-F238E27FC236}">
                  <a16:creationId xmlns:a16="http://schemas.microsoft.com/office/drawing/2014/main" id="{6AD41AF5-D77D-134E-D810-1BC9F27CFD61}"/>
                </a:ext>
              </a:extLst>
            </p:cNvPr>
            <p:cNvSpPr/>
            <p:nvPr/>
          </p:nvSpPr>
          <p:spPr>
            <a:xfrm>
              <a:off x="510082" y="1717909"/>
              <a:ext cx="1405322" cy="1118040"/>
            </a:xfrm>
            <a:prstGeom prst="wedgeEllipseCallout">
              <a:avLst>
                <a:gd name="adj1" fmla="val 10286"/>
                <a:gd name="adj2" fmla="val 61143"/>
              </a:avLst>
            </a:prstGeom>
            <a:solidFill>
              <a:srgbClr val="FFFFFF"/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bIns="48000"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vi-VN" sz="2400" b="1" kern="0" dirty="0">
                  <a:solidFill>
                    <a:srgbClr val="000000"/>
                  </a:solidFill>
                  <a:cs typeface="+mn-ea"/>
                  <a:sym typeface="+mn-lt"/>
                </a:rPr>
                <a:t>Nhìn</a:t>
              </a:r>
              <a:endParaRPr lang="vi-VN" sz="2400" b="1" kern="0" dirty="0">
                <a:solidFill>
                  <a:srgbClr val="701010"/>
                </a:solidFill>
                <a:cs typeface="+mn-ea"/>
                <a:sym typeface="+mn-lt"/>
              </a:endParaRPr>
            </a:p>
          </p:txBody>
        </p:sp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15EE3813-BBDC-5F4D-97F4-37BA93087012}"/>
                </a:ext>
              </a:extLst>
            </p:cNvPr>
            <p:cNvSpPr/>
            <p:nvPr/>
          </p:nvSpPr>
          <p:spPr>
            <a:xfrm>
              <a:off x="2187122" y="1453710"/>
              <a:ext cx="1405322" cy="1118040"/>
            </a:xfrm>
            <a:prstGeom prst="wedgeEllipseCallout">
              <a:avLst>
                <a:gd name="adj1" fmla="val 10286"/>
                <a:gd name="adj2" fmla="val 61143"/>
              </a:avLst>
            </a:prstGeom>
            <a:solidFill>
              <a:srgbClr val="FFFFFF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bIns="48000"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vi-VN" sz="2400" b="1" kern="0" dirty="0">
                  <a:solidFill>
                    <a:srgbClr val="000000"/>
                  </a:solidFill>
                  <a:cs typeface="+mn-ea"/>
                  <a:sym typeface="+mn-lt"/>
                </a:rPr>
                <a:t>tranh</a:t>
              </a:r>
              <a:endParaRPr lang="vi-VN" sz="2400" b="1" kern="0" dirty="0">
                <a:solidFill>
                  <a:srgbClr val="701010"/>
                </a:solidFill>
                <a:cs typeface="+mn-ea"/>
                <a:sym typeface="+mn-lt"/>
              </a:endParaRPr>
            </a:p>
          </p:txBody>
        </p:sp>
        <p:sp>
          <p:nvSpPr>
            <p:cNvPr id="12" name="Speech Bubble: Oval 11">
              <a:extLst>
                <a:ext uri="{FF2B5EF4-FFF2-40B4-BE49-F238E27FC236}">
                  <a16:creationId xmlns:a16="http://schemas.microsoft.com/office/drawing/2014/main" id="{4D2D1BAC-DF97-B0A1-E3DE-D53F4CC9729E}"/>
                </a:ext>
              </a:extLst>
            </p:cNvPr>
            <p:cNvSpPr/>
            <p:nvPr/>
          </p:nvSpPr>
          <p:spPr>
            <a:xfrm>
              <a:off x="3869338" y="1367460"/>
              <a:ext cx="1405322" cy="1118040"/>
            </a:xfrm>
            <a:prstGeom prst="wedgeEllipseCallout">
              <a:avLst>
                <a:gd name="adj1" fmla="val -5206"/>
                <a:gd name="adj2" fmla="val 66985"/>
              </a:avLst>
            </a:prstGeom>
            <a:solidFill>
              <a:srgbClr val="FFFFFF"/>
            </a:solidFill>
            <a:ln>
              <a:solidFill>
                <a:srgbClr val="FC7D9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bIns="48000"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vi-VN" sz="2400" b="1" kern="0" dirty="0">
                  <a:solidFill>
                    <a:srgbClr val="000000"/>
                  </a:solidFill>
                  <a:cs typeface="+mn-ea"/>
                  <a:sym typeface="+mn-lt"/>
                </a:rPr>
                <a:t>đoán</a:t>
              </a:r>
              <a:endParaRPr lang="vi-VN" sz="2400" b="1" kern="0" dirty="0">
                <a:solidFill>
                  <a:srgbClr val="701010"/>
                </a:solidFill>
                <a:cs typeface="+mn-ea"/>
                <a:sym typeface="+mn-lt"/>
              </a:endParaRPr>
            </a:p>
          </p:txBody>
        </p:sp>
        <p:sp>
          <p:nvSpPr>
            <p:cNvPr id="13" name="Speech Bubble: Oval 12">
              <a:extLst>
                <a:ext uri="{FF2B5EF4-FFF2-40B4-BE49-F238E27FC236}">
                  <a16:creationId xmlns:a16="http://schemas.microsoft.com/office/drawing/2014/main" id="{52D1E57E-72AF-D656-5220-55809661CACE}"/>
                </a:ext>
              </a:extLst>
            </p:cNvPr>
            <p:cNvSpPr/>
            <p:nvPr/>
          </p:nvSpPr>
          <p:spPr>
            <a:xfrm>
              <a:off x="5551556" y="1453710"/>
              <a:ext cx="1405322" cy="1118040"/>
            </a:xfrm>
            <a:prstGeom prst="wedgeEllipseCallout">
              <a:avLst>
                <a:gd name="adj1" fmla="val -25346"/>
                <a:gd name="adj2" fmla="val 58547"/>
              </a:avLst>
            </a:prstGeom>
            <a:solidFill>
              <a:srgbClr val="FFFFFF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bIns="48000"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vi-VN" sz="2400" b="1" kern="0" dirty="0">
                  <a:solidFill>
                    <a:srgbClr val="000000"/>
                  </a:solidFill>
                  <a:cs typeface="+mn-ea"/>
                  <a:sym typeface="+mn-lt"/>
                </a:rPr>
                <a:t>cảm</a:t>
              </a:r>
              <a:endParaRPr lang="vi-VN" sz="2400" b="1" kern="0" dirty="0">
                <a:solidFill>
                  <a:srgbClr val="701010"/>
                </a:solidFill>
                <a:cs typeface="+mn-ea"/>
                <a:sym typeface="+mn-lt"/>
              </a:endParaRPr>
            </a:p>
          </p:txBody>
        </p:sp>
        <p:sp>
          <p:nvSpPr>
            <p:cNvPr id="14" name="Speech Bubble: Oval 13">
              <a:extLst>
                <a:ext uri="{FF2B5EF4-FFF2-40B4-BE49-F238E27FC236}">
                  <a16:creationId xmlns:a16="http://schemas.microsoft.com/office/drawing/2014/main" id="{02A76056-4CC5-744E-E4F2-E6993EAAD606}"/>
                </a:ext>
              </a:extLst>
            </p:cNvPr>
            <p:cNvSpPr/>
            <p:nvPr/>
          </p:nvSpPr>
          <p:spPr>
            <a:xfrm>
              <a:off x="7228596" y="1926480"/>
              <a:ext cx="1405322" cy="1063463"/>
            </a:xfrm>
            <a:prstGeom prst="wedgeEllipseCallout">
              <a:avLst>
                <a:gd name="adj1" fmla="val -40322"/>
                <a:gd name="adj2" fmla="val 51407"/>
              </a:avLst>
            </a:prstGeom>
            <a:solidFill>
              <a:srgbClr val="FFFFFF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bIns="48000"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vi-VN" sz="2400" b="1" kern="0" dirty="0">
                  <a:solidFill>
                    <a:srgbClr val="000000"/>
                  </a:solidFill>
                  <a:cs typeface="+mn-ea"/>
                  <a:sym typeface="+mn-lt"/>
                </a:rPr>
                <a:t>xúc</a:t>
              </a:r>
              <a:endParaRPr lang="vi-VN" sz="2400" b="1" kern="0" dirty="0">
                <a:solidFill>
                  <a:srgbClr val="70101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D52A71-F759-E7C9-0FF7-88A78E2352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" r="68686"/>
          <a:stretch/>
        </p:blipFill>
        <p:spPr>
          <a:xfrm>
            <a:off x="1814433" y="1905003"/>
            <a:ext cx="1533015" cy="18400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1040F2-6421-54F8-4CF7-20AB407A86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57" r="34457"/>
          <a:stretch/>
        </p:blipFill>
        <p:spPr>
          <a:xfrm>
            <a:off x="5298620" y="1905002"/>
            <a:ext cx="1533015" cy="1840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3BCD15-878C-0CDF-AA4B-14E6988238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913"/>
          <a:stretch/>
        </p:blipFill>
        <p:spPr>
          <a:xfrm>
            <a:off x="8782807" y="1905000"/>
            <a:ext cx="1533015" cy="18400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E862B6-FC11-1979-6AF4-7C97CA4C420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79" r="52485"/>
          <a:stretch/>
        </p:blipFill>
        <p:spPr>
          <a:xfrm>
            <a:off x="3350739" y="4343401"/>
            <a:ext cx="1665969" cy="18400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BD3431-2643-A0DE-F6D3-8ADC001C7E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191" r="15"/>
          <a:stretch/>
        </p:blipFill>
        <p:spPr>
          <a:xfrm>
            <a:off x="7078163" y="4343400"/>
            <a:ext cx="1665969" cy="1840042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66AF7B-2DC5-96F6-8B5D-07A11650C079}"/>
              </a:ext>
            </a:extLst>
          </p:cNvPr>
          <p:cNvSpPr/>
          <p:nvPr/>
        </p:nvSpPr>
        <p:spPr>
          <a:xfrm>
            <a:off x="1524000" y="3503296"/>
            <a:ext cx="2147967" cy="36292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Bình thường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C0AAC29-1AAA-D1C8-546C-3EC610D00E60}"/>
              </a:ext>
            </a:extLst>
          </p:cNvPr>
          <p:cNvSpPr/>
          <p:nvPr/>
        </p:nvSpPr>
        <p:spPr>
          <a:xfrm>
            <a:off x="5298620" y="3503296"/>
            <a:ext cx="1533015" cy="36292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Vui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C520B3-170A-353D-0264-4076FCE0543E}"/>
              </a:ext>
            </a:extLst>
          </p:cNvPr>
          <p:cNvSpPr/>
          <p:nvPr/>
        </p:nvSpPr>
        <p:spPr>
          <a:xfrm>
            <a:off x="8782807" y="3503296"/>
            <a:ext cx="1533015" cy="36292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Buồn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28C1702-1118-DE67-D215-4419F7DD5621}"/>
              </a:ext>
            </a:extLst>
          </p:cNvPr>
          <p:cNvSpPr/>
          <p:nvPr/>
        </p:nvSpPr>
        <p:spPr>
          <a:xfrm>
            <a:off x="3350737" y="5941694"/>
            <a:ext cx="1665969" cy="36292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Tức giận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05F58CE-9E2D-7D9A-D2C8-23EC617A49E2}"/>
              </a:ext>
            </a:extLst>
          </p:cNvPr>
          <p:cNvSpPr/>
          <p:nvPr/>
        </p:nvSpPr>
        <p:spPr>
          <a:xfrm>
            <a:off x="7078161" y="5941694"/>
            <a:ext cx="1665969" cy="36292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Sợ hãi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219EF51-F206-9C57-03E6-697EC1D73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276600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247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C0E8BB99-8A4B-7FA6-92CB-9F25F2569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69" y="1006289"/>
            <a:ext cx="8186059" cy="674767"/>
          </a:xfrm>
        </p:spPr>
        <p:txBody>
          <a:bodyPr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sát hình ảnh SGK tr.14 và cho biết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47A346-D221-BDF2-3A78-31E99B2B13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89" t="18645" r="31106" b="16021"/>
          <a:stretch/>
        </p:blipFill>
        <p:spPr>
          <a:xfrm>
            <a:off x="558464" y="2125608"/>
            <a:ext cx="3612216" cy="1399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9E4661-04FC-7B8F-B44C-195DFAD333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099" t="5616" r="34931" b="5616"/>
          <a:stretch/>
        </p:blipFill>
        <p:spPr>
          <a:xfrm>
            <a:off x="558464" y="4521037"/>
            <a:ext cx="1364343" cy="1824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012EF7-A350-8E67-7711-EBBD456AD6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47" t="4713" r="34947"/>
          <a:stretch/>
        </p:blipFill>
        <p:spPr>
          <a:xfrm>
            <a:off x="2362200" y="4516831"/>
            <a:ext cx="1321891" cy="1826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02794E-69DA-C00A-03FF-6F63575028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681" t="4713" r="33681"/>
          <a:stretch/>
        </p:blipFill>
        <p:spPr>
          <a:xfrm>
            <a:off x="3962400" y="4519447"/>
            <a:ext cx="1433079" cy="1826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A08A2A-E362-1C4F-C2EA-CB5D980AEEDD}"/>
              </a:ext>
            </a:extLst>
          </p:cNvPr>
          <p:cNvSpPr txBox="1"/>
          <p:nvPr/>
        </p:nvSpPr>
        <p:spPr>
          <a:xfrm>
            <a:off x="4464098" y="1921510"/>
            <a:ext cx="7010399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Mỗi biểu tượng biểu đạt cảm xúc như thế nào? Chi tiết nào thể hiện cảm xúc đó và có đặc điểm về hình dạng như thế nào?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EBC136-C5C3-C742-C3F9-7FEC45008C3B}"/>
              </a:ext>
            </a:extLst>
          </p:cNvPr>
          <p:cNvSpPr txBox="1"/>
          <p:nvPr/>
        </p:nvSpPr>
        <p:spPr>
          <a:xfrm>
            <a:off x="5673788" y="4191000"/>
            <a:ext cx="599022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Mỗi khuôn mặt có cảm xúc như thế nào? Màu da, màu tóc của mỗi nhân vật gợi cho em nghĩ đến quốc gia, châu lục nào trên thế giới?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29C7A4D2-0337-E10D-66CF-4B432BD23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8284" y="1029527"/>
            <a:ext cx="8186059" cy="674767"/>
          </a:xfrm>
        </p:spPr>
        <p:txBody>
          <a:bodyPr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sát hình ảnh SGK tr.9 và cho biết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49CF1FB-178A-54F7-341A-1A53704F33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89" t="18645" r="31106" b="16021"/>
          <a:stretch/>
        </p:blipFill>
        <p:spPr>
          <a:xfrm>
            <a:off x="825561" y="1905000"/>
            <a:ext cx="5250119" cy="2034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F65C85-A43F-7F5A-6F01-47C0F9C951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099" t="5616" r="34931" b="5616"/>
          <a:stretch/>
        </p:blipFill>
        <p:spPr>
          <a:xfrm>
            <a:off x="800161" y="4339002"/>
            <a:ext cx="1637769" cy="219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CF3463-8888-0756-A407-B8C84835E1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47" t="4713" r="34947"/>
          <a:stretch/>
        </p:blipFill>
        <p:spPr>
          <a:xfrm>
            <a:off x="2819400" y="4337869"/>
            <a:ext cx="1637769" cy="2187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BF59C3-6EB5-0032-597F-1E6CFE21F92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681" t="4713" r="33681"/>
          <a:stretch/>
        </p:blipFill>
        <p:spPr>
          <a:xfrm>
            <a:off x="4754394" y="4340688"/>
            <a:ext cx="1722606" cy="2195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ADC54A1-24F9-8FBC-82FE-C392001EC2F4}"/>
              </a:ext>
            </a:extLst>
          </p:cNvPr>
          <p:cNvGrpSpPr/>
          <p:nvPr/>
        </p:nvGrpSpPr>
        <p:grpSpPr>
          <a:xfrm>
            <a:off x="7239000" y="2514600"/>
            <a:ext cx="4343400" cy="2034277"/>
            <a:chOff x="7239000" y="2514600"/>
            <a:chExt cx="4343400" cy="2034277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7D8AD3-2DB6-60B5-5E58-5BF5954B3EB3}"/>
                </a:ext>
              </a:extLst>
            </p:cNvPr>
            <p:cNvSpPr/>
            <p:nvPr/>
          </p:nvSpPr>
          <p:spPr>
            <a:xfrm>
              <a:off x="7239000" y="2514600"/>
              <a:ext cx="4343400" cy="203427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BDADA8-8911-1717-556B-54451FC7FB09}"/>
                </a:ext>
              </a:extLst>
            </p:cNvPr>
            <p:cNvSpPr txBox="1"/>
            <p:nvPr/>
          </p:nvSpPr>
          <p:spPr>
            <a:xfrm>
              <a:off x="7451696" y="2591078"/>
              <a:ext cx="3914743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219170">
                <a:lnSpc>
                  <a:spcPct val="150000"/>
                </a:lnSpc>
                <a:buClr>
                  <a:srgbClr val="000000"/>
                </a:buClr>
              </a:pPr>
              <a:r>
                <a:rPr lang="vi-VN" sz="2400" kern="0" dirty="0">
                  <a:cs typeface="+mn-ea"/>
                  <a:sym typeface="+mn-lt"/>
                </a:rPr>
                <a:t>Trên mỗi hình, có chi tiết nào đối xứng tạo sự cân đối trên khuôn mặt?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25C23E2-BE8B-2406-AD62-EAD42BCA24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68" t="18645" r="59237" b="29560"/>
          <a:stretch/>
        </p:blipFill>
        <p:spPr>
          <a:xfrm>
            <a:off x="851475" y="1701824"/>
            <a:ext cx="1276831" cy="1291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E36C60-DE4C-8E25-C0B4-C97653C0B361}"/>
              </a:ext>
            </a:extLst>
          </p:cNvPr>
          <p:cNvSpPr txBox="1"/>
          <p:nvPr/>
        </p:nvSpPr>
        <p:spPr>
          <a:xfrm>
            <a:off x="66654" y="2992954"/>
            <a:ext cx="285899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Vui: mắt mở to, miệng cười.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DA8AA7-5440-0028-A078-93038AE77F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372" t="18645" r="45233" b="32496"/>
          <a:stretch/>
        </p:blipFill>
        <p:spPr>
          <a:xfrm>
            <a:off x="4740690" y="1711472"/>
            <a:ext cx="1276831" cy="1291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C357B7C-DC04-7ECD-F64C-CAB21481F9E0}"/>
              </a:ext>
            </a:extLst>
          </p:cNvPr>
          <p:cNvSpPr txBox="1"/>
          <p:nvPr/>
        </p:nvSpPr>
        <p:spPr>
          <a:xfrm>
            <a:off x="2999101" y="2992038"/>
            <a:ext cx="483474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Vô cảm: Mắt hơi cau lại, khóe miệng hướng sang hai bên.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B7EF06-FED8-EE49-5504-3C4DFA5D72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585" t="20726" r="31020" b="30415"/>
          <a:stretch/>
        </p:blipFill>
        <p:spPr>
          <a:xfrm>
            <a:off x="9184850" y="1651649"/>
            <a:ext cx="1276831" cy="1291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1829E4B-CA80-D9CE-6801-A0E40563DFF1}"/>
              </a:ext>
            </a:extLst>
          </p:cNvPr>
          <p:cNvSpPr txBox="1"/>
          <p:nvPr/>
        </p:nvSpPr>
        <p:spPr>
          <a:xfrm>
            <a:off x="8023751" y="2992038"/>
            <a:ext cx="410159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Buồn: Mắt trùng xuống, khóe miệng hướng xuống.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42BAF5A-FEBF-ABC9-184A-3227EE1D19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099" t="5616" r="34931" b="5616"/>
          <a:stretch/>
        </p:blipFill>
        <p:spPr>
          <a:xfrm>
            <a:off x="1491365" y="4170737"/>
            <a:ext cx="999536" cy="1336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8C31C73-CAD9-ECA3-28A2-0FBE6A2C443E}"/>
              </a:ext>
            </a:extLst>
          </p:cNvPr>
          <p:cNvSpPr txBox="1"/>
          <p:nvPr/>
        </p:nvSpPr>
        <p:spPr>
          <a:xfrm>
            <a:off x="228600" y="5507554"/>
            <a:ext cx="313284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Tóc đen, da vàng – Việt Nam, châu Á.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07D61F6-02E9-185F-0241-064D3067F2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5" r="245"/>
          <a:stretch/>
        </p:blipFill>
        <p:spPr>
          <a:xfrm>
            <a:off x="5140320" y="4191000"/>
            <a:ext cx="999536" cy="1336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B17C378-2F10-2DDB-25E2-7BAEA3498671}"/>
              </a:ext>
            </a:extLst>
          </p:cNvPr>
          <p:cNvSpPr txBox="1"/>
          <p:nvPr/>
        </p:nvSpPr>
        <p:spPr>
          <a:xfrm>
            <a:off x="3877555" y="5527817"/>
            <a:ext cx="3132845" cy="113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Tóc vàng, da trắng – Mĩ, Anh, châu Âu.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25E98D9-A54C-922C-9885-37BBA596790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4780" r="-4780"/>
          <a:stretch/>
        </p:blipFill>
        <p:spPr>
          <a:xfrm>
            <a:off x="9210399" y="4160927"/>
            <a:ext cx="1146737" cy="1336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E90168A-A638-DA4A-352E-F40DC10238EE}"/>
              </a:ext>
            </a:extLst>
          </p:cNvPr>
          <p:cNvSpPr txBox="1"/>
          <p:nvPr/>
        </p:nvSpPr>
        <p:spPr>
          <a:xfrm>
            <a:off x="7992355" y="5497744"/>
            <a:ext cx="3132845" cy="113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Tóc </a:t>
            </a:r>
            <a:r>
              <a:rPr lang="it-IT" sz="2400" kern="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xoăn, da ngăm – Angola, Châu phi.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2">
            <a:extLst>
              <a:ext uri="{FF2B5EF4-FFF2-40B4-BE49-F238E27FC236}">
                <a16:creationId xmlns:a16="http://schemas.microsoft.com/office/drawing/2014/main" id="{E8651B27-EFA6-24B5-77BA-7DB7005AC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906" y="1524000"/>
            <a:ext cx="9508672" cy="674767"/>
          </a:xfrm>
        </p:spPr>
        <p:txBody>
          <a:bodyPr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sát một số cảm xúc khác của con người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1325C8-400D-60D6-2053-9EA5A1CD77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30" b="-30"/>
          <a:stretch/>
        </p:blipFill>
        <p:spPr>
          <a:xfrm>
            <a:off x="1828800" y="2286000"/>
            <a:ext cx="3627146" cy="4101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9F419A-CC53-CC06-4D88-E3E923D9F1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3" r="453"/>
          <a:stretch/>
        </p:blipFill>
        <p:spPr>
          <a:xfrm>
            <a:off x="6510270" y="2286000"/>
            <a:ext cx="4063908" cy="4101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5" name="Google Shape;1385;p54"/>
          <p:cNvGrpSpPr/>
          <p:nvPr/>
        </p:nvGrpSpPr>
        <p:grpSpPr>
          <a:xfrm>
            <a:off x="6087440" y="2514600"/>
            <a:ext cx="4577312" cy="3328393"/>
            <a:chOff x="331763" y="414153"/>
            <a:chExt cx="6903246" cy="5019697"/>
          </a:xfrm>
        </p:grpSpPr>
        <p:sp>
          <p:nvSpPr>
            <p:cNvPr id="1386" name="Google Shape;1386;p54"/>
            <p:cNvSpPr/>
            <p:nvPr/>
          </p:nvSpPr>
          <p:spPr>
            <a:xfrm>
              <a:off x="2953125" y="4725150"/>
              <a:ext cx="1660725" cy="708700"/>
            </a:xfrm>
            <a:custGeom>
              <a:avLst/>
              <a:gdLst/>
              <a:ahLst/>
              <a:cxnLst/>
              <a:rect l="l" t="t" r="r" b="b"/>
              <a:pathLst>
                <a:path w="66429" h="28348" extrusionOk="0">
                  <a:moveTo>
                    <a:pt x="6889" y="1"/>
                  </a:moveTo>
                  <a:lnTo>
                    <a:pt x="1" y="28347"/>
                  </a:lnTo>
                  <a:lnTo>
                    <a:pt x="66429" y="28347"/>
                  </a:lnTo>
                  <a:lnTo>
                    <a:pt x="59475" y="1"/>
                  </a:lnTo>
                  <a:lnTo>
                    <a:pt x="33182" y="464"/>
                  </a:lnTo>
                  <a:lnTo>
                    <a:pt x="68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87" name="Google Shape;1387;p54"/>
            <p:cNvSpPr/>
            <p:nvPr/>
          </p:nvSpPr>
          <p:spPr>
            <a:xfrm>
              <a:off x="331763" y="414153"/>
              <a:ext cx="6903246" cy="4353879"/>
            </a:xfrm>
            <a:custGeom>
              <a:avLst/>
              <a:gdLst/>
              <a:ahLst/>
              <a:cxnLst/>
              <a:rect l="l" t="t" r="r" b="b"/>
              <a:pathLst>
                <a:path w="248162" h="181204" extrusionOk="0">
                  <a:moveTo>
                    <a:pt x="4636" y="0"/>
                  </a:moveTo>
                  <a:cubicBezTo>
                    <a:pt x="2053" y="0"/>
                    <a:pt x="0" y="2053"/>
                    <a:pt x="0" y="4636"/>
                  </a:cubicBezTo>
                  <a:lnTo>
                    <a:pt x="0" y="176634"/>
                  </a:lnTo>
                  <a:cubicBezTo>
                    <a:pt x="0" y="179151"/>
                    <a:pt x="2053" y="181204"/>
                    <a:pt x="4636" y="181204"/>
                  </a:cubicBezTo>
                  <a:lnTo>
                    <a:pt x="243526" y="181204"/>
                  </a:lnTo>
                  <a:cubicBezTo>
                    <a:pt x="246109" y="181204"/>
                    <a:pt x="248162" y="179151"/>
                    <a:pt x="248162" y="176634"/>
                  </a:cubicBezTo>
                  <a:lnTo>
                    <a:pt x="248162" y="4636"/>
                  </a:lnTo>
                  <a:cubicBezTo>
                    <a:pt x="248162" y="2053"/>
                    <a:pt x="246109" y="0"/>
                    <a:pt x="2435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88" name="Google Shape;1388;p54"/>
            <p:cNvSpPr/>
            <p:nvPr/>
          </p:nvSpPr>
          <p:spPr>
            <a:xfrm>
              <a:off x="2772650" y="5206975"/>
              <a:ext cx="2020025" cy="226875"/>
            </a:xfrm>
            <a:custGeom>
              <a:avLst/>
              <a:gdLst/>
              <a:ahLst/>
              <a:cxnLst/>
              <a:rect l="l" t="t" r="r" b="b"/>
              <a:pathLst>
                <a:path w="80801" h="9075" extrusionOk="0">
                  <a:moveTo>
                    <a:pt x="4571" y="1"/>
                  </a:moveTo>
                  <a:cubicBezTo>
                    <a:pt x="2054" y="1"/>
                    <a:pt x="1" y="2054"/>
                    <a:pt x="1" y="4570"/>
                  </a:cubicBezTo>
                  <a:cubicBezTo>
                    <a:pt x="1" y="7021"/>
                    <a:pt x="2054" y="9074"/>
                    <a:pt x="4571" y="9074"/>
                  </a:cubicBezTo>
                  <a:lnTo>
                    <a:pt x="76297" y="9074"/>
                  </a:lnTo>
                  <a:cubicBezTo>
                    <a:pt x="78814" y="9074"/>
                    <a:pt x="80801" y="7021"/>
                    <a:pt x="80801" y="4570"/>
                  </a:cubicBezTo>
                  <a:cubicBezTo>
                    <a:pt x="80801" y="2054"/>
                    <a:pt x="78814" y="1"/>
                    <a:pt x="762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A9E41431-E8A2-C3F5-5CAF-11E500914B34}"/>
              </a:ext>
            </a:extLst>
          </p:cNvPr>
          <p:cNvSpPr/>
          <p:nvPr/>
        </p:nvSpPr>
        <p:spPr>
          <a:xfrm>
            <a:off x="987315" y="2057400"/>
            <a:ext cx="3979463" cy="3979463"/>
          </a:xfrm>
          <a:prstGeom prst="flowChartConnector">
            <a:avLst/>
          </a:prstGeom>
          <a:solidFill>
            <a:srgbClr val="FFFFFF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cs typeface="+mn-ea"/>
                <a:sym typeface="+mn-lt"/>
              </a:rPr>
              <a:t>Lắng nghe ca khúc “Bài hát cảm xúc”</a:t>
            </a:r>
          </a:p>
        </p:txBody>
      </p:sp>
      <p:pic>
        <p:nvPicPr>
          <p:cNvPr id="10" name="yt1s.com - The feeling song  Bài hát về cảm xúc  Cover You are my sunshine Học tiếng anh qua bài hát dễ nhất_v720P">
            <a:hlinkClick r:id="" action="ppaction://media"/>
            <a:extLst>
              <a:ext uri="{FF2B5EF4-FFF2-40B4-BE49-F238E27FC236}">
                <a16:creationId xmlns:a16="http://schemas.microsoft.com/office/drawing/2014/main" id="{5F296F41-E129-4ACF-A0FE-2FB14264B12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22130" y="2766573"/>
            <a:ext cx="4127292" cy="2322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10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">
            <a:extLst>
              <a:ext uri="{FF2B5EF4-FFF2-40B4-BE49-F238E27FC236}">
                <a16:creationId xmlns:a16="http://schemas.microsoft.com/office/drawing/2014/main" id="{708F3C6C-556D-7261-35F8-4FBFEC2EF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430" y="1644890"/>
            <a:ext cx="8186059" cy="674767"/>
          </a:xfrm>
        </p:spPr>
        <p:txBody>
          <a:bodyPr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Quan sát hình ảnh SGK tr.15 và cho biết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55C4C0C-21A3-DCDB-BB46-775B59618F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38" t="5310" r="35521" b="6163"/>
          <a:stretch/>
        </p:blipFill>
        <p:spPr>
          <a:xfrm>
            <a:off x="2846090" y="2319657"/>
            <a:ext cx="2008223" cy="2447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6264787-773B-9B62-92B8-F10F5B099E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203" t="7118" r="33203" b="4318"/>
          <a:stretch/>
        </p:blipFill>
        <p:spPr>
          <a:xfrm>
            <a:off x="5885831" y="2321226"/>
            <a:ext cx="2267569" cy="2447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975E4D9-5319-D6F1-E4F2-AFB5698C6E91}"/>
              </a:ext>
            </a:extLst>
          </p:cNvPr>
          <p:cNvSpPr txBox="1"/>
          <p:nvPr/>
        </p:nvSpPr>
        <p:spPr>
          <a:xfrm>
            <a:off x="1143000" y="4953000"/>
            <a:ext cx="826527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Mỗi khuôn mặt biểu đạt cảm xúc như thế nào?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Các sản phẩm được tạo nên bằng hình thức thực hành và chất liệu nào?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1CE56D-83E4-BAC5-87B4-EC792D95FC71}"/>
              </a:ext>
            </a:extLst>
          </p:cNvPr>
          <p:cNvSpPr txBox="1"/>
          <p:nvPr/>
        </p:nvSpPr>
        <p:spPr>
          <a:xfrm>
            <a:off x="1075384" y="4572000"/>
            <a:ext cx="9110314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Trạng thái cảm xúc trên khuôn mặt thể hiện niềm vui. 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Hai sản phẩm được tạo nên từ hình thức khác nhau: vẽ, xé, dán và bằng các chất liệu khác nhau: giấy, bìa...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16F1BE-BC79-ED04-E38A-A60477214C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38" t="5310" r="35521" b="6163"/>
          <a:stretch/>
        </p:blipFill>
        <p:spPr>
          <a:xfrm>
            <a:off x="2590800" y="1905000"/>
            <a:ext cx="2008223" cy="2447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E168B3-B539-34BA-10A2-0825BFF925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203" t="7118" r="33203" b="4318"/>
          <a:stretch/>
        </p:blipFill>
        <p:spPr>
          <a:xfrm>
            <a:off x="5630541" y="1906569"/>
            <a:ext cx="2267569" cy="2447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2" name="Google Shape;1122;p47"/>
          <p:cNvGrpSpPr/>
          <p:nvPr/>
        </p:nvGrpSpPr>
        <p:grpSpPr>
          <a:xfrm rot="142933" flipH="1">
            <a:off x="8029233" y="1908424"/>
            <a:ext cx="3937407" cy="5106827"/>
            <a:chOff x="243825" y="1259225"/>
            <a:chExt cx="3076324" cy="3990000"/>
          </a:xfrm>
        </p:grpSpPr>
        <p:sp>
          <p:nvSpPr>
            <p:cNvPr id="1123" name="Google Shape;1123;p47"/>
            <p:cNvSpPr/>
            <p:nvPr/>
          </p:nvSpPr>
          <p:spPr>
            <a:xfrm>
              <a:off x="925237" y="4513005"/>
              <a:ext cx="1871781" cy="710924"/>
            </a:xfrm>
            <a:custGeom>
              <a:avLst/>
              <a:gdLst/>
              <a:ahLst/>
              <a:cxnLst/>
              <a:rect l="l" t="t" r="r" b="b"/>
              <a:pathLst>
                <a:path w="4884" h="1855" extrusionOk="0">
                  <a:moveTo>
                    <a:pt x="4338" y="497"/>
                  </a:moveTo>
                  <a:lnTo>
                    <a:pt x="4338" y="497"/>
                  </a:lnTo>
                  <a:cubicBezTo>
                    <a:pt x="4326" y="465"/>
                    <a:pt x="3535" y="493"/>
                    <a:pt x="3450" y="489"/>
                  </a:cubicBezTo>
                  <a:cubicBezTo>
                    <a:pt x="3146" y="473"/>
                    <a:pt x="2844" y="446"/>
                    <a:pt x="2543" y="405"/>
                  </a:cubicBezTo>
                  <a:cubicBezTo>
                    <a:pt x="2242" y="365"/>
                    <a:pt x="1942" y="312"/>
                    <a:pt x="1646" y="246"/>
                  </a:cubicBezTo>
                  <a:cubicBezTo>
                    <a:pt x="1384" y="188"/>
                    <a:pt x="1059" y="152"/>
                    <a:pt x="833" y="0"/>
                  </a:cubicBezTo>
                  <a:cubicBezTo>
                    <a:pt x="555" y="582"/>
                    <a:pt x="277" y="1164"/>
                    <a:pt x="0" y="1745"/>
                  </a:cubicBezTo>
                  <a:cubicBezTo>
                    <a:pt x="1624" y="1863"/>
                    <a:pt x="3256" y="1886"/>
                    <a:pt x="4884" y="1814"/>
                  </a:cubicBezTo>
                  <a:cubicBezTo>
                    <a:pt x="4744" y="1656"/>
                    <a:pt x="4689" y="1394"/>
                    <a:pt x="4615" y="1201"/>
                  </a:cubicBezTo>
                  <a:cubicBezTo>
                    <a:pt x="4522" y="965"/>
                    <a:pt x="4430" y="730"/>
                    <a:pt x="4338" y="49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24" name="Google Shape;1124;p47"/>
            <p:cNvSpPr/>
            <p:nvPr/>
          </p:nvSpPr>
          <p:spPr>
            <a:xfrm>
              <a:off x="243825" y="4921165"/>
              <a:ext cx="449549" cy="328060"/>
            </a:xfrm>
            <a:custGeom>
              <a:avLst/>
              <a:gdLst/>
              <a:ahLst/>
              <a:cxnLst/>
              <a:rect l="l" t="t" r="r" b="b"/>
              <a:pathLst>
                <a:path w="1173" h="856" extrusionOk="0">
                  <a:moveTo>
                    <a:pt x="9" y="618"/>
                  </a:moveTo>
                  <a:lnTo>
                    <a:pt x="9" y="618"/>
                  </a:lnTo>
                  <a:cubicBezTo>
                    <a:pt x="19" y="630"/>
                    <a:pt x="37" y="641"/>
                    <a:pt x="52" y="648"/>
                  </a:cubicBezTo>
                  <a:cubicBezTo>
                    <a:pt x="375" y="804"/>
                    <a:pt x="682" y="814"/>
                    <a:pt x="1033" y="855"/>
                  </a:cubicBezTo>
                  <a:cubicBezTo>
                    <a:pt x="1048" y="857"/>
                    <a:pt x="1065" y="858"/>
                    <a:pt x="1077" y="849"/>
                  </a:cubicBezTo>
                  <a:cubicBezTo>
                    <a:pt x="1088" y="842"/>
                    <a:pt x="1092" y="826"/>
                    <a:pt x="1095" y="812"/>
                  </a:cubicBezTo>
                  <a:cubicBezTo>
                    <a:pt x="1134" y="650"/>
                    <a:pt x="1207" y="455"/>
                    <a:pt x="1155" y="288"/>
                  </a:cubicBezTo>
                  <a:cubicBezTo>
                    <a:pt x="1097" y="105"/>
                    <a:pt x="852" y="69"/>
                    <a:pt x="689" y="10"/>
                  </a:cubicBezTo>
                  <a:cubicBezTo>
                    <a:pt x="671" y="5"/>
                    <a:pt x="652" y="-3"/>
                    <a:pt x="632" y="2"/>
                  </a:cubicBezTo>
                  <a:cubicBezTo>
                    <a:pt x="615" y="6"/>
                    <a:pt x="601" y="17"/>
                    <a:pt x="589" y="28"/>
                  </a:cubicBezTo>
                  <a:cubicBezTo>
                    <a:pt x="393" y="195"/>
                    <a:pt x="204" y="371"/>
                    <a:pt x="22" y="553"/>
                  </a:cubicBezTo>
                  <a:cubicBezTo>
                    <a:pt x="12" y="563"/>
                    <a:pt x="3" y="573"/>
                    <a:pt x="0" y="585"/>
                  </a:cubicBezTo>
                  <a:cubicBezTo>
                    <a:pt x="-2" y="597"/>
                    <a:pt x="2" y="608"/>
                    <a:pt x="9" y="618"/>
                  </a:cubicBezTo>
                  <a:close/>
                </a:path>
              </a:pathLst>
            </a:custGeom>
            <a:solidFill>
              <a:srgbClr val="AB604B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25" name="Google Shape;1125;p47"/>
            <p:cNvSpPr/>
            <p:nvPr/>
          </p:nvSpPr>
          <p:spPr>
            <a:xfrm>
              <a:off x="389075" y="2951267"/>
              <a:ext cx="2518703" cy="2127024"/>
            </a:xfrm>
            <a:custGeom>
              <a:avLst/>
              <a:gdLst/>
              <a:ahLst/>
              <a:cxnLst/>
              <a:rect l="l" t="t" r="r" b="b"/>
              <a:pathLst>
                <a:path w="6572" h="5550" extrusionOk="0">
                  <a:moveTo>
                    <a:pt x="779" y="3393"/>
                  </a:moveTo>
                  <a:lnTo>
                    <a:pt x="779" y="3393"/>
                  </a:lnTo>
                  <a:cubicBezTo>
                    <a:pt x="596" y="3652"/>
                    <a:pt x="408" y="3908"/>
                    <a:pt x="216" y="4160"/>
                  </a:cubicBezTo>
                  <a:cubicBezTo>
                    <a:pt x="132" y="4268"/>
                    <a:pt x="46" y="4380"/>
                    <a:pt x="14" y="4513"/>
                  </a:cubicBezTo>
                  <a:cubicBezTo>
                    <a:pt x="-33" y="4700"/>
                    <a:pt x="43" y="4911"/>
                    <a:pt x="197" y="5025"/>
                  </a:cubicBezTo>
                  <a:cubicBezTo>
                    <a:pt x="157" y="5077"/>
                    <a:pt x="101" y="5115"/>
                    <a:pt x="39" y="5133"/>
                  </a:cubicBezTo>
                  <a:cubicBezTo>
                    <a:pt x="273" y="5357"/>
                    <a:pt x="577" y="5506"/>
                    <a:pt x="898" y="5550"/>
                  </a:cubicBezTo>
                  <a:cubicBezTo>
                    <a:pt x="895" y="5509"/>
                    <a:pt x="892" y="5468"/>
                    <a:pt x="889" y="5427"/>
                  </a:cubicBezTo>
                  <a:cubicBezTo>
                    <a:pt x="1011" y="5434"/>
                    <a:pt x="1143" y="5438"/>
                    <a:pt x="1241" y="5367"/>
                  </a:cubicBezTo>
                  <a:cubicBezTo>
                    <a:pt x="1304" y="5321"/>
                    <a:pt x="1345" y="5249"/>
                    <a:pt x="1382" y="5181"/>
                  </a:cubicBezTo>
                  <a:cubicBezTo>
                    <a:pt x="1595" y="4794"/>
                    <a:pt x="1853" y="4409"/>
                    <a:pt x="2025" y="4004"/>
                  </a:cubicBezTo>
                  <a:cubicBezTo>
                    <a:pt x="1980" y="4104"/>
                    <a:pt x="1933" y="4205"/>
                    <a:pt x="1888" y="4306"/>
                  </a:cubicBezTo>
                  <a:cubicBezTo>
                    <a:pt x="1851" y="4385"/>
                    <a:pt x="1815" y="4467"/>
                    <a:pt x="1813" y="4556"/>
                  </a:cubicBezTo>
                  <a:cubicBezTo>
                    <a:pt x="1804" y="4876"/>
                    <a:pt x="2351" y="4997"/>
                    <a:pt x="2586" y="5049"/>
                  </a:cubicBezTo>
                  <a:cubicBezTo>
                    <a:pt x="3044" y="5153"/>
                    <a:pt x="3519" y="5139"/>
                    <a:pt x="3975" y="5239"/>
                  </a:cubicBezTo>
                  <a:cubicBezTo>
                    <a:pt x="4141" y="5276"/>
                    <a:pt x="4306" y="5325"/>
                    <a:pt x="4473" y="5358"/>
                  </a:cubicBezTo>
                  <a:cubicBezTo>
                    <a:pt x="4969" y="5459"/>
                    <a:pt x="5493" y="5444"/>
                    <a:pt x="5947" y="5204"/>
                  </a:cubicBezTo>
                  <a:cubicBezTo>
                    <a:pt x="6037" y="5157"/>
                    <a:pt x="6136" y="5075"/>
                    <a:pt x="6113" y="4976"/>
                  </a:cubicBezTo>
                  <a:cubicBezTo>
                    <a:pt x="6103" y="4935"/>
                    <a:pt x="6074" y="4902"/>
                    <a:pt x="6048" y="4869"/>
                  </a:cubicBezTo>
                  <a:cubicBezTo>
                    <a:pt x="5993" y="4798"/>
                    <a:pt x="5920" y="4711"/>
                    <a:pt x="5886" y="4628"/>
                  </a:cubicBezTo>
                  <a:cubicBezTo>
                    <a:pt x="5874" y="4601"/>
                    <a:pt x="5881" y="4361"/>
                    <a:pt x="5912" y="4385"/>
                  </a:cubicBezTo>
                  <a:cubicBezTo>
                    <a:pt x="6037" y="4484"/>
                    <a:pt x="6230" y="4704"/>
                    <a:pt x="6396" y="4543"/>
                  </a:cubicBezTo>
                  <a:cubicBezTo>
                    <a:pt x="6650" y="4297"/>
                    <a:pt x="6568" y="3746"/>
                    <a:pt x="6523" y="3436"/>
                  </a:cubicBezTo>
                  <a:cubicBezTo>
                    <a:pt x="6421" y="2720"/>
                    <a:pt x="6396" y="2007"/>
                    <a:pt x="6328" y="1288"/>
                  </a:cubicBezTo>
                  <a:cubicBezTo>
                    <a:pt x="6316" y="1158"/>
                    <a:pt x="6301" y="1026"/>
                    <a:pt x="6258" y="903"/>
                  </a:cubicBezTo>
                  <a:cubicBezTo>
                    <a:pt x="6198" y="734"/>
                    <a:pt x="6071" y="581"/>
                    <a:pt x="5903" y="517"/>
                  </a:cubicBezTo>
                  <a:cubicBezTo>
                    <a:pt x="5641" y="415"/>
                    <a:pt x="5372" y="322"/>
                    <a:pt x="5115" y="209"/>
                  </a:cubicBezTo>
                  <a:cubicBezTo>
                    <a:pt x="4905" y="117"/>
                    <a:pt x="4745" y="55"/>
                    <a:pt x="4510" y="48"/>
                  </a:cubicBezTo>
                  <a:cubicBezTo>
                    <a:pt x="4260" y="38"/>
                    <a:pt x="4009" y="29"/>
                    <a:pt x="3758" y="20"/>
                  </a:cubicBezTo>
                  <a:cubicBezTo>
                    <a:pt x="3539" y="13"/>
                    <a:pt x="3302" y="-24"/>
                    <a:pt x="3088" y="24"/>
                  </a:cubicBezTo>
                  <a:cubicBezTo>
                    <a:pt x="2716" y="106"/>
                    <a:pt x="2553" y="466"/>
                    <a:pt x="2391" y="769"/>
                  </a:cubicBezTo>
                  <a:cubicBezTo>
                    <a:pt x="2181" y="1165"/>
                    <a:pt x="1960" y="1555"/>
                    <a:pt x="1728" y="1939"/>
                  </a:cubicBezTo>
                  <a:cubicBezTo>
                    <a:pt x="1429" y="2434"/>
                    <a:pt x="1112" y="2920"/>
                    <a:pt x="779" y="33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26" name="Google Shape;1126;p47"/>
            <p:cNvSpPr/>
            <p:nvPr/>
          </p:nvSpPr>
          <p:spPr>
            <a:xfrm>
              <a:off x="1160550" y="2936321"/>
              <a:ext cx="1531840" cy="1900524"/>
            </a:xfrm>
            <a:custGeom>
              <a:avLst/>
              <a:gdLst/>
              <a:ahLst/>
              <a:cxnLst/>
              <a:rect l="l" t="t" r="r" b="b"/>
              <a:pathLst>
                <a:path w="3997" h="4959" extrusionOk="0">
                  <a:moveTo>
                    <a:pt x="3970" y="529"/>
                  </a:moveTo>
                  <a:lnTo>
                    <a:pt x="3970" y="529"/>
                  </a:lnTo>
                  <a:cubicBezTo>
                    <a:pt x="4054" y="560"/>
                    <a:pt x="3913" y="1166"/>
                    <a:pt x="3901" y="1233"/>
                  </a:cubicBezTo>
                  <a:cubicBezTo>
                    <a:pt x="3840" y="1574"/>
                    <a:pt x="3792" y="1916"/>
                    <a:pt x="3761" y="2261"/>
                  </a:cubicBezTo>
                  <a:cubicBezTo>
                    <a:pt x="3699" y="3018"/>
                    <a:pt x="3678" y="3853"/>
                    <a:pt x="3929" y="4575"/>
                  </a:cubicBezTo>
                  <a:cubicBezTo>
                    <a:pt x="3937" y="4598"/>
                    <a:pt x="3945" y="4624"/>
                    <a:pt x="3937" y="4646"/>
                  </a:cubicBezTo>
                  <a:cubicBezTo>
                    <a:pt x="3928" y="4670"/>
                    <a:pt x="3904" y="4683"/>
                    <a:pt x="3882" y="4695"/>
                  </a:cubicBezTo>
                  <a:cubicBezTo>
                    <a:pt x="3348" y="4980"/>
                    <a:pt x="2699" y="5038"/>
                    <a:pt x="2124" y="4853"/>
                  </a:cubicBezTo>
                  <a:cubicBezTo>
                    <a:pt x="2166" y="4489"/>
                    <a:pt x="2188" y="4123"/>
                    <a:pt x="2191" y="3757"/>
                  </a:cubicBezTo>
                  <a:cubicBezTo>
                    <a:pt x="2131" y="4142"/>
                    <a:pt x="2020" y="4517"/>
                    <a:pt x="1860" y="4872"/>
                  </a:cubicBezTo>
                  <a:cubicBezTo>
                    <a:pt x="1680" y="4854"/>
                    <a:pt x="1501" y="4825"/>
                    <a:pt x="1325" y="4784"/>
                  </a:cubicBezTo>
                  <a:cubicBezTo>
                    <a:pt x="903" y="4685"/>
                    <a:pt x="432" y="4526"/>
                    <a:pt x="77" y="4270"/>
                  </a:cubicBezTo>
                  <a:cubicBezTo>
                    <a:pt x="-53" y="4176"/>
                    <a:pt x="9" y="4119"/>
                    <a:pt x="59" y="3987"/>
                  </a:cubicBezTo>
                  <a:cubicBezTo>
                    <a:pt x="102" y="3874"/>
                    <a:pt x="142" y="3760"/>
                    <a:pt x="183" y="3647"/>
                  </a:cubicBezTo>
                  <a:cubicBezTo>
                    <a:pt x="340" y="3203"/>
                    <a:pt x="507" y="2756"/>
                    <a:pt x="637" y="2303"/>
                  </a:cubicBezTo>
                  <a:cubicBezTo>
                    <a:pt x="714" y="2031"/>
                    <a:pt x="836" y="1782"/>
                    <a:pt x="902" y="1510"/>
                  </a:cubicBezTo>
                  <a:cubicBezTo>
                    <a:pt x="985" y="1174"/>
                    <a:pt x="1055" y="835"/>
                    <a:pt x="1116" y="494"/>
                  </a:cubicBezTo>
                  <a:cubicBezTo>
                    <a:pt x="1137" y="369"/>
                    <a:pt x="1124" y="102"/>
                    <a:pt x="1235" y="21"/>
                  </a:cubicBezTo>
                  <a:cubicBezTo>
                    <a:pt x="1286" y="-17"/>
                    <a:pt x="1817" y="10"/>
                    <a:pt x="1817" y="5"/>
                  </a:cubicBezTo>
                  <a:cubicBezTo>
                    <a:pt x="1780" y="311"/>
                    <a:pt x="1784" y="620"/>
                    <a:pt x="1827" y="925"/>
                  </a:cubicBezTo>
                  <a:cubicBezTo>
                    <a:pt x="1872" y="1243"/>
                    <a:pt x="1971" y="1570"/>
                    <a:pt x="2201" y="1796"/>
                  </a:cubicBezTo>
                  <a:cubicBezTo>
                    <a:pt x="2263" y="1856"/>
                    <a:pt x="2337" y="1910"/>
                    <a:pt x="2422" y="1922"/>
                  </a:cubicBezTo>
                  <a:cubicBezTo>
                    <a:pt x="2566" y="1943"/>
                    <a:pt x="2698" y="1845"/>
                    <a:pt x="2802" y="1745"/>
                  </a:cubicBezTo>
                  <a:cubicBezTo>
                    <a:pt x="3181" y="1380"/>
                    <a:pt x="3436" y="890"/>
                    <a:pt x="3516" y="370"/>
                  </a:cubicBezTo>
                  <a:cubicBezTo>
                    <a:pt x="3668" y="423"/>
                    <a:pt x="3818" y="477"/>
                    <a:pt x="3970" y="5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27" name="Google Shape;1127;p47"/>
            <p:cNvSpPr/>
            <p:nvPr/>
          </p:nvSpPr>
          <p:spPr>
            <a:xfrm>
              <a:off x="1809386" y="2921374"/>
              <a:ext cx="735452" cy="1926968"/>
            </a:xfrm>
            <a:custGeom>
              <a:avLst/>
              <a:gdLst/>
              <a:ahLst/>
              <a:cxnLst/>
              <a:rect l="l" t="t" r="r" b="b"/>
              <a:pathLst>
                <a:path w="1919" h="5028" extrusionOk="0">
                  <a:moveTo>
                    <a:pt x="25" y="20"/>
                  </a:moveTo>
                  <a:lnTo>
                    <a:pt x="25" y="20"/>
                  </a:lnTo>
                  <a:cubicBezTo>
                    <a:pt x="-4" y="397"/>
                    <a:pt x="-19" y="750"/>
                    <a:pt x="47" y="1126"/>
                  </a:cubicBezTo>
                  <a:cubicBezTo>
                    <a:pt x="97" y="1408"/>
                    <a:pt x="174" y="1698"/>
                    <a:pt x="361" y="1917"/>
                  </a:cubicBezTo>
                  <a:cubicBezTo>
                    <a:pt x="419" y="1984"/>
                    <a:pt x="487" y="2050"/>
                    <a:pt x="575" y="2075"/>
                  </a:cubicBezTo>
                  <a:cubicBezTo>
                    <a:pt x="586" y="2078"/>
                    <a:pt x="599" y="2082"/>
                    <a:pt x="605" y="2093"/>
                  </a:cubicBezTo>
                  <a:cubicBezTo>
                    <a:pt x="610" y="2100"/>
                    <a:pt x="610" y="2111"/>
                    <a:pt x="607" y="2120"/>
                  </a:cubicBezTo>
                  <a:cubicBezTo>
                    <a:pt x="522" y="3057"/>
                    <a:pt x="387" y="4030"/>
                    <a:pt x="29" y="4904"/>
                  </a:cubicBezTo>
                  <a:cubicBezTo>
                    <a:pt x="78" y="4946"/>
                    <a:pt x="137" y="4976"/>
                    <a:pt x="200" y="4990"/>
                  </a:cubicBezTo>
                  <a:cubicBezTo>
                    <a:pt x="302" y="4698"/>
                    <a:pt x="392" y="4404"/>
                    <a:pt x="472" y="4105"/>
                  </a:cubicBezTo>
                  <a:cubicBezTo>
                    <a:pt x="458" y="4373"/>
                    <a:pt x="425" y="4640"/>
                    <a:pt x="375" y="4904"/>
                  </a:cubicBezTo>
                  <a:cubicBezTo>
                    <a:pt x="371" y="4918"/>
                    <a:pt x="369" y="4933"/>
                    <a:pt x="378" y="4944"/>
                  </a:cubicBezTo>
                  <a:cubicBezTo>
                    <a:pt x="383" y="4952"/>
                    <a:pt x="394" y="4956"/>
                    <a:pt x="404" y="4959"/>
                  </a:cubicBezTo>
                  <a:cubicBezTo>
                    <a:pt x="475" y="4982"/>
                    <a:pt x="545" y="5005"/>
                    <a:pt x="615" y="5028"/>
                  </a:cubicBezTo>
                  <a:cubicBezTo>
                    <a:pt x="611" y="4496"/>
                    <a:pt x="606" y="3975"/>
                    <a:pt x="661" y="3446"/>
                  </a:cubicBezTo>
                  <a:cubicBezTo>
                    <a:pt x="703" y="3052"/>
                    <a:pt x="746" y="2656"/>
                    <a:pt x="792" y="2262"/>
                  </a:cubicBezTo>
                  <a:cubicBezTo>
                    <a:pt x="795" y="2233"/>
                    <a:pt x="799" y="2205"/>
                    <a:pt x="802" y="2176"/>
                  </a:cubicBezTo>
                  <a:cubicBezTo>
                    <a:pt x="804" y="2162"/>
                    <a:pt x="806" y="2145"/>
                    <a:pt x="815" y="2133"/>
                  </a:cubicBezTo>
                  <a:cubicBezTo>
                    <a:pt x="827" y="2118"/>
                    <a:pt x="847" y="2111"/>
                    <a:pt x="866" y="2105"/>
                  </a:cubicBezTo>
                  <a:cubicBezTo>
                    <a:pt x="1080" y="2032"/>
                    <a:pt x="1248" y="1863"/>
                    <a:pt x="1378" y="1679"/>
                  </a:cubicBezTo>
                  <a:cubicBezTo>
                    <a:pt x="1644" y="1304"/>
                    <a:pt x="1785" y="858"/>
                    <a:pt x="1919" y="419"/>
                  </a:cubicBezTo>
                  <a:cubicBezTo>
                    <a:pt x="1869" y="404"/>
                    <a:pt x="1819" y="388"/>
                    <a:pt x="1768" y="373"/>
                  </a:cubicBezTo>
                  <a:cubicBezTo>
                    <a:pt x="1678" y="848"/>
                    <a:pt x="1478" y="1277"/>
                    <a:pt x="1162" y="1644"/>
                  </a:cubicBezTo>
                  <a:cubicBezTo>
                    <a:pt x="1087" y="1731"/>
                    <a:pt x="1004" y="1816"/>
                    <a:pt x="896" y="1859"/>
                  </a:cubicBezTo>
                  <a:cubicBezTo>
                    <a:pt x="711" y="1933"/>
                    <a:pt x="547" y="1818"/>
                    <a:pt x="437" y="1671"/>
                  </a:cubicBezTo>
                  <a:cubicBezTo>
                    <a:pt x="352" y="1558"/>
                    <a:pt x="305" y="1421"/>
                    <a:pt x="269" y="1282"/>
                  </a:cubicBezTo>
                  <a:cubicBezTo>
                    <a:pt x="162" y="869"/>
                    <a:pt x="138" y="433"/>
                    <a:pt x="203" y="11"/>
                  </a:cubicBezTo>
                  <a:cubicBezTo>
                    <a:pt x="145" y="-1"/>
                    <a:pt x="86" y="-3"/>
                    <a:pt x="26" y="3"/>
                  </a:cubicBezTo>
                  <a:cubicBezTo>
                    <a:pt x="26" y="8"/>
                    <a:pt x="25" y="15"/>
                    <a:pt x="25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28" name="Google Shape;1128;p47"/>
            <p:cNvSpPr/>
            <p:nvPr/>
          </p:nvSpPr>
          <p:spPr>
            <a:xfrm>
              <a:off x="1976864" y="3227589"/>
              <a:ext cx="287436" cy="277088"/>
            </a:xfrm>
            <a:custGeom>
              <a:avLst/>
              <a:gdLst/>
              <a:ahLst/>
              <a:cxnLst/>
              <a:rect l="l" t="t" r="r" b="b"/>
              <a:pathLst>
                <a:path w="750" h="723" extrusionOk="0">
                  <a:moveTo>
                    <a:pt x="121" y="613"/>
                  </a:moveTo>
                  <a:lnTo>
                    <a:pt x="121" y="613"/>
                  </a:lnTo>
                  <a:cubicBezTo>
                    <a:pt x="208" y="698"/>
                    <a:pt x="337" y="740"/>
                    <a:pt x="456" y="716"/>
                  </a:cubicBezTo>
                  <a:cubicBezTo>
                    <a:pt x="681" y="669"/>
                    <a:pt x="834" y="381"/>
                    <a:pt x="699" y="181"/>
                  </a:cubicBezTo>
                  <a:cubicBezTo>
                    <a:pt x="637" y="88"/>
                    <a:pt x="533" y="30"/>
                    <a:pt x="424" y="7"/>
                  </a:cubicBezTo>
                  <a:cubicBezTo>
                    <a:pt x="244" y="-32"/>
                    <a:pt x="76" y="94"/>
                    <a:pt x="17" y="265"/>
                  </a:cubicBezTo>
                  <a:cubicBezTo>
                    <a:pt x="-31" y="400"/>
                    <a:pt x="25" y="517"/>
                    <a:pt x="121" y="61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29" name="Google Shape;1129;p47"/>
            <p:cNvSpPr/>
            <p:nvPr/>
          </p:nvSpPr>
          <p:spPr>
            <a:xfrm>
              <a:off x="2334050" y="3070841"/>
              <a:ext cx="297400" cy="746566"/>
            </a:xfrm>
            <a:custGeom>
              <a:avLst/>
              <a:gdLst/>
              <a:ahLst/>
              <a:cxnLst/>
              <a:rect l="l" t="t" r="r" b="b"/>
              <a:pathLst>
                <a:path w="776" h="1948" extrusionOk="0">
                  <a:moveTo>
                    <a:pt x="537" y="312"/>
                  </a:moveTo>
                  <a:lnTo>
                    <a:pt x="537" y="312"/>
                  </a:lnTo>
                  <a:cubicBezTo>
                    <a:pt x="475" y="835"/>
                    <a:pt x="240" y="1351"/>
                    <a:pt x="0" y="1808"/>
                  </a:cubicBezTo>
                  <a:cubicBezTo>
                    <a:pt x="70" y="1866"/>
                    <a:pt x="148" y="1914"/>
                    <a:pt x="231" y="1948"/>
                  </a:cubicBezTo>
                  <a:cubicBezTo>
                    <a:pt x="287" y="1969"/>
                    <a:pt x="583" y="1148"/>
                    <a:pt x="606" y="1069"/>
                  </a:cubicBezTo>
                  <a:cubicBezTo>
                    <a:pt x="695" y="770"/>
                    <a:pt x="771" y="442"/>
                    <a:pt x="776" y="130"/>
                  </a:cubicBezTo>
                  <a:cubicBezTo>
                    <a:pt x="776" y="116"/>
                    <a:pt x="776" y="100"/>
                    <a:pt x="771" y="87"/>
                  </a:cubicBezTo>
                  <a:cubicBezTo>
                    <a:pt x="761" y="66"/>
                    <a:pt x="739" y="54"/>
                    <a:pt x="717" y="47"/>
                  </a:cubicBezTo>
                  <a:cubicBezTo>
                    <a:pt x="664" y="25"/>
                    <a:pt x="608" y="9"/>
                    <a:pt x="552" y="0"/>
                  </a:cubicBezTo>
                  <a:cubicBezTo>
                    <a:pt x="555" y="104"/>
                    <a:pt x="550" y="208"/>
                    <a:pt x="537" y="3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0" name="Google Shape;1130;p47"/>
            <p:cNvSpPr/>
            <p:nvPr/>
          </p:nvSpPr>
          <p:spPr>
            <a:xfrm>
              <a:off x="1642290" y="2915625"/>
              <a:ext cx="162497" cy="771094"/>
            </a:xfrm>
            <a:custGeom>
              <a:avLst/>
              <a:gdLst/>
              <a:ahLst/>
              <a:cxnLst/>
              <a:rect l="l" t="t" r="r" b="b"/>
              <a:pathLst>
                <a:path w="424" h="2012" extrusionOk="0">
                  <a:moveTo>
                    <a:pt x="0" y="1712"/>
                  </a:moveTo>
                  <a:lnTo>
                    <a:pt x="0" y="1712"/>
                  </a:lnTo>
                  <a:cubicBezTo>
                    <a:pt x="0" y="1784"/>
                    <a:pt x="0" y="1855"/>
                    <a:pt x="1" y="1927"/>
                  </a:cubicBezTo>
                  <a:cubicBezTo>
                    <a:pt x="63" y="1963"/>
                    <a:pt x="130" y="1990"/>
                    <a:pt x="200" y="2007"/>
                  </a:cubicBezTo>
                  <a:cubicBezTo>
                    <a:pt x="223" y="2012"/>
                    <a:pt x="247" y="2017"/>
                    <a:pt x="267" y="2006"/>
                  </a:cubicBezTo>
                  <a:cubicBezTo>
                    <a:pt x="298" y="1989"/>
                    <a:pt x="304" y="1947"/>
                    <a:pt x="305" y="1911"/>
                  </a:cubicBezTo>
                  <a:cubicBezTo>
                    <a:pt x="317" y="1592"/>
                    <a:pt x="293" y="1280"/>
                    <a:pt x="296" y="960"/>
                  </a:cubicBezTo>
                  <a:cubicBezTo>
                    <a:pt x="297" y="877"/>
                    <a:pt x="346" y="11"/>
                    <a:pt x="424" y="19"/>
                  </a:cubicBezTo>
                  <a:cubicBezTo>
                    <a:pt x="337" y="6"/>
                    <a:pt x="111" y="-42"/>
                    <a:pt x="96" y="88"/>
                  </a:cubicBezTo>
                  <a:cubicBezTo>
                    <a:pt x="33" y="627"/>
                    <a:pt x="1" y="1170"/>
                    <a:pt x="0" y="17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1" name="Google Shape;1131;p47"/>
            <p:cNvSpPr/>
            <p:nvPr/>
          </p:nvSpPr>
          <p:spPr>
            <a:xfrm>
              <a:off x="1944288" y="2759643"/>
              <a:ext cx="459131" cy="403176"/>
            </a:xfrm>
            <a:custGeom>
              <a:avLst/>
              <a:gdLst/>
              <a:ahLst/>
              <a:cxnLst/>
              <a:rect l="l" t="t" r="r" b="b"/>
              <a:pathLst>
                <a:path w="1198" h="1052" extrusionOk="0">
                  <a:moveTo>
                    <a:pt x="407" y="407"/>
                  </a:moveTo>
                  <a:lnTo>
                    <a:pt x="407" y="407"/>
                  </a:lnTo>
                  <a:cubicBezTo>
                    <a:pt x="392" y="453"/>
                    <a:pt x="369" y="494"/>
                    <a:pt x="320" y="530"/>
                  </a:cubicBezTo>
                  <a:cubicBezTo>
                    <a:pt x="231" y="598"/>
                    <a:pt x="112" y="608"/>
                    <a:pt x="0" y="616"/>
                  </a:cubicBezTo>
                  <a:cubicBezTo>
                    <a:pt x="69" y="755"/>
                    <a:pt x="194" y="828"/>
                    <a:pt x="310" y="919"/>
                  </a:cubicBezTo>
                  <a:cubicBezTo>
                    <a:pt x="475" y="1047"/>
                    <a:pt x="671" y="1091"/>
                    <a:pt x="865" y="1012"/>
                  </a:cubicBezTo>
                  <a:cubicBezTo>
                    <a:pt x="984" y="964"/>
                    <a:pt x="1107" y="908"/>
                    <a:pt x="1198" y="816"/>
                  </a:cubicBezTo>
                  <a:cubicBezTo>
                    <a:pt x="1104" y="787"/>
                    <a:pt x="1005" y="753"/>
                    <a:pt x="952" y="672"/>
                  </a:cubicBezTo>
                  <a:cubicBezTo>
                    <a:pt x="912" y="609"/>
                    <a:pt x="908" y="531"/>
                    <a:pt x="913" y="458"/>
                  </a:cubicBezTo>
                  <a:cubicBezTo>
                    <a:pt x="921" y="340"/>
                    <a:pt x="947" y="223"/>
                    <a:pt x="992" y="113"/>
                  </a:cubicBezTo>
                  <a:cubicBezTo>
                    <a:pt x="824" y="75"/>
                    <a:pt x="657" y="37"/>
                    <a:pt x="489" y="0"/>
                  </a:cubicBezTo>
                  <a:cubicBezTo>
                    <a:pt x="504" y="3"/>
                    <a:pt x="438" y="264"/>
                    <a:pt x="432" y="291"/>
                  </a:cubicBezTo>
                  <a:cubicBezTo>
                    <a:pt x="426" y="332"/>
                    <a:pt x="419" y="371"/>
                    <a:pt x="407" y="407"/>
                  </a:cubicBezTo>
                  <a:close/>
                </a:path>
              </a:pathLst>
            </a:custGeom>
            <a:solidFill>
              <a:srgbClr val="99503A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2" name="Google Shape;1132;p47"/>
            <p:cNvSpPr/>
            <p:nvPr/>
          </p:nvSpPr>
          <p:spPr>
            <a:xfrm>
              <a:off x="1653788" y="1506037"/>
              <a:ext cx="1401153" cy="1375859"/>
            </a:xfrm>
            <a:custGeom>
              <a:avLst/>
              <a:gdLst/>
              <a:ahLst/>
              <a:cxnLst/>
              <a:rect l="l" t="t" r="r" b="b"/>
              <a:pathLst>
                <a:path w="3656" h="3590" extrusionOk="0">
                  <a:moveTo>
                    <a:pt x="3340" y="730"/>
                  </a:moveTo>
                  <a:lnTo>
                    <a:pt x="3340" y="730"/>
                  </a:lnTo>
                  <a:cubicBezTo>
                    <a:pt x="3534" y="1110"/>
                    <a:pt x="3436" y="1602"/>
                    <a:pt x="3350" y="2000"/>
                  </a:cubicBezTo>
                  <a:cubicBezTo>
                    <a:pt x="3372" y="1927"/>
                    <a:pt x="3442" y="1780"/>
                    <a:pt x="3537" y="1821"/>
                  </a:cubicBezTo>
                  <a:cubicBezTo>
                    <a:pt x="3559" y="1831"/>
                    <a:pt x="3577" y="1848"/>
                    <a:pt x="3591" y="1868"/>
                  </a:cubicBezTo>
                  <a:cubicBezTo>
                    <a:pt x="3648" y="1944"/>
                    <a:pt x="3660" y="2044"/>
                    <a:pt x="3655" y="2138"/>
                  </a:cubicBezTo>
                  <a:cubicBezTo>
                    <a:pt x="3647" y="2288"/>
                    <a:pt x="3598" y="2468"/>
                    <a:pt x="3495" y="2582"/>
                  </a:cubicBezTo>
                  <a:cubicBezTo>
                    <a:pt x="3443" y="2638"/>
                    <a:pt x="3244" y="2736"/>
                    <a:pt x="3244" y="2575"/>
                  </a:cubicBezTo>
                  <a:cubicBezTo>
                    <a:pt x="3243" y="2914"/>
                    <a:pt x="3219" y="3261"/>
                    <a:pt x="2891" y="3450"/>
                  </a:cubicBezTo>
                  <a:cubicBezTo>
                    <a:pt x="2778" y="3513"/>
                    <a:pt x="2651" y="3545"/>
                    <a:pt x="2524" y="3565"/>
                  </a:cubicBezTo>
                  <a:cubicBezTo>
                    <a:pt x="1949" y="3653"/>
                    <a:pt x="1358" y="3501"/>
                    <a:pt x="836" y="3247"/>
                  </a:cubicBezTo>
                  <a:cubicBezTo>
                    <a:pt x="607" y="3134"/>
                    <a:pt x="374" y="2993"/>
                    <a:pt x="231" y="2775"/>
                  </a:cubicBezTo>
                  <a:cubicBezTo>
                    <a:pt x="73" y="2535"/>
                    <a:pt x="16" y="2283"/>
                    <a:pt x="3" y="1996"/>
                  </a:cubicBezTo>
                  <a:cubicBezTo>
                    <a:pt x="-8" y="1735"/>
                    <a:pt x="13" y="1473"/>
                    <a:pt x="63" y="1217"/>
                  </a:cubicBezTo>
                  <a:cubicBezTo>
                    <a:pt x="106" y="1005"/>
                    <a:pt x="172" y="793"/>
                    <a:pt x="292" y="612"/>
                  </a:cubicBezTo>
                  <a:cubicBezTo>
                    <a:pt x="576" y="182"/>
                    <a:pt x="1125" y="-7"/>
                    <a:pt x="1641" y="0"/>
                  </a:cubicBezTo>
                  <a:cubicBezTo>
                    <a:pt x="2213" y="7"/>
                    <a:pt x="3048" y="155"/>
                    <a:pt x="3340" y="730"/>
                  </a:cubicBezTo>
                  <a:close/>
                </a:path>
              </a:pathLst>
            </a:custGeom>
            <a:solidFill>
              <a:srgbClr val="AB604B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4" name="Google Shape;1134;p47"/>
            <p:cNvSpPr/>
            <p:nvPr/>
          </p:nvSpPr>
          <p:spPr>
            <a:xfrm>
              <a:off x="3016611" y="2372179"/>
              <a:ext cx="45990" cy="46756"/>
            </a:xfrm>
            <a:custGeom>
              <a:avLst/>
              <a:gdLst/>
              <a:ahLst/>
              <a:cxnLst/>
              <a:rect l="l" t="t" r="r" b="b"/>
              <a:pathLst>
                <a:path w="120" h="122" extrusionOk="0">
                  <a:moveTo>
                    <a:pt x="107" y="92"/>
                  </a:moveTo>
                  <a:lnTo>
                    <a:pt x="107" y="92"/>
                  </a:lnTo>
                  <a:cubicBezTo>
                    <a:pt x="114" y="83"/>
                    <a:pt x="120" y="71"/>
                    <a:pt x="120" y="57"/>
                  </a:cubicBezTo>
                  <a:cubicBezTo>
                    <a:pt x="122" y="-62"/>
                    <a:pt x="-35" y="31"/>
                    <a:pt x="7" y="98"/>
                  </a:cubicBezTo>
                  <a:cubicBezTo>
                    <a:pt x="31" y="138"/>
                    <a:pt x="82" y="124"/>
                    <a:pt x="107" y="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5" name="Google Shape;1135;p47"/>
            <p:cNvSpPr/>
            <p:nvPr/>
          </p:nvSpPr>
          <p:spPr>
            <a:xfrm>
              <a:off x="2686636" y="2513214"/>
              <a:ext cx="180510" cy="175911"/>
            </a:xfrm>
            <a:custGeom>
              <a:avLst/>
              <a:gdLst/>
              <a:ahLst/>
              <a:cxnLst/>
              <a:rect l="l" t="t" r="r" b="b"/>
              <a:pathLst>
                <a:path w="471" h="459" extrusionOk="0">
                  <a:moveTo>
                    <a:pt x="215" y="0"/>
                  </a:moveTo>
                  <a:lnTo>
                    <a:pt x="215" y="0"/>
                  </a:lnTo>
                  <a:cubicBezTo>
                    <a:pt x="126" y="0"/>
                    <a:pt x="41" y="50"/>
                    <a:pt x="8" y="161"/>
                  </a:cubicBezTo>
                  <a:cubicBezTo>
                    <a:pt x="-27" y="284"/>
                    <a:pt x="58" y="427"/>
                    <a:pt x="183" y="454"/>
                  </a:cubicBezTo>
                  <a:cubicBezTo>
                    <a:pt x="200" y="457"/>
                    <a:pt x="216" y="459"/>
                    <a:pt x="234" y="459"/>
                  </a:cubicBezTo>
                  <a:cubicBezTo>
                    <a:pt x="253" y="459"/>
                    <a:pt x="270" y="457"/>
                    <a:pt x="288" y="454"/>
                  </a:cubicBezTo>
                  <a:cubicBezTo>
                    <a:pt x="357" y="439"/>
                    <a:pt x="422" y="399"/>
                    <a:pt x="453" y="337"/>
                  </a:cubicBezTo>
                  <a:cubicBezTo>
                    <a:pt x="480" y="280"/>
                    <a:pt x="474" y="211"/>
                    <a:pt x="449" y="153"/>
                  </a:cubicBezTo>
                  <a:cubicBezTo>
                    <a:pt x="405" y="55"/>
                    <a:pt x="309" y="0"/>
                    <a:pt x="215" y="0"/>
                  </a:cubicBezTo>
                  <a:close/>
                </a:path>
              </a:pathLst>
            </a:custGeom>
            <a:solidFill>
              <a:srgbClr val="E3727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6" name="Google Shape;1136;p47"/>
            <p:cNvSpPr/>
            <p:nvPr/>
          </p:nvSpPr>
          <p:spPr>
            <a:xfrm>
              <a:off x="1779493" y="2337303"/>
              <a:ext cx="277088" cy="202738"/>
            </a:xfrm>
            <a:custGeom>
              <a:avLst/>
              <a:gdLst/>
              <a:ahLst/>
              <a:cxnLst/>
              <a:rect l="l" t="t" r="r" b="b"/>
              <a:pathLst>
                <a:path w="723" h="529" extrusionOk="0">
                  <a:moveTo>
                    <a:pt x="274" y="0"/>
                  </a:moveTo>
                  <a:lnTo>
                    <a:pt x="274" y="0"/>
                  </a:lnTo>
                  <a:cubicBezTo>
                    <a:pt x="216" y="0"/>
                    <a:pt x="160" y="10"/>
                    <a:pt x="108" y="33"/>
                  </a:cubicBezTo>
                  <a:cubicBezTo>
                    <a:pt x="69" y="51"/>
                    <a:pt x="33" y="76"/>
                    <a:pt x="14" y="114"/>
                  </a:cubicBezTo>
                  <a:cubicBezTo>
                    <a:pt x="2" y="140"/>
                    <a:pt x="-2" y="168"/>
                    <a:pt x="0" y="196"/>
                  </a:cubicBezTo>
                  <a:cubicBezTo>
                    <a:pt x="6" y="268"/>
                    <a:pt x="46" y="336"/>
                    <a:pt x="100" y="384"/>
                  </a:cubicBezTo>
                  <a:cubicBezTo>
                    <a:pt x="154" y="434"/>
                    <a:pt x="222" y="467"/>
                    <a:pt x="291" y="491"/>
                  </a:cubicBezTo>
                  <a:cubicBezTo>
                    <a:pt x="349" y="513"/>
                    <a:pt x="414" y="529"/>
                    <a:pt x="473" y="529"/>
                  </a:cubicBezTo>
                  <a:cubicBezTo>
                    <a:pt x="478" y="529"/>
                    <a:pt x="481" y="529"/>
                    <a:pt x="484" y="529"/>
                  </a:cubicBezTo>
                  <a:cubicBezTo>
                    <a:pt x="551" y="526"/>
                    <a:pt x="618" y="502"/>
                    <a:pt x="661" y="451"/>
                  </a:cubicBezTo>
                  <a:cubicBezTo>
                    <a:pt x="845" y="235"/>
                    <a:pt x="581" y="60"/>
                    <a:pt x="399" y="15"/>
                  </a:cubicBezTo>
                  <a:cubicBezTo>
                    <a:pt x="358" y="6"/>
                    <a:pt x="316" y="0"/>
                    <a:pt x="274" y="0"/>
                  </a:cubicBezTo>
                  <a:close/>
                </a:path>
              </a:pathLst>
            </a:custGeom>
            <a:solidFill>
              <a:srgbClr val="E3727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7" name="Google Shape;1137;p47"/>
            <p:cNvSpPr/>
            <p:nvPr/>
          </p:nvSpPr>
          <p:spPr>
            <a:xfrm>
              <a:off x="2946477" y="2272151"/>
              <a:ext cx="65535" cy="161730"/>
            </a:xfrm>
            <a:custGeom>
              <a:avLst/>
              <a:gdLst/>
              <a:ahLst/>
              <a:cxnLst/>
              <a:rect l="l" t="t" r="r" b="b"/>
              <a:pathLst>
                <a:path w="171" h="422" extrusionOk="0">
                  <a:moveTo>
                    <a:pt x="96" y="177"/>
                  </a:moveTo>
                  <a:lnTo>
                    <a:pt x="96" y="177"/>
                  </a:lnTo>
                  <a:moveTo>
                    <a:pt x="117" y="0"/>
                  </a:moveTo>
                  <a:lnTo>
                    <a:pt x="117" y="0"/>
                  </a:lnTo>
                  <a:lnTo>
                    <a:pt x="116" y="0"/>
                  </a:lnTo>
                  <a:cubicBezTo>
                    <a:pt x="106" y="0"/>
                    <a:pt x="95" y="5"/>
                    <a:pt x="89" y="14"/>
                  </a:cubicBezTo>
                  <a:cubicBezTo>
                    <a:pt x="83" y="22"/>
                    <a:pt x="79" y="31"/>
                    <a:pt x="75" y="38"/>
                  </a:cubicBezTo>
                  <a:cubicBezTo>
                    <a:pt x="68" y="55"/>
                    <a:pt x="61" y="72"/>
                    <a:pt x="55" y="89"/>
                  </a:cubicBezTo>
                  <a:cubicBezTo>
                    <a:pt x="29" y="154"/>
                    <a:pt x="12" y="223"/>
                    <a:pt x="0" y="292"/>
                  </a:cubicBezTo>
                  <a:cubicBezTo>
                    <a:pt x="0" y="293"/>
                    <a:pt x="0" y="294"/>
                    <a:pt x="0" y="296"/>
                  </a:cubicBezTo>
                  <a:lnTo>
                    <a:pt x="0" y="296"/>
                  </a:lnTo>
                  <a:cubicBezTo>
                    <a:pt x="25" y="300"/>
                    <a:pt x="25" y="300"/>
                    <a:pt x="25" y="300"/>
                  </a:cubicBezTo>
                  <a:cubicBezTo>
                    <a:pt x="32" y="260"/>
                    <a:pt x="50" y="224"/>
                    <a:pt x="78" y="194"/>
                  </a:cubicBezTo>
                  <a:cubicBezTo>
                    <a:pt x="81" y="190"/>
                    <a:pt x="84" y="187"/>
                    <a:pt x="88" y="184"/>
                  </a:cubicBezTo>
                  <a:cubicBezTo>
                    <a:pt x="91" y="182"/>
                    <a:pt x="94" y="179"/>
                    <a:pt x="95" y="178"/>
                  </a:cubicBezTo>
                  <a:cubicBezTo>
                    <a:pt x="96" y="180"/>
                    <a:pt x="97" y="183"/>
                    <a:pt x="97" y="188"/>
                  </a:cubicBezTo>
                  <a:cubicBezTo>
                    <a:pt x="100" y="209"/>
                    <a:pt x="100" y="228"/>
                    <a:pt x="99" y="249"/>
                  </a:cubicBezTo>
                  <a:cubicBezTo>
                    <a:pt x="95" y="290"/>
                    <a:pt x="84" y="332"/>
                    <a:pt x="67" y="369"/>
                  </a:cubicBezTo>
                  <a:cubicBezTo>
                    <a:pt x="59" y="385"/>
                    <a:pt x="50" y="402"/>
                    <a:pt x="40" y="417"/>
                  </a:cubicBezTo>
                  <a:cubicBezTo>
                    <a:pt x="43" y="418"/>
                    <a:pt x="45" y="420"/>
                    <a:pt x="46" y="422"/>
                  </a:cubicBezTo>
                  <a:cubicBezTo>
                    <a:pt x="59" y="407"/>
                    <a:pt x="70" y="392"/>
                    <a:pt x="79" y="374"/>
                  </a:cubicBezTo>
                  <a:cubicBezTo>
                    <a:pt x="100" y="337"/>
                    <a:pt x="114" y="295"/>
                    <a:pt x="120" y="251"/>
                  </a:cubicBezTo>
                  <a:cubicBezTo>
                    <a:pt x="123" y="229"/>
                    <a:pt x="124" y="207"/>
                    <a:pt x="122" y="185"/>
                  </a:cubicBezTo>
                  <a:cubicBezTo>
                    <a:pt x="122" y="180"/>
                    <a:pt x="120" y="172"/>
                    <a:pt x="116" y="166"/>
                  </a:cubicBezTo>
                  <a:cubicBezTo>
                    <a:pt x="114" y="161"/>
                    <a:pt x="112" y="158"/>
                    <a:pt x="106" y="155"/>
                  </a:cubicBezTo>
                  <a:cubicBezTo>
                    <a:pt x="103" y="154"/>
                    <a:pt x="100" y="153"/>
                    <a:pt x="95" y="153"/>
                  </a:cubicBezTo>
                  <a:cubicBezTo>
                    <a:pt x="93" y="153"/>
                    <a:pt x="91" y="153"/>
                    <a:pt x="89" y="154"/>
                  </a:cubicBezTo>
                  <a:cubicBezTo>
                    <a:pt x="79" y="157"/>
                    <a:pt x="77" y="161"/>
                    <a:pt x="71" y="166"/>
                  </a:cubicBezTo>
                  <a:cubicBezTo>
                    <a:pt x="68" y="169"/>
                    <a:pt x="63" y="172"/>
                    <a:pt x="59" y="177"/>
                  </a:cubicBezTo>
                  <a:cubicBezTo>
                    <a:pt x="55" y="181"/>
                    <a:pt x="50" y="187"/>
                    <a:pt x="46" y="191"/>
                  </a:cubicBezTo>
                  <a:cubicBezTo>
                    <a:pt x="55" y="159"/>
                    <a:pt x="63" y="127"/>
                    <a:pt x="72" y="94"/>
                  </a:cubicBezTo>
                  <a:cubicBezTo>
                    <a:pt x="79" y="78"/>
                    <a:pt x="83" y="61"/>
                    <a:pt x="90" y="45"/>
                  </a:cubicBezTo>
                  <a:cubicBezTo>
                    <a:pt x="95" y="28"/>
                    <a:pt x="103" y="13"/>
                    <a:pt x="117" y="11"/>
                  </a:cubicBezTo>
                  <a:cubicBezTo>
                    <a:pt x="119" y="11"/>
                    <a:pt x="120" y="11"/>
                    <a:pt x="122" y="11"/>
                  </a:cubicBezTo>
                  <a:cubicBezTo>
                    <a:pt x="136" y="11"/>
                    <a:pt x="150" y="20"/>
                    <a:pt x="157" y="33"/>
                  </a:cubicBezTo>
                  <a:cubicBezTo>
                    <a:pt x="166" y="48"/>
                    <a:pt x="169" y="66"/>
                    <a:pt x="171" y="83"/>
                  </a:cubicBezTo>
                  <a:cubicBezTo>
                    <a:pt x="171" y="66"/>
                    <a:pt x="170" y="47"/>
                    <a:pt x="162" y="31"/>
                  </a:cubicBezTo>
                  <a:cubicBezTo>
                    <a:pt x="155" y="13"/>
                    <a:pt x="138" y="0"/>
                    <a:pt x="117" y="0"/>
                  </a:cubicBezTo>
                  <a:close/>
                </a:path>
              </a:pathLst>
            </a:custGeom>
            <a:solidFill>
              <a:srgbClr val="84422E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8" name="Google Shape;1138;p47"/>
            <p:cNvSpPr/>
            <p:nvPr/>
          </p:nvSpPr>
          <p:spPr>
            <a:xfrm>
              <a:off x="1903664" y="1911131"/>
              <a:ext cx="425405" cy="477143"/>
            </a:xfrm>
            <a:custGeom>
              <a:avLst/>
              <a:gdLst/>
              <a:ahLst/>
              <a:cxnLst/>
              <a:rect l="l" t="t" r="r" b="b"/>
              <a:pathLst>
                <a:path w="1110" h="1245" extrusionOk="0">
                  <a:moveTo>
                    <a:pt x="1091" y="751"/>
                  </a:moveTo>
                  <a:lnTo>
                    <a:pt x="1091" y="751"/>
                  </a:lnTo>
                  <a:cubicBezTo>
                    <a:pt x="1011" y="1087"/>
                    <a:pt x="706" y="1302"/>
                    <a:pt x="410" y="1232"/>
                  </a:cubicBezTo>
                  <a:cubicBezTo>
                    <a:pt x="114" y="1162"/>
                    <a:pt x="-60" y="832"/>
                    <a:pt x="20" y="496"/>
                  </a:cubicBezTo>
                  <a:cubicBezTo>
                    <a:pt x="100" y="159"/>
                    <a:pt x="405" y="-58"/>
                    <a:pt x="701" y="14"/>
                  </a:cubicBezTo>
                  <a:cubicBezTo>
                    <a:pt x="996" y="84"/>
                    <a:pt x="1171" y="414"/>
                    <a:pt x="1091" y="7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39" name="Google Shape;1139;p47"/>
            <p:cNvSpPr/>
            <p:nvPr/>
          </p:nvSpPr>
          <p:spPr>
            <a:xfrm>
              <a:off x="1957319" y="1989697"/>
              <a:ext cx="311197" cy="346839"/>
            </a:xfrm>
            <a:custGeom>
              <a:avLst/>
              <a:gdLst/>
              <a:ahLst/>
              <a:cxnLst/>
              <a:rect l="l" t="t" r="r" b="b"/>
              <a:pathLst>
                <a:path w="812" h="905" extrusionOk="0">
                  <a:moveTo>
                    <a:pt x="798" y="546"/>
                  </a:moveTo>
                  <a:lnTo>
                    <a:pt x="798" y="546"/>
                  </a:lnTo>
                  <a:cubicBezTo>
                    <a:pt x="739" y="791"/>
                    <a:pt x="516" y="947"/>
                    <a:pt x="301" y="895"/>
                  </a:cubicBezTo>
                  <a:cubicBezTo>
                    <a:pt x="84" y="843"/>
                    <a:pt x="-44" y="604"/>
                    <a:pt x="14" y="359"/>
                  </a:cubicBezTo>
                  <a:cubicBezTo>
                    <a:pt x="72" y="114"/>
                    <a:pt x="295" y="-42"/>
                    <a:pt x="510" y="10"/>
                  </a:cubicBezTo>
                  <a:cubicBezTo>
                    <a:pt x="728" y="61"/>
                    <a:pt x="855" y="302"/>
                    <a:pt x="798" y="546"/>
                  </a:cubicBezTo>
                  <a:close/>
                </a:path>
              </a:pathLst>
            </a:custGeom>
            <a:solidFill>
              <a:srgbClr val="1821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0" name="Google Shape;1140;p47"/>
            <p:cNvSpPr/>
            <p:nvPr/>
          </p:nvSpPr>
          <p:spPr>
            <a:xfrm>
              <a:off x="1950037" y="2018824"/>
              <a:ext cx="129154" cy="123789"/>
            </a:xfrm>
            <a:custGeom>
              <a:avLst/>
              <a:gdLst/>
              <a:ahLst/>
              <a:cxnLst/>
              <a:rect l="l" t="t" r="r" b="b"/>
              <a:pathLst>
                <a:path w="337" h="323" extrusionOk="0">
                  <a:moveTo>
                    <a:pt x="122" y="3"/>
                  </a:moveTo>
                  <a:lnTo>
                    <a:pt x="122" y="3"/>
                  </a:lnTo>
                  <a:cubicBezTo>
                    <a:pt x="132" y="-1"/>
                    <a:pt x="141" y="-1"/>
                    <a:pt x="149" y="5"/>
                  </a:cubicBezTo>
                  <a:cubicBezTo>
                    <a:pt x="153" y="7"/>
                    <a:pt x="155" y="11"/>
                    <a:pt x="157" y="15"/>
                  </a:cubicBezTo>
                  <a:cubicBezTo>
                    <a:pt x="221" y="115"/>
                    <a:pt x="280" y="218"/>
                    <a:pt x="337" y="323"/>
                  </a:cubicBezTo>
                  <a:cubicBezTo>
                    <a:pt x="229" y="301"/>
                    <a:pt x="124" y="274"/>
                    <a:pt x="21" y="236"/>
                  </a:cubicBezTo>
                  <a:cubicBezTo>
                    <a:pt x="14" y="234"/>
                    <a:pt x="7" y="230"/>
                    <a:pt x="2" y="223"/>
                  </a:cubicBezTo>
                  <a:cubicBezTo>
                    <a:pt x="0" y="218"/>
                    <a:pt x="0" y="212"/>
                    <a:pt x="0" y="206"/>
                  </a:cubicBezTo>
                  <a:cubicBezTo>
                    <a:pt x="7" y="129"/>
                    <a:pt x="52" y="64"/>
                    <a:pt x="106" y="13"/>
                  </a:cubicBezTo>
                  <a:cubicBezTo>
                    <a:pt x="111" y="8"/>
                    <a:pt x="116" y="5"/>
                    <a:pt x="12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1" name="Google Shape;1141;p47"/>
            <p:cNvSpPr/>
            <p:nvPr/>
          </p:nvSpPr>
          <p:spPr>
            <a:xfrm>
              <a:off x="2011740" y="2220796"/>
              <a:ext cx="104243" cy="69751"/>
            </a:xfrm>
            <a:custGeom>
              <a:avLst/>
              <a:gdLst/>
              <a:ahLst/>
              <a:cxnLst/>
              <a:rect l="l" t="t" r="r" b="b"/>
              <a:pathLst>
                <a:path w="272" h="182" extrusionOk="0">
                  <a:moveTo>
                    <a:pt x="257" y="115"/>
                  </a:moveTo>
                  <a:lnTo>
                    <a:pt x="257" y="115"/>
                  </a:lnTo>
                  <a:cubicBezTo>
                    <a:pt x="266" y="118"/>
                    <a:pt x="273" y="123"/>
                    <a:pt x="272" y="131"/>
                  </a:cubicBezTo>
                  <a:cubicBezTo>
                    <a:pt x="271" y="134"/>
                    <a:pt x="268" y="137"/>
                    <a:pt x="266" y="139"/>
                  </a:cubicBezTo>
                  <a:cubicBezTo>
                    <a:pt x="250" y="155"/>
                    <a:pt x="234" y="167"/>
                    <a:pt x="213" y="174"/>
                  </a:cubicBezTo>
                  <a:cubicBezTo>
                    <a:pt x="166" y="190"/>
                    <a:pt x="112" y="182"/>
                    <a:pt x="72" y="155"/>
                  </a:cubicBezTo>
                  <a:cubicBezTo>
                    <a:pt x="42" y="136"/>
                    <a:pt x="20" y="115"/>
                    <a:pt x="5" y="83"/>
                  </a:cubicBezTo>
                  <a:cubicBezTo>
                    <a:pt x="3" y="78"/>
                    <a:pt x="-1" y="71"/>
                    <a:pt x="0" y="66"/>
                  </a:cubicBezTo>
                  <a:cubicBezTo>
                    <a:pt x="0" y="58"/>
                    <a:pt x="5" y="51"/>
                    <a:pt x="9" y="45"/>
                  </a:cubicBezTo>
                  <a:cubicBezTo>
                    <a:pt x="22" y="28"/>
                    <a:pt x="39" y="14"/>
                    <a:pt x="58" y="4"/>
                  </a:cubicBezTo>
                  <a:cubicBezTo>
                    <a:pt x="64" y="1"/>
                    <a:pt x="73" y="-2"/>
                    <a:pt x="79" y="1"/>
                  </a:cubicBezTo>
                  <a:cubicBezTo>
                    <a:pt x="83" y="3"/>
                    <a:pt x="86" y="6"/>
                    <a:pt x="88" y="10"/>
                  </a:cubicBezTo>
                  <a:cubicBezTo>
                    <a:pt x="101" y="30"/>
                    <a:pt x="109" y="54"/>
                    <a:pt x="126" y="72"/>
                  </a:cubicBezTo>
                  <a:cubicBezTo>
                    <a:pt x="155" y="106"/>
                    <a:pt x="204" y="112"/>
                    <a:pt x="248" y="114"/>
                  </a:cubicBezTo>
                  <a:cubicBezTo>
                    <a:pt x="251" y="114"/>
                    <a:pt x="254" y="115"/>
                    <a:pt x="257" y="1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27333" rIns="120000" bIns="27333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2" name="Google Shape;1142;p47"/>
            <p:cNvSpPr/>
            <p:nvPr/>
          </p:nvSpPr>
          <p:spPr>
            <a:xfrm>
              <a:off x="1991811" y="2183237"/>
              <a:ext cx="35259" cy="37942"/>
            </a:xfrm>
            <a:custGeom>
              <a:avLst/>
              <a:gdLst/>
              <a:ahLst/>
              <a:cxnLst/>
              <a:rect l="l" t="t" r="r" b="b"/>
              <a:pathLst>
                <a:path w="92" h="99" extrusionOk="0">
                  <a:moveTo>
                    <a:pt x="92" y="37"/>
                  </a:moveTo>
                  <a:lnTo>
                    <a:pt x="92" y="37"/>
                  </a:lnTo>
                  <a:cubicBezTo>
                    <a:pt x="93" y="-5"/>
                    <a:pt x="39" y="-8"/>
                    <a:pt x="14" y="13"/>
                  </a:cubicBezTo>
                  <a:cubicBezTo>
                    <a:pt x="5" y="20"/>
                    <a:pt x="0" y="29"/>
                    <a:pt x="0" y="39"/>
                  </a:cubicBezTo>
                  <a:cubicBezTo>
                    <a:pt x="0" y="46"/>
                    <a:pt x="2" y="53"/>
                    <a:pt x="3" y="59"/>
                  </a:cubicBezTo>
                  <a:cubicBezTo>
                    <a:pt x="6" y="70"/>
                    <a:pt x="6" y="84"/>
                    <a:pt x="14" y="91"/>
                  </a:cubicBezTo>
                  <a:cubicBezTo>
                    <a:pt x="23" y="101"/>
                    <a:pt x="38" y="100"/>
                    <a:pt x="50" y="95"/>
                  </a:cubicBezTo>
                  <a:cubicBezTo>
                    <a:pt x="67" y="85"/>
                    <a:pt x="92" y="57"/>
                    <a:pt x="9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3" name="Google Shape;1143;p47"/>
            <p:cNvSpPr/>
            <p:nvPr/>
          </p:nvSpPr>
          <p:spPr>
            <a:xfrm>
              <a:off x="1762630" y="1882004"/>
              <a:ext cx="572572" cy="372133"/>
            </a:xfrm>
            <a:custGeom>
              <a:avLst/>
              <a:gdLst/>
              <a:ahLst/>
              <a:cxnLst/>
              <a:rect l="l" t="t" r="r" b="b"/>
              <a:pathLst>
                <a:path w="1494" h="971" extrusionOk="0">
                  <a:moveTo>
                    <a:pt x="576" y="282"/>
                  </a:moveTo>
                  <a:lnTo>
                    <a:pt x="576" y="282"/>
                  </a:lnTo>
                  <a:cubicBezTo>
                    <a:pt x="671" y="188"/>
                    <a:pt x="801" y="124"/>
                    <a:pt x="936" y="116"/>
                  </a:cubicBezTo>
                  <a:cubicBezTo>
                    <a:pt x="1071" y="110"/>
                    <a:pt x="1211" y="162"/>
                    <a:pt x="1298" y="266"/>
                  </a:cubicBezTo>
                  <a:cubicBezTo>
                    <a:pt x="1326" y="298"/>
                    <a:pt x="1349" y="336"/>
                    <a:pt x="1368" y="374"/>
                  </a:cubicBezTo>
                  <a:cubicBezTo>
                    <a:pt x="1459" y="557"/>
                    <a:pt x="1479" y="774"/>
                    <a:pt x="1421" y="971"/>
                  </a:cubicBezTo>
                  <a:cubicBezTo>
                    <a:pt x="1480" y="832"/>
                    <a:pt x="1507" y="680"/>
                    <a:pt x="1487" y="531"/>
                  </a:cubicBezTo>
                  <a:cubicBezTo>
                    <a:pt x="1468" y="382"/>
                    <a:pt x="1399" y="238"/>
                    <a:pt x="1289" y="138"/>
                  </a:cubicBezTo>
                  <a:cubicBezTo>
                    <a:pt x="1241" y="94"/>
                    <a:pt x="1186" y="60"/>
                    <a:pt x="1127" y="36"/>
                  </a:cubicBezTo>
                  <a:cubicBezTo>
                    <a:pt x="1028" y="-5"/>
                    <a:pt x="926" y="-11"/>
                    <a:pt x="822" y="16"/>
                  </a:cubicBezTo>
                  <a:cubicBezTo>
                    <a:pt x="634" y="66"/>
                    <a:pt x="471" y="175"/>
                    <a:pt x="369" y="344"/>
                  </a:cubicBezTo>
                  <a:cubicBezTo>
                    <a:pt x="366" y="348"/>
                    <a:pt x="363" y="353"/>
                    <a:pt x="357" y="356"/>
                  </a:cubicBezTo>
                  <a:cubicBezTo>
                    <a:pt x="351" y="359"/>
                    <a:pt x="343" y="357"/>
                    <a:pt x="335" y="354"/>
                  </a:cubicBezTo>
                  <a:cubicBezTo>
                    <a:pt x="224" y="319"/>
                    <a:pt x="112" y="284"/>
                    <a:pt x="0" y="250"/>
                  </a:cubicBezTo>
                  <a:cubicBezTo>
                    <a:pt x="129" y="386"/>
                    <a:pt x="257" y="521"/>
                    <a:pt x="386" y="659"/>
                  </a:cubicBezTo>
                  <a:cubicBezTo>
                    <a:pt x="374" y="647"/>
                    <a:pt x="399" y="571"/>
                    <a:pt x="403" y="555"/>
                  </a:cubicBezTo>
                  <a:cubicBezTo>
                    <a:pt x="413" y="520"/>
                    <a:pt x="427" y="486"/>
                    <a:pt x="444" y="454"/>
                  </a:cubicBezTo>
                  <a:cubicBezTo>
                    <a:pt x="479" y="392"/>
                    <a:pt x="525" y="333"/>
                    <a:pt x="576" y="28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4" name="Google Shape;1144;p47"/>
            <p:cNvSpPr/>
            <p:nvPr/>
          </p:nvSpPr>
          <p:spPr>
            <a:xfrm>
              <a:off x="2520691" y="2081676"/>
              <a:ext cx="337258" cy="431920"/>
            </a:xfrm>
            <a:custGeom>
              <a:avLst/>
              <a:gdLst/>
              <a:ahLst/>
              <a:cxnLst/>
              <a:rect l="l" t="t" r="r" b="b"/>
              <a:pathLst>
                <a:path w="880" h="1127" extrusionOk="0">
                  <a:moveTo>
                    <a:pt x="0" y="584"/>
                  </a:moveTo>
                  <a:lnTo>
                    <a:pt x="0" y="584"/>
                  </a:lnTo>
                  <a:cubicBezTo>
                    <a:pt x="-13" y="894"/>
                    <a:pt x="173" y="1137"/>
                    <a:pt x="414" y="1126"/>
                  </a:cubicBezTo>
                  <a:cubicBezTo>
                    <a:pt x="658" y="1115"/>
                    <a:pt x="865" y="854"/>
                    <a:pt x="879" y="543"/>
                  </a:cubicBezTo>
                  <a:cubicBezTo>
                    <a:pt x="892" y="232"/>
                    <a:pt x="706" y="-12"/>
                    <a:pt x="464" y="0"/>
                  </a:cubicBezTo>
                  <a:cubicBezTo>
                    <a:pt x="221" y="11"/>
                    <a:pt x="13" y="273"/>
                    <a:pt x="0" y="5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5" name="Google Shape;1145;p47"/>
            <p:cNvSpPr/>
            <p:nvPr/>
          </p:nvSpPr>
          <p:spPr>
            <a:xfrm>
              <a:off x="2565531" y="2153344"/>
              <a:ext cx="246811" cy="313496"/>
            </a:xfrm>
            <a:custGeom>
              <a:avLst/>
              <a:gdLst/>
              <a:ahLst/>
              <a:cxnLst/>
              <a:rect l="l" t="t" r="r" b="b"/>
              <a:pathLst>
                <a:path w="644" h="818" extrusionOk="0">
                  <a:moveTo>
                    <a:pt x="1" y="423"/>
                  </a:moveTo>
                  <a:lnTo>
                    <a:pt x="1" y="423"/>
                  </a:lnTo>
                  <a:cubicBezTo>
                    <a:pt x="-9" y="649"/>
                    <a:pt x="127" y="826"/>
                    <a:pt x="304" y="817"/>
                  </a:cubicBezTo>
                  <a:cubicBezTo>
                    <a:pt x="482" y="808"/>
                    <a:pt x="633" y="620"/>
                    <a:pt x="643" y="393"/>
                  </a:cubicBezTo>
                  <a:cubicBezTo>
                    <a:pt x="653" y="168"/>
                    <a:pt x="517" y="-9"/>
                    <a:pt x="340" y="0"/>
                  </a:cubicBezTo>
                  <a:cubicBezTo>
                    <a:pt x="162" y="8"/>
                    <a:pt x="11" y="198"/>
                    <a:pt x="1" y="423"/>
                  </a:cubicBezTo>
                  <a:close/>
                </a:path>
              </a:pathLst>
            </a:custGeom>
            <a:solidFill>
              <a:srgbClr val="1821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6" name="Google Shape;1146;p47"/>
            <p:cNvSpPr/>
            <p:nvPr/>
          </p:nvSpPr>
          <p:spPr>
            <a:xfrm>
              <a:off x="2719595" y="2201250"/>
              <a:ext cx="109992" cy="96195"/>
            </a:xfrm>
            <a:custGeom>
              <a:avLst/>
              <a:gdLst/>
              <a:ahLst/>
              <a:cxnLst/>
              <a:rect l="l" t="t" r="r" b="b"/>
              <a:pathLst>
                <a:path w="287" h="251" extrusionOk="0">
                  <a:moveTo>
                    <a:pt x="236" y="6"/>
                  </a:moveTo>
                  <a:lnTo>
                    <a:pt x="236" y="6"/>
                  </a:lnTo>
                  <a:cubicBezTo>
                    <a:pt x="229" y="1"/>
                    <a:pt x="222" y="-2"/>
                    <a:pt x="215" y="3"/>
                  </a:cubicBezTo>
                  <a:cubicBezTo>
                    <a:pt x="212" y="5"/>
                    <a:pt x="208" y="7"/>
                    <a:pt x="206" y="10"/>
                  </a:cubicBezTo>
                  <a:cubicBezTo>
                    <a:pt x="135" y="88"/>
                    <a:pt x="66" y="168"/>
                    <a:pt x="0" y="251"/>
                  </a:cubicBezTo>
                  <a:cubicBezTo>
                    <a:pt x="86" y="250"/>
                    <a:pt x="173" y="245"/>
                    <a:pt x="261" y="229"/>
                  </a:cubicBezTo>
                  <a:cubicBezTo>
                    <a:pt x="268" y="228"/>
                    <a:pt x="273" y="227"/>
                    <a:pt x="279" y="221"/>
                  </a:cubicBezTo>
                  <a:cubicBezTo>
                    <a:pt x="282" y="217"/>
                    <a:pt x="283" y="211"/>
                    <a:pt x="283" y="206"/>
                  </a:cubicBezTo>
                  <a:cubicBezTo>
                    <a:pt x="296" y="138"/>
                    <a:pt x="275" y="73"/>
                    <a:pt x="245" y="17"/>
                  </a:cubicBezTo>
                  <a:cubicBezTo>
                    <a:pt x="242" y="12"/>
                    <a:pt x="239" y="9"/>
                    <a:pt x="23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7" name="Google Shape;1147;p47"/>
            <p:cNvSpPr/>
            <p:nvPr/>
          </p:nvSpPr>
          <p:spPr>
            <a:xfrm>
              <a:off x="2662492" y="2373329"/>
              <a:ext cx="85847" cy="57104"/>
            </a:xfrm>
            <a:custGeom>
              <a:avLst/>
              <a:gdLst/>
              <a:ahLst/>
              <a:cxnLst/>
              <a:rect l="l" t="t" r="r" b="b"/>
              <a:pathLst>
                <a:path w="224" h="149" extrusionOk="0">
                  <a:moveTo>
                    <a:pt x="15" y="71"/>
                  </a:moveTo>
                  <a:lnTo>
                    <a:pt x="15" y="71"/>
                  </a:lnTo>
                  <a:cubicBezTo>
                    <a:pt x="8" y="71"/>
                    <a:pt x="0" y="74"/>
                    <a:pt x="0" y="81"/>
                  </a:cubicBezTo>
                  <a:cubicBezTo>
                    <a:pt x="-1" y="85"/>
                    <a:pt x="2" y="87"/>
                    <a:pt x="3" y="91"/>
                  </a:cubicBezTo>
                  <a:cubicBezTo>
                    <a:pt x="11" y="107"/>
                    <a:pt x="21" y="119"/>
                    <a:pt x="36" y="130"/>
                  </a:cubicBezTo>
                  <a:cubicBezTo>
                    <a:pt x="68" y="151"/>
                    <a:pt x="111" y="155"/>
                    <a:pt x="149" y="138"/>
                  </a:cubicBezTo>
                  <a:cubicBezTo>
                    <a:pt x="175" y="127"/>
                    <a:pt x="197" y="111"/>
                    <a:pt x="215" y="86"/>
                  </a:cubicBezTo>
                  <a:cubicBezTo>
                    <a:pt x="219" y="81"/>
                    <a:pt x="222" y="76"/>
                    <a:pt x="223" y="71"/>
                  </a:cubicBezTo>
                  <a:cubicBezTo>
                    <a:pt x="224" y="64"/>
                    <a:pt x="222" y="58"/>
                    <a:pt x="221" y="51"/>
                  </a:cubicBezTo>
                  <a:cubicBezTo>
                    <a:pt x="215" y="33"/>
                    <a:pt x="205" y="19"/>
                    <a:pt x="193" y="6"/>
                  </a:cubicBezTo>
                  <a:cubicBezTo>
                    <a:pt x="188" y="3"/>
                    <a:pt x="183" y="-2"/>
                    <a:pt x="176" y="1"/>
                  </a:cubicBezTo>
                  <a:cubicBezTo>
                    <a:pt x="174" y="2"/>
                    <a:pt x="171" y="4"/>
                    <a:pt x="168" y="6"/>
                  </a:cubicBezTo>
                  <a:cubicBezTo>
                    <a:pt x="153" y="21"/>
                    <a:pt x="142" y="42"/>
                    <a:pt x="126" y="55"/>
                  </a:cubicBezTo>
                  <a:cubicBezTo>
                    <a:pt x="96" y="80"/>
                    <a:pt x="56" y="77"/>
                    <a:pt x="22" y="71"/>
                  </a:cubicBezTo>
                  <a:cubicBezTo>
                    <a:pt x="20" y="71"/>
                    <a:pt x="17" y="71"/>
                    <a:pt x="15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11500" rIns="120000" bIns="115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8" name="Google Shape;1148;p47"/>
            <p:cNvSpPr/>
            <p:nvPr/>
          </p:nvSpPr>
          <p:spPr>
            <a:xfrm>
              <a:off x="2746806" y="2344585"/>
              <a:ext cx="27594" cy="35642"/>
            </a:xfrm>
            <a:custGeom>
              <a:avLst/>
              <a:gdLst/>
              <a:ahLst/>
              <a:cxnLst/>
              <a:rect l="l" t="t" r="r" b="b"/>
              <a:pathLst>
                <a:path w="72" h="93" extrusionOk="0">
                  <a:moveTo>
                    <a:pt x="0" y="28"/>
                  </a:moveTo>
                  <a:lnTo>
                    <a:pt x="0" y="28"/>
                  </a:lnTo>
                  <a:cubicBezTo>
                    <a:pt x="10" y="-11"/>
                    <a:pt x="51" y="-4"/>
                    <a:pt x="67" y="20"/>
                  </a:cubicBezTo>
                  <a:cubicBezTo>
                    <a:pt x="71" y="26"/>
                    <a:pt x="74" y="36"/>
                    <a:pt x="71" y="45"/>
                  </a:cubicBezTo>
                  <a:cubicBezTo>
                    <a:pt x="70" y="51"/>
                    <a:pt x="67" y="57"/>
                    <a:pt x="64" y="62"/>
                  </a:cubicBezTo>
                  <a:cubicBezTo>
                    <a:pt x="59" y="71"/>
                    <a:pt x="56" y="82"/>
                    <a:pt x="48" y="89"/>
                  </a:cubicBezTo>
                  <a:cubicBezTo>
                    <a:pt x="40" y="95"/>
                    <a:pt x="28" y="93"/>
                    <a:pt x="20" y="84"/>
                  </a:cubicBezTo>
                  <a:cubicBezTo>
                    <a:pt x="10" y="73"/>
                    <a:pt x="-3" y="45"/>
                    <a:pt x="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49" name="Google Shape;1149;p47"/>
            <p:cNvSpPr/>
            <p:nvPr/>
          </p:nvSpPr>
          <p:spPr>
            <a:xfrm>
              <a:off x="2517241" y="2056382"/>
              <a:ext cx="481742" cy="300466"/>
            </a:xfrm>
            <a:custGeom>
              <a:avLst/>
              <a:gdLst/>
              <a:ahLst/>
              <a:cxnLst/>
              <a:rect l="l" t="t" r="r" b="b"/>
              <a:pathLst>
                <a:path w="1257" h="784" extrusionOk="0">
                  <a:moveTo>
                    <a:pt x="808" y="321"/>
                  </a:moveTo>
                  <a:lnTo>
                    <a:pt x="808" y="321"/>
                  </a:lnTo>
                  <a:cubicBezTo>
                    <a:pt x="755" y="220"/>
                    <a:pt x="670" y="142"/>
                    <a:pt x="568" y="113"/>
                  </a:cubicBezTo>
                  <a:cubicBezTo>
                    <a:pt x="466" y="84"/>
                    <a:pt x="348" y="106"/>
                    <a:pt x="256" y="183"/>
                  </a:cubicBezTo>
                  <a:cubicBezTo>
                    <a:pt x="228" y="206"/>
                    <a:pt x="204" y="236"/>
                    <a:pt x="180" y="265"/>
                  </a:cubicBezTo>
                  <a:cubicBezTo>
                    <a:pt x="69" y="411"/>
                    <a:pt x="5" y="600"/>
                    <a:pt x="5" y="784"/>
                  </a:cubicBezTo>
                  <a:cubicBezTo>
                    <a:pt x="-9" y="652"/>
                    <a:pt x="5" y="512"/>
                    <a:pt x="53" y="384"/>
                  </a:cubicBezTo>
                  <a:cubicBezTo>
                    <a:pt x="100" y="256"/>
                    <a:pt x="185" y="141"/>
                    <a:pt x="293" y="71"/>
                  </a:cubicBezTo>
                  <a:cubicBezTo>
                    <a:pt x="339" y="41"/>
                    <a:pt x="389" y="20"/>
                    <a:pt x="439" y="8"/>
                  </a:cubicBezTo>
                  <a:cubicBezTo>
                    <a:pt x="525" y="-10"/>
                    <a:pt x="603" y="2"/>
                    <a:pt x="678" y="44"/>
                  </a:cubicBezTo>
                  <a:cubicBezTo>
                    <a:pt x="812" y="120"/>
                    <a:pt x="912" y="244"/>
                    <a:pt x="953" y="410"/>
                  </a:cubicBezTo>
                  <a:cubicBezTo>
                    <a:pt x="954" y="416"/>
                    <a:pt x="955" y="421"/>
                    <a:pt x="959" y="424"/>
                  </a:cubicBezTo>
                  <a:cubicBezTo>
                    <a:pt x="964" y="428"/>
                    <a:pt x="970" y="428"/>
                    <a:pt x="976" y="427"/>
                  </a:cubicBezTo>
                  <a:cubicBezTo>
                    <a:pt x="1069" y="415"/>
                    <a:pt x="1164" y="404"/>
                    <a:pt x="1257" y="392"/>
                  </a:cubicBezTo>
                  <a:cubicBezTo>
                    <a:pt x="1128" y="490"/>
                    <a:pt x="999" y="588"/>
                    <a:pt x="870" y="686"/>
                  </a:cubicBezTo>
                  <a:cubicBezTo>
                    <a:pt x="881" y="677"/>
                    <a:pt x="879" y="607"/>
                    <a:pt x="879" y="593"/>
                  </a:cubicBezTo>
                  <a:cubicBezTo>
                    <a:pt x="880" y="560"/>
                    <a:pt x="877" y="528"/>
                    <a:pt x="870" y="496"/>
                  </a:cubicBezTo>
                  <a:cubicBezTo>
                    <a:pt x="858" y="435"/>
                    <a:pt x="836" y="374"/>
                    <a:pt x="808" y="3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0" name="Google Shape;1150;p47"/>
            <p:cNvSpPr/>
            <p:nvPr/>
          </p:nvSpPr>
          <p:spPr>
            <a:xfrm>
              <a:off x="2373907" y="2087808"/>
              <a:ext cx="179743" cy="381331"/>
            </a:xfrm>
            <a:custGeom>
              <a:avLst/>
              <a:gdLst/>
              <a:ahLst/>
              <a:cxnLst/>
              <a:rect l="l" t="t" r="r" b="b"/>
              <a:pathLst>
                <a:path w="469" h="995" extrusionOk="0">
                  <a:moveTo>
                    <a:pt x="270" y="0"/>
                  </a:moveTo>
                  <a:lnTo>
                    <a:pt x="270" y="0"/>
                  </a:lnTo>
                  <a:cubicBezTo>
                    <a:pt x="227" y="110"/>
                    <a:pt x="238" y="219"/>
                    <a:pt x="270" y="322"/>
                  </a:cubicBezTo>
                  <a:cubicBezTo>
                    <a:pt x="301" y="425"/>
                    <a:pt x="356" y="521"/>
                    <a:pt x="404" y="627"/>
                  </a:cubicBezTo>
                  <a:cubicBezTo>
                    <a:pt x="416" y="653"/>
                    <a:pt x="427" y="681"/>
                    <a:pt x="438" y="708"/>
                  </a:cubicBezTo>
                  <a:cubicBezTo>
                    <a:pt x="448" y="737"/>
                    <a:pt x="459" y="762"/>
                    <a:pt x="467" y="798"/>
                  </a:cubicBezTo>
                  <a:cubicBezTo>
                    <a:pt x="469" y="817"/>
                    <a:pt x="470" y="839"/>
                    <a:pt x="465" y="860"/>
                  </a:cubicBezTo>
                  <a:cubicBezTo>
                    <a:pt x="461" y="881"/>
                    <a:pt x="452" y="899"/>
                    <a:pt x="440" y="916"/>
                  </a:cubicBezTo>
                  <a:cubicBezTo>
                    <a:pt x="418" y="948"/>
                    <a:pt x="387" y="970"/>
                    <a:pt x="354" y="982"/>
                  </a:cubicBezTo>
                  <a:cubicBezTo>
                    <a:pt x="320" y="994"/>
                    <a:pt x="287" y="997"/>
                    <a:pt x="256" y="995"/>
                  </a:cubicBezTo>
                  <a:cubicBezTo>
                    <a:pt x="224" y="994"/>
                    <a:pt x="194" y="990"/>
                    <a:pt x="166" y="985"/>
                  </a:cubicBezTo>
                  <a:cubicBezTo>
                    <a:pt x="108" y="973"/>
                    <a:pt x="52" y="954"/>
                    <a:pt x="0" y="926"/>
                  </a:cubicBezTo>
                  <a:cubicBezTo>
                    <a:pt x="58" y="932"/>
                    <a:pt x="114" y="936"/>
                    <a:pt x="170" y="933"/>
                  </a:cubicBezTo>
                  <a:cubicBezTo>
                    <a:pt x="225" y="932"/>
                    <a:pt x="281" y="927"/>
                    <a:pt x="321" y="906"/>
                  </a:cubicBezTo>
                  <a:cubicBezTo>
                    <a:pt x="339" y="896"/>
                    <a:pt x="355" y="881"/>
                    <a:pt x="363" y="865"/>
                  </a:cubicBezTo>
                  <a:cubicBezTo>
                    <a:pt x="368" y="858"/>
                    <a:pt x="370" y="849"/>
                    <a:pt x="371" y="841"/>
                  </a:cubicBezTo>
                  <a:cubicBezTo>
                    <a:pt x="372" y="834"/>
                    <a:pt x="371" y="828"/>
                    <a:pt x="369" y="818"/>
                  </a:cubicBezTo>
                  <a:cubicBezTo>
                    <a:pt x="363" y="798"/>
                    <a:pt x="353" y="771"/>
                    <a:pt x="343" y="747"/>
                  </a:cubicBezTo>
                  <a:cubicBezTo>
                    <a:pt x="332" y="721"/>
                    <a:pt x="321" y="696"/>
                    <a:pt x="309" y="671"/>
                  </a:cubicBezTo>
                  <a:cubicBezTo>
                    <a:pt x="262" y="569"/>
                    <a:pt x="210" y="461"/>
                    <a:pt x="190" y="340"/>
                  </a:cubicBezTo>
                  <a:cubicBezTo>
                    <a:pt x="180" y="281"/>
                    <a:pt x="180" y="218"/>
                    <a:pt x="191" y="159"/>
                  </a:cubicBezTo>
                  <a:cubicBezTo>
                    <a:pt x="203" y="100"/>
                    <a:pt x="229" y="43"/>
                    <a:pt x="270" y="0"/>
                  </a:cubicBezTo>
                  <a:close/>
                </a:path>
              </a:pathLst>
            </a:custGeom>
            <a:solidFill>
              <a:srgbClr val="84422E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2" name="Google Shape;1152;p47"/>
            <p:cNvSpPr/>
            <p:nvPr/>
          </p:nvSpPr>
          <p:spPr>
            <a:xfrm>
              <a:off x="2081491" y="2425450"/>
              <a:ext cx="604381" cy="300849"/>
            </a:xfrm>
            <a:custGeom>
              <a:avLst/>
              <a:gdLst/>
              <a:ahLst/>
              <a:cxnLst/>
              <a:rect l="l" t="t" r="r" b="b"/>
              <a:pathLst>
                <a:path w="1577" h="785" extrusionOk="0">
                  <a:moveTo>
                    <a:pt x="1530" y="349"/>
                  </a:moveTo>
                  <a:lnTo>
                    <a:pt x="1530" y="349"/>
                  </a:lnTo>
                  <a:cubicBezTo>
                    <a:pt x="1545" y="354"/>
                    <a:pt x="1560" y="359"/>
                    <a:pt x="1577" y="364"/>
                  </a:cubicBezTo>
                  <a:cubicBezTo>
                    <a:pt x="1427" y="610"/>
                    <a:pt x="1196" y="788"/>
                    <a:pt x="901" y="785"/>
                  </a:cubicBezTo>
                  <a:cubicBezTo>
                    <a:pt x="659" y="784"/>
                    <a:pt x="429" y="694"/>
                    <a:pt x="251" y="527"/>
                  </a:cubicBezTo>
                  <a:cubicBezTo>
                    <a:pt x="104" y="388"/>
                    <a:pt x="56" y="187"/>
                    <a:pt x="0" y="0"/>
                  </a:cubicBezTo>
                  <a:cubicBezTo>
                    <a:pt x="519" y="71"/>
                    <a:pt x="1031" y="189"/>
                    <a:pt x="1530" y="3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3" name="Google Shape;1153;p47"/>
            <p:cNvSpPr/>
            <p:nvPr/>
          </p:nvSpPr>
          <p:spPr>
            <a:xfrm>
              <a:off x="2161972" y="2448408"/>
              <a:ext cx="454915" cy="146017"/>
            </a:xfrm>
            <a:custGeom>
              <a:avLst/>
              <a:gdLst/>
              <a:ahLst/>
              <a:cxnLst/>
              <a:rect l="l" t="t" r="r" b="b"/>
              <a:pathLst>
                <a:path w="1187" h="381" extrusionOk="0">
                  <a:moveTo>
                    <a:pt x="1187" y="272"/>
                  </a:moveTo>
                  <a:lnTo>
                    <a:pt x="1187" y="272"/>
                  </a:lnTo>
                  <a:cubicBezTo>
                    <a:pt x="991" y="377"/>
                    <a:pt x="757" y="407"/>
                    <a:pt x="541" y="357"/>
                  </a:cubicBezTo>
                  <a:cubicBezTo>
                    <a:pt x="432" y="332"/>
                    <a:pt x="324" y="287"/>
                    <a:pt x="229" y="228"/>
                  </a:cubicBezTo>
                  <a:cubicBezTo>
                    <a:pt x="129" y="169"/>
                    <a:pt x="77" y="80"/>
                    <a:pt x="0" y="0"/>
                  </a:cubicBezTo>
                  <a:cubicBezTo>
                    <a:pt x="305" y="43"/>
                    <a:pt x="608" y="106"/>
                    <a:pt x="904" y="187"/>
                  </a:cubicBezTo>
                  <a:cubicBezTo>
                    <a:pt x="963" y="202"/>
                    <a:pt x="1020" y="216"/>
                    <a:pt x="1077" y="234"/>
                  </a:cubicBezTo>
                  <a:cubicBezTo>
                    <a:pt x="1089" y="238"/>
                    <a:pt x="1178" y="277"/>
                    <a:pt x="1187" y="2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4" name="Google Shape;1154;p47"/>
            <p:cNvSpPr/>
            <p:nvPr/>
          </p:nvSpPr>
          <p:spPr>
            <a:xfrm>
              <a:off x="1496657" y="1304065"/>
              <a:ext cx="1823492" cy="1806629"/>
            </a:xfrm>
            <a:custGeom>
              <a:avLst/>
              <a:gdLst/>
              <a:ahLst/>
              <a:cxnLst/>
              <a:rect l="l" t="t" r="r" b="b"/>
              <a:pathLst>
                <a:path w="4758" h="4714" extrusionOk="0">
                  <a:moveTo>
                    <a:pt x="165" y="1515"/>
                  </a:moveTo>
                  <a:lnTo>
                    <a:pt x="165" y="1515"/>
                  </a:lnTo>
                  <a:cubicBezTo>
                    <a:pt x="110" y="1901"/>
                    <a:pt x="154" y="2292"/>
                    <a:pt x="140" y="2680"/>
                  </a:cubicBezTo>
                  <a:cubicBezTo>
                    <a:pt x="133" y="2853"/>
                    <a:pt x="94" y="3011"/>
                    <a:pt x="70" y="3182"/>
                  </a:cubicBezTo>
                  <a:cubicBezTo>
                    <a:pt x="45" y="3352"/>
                    <a:pt x="-32" y="3526"/>
                    <a:pt x="15" y="3701"/>
                  </a:cubicBezTo>
                  <a:cubicBezTo>
                    <a:pt x="33" y="3767"/>
                    <a:pt x="68" y="3827"/>
                    <a:pt x="88" y="3893"/>
                  </a:cubicBezTo>
                  <a:cubicBezTo>
                    <a:pt x="107" y="3959"/>
                    <a:pt x="109" y="4036"/>
                    <a:pt x="65" y="4089"/>
                  </a:cubicBezTo>
                  <a:cubicBezTo>
                    <a:pt x="193" y="4101"/>
                    <a:pt x="319" y="4036"/>
                    <a:pt x="410" y="3945"/>
                  </a:cubicBezTo>
                  <a:cubicBezTo>
                    <a:pt x="501" y="3854"/>
                    <a:pt x="562" y="3737"/>
                    <a:pt x="623" y="3624"/>
                  </a:cubicBezTo>
                  <a:cubicBezTo>
                    <a:pt x="584" y="3746"/>
                    <a:pt x="532" y="3865"/>
                    <a:pt x="466" y="3974"/>
                  </a:cubicBezTo>
                  <a:cubicBezTo>
                    <a:pt x="422" y="4051"/>
                    <a:pt x="357" y="4126"/>
                    <a:pt x="261" y="4127"/>
                  </a:cubicBezTo>
                  <a:cubicBezTo>
                    <a:pt x="252" y="4218"/>
                    <a:pt x="351" y="4250"/>
                    <a:pt x="423" y="4250"/>
                  </a:cubicBezTo>
                  <a:cubicBezTo>
                    <a:pt x="522" y="4250"/>
                    <a:pt x="588" y="4196"/>
                    <a:pt x="637" y="4115"/>
                  </a:cubicBezTo>
                  <a:cubicBezTo>
                    <a:pt x="771" y="3897"/>
                    <a:pt x="815" y="3625"/>
                    <a:pt x="757" y="3375"/>
                  </a:cubicBezTo>
                  <a:cubicBezTo>
                    <a:pt x="912" y="3363"/>
                    <a:pt x="1003" y="3193"/>
                    <a:pt x="1035" y="3040"/>
                  </a:cubicBezTo>
                  <a:cubicBezTo>
                    <a:pt x="1135" y="2532"/>
                    <a:pt x="895" y="1960"/>
                    <a:pt x="674" y="1513"/>
                  </a:cubicBezTo>
                  <a:cubicBezTo>
                    <a:pt x="953" y="1139"/>
                    <a:pt x="1386" y="881"/>
                    <a:pt x="1849" y="814"/>
                  </a:cubicBezTo>
                  <a:cubicBezTo>
                    <a:pt x="1790" y="824"/>
                    <a:pt x="2134" y="1458"/>
                    <a:pt x="2169" y="1503"/>
                  </a:cubicBezTo>
                  <a:cubicBezTo>
                    <a:pt x="2324" y="1696"/>
                    <a:pt x="2547" y="1844"/>
                    <a:pt x="2793" y="1862"/>
                  </a:cubicBezTo>
                  <a:cubicBezTo>
                    <a:pt x="2680" y="1652"/>
                    <a:pt x="2567" y="1441"/>
                    <a:pt x="2454" y="1230"/>
                  </a:cubicBezTo>
                  <a:cubicBezTo>
                    <a:pt x="2645" y="1524"/>
                    <a:pt x="2849" y="1831"/>
                    <a:pt x="3158" y="1996"/>
                  </a:cubicBezTo>
                  <a:cubicBezTo>
                    <a:pt x="3264" y="2052"/>
                    <a:pt x="3376" y="2099"/>
                    <a:pt x="3493" y="2132"/>
                  </a:cubicBezTo>
                  <a:cubicBezTo>
                    <a:pt x="3579" y="2156"/>
                    <a:pt x="3737" y="2208"/>
                    <a:pt x="3822" y="2168"/>
                  </a:cubicBezTo>
                  <a:cubicBezTo>
                    <a:pt x="3735" y="2513"/>
                    <a:pt x="3688" y="2894"/>
                    <a:pt x="3668" y="3249"/>
                  </a:cubicBezTo>
                  <a:cubicBezTo>
                    <a:pt x="3663" y="3336"/>
                    <a:pt x="3660" y="3424"/>
                    <a:pt x="3640" y="3509"/>
                  </a:cubicBezTo>
                  <a:cubicBezTo>
                    <a:pt x="3606" y="3654"/>
                    <a:pt x="3526" y="3772"/>
                    <a:pt x="3426" y="3881"/>
                  </a:cubicBezTo>
                  <a:cubicBezTo>
                    <a:pt x="3325" y="3990"/>
                    <a:pt x="3175" y="4041"/>
                    <a:pt x="3067" y="4146"/>
                  </a:cubicBezTo>
                  <a:cubicBezTo>
                    <a:pt x="2971" y="4238"/>
                    <a:pt x="2900" y="4360"/>
                    <a:pt x="2896" y="4492"/>
                  </a:cubicBezTo>
                  <a:cubicBezTo>
                    <a:pt x="2975" y="4437"/>
                    <a:pt x="3053" y="4380"/>
                    <a:pt x="3127" y="4318"/>
                  </a:cubicBezTo>
                  <a:cubicBezTo>
                    <a:pt x="3079" y="4375"/>
                    <a:pt x="3029" y="4436"/>
                    <a:pt x="3008" y="4507"/>
                  </a:cubicBezTo>
                  <a:cubicBezTo>
                    <a:pt x="2987" y="4580"/>
                    <a:pt x="3002" y="4668"/>
                    <a:pt x="3060" y="4714"/>
                  </a:cubicBezTo>
                  <a:cubicBezTo>
                    <a:pt x="3128" y="4611"/>
                    <a:pt x="3263" y="4583"/>
                    <a:pt x="3374" y="4530"/>
                  </a:cubicBezTo>
                  <a:cubicBezTo>
                    <a:pt x="3796" y="4334"/>
                    <a:pt x="3801" y="3837"/>
                    <a:pt x="3735" y="3439"/>
                  </a:cubicBezTo>
                  <a:cubicBezTo>
                    <a:pt x="3713" y="3308"/>
                    <a:pt x="3727" y="3177"/>
                    <a:pt x="3741" y="3045"/>
                  </a:cubicBezTo>
                  <a:cubicBezTo>
                    <a:pt x="3757" y="2895"/>
                    <a:pt x="3782" y="2746"/>
                    <a:pt x="3809" y="2597"/>
                  </a:cubicBezTo>
                  <a:cubicBezTo>
                    <a:pt x="3822" y="2521"/>
                    <a:pt x="3836" y="2448"/>
                    <a:pt x="3852" y="2373"/>
                  </a:cubicBezTo>
                  <a:cubicBezTo>
                    <a:pt x="3857" y="2345"/>
                    <a:pt x="3876" y="2161"/>
                    <a:pt x="3898" y="2151"/>
                  </a:cubicBezTo>
                  <a:cubicBezTo>
                    <a:pt x="3928" y="2138"/>
                    <a:pt x="3958" y="2124"/>
                    <a:pt x="3989" y="2111"/>
                  </a:cubicBezTo>
                  <a:cubicBezTo>
                    <a:pt x="3890" y="2105"/>
                    <a:pt x="3769" y="2006"/>
                    <a:pt x="3687" y="1957"/>
                  </a:cubicBezTo>
                  <a:cubicBezTo>
                    <a:pt x="3579" y="1891"/>
                    <a:pt x="3475" y="1820"/>
                    <a:pt x="3375" y="1744"/>
                  </a:cubicBezTo>
                  <a:cubicBezTo>
                    <a:pt x="3275" y="1667"/>
                    <a:pt x="3180" y="1585"/>
                    <a:pt x="3090" y="1498"/>
                  </a:cubicBezTo>
                  <a:cubicBezTo>
                    <a:pt x="3005" y="1418"/>
                    <a:pt x="2931" y="1300"/>
                    <a:pt x="2840" y="1231"/>
                  </a:cubicBezTo>
                  <a:cubicBezTo>
                    <a:pt x="3219" y="1519"/>
                    <a:pt x="3565" y="1857"/>
                    <a:pt x="3988" y="2074"/>
                  </a:cubicBezTo>
                  <a:cubicBezTo>
                    <a:pt x="4036" y="2100"/>
                    <a:pt x="4098" y="2122"/>
                    <a:pt x="4142" y="2090"/>
                  </a:cubicBezTo>
                  <a:cubicBezTo>
                    <a:pt x="4041" y="2003"/>
                    <a:pt x="3941" y="1916"/>
                    <a:pt x="3853" y="1817"/>
                  </a:cubicBezTo>
                  <a:cubicBezTo>
                    <a:pt x="4010" y="1904"/>
                    <a:pt x="4207" y="1916"/>
                    <a:pt x="4374" y="1847"/>
                  </a:cubicBezTo>
                  <a:cubicBezTo>
                    <a:pt x="4539" y="1779"/>
                    <a:pt x="4671" y="1633"/>
                    <a:pt x="4722" y="1461"/>
                  </a:cubicBezTo>
                  <a:cubicBezTo>
                    <a:pt x="4728" y="1440"/>
                    <a:pt x="4733" y="1417"/>
                    <a:pt x="4724" y="1397"/>
                  </a:cubicBezTo>
                  <a:cubicBezTo>
                    <a:pt x="4716" y="1378"/>
                    <a:pt x="4699" y="1366"/>
                    <a:pt x="4681" y="1355"/>
                  </a:cubicBezTo>
                  <a:cubicBezTo>
                    <a:pt x="4586" y="1292"/>
                    <a:pt x="4490" y="1230"/>
                    <a:pt x="4394" y="1167"/>
                  </a:cubicBezTo>
                  <a:cubicBezTo>
                    <a:pt x="4504" y="1209"/>
                    <a:pt x="4631" y="1142"/>
                    <a:pt x="4692" y="1042"/>
                  </a:cubicBezTo>
                  <a:cubicBezTo>
                    <a:pt x="4752" y="943"/>
                    <a:pt x="4761" y="821"/>
                    <a:pt x="4757" y="705"/>
                  </a:cubicBezTo>
                  <a:cubicBezTo>
                    <a:pt x="4754" y="621"/>
                    <a:pt x="4744" y="534"/>
                    <a:pt x="4694" y="467"/>
                  </a:cubicBezTo>
                  <a:cubicBezTo>
                    <a:pt x="4614" y="353"/>
                    <a:pt x="4456" y="331"/>
                    <a:pt x="4318" y="333"/>
                  </a:cubicBezTo>
                  <a:cubicBezTo>
                    <a:pt x="4402" y="334"/>
                    <a:pt x="4454" y="223"/>
                    <a:pt x="4421" y="145"/>
                  </a:cubicBezTo>
                  <a:cubicBezTo>
                    <a:pt x="4341" y="-49"/>
                    <a:pt x="4074" y="-3"/>
                    <a:pt x="3916" y="28"/>
                  </a:cubicBezTo>
                  <a:cubicBezTo>
                    <a:pt x="3699" y="71"/>
                    <a:pt x="3495" y="156"/>
                    <a:pt x="3282" y="210"/>
                  </a:cubicBezTo>
                  <a:cubicBezTo>
                    <a:pt x="2546" y="397"/>
                    <a:pt x="1738" y="208"/>
                    <a:pt x="1025" y="472"/>
                  </a:cubicBezTo>
                  <a:cubicBezTo>
                    <a:pt x="728" y="583"/>
                    <a:pt x="453" y="778"/>
                    <a:pt x="303" y="1057"/>
                  </a:cubicBezTo>
                  <a:cubicBezTo>
                    <a:pt x="228" y="1199"/>
                    <a:pt x="188" y="1356"/>
                    <a:pt x="165" y="1515"/>
                  </a:cubicBezTo>
                  <a:close/>
                </a:path>
              </a:pathLst>
            </a:custGeom>
            <a:solidFill>
              <a:srgbClr val="CF985A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5" name="Google Shape;1155;p47"/>
            <p:cNvSpPr/>
            <p:nvPr/>
          </p:nvSpPr>
          <p:spPr>
            <a:xfrm>
              <a:off x="1383982" y="1259225"/>
              <a:ext cx="1342133" cy="1119849"/>
            </a:xfrm>
            <a:custGeom>
              <a:avLst/>
              <a:gdLst/>
              <a:ahLst/>
              <a:cxnLst/>
              <a:rect l="l" t="t" r="r" b="b"/>
              <a:pathLst>
                <a:path w="3502" h="2922" extrusionOk="0">
                  <a:moveTo>
                    <a:pt x="803" y="320"/>
                  </a:moveTo>
                  <a:lnTo>
                    <a:pt x="803" y="320"/>
                  </a:lnTo>
                  <a:cubicBezTo>
                    <a:pt x="1066" y="170"/>
                    <a:pt x="1332" y="117"/>
                    <a:pt x="1621" y="59"/>
                  </a:cubicBezTo>
                  <a:cubicBezTo>
                    <a:pt x="2050" y="-28"/>
                    <a:pt x="2501" y="-33"/>
                    <a:pt x="2909" y="146"/>
                  </a:cubicBezTo>
                  <a:cubicBezTo>
                    <a:pt x="3087" y="224"/>
                    <a:pt x="3225" y="230"/>
                    <a:pt x="3418" y="229"/>
                  </a:cubicBezTo>
                  <a:cubicBezTo>
                    <a:pt x="3436" y="229"/>
                    <a:pt x="3456" y="230"/>
                    <a:pt x="3471" y="240"/>
                  </a:cubicBezTo>
                  <a:cubicBezTo>
                    <a:pt x="3489" y="252"/>
                    <a:pt x="3498" y="273"/>
                    <a:pt x="3501" y="294"/>
                  </a:cubicBezTo>
                  <a:cubicBezTo>
                    <a:pt x="3513" y="401"/>
                    <a:pt x="3390" y="470"/>
                    <a:pt x="3285" y="499"/>
                  </a:cubicBezTo>
                  <a:cubicBezTo>
                    <a:pt x="2681" y="660"/>
                    <a:pt x="2001" y="521"/>
                    <a:pt x="1446" y="812"/>
                  </a:cubicBezTo>
                  <a:cubicBezTo>
                    <a:pt x="1190" y="947"/>
                    <a:pt x="984" y="1168"/>
                    <a:pt x="841" y="1420"/>
                  </a:cubicBezTo>
                  <a:cubicBezTo>
                    <a:pt x="699" y="1674"/>
                    <a:pt x="619" y="1959"/>
                    <a:pt x="581" y="2246"/>
                  </a:cubicBezTo>
                  <a:cubicBezTo>
                    <a:pt x="549" y="2476"/>
                    <a:pt x="542" y="2715"/>
                    <a:pt x="437" y="2922"/>
                  </a:cubicBezTo>
                  <a:cubicBezTo>
                    <a:pt x="416" y="2847"/>
                    <a:pt x="397" y="2775"/>
                    <a:pt x="378" y="2701"/>
                  </a:cubicBezTo>
                  <a:cubicBezTo>
                    <a:pt x="358" y="2629"/>
                    <a:pt x="278" y="2644"/>
                    <a:pt x="226" y="2595"/>
                  </a:cubicBezTo>
                  <a:cubicBezTo>
                    <a:pt x="175" y="2547"/>
                    <a:pt x="145" y="2467"/>
                    <a:pt x="128" y="2400"/>
                  </a:cubicBezTo>
                  <a:cubicBezTo>
                    <a:pt x="99" y="2287"/>
                    <a:pt x="106" y="2167"/>
                    <a:pt x="116" y="2051"/>
                  </a:cubicBezTo>
                  <a:cubicBezTo>
                    <a:pt x="119" y="2020"/>
                    <a:pt x="122" y="1988"/>
                    <a:pt x="114" y="1959"/>
                  </a:cubicBezTo>
                  <a:cubicBezTo>
                    <a:pt x="105" y="1929"/>
                    <a:pt x="88" y="1904"/>
                    <a:pt x="72" y="1877"/>
                  </a:cubicBezTo>
                  <a:cubicBezTo>
                    <a:pt x="8" y="1766"/>
                    <a:pt x="-6" y="1632"/>
                    <a:pt x="2" y="1504"/>
                  </a:cubicBezTo>
                  <a:cubicBezTo>
                    <a:pt x="33" y="1009"/>
                    <a:pt x="371" y="565"/>
                    <a:pt x="803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6" name="Google Shape;1156;p47"/>
            <p:cNvSpPr/>
            <p:nvPr/>
          </p:nvSpPr>
          <p:spPr>
            <a:xfrm>
              <a:off x="1436104" y="2192435"/>
              <a:ext cx="766" cy="766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1" y="1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93F3D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7" name="Google Shape;1157;p47"/>
            <p:cNvSpPr/>
            <p:nvPr/>
          </p:nvSpPr>
          <p:spPr>
            <a:xfrm>
              <a:off x="1436870" y="1337408"/>
              <a:ext cx="960418" cy="855025"/>
            </a:xfrm>
            <a:custGeom>
              <a:avLst/>
              <a:gdLst/>
              <a:ahLst/>
              <a:cxnLst/>
              <a:rect l="l" t="t" r="r" b="b"/>
              <a:pathLst>
                <a:path w="2506" h="2231" extrusionOk="0">
                  <a:moveTo>
                    <a:pt x="2506" y="0"/>
                  </a:moveTo>
                  <a:lnTo>
                    <a:pt x="2506" y="0"/>
                  </a:lnTo>
                  <a:cubicBezTo>
                    <a:pt x="2193" y="53"/>
                    <a:pt x="1876" y="63"/>
                    <a:pt x="1561" y="117"/>
                  </a:cubicBezTo>
                  <a:cubicBezTo>
                    <a:pt x="1404" y="143"/>
                    <a:pt x="1248" y="183"/>
                    <a:pt x="1097" y="240"/>
                  </a:cubicBezTo>
                  <a:cubicBezTo>
                    <a:pt x="947" y="298"/>
                    <a:pt x="804" y="376"/>
                    <a:pt x="680" y="482"/>
                  </a:cubicBezTo>
                  <a:cubicBezTo>
                    <a:pt x="556" y="588"/>
                    <a:pt x="457" y="720"/>
                    <a:pt x="386" y="865"/>
                  </a:cubicBezTo>
                  <a:cubicBezTo>
                    <a:pt x="315" y="1010"/>
                    <a:pt x="266" y="1164"/>
                    <a:pt x="232" y="1320"/>
                  </a:cubicBezTo>
                  <a:cubicBezTo>
                    <a:pt x="215" y="1398"/>
                    <a:pt x="200" y="1476"/>
                    <a:pt x="188" y="1555"/>
                  </a:cubicBezTo>
                  <a:cubicBezTo>
                    <a:pt x="153" y="1790"/>
                    <a:pt x="153" y="1790"/>
                    <a:pt x="153" y="1790"/>
                  </a:cubicBezTo>
                  <a:cubicBezTo>
                    <a:pt x="129" y="1945"/>
                    <a:pt x="91" y="2102"/>
                    <a:pt x="0" y="2231"/>
                  </a:cubicBezTo>
                  <a:lnTo>
                    <a:pt x="0" y="2231"/>
                  </a:lnTo>
                  <a:cubicBezTo>
                    <a:pt x="24" y="2202"/>
                    <a:pt x="46" y="2169"/>
                    <a:pt x="65" y="2135"/>
                  </a:cubicBezTo>
                  <a:cubicBezTo>
                    <a:pt x="84" y="2099"/>
                    <a:pt x="100" y="2063"/>
                    <a:pt x="114" y="2025"/>
                  </a:cubicBezTo>
                  <a:cubicBezTo>
                    <a:pt x="143" y="1950"/>
                    <a:pt x="162" y="1872"/>
                    <a:pt x="178" y="1795"/>
                  </a:cubicBezTo>
                  <a:cubicBezTo>
                    <a:pt x="208" y="1638"/>
                    <a:pt x="233" y="1482"/>
                    <a:pt x="271" y="1328"/>
                  </a:cubicBezTo>
                  <a:cubicBezTo>
                    <a:pt x="310" y="1177"/>
                    <a:pt x="358" y="1026"/>
                    <a:pt x="430" y="887"/>
                  </a:cubicBezTo>
                  <a:cubicBezTo>
                    <a:pt x="500" y="749"/>
                    <a:pt x="595" y="622"/>
                    <a:pt x="714" y="522"/>
                  </a:cubicBezTo>
                  <a:cubicBezTo>
                    <a:pt x="832" y="420"/>
                    <a:pt x="970" y="344"/>
                    <a:pt x="1115" y="286"/>
                  </a:cubicBezTo>
                  <a:cubicBezTo>
                    <a:pt x="1261" y="227"/>
                    <a:pt x="1414" y="187"/>
                    <a:pt x="1568" y="158"/>
                  </a:cubicBezTo>
                  <a:cubicBezTo>
                    <a:pt x="1878" y="97"/>
                    <a:pt x="2197" y="73"/>
                    <a:pt x="25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8" name="Google Shape;1158;p47"/>
            <p:cNvSpPr/>
            <p:nvPr/>
          </p:nvSpPr>
          <p:spPr>
            <a:xfrm>
              <a:off x="1434954" y="1314030"/>
              <a:ext cx="710541" cy="697894"/>
            </a:xfrm>
            <a:custGeom>
              <a:avLst/>
              <a:gdLst/>
              <a:ahLst/>
              <a:cxnLst/>
              <a:rect l="l" t="t" r="r" b="b"/>
              <a:pathLst>
                <a:path w="1854" h="1821" extrusionOk="0">
                  <a:moveTo>
                    <a:pt x="1854" y="0"/>
                  </a:moveTo>
                  <a:lnTo>
                    <a:pt x="1854" y="0"/>
                  </a:lnTo>
                  <a:cubicBezTo>
                    <a:pt x="1616" y="23"/>
                    <a:pt x="1380" y="69"/>
                    <a:pt x="1154" y="153"/>
                  </a:cubicBezTo>
                  <a:cubicBezTo>
                    <a:pt x="929" y="235"/>
                    <a:pt x="712" y="352"/>
                    <a:pt x="532" y="515"/>
                  </a:cubicBezTo>
                  <a:cubicBezTo>
                    <a:pt x="521" y="526"/>
                    <a:pt x="510" y="535"/>
                    <a:pt x="499" y="546"/>
                  </a:cubicBezTo>
                  <a:cubicBezTo>
                    <a:pt x="467" y="579"/>
                    <a:pt x="467" y="579"/>
                    <a:pt x="467" y="579"/>
                  </a:cubicBezTo>
                  <a:cubicBezTo>
                    <a:pt x="447" y="601"/>
                    <a:pt x="426" y="623"/>
                    <a:pt x="406" y="646"/>
                  </a:cubicBezTo>
                  <a:cubicBezTo>
                    <a:pt x="368" y="693"/>
                    <a:pt x="330" y="740"/>
                    <a:pt x="298" y="792"/>
                  </a:cubicBezTo>
                  <a:cubicBezTo>
                    <a:pt x="234" y="895"/>
                    <a:pt x="182" y="1005"/>
                    <a:pt x="143" y="1119"/>
                  </a:cubicBezTo>
                  <a:cubicBezTo>
                    <a:pt x="65" y="1348"/>
                    <a:pt x="30" y="1585"/>
                    <a:pt x="0" y="1821"/>
                  </a:cubicBezTo>
                  <a:cubicBezTo>
                    <a:pt x="50" y="1589"/>
                    <a:pt x="98" y="1354"/>
                    <a:pt x="182" y="1134"/>
                  </a:cubicBezTo>
                  <a:cubicBezTo>
                    <a:pt x="224" y="1023"/>
                    <a:pt x="275" y="917"/>
                    <a:pt x="339" y="819"/>
                  </a:cubicBezTo>
                  <a:cubicBezTo>
                    <a:pt x="403" y="722"/>
                    <a:pt x="482" y="633"/>
                    <a:pt x="569" y="555"/>
                  </a:cubicBezTo>
                  <a:cubicBezTo>
                    <a:pt x="654" y="475"/>
                    <a:pt x="750" y="405"/>
                    <a:pt x="851" y="346"/>
                  </a:cubicBezTo>
                  <a:cubicBezTo>
                    <a:pt x="952" y="286"/>
                    <a:pt x="1059" y="235"/>
                    <a:pt x="1169" y="191"/>
                  </a:cubicBezTo>
                  <a:cubicBezTo>
                    <a:pt x="1278" y="146"/>
                    <a:pt x="1391" y="110"/>
                    <a:pt x="1505" y="79"/>
                  </a:cubicBezTo>
                  <a:cubicBezTo>
                    <a:pt x="1620" y="47"/>
                    <a:pt x="1736" y="22"/>
                    <a:pt x="18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59" name="Google Shape;1159;p47"/>
            <p:cNvSpPr/>
            <p:nvPr/>
          </p:nvSpPr>
          <p:spPr>
            <a:xfrm>
              <a:off x="1561042" y="1420573"/>
              <a:ext cx="166713" cy="109609"/>
            </a:xfrm>
            <a:custGeom>
              <a:avLst/>
              <a:gdLst/>
              <a:ahLst/>
              <a:cxnLst/>
              <a:rect l="l" t="t" r="r" b="b"/>
              <a:pathLst>
                <a:path w="435" h="286" extrusionOk="0">
                  <a:moveTo>
                    <a:pt x="435" y="0"/>
                  </a:moveTo>
                  <a:lnTo>
                    <a:pt x="435" y="0"/>
                  </a:lnTo>
                  <a:cubicBezTo>
                    <a:pt x="390" y="3"/>
                    <a:pt x="345" y="14"/>
                    <a:pt x="303" y="31"/>
                  </a:cubicBezTo>
                  <a:cubicBezTo>
                    <a:pt x="261" y="46"/>
                    <a:pt x="222" y="67"/>
                    <a:pt x="185" y="92"/>
                  </a:cubicBezTo>
                  <a:cubicBezTo>
                    <a:pt x="146" y="116"/>
                    <a:pt x="112" y="146"/>
                    <a:pt x="80" y="178"/>
                  </a:cubicBezTo>
                  <a:cubicBezTo>
                    <a:pt x="50" y="210"/>
                    <a:pt x="21" y="246"/>
                    <a:pt x="0" y="286"/>
                  </a:cubicBezTo>
                  <a:cubicBezTo>
                    <a:pt x="37" y="260"/>
                    <a:pt x="73" y="234"/>
                    <a:pt x="107" y="209"/>
                  </a:cubicBezTo>
                  <a:cubicBezTo>
                    <a:pt x="142" y="183"/>
                    <a:pt x="177" y="159"/>
                    <a:pt x="213" y="136"/>
                  </a:cubicBezTo>
                  <a:cubicBezTo>
                    <a:pt x="249" y="112"/>
                    <a:pt x="285" y="89"/>
                    <a:pt x="322" y="67"/>
                  </a:cubicBezTo>
                  <a:cubicBezTo>
                    <a:pt x="358" y="45"/>
                    <a:pt x="397" y="24"/>
                    <a:pt x="4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0" name="Google Shape;1160;p47"/>
            <p:cNvSpPr/>
            <p:nvPr/>
          </p:nvSpPr>
          <p:spPr>
            <a:xfrm>
              <a:off x="1450667" y="1327060"/>
              <a:ext cx="1314156" cy="1130580"/>
            </a:xfrm>
            <a:custGeom>
              <a:avLst/>
              <a:gdLst/>
              <a:ahLst/>
              <a:cxnLst/>
              <a:rect l="l" t="t" r="r" b="b"/>
              <a:pathLst>
                <a:path w="3429" h="2950" extrusionOk="0">
                  <a:moveTo>
                    <a:pt x="908" y="583"/>
                  </a:moveTo>
                  <a:lnTo>
                    <a:pt x="908" y="583"/>
                  </a:lnTo>
                  <a:cubicBezTo>
                    <a:pt x="983" y="533"/>
                    <a:pt x="1062" y="488"/>
                    <a:pt x="1145" y="449"/>
                  </a:cubicBezTo>
                  <a:cubicBezTo>
                    <a:pt x="1497" y="284"/>
                    <a:pt x="1889" y="221"/>
                    <a:pt x="2277" y="177"/>
                  </a:cubicBezTo>
                  <a:cubicBezTo>
                    <a:pt x="2513" y="151"/>
                    <a:pt x="2752" y="129"/>
                    <a:pt x="2976" y="51"/>
                  </a:cubicBezTo>
                  <a:cubicBezTo>
                    <a:pt x="3153" y="-11"/>
                    <a:pt x="3237" y="-31"/>
                    <a:pt x="3394" y="77"/>
                  </a:cubicBezTo>
                  <a:cubicBezTo>
                    <a:pt x="3408" y="88"/>
                    <a:pt x="3425" y="99"/>
                    <a:pt x="3428" y="117"/>
                  </a:cubicBezTo>
                  <a:cubicBezTo>
                    <a:pt x="3435" y="144"/>
                    <a:pt x="3411" y="167"/>
                    <a:pt x="3389" y="184"/>
                  </a:cubicBezTo>
                  <a:cubicBezTo>
                    <a:pt x="3081" y="412"/>
                    <a:pt x="2745" y="479"/>
                    <a:pt x="2369" y="481"/>
                  </a:cubicBezTo>
                  <a:cubicBezTo>
                    <a:pt x="2104" y="482"/>
                    <a:pt x="1840" y="528"/>
                    <a:pt x="1583" y="594"/>
                  </a:cubicBezTo>
                  <a:cubicBezTo>
                    <a:pt x="1193" y="693"/>
                    <a:pt x="868" y="959"/>
                    <a:pt x="687" y="1316"/>
                  </a:cubicBezTo>
                  <a:cubicBezTo>
                    <a:pt x="468" y="1748"/>
                    <a:pt x="535" y="2242"/>
                    <a:pt x="353" y="2683"/>
                  </a:cubicBezTo>
                  <a:cubicBezTo>
                    <a:pt x="313" y="2781"/>
                    <a:pt x="265" y="2894"/>
                    <a:pt x="171" y="2950"/>
                  </a:cubicBezTo>
                  <a:cubicBezTo>
                    <a:pt x="109" y="2830"/>
                    <a:pt x="97" y="2684"/>
                    <a:pt x="141" y="2557"/>
                  </a:cubicBezTo>
                  <a:cubicBezTo>
                    <a:pt x="71" y="2534"/>
                    <a:pt x="-17" y="2481"/>
                    <a:pt x="4" y="2410"/>
                  </a:cubicBezTo>
                  <a:cubicBezTo>
                    <a:pt x="11" y="2386"/>
                    <a:pt x="29" y="2368"/>
                    <a:pt x="45" y="2349"/>
                  </a:cubicBezTo>
                  <a:cubicBezTo>
                    <a:pt x="174" y="2209"/>
                    <a:pt x="227" y="2018"/>
                    <a:pt x="257" y="1830"/>
                  </a:cubicBezTo>
                  <a:cubicBezTo>
                    <a:pt x="288" y="1643"/>
                    <a:pt x="299" y="1451"/>
                    <a:pt x="357" y="1271"/>
                  </a:cubicBezTo>
                  <a:cubicBezTo>
                    <a:pt x="450" y="986"/>
                    <a:pt x="657" y="751"/>
                    <a:pt x="908" y="58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1" name="Google Shape;1161;p47"/>
            <p:cNvSpPr/>
            <p:nvPr/>
          </p:nvSpPr>
          <p:spPr>
            <a:xfrm>
              <a:off x="1864573" y="1686547"/>
              <a:ext cx="522750" cy="210020"/>
            </a:xfrm>
            <a:custGeom>
              <a:avLst/>
              <a:gdLst/>
              <a:ahLst/>
              <a:cxnLst/>
              <a:rect l="l" t="t" r="r" b="b"/>
              <a:pathLst>
                <a:path w="1364" h="548" extrusionOk="0">
                  <a:moveTo>
                    <a:pt x="159" y="435"/>
                  </a:moveTo>
                  <a:lnTo>
                    <a:pt x="159" y="435"/>
                  </a:lnTo>
                  <a:cubicBezTo>
                    <a:pt x="317" y="320"/>
                    <a:pt x="518" y="267"/>
                    <a:pt x="713" y="287"/>
                  </a:cubicBezTo>
                  <a:cubicBezTo>
                    <a:pt x="907" y="308"/>
                    <a:pt x="1092" y="402"/>
                    <a:pt x="1224" y="548"/>
                  </a:cubicBezTo>
                  <a:cubicBezTo>
                    <a:pt x="1280" y="511"/>
                    <a:pt x="1333" y="464"/>
                    <a:pt x="1355" y="400"/>
                  </a:cubicBezTo>
                  <a:cubicBezTo>
                    <a:pt x="1377" y="336"/>
                    <a:pt x="1356" y="254"/>
                    <a:pt x="1296" y="225"/>
                  </a:cubicBezTo>
                  <a:cubicBezTo>
                    <a:pt x="1289" y="249"/>
                    <a:pt x="1283" y="274"/>
                    <a:pt x="1276" y="298"/>
                  </a:cubicBezTo>
                  <a:cubicBezTo>
                    <a:pt x="1254" y="188"/>
                    <a:pt x="1153" y="109"/>
                    <a:pt x="1050" y="65"/>
                  </a:cubicBezTo>
                  <a:cubicBezTo>
                    <a:pt x="882" y="-9"/>
                    <a:pt x="689" y="-19"/>
                    <a:pt x="511" y="29"/>
                  </a:cubicBezTo>
                  <a:cubicBezTo>
                    <a:pt x="334" y="75"/>
                    <a:pt x="172" y="176"/>
                    <a:pt x="46" y="310"/>
                  </a:cubicBezTo>
                  <a:cubicBezTo>
                    <a:pt x="-62" y="425"/>
                    <a:pt x="36" y="523"/>
                    <a:pt x="159" y="435"/>
                  </a:cubicBezTo>
                  <a:close/>
                </a:path>
              </a:pathLst>
            </a:custGeom>
            <a:solidFill>
              <a:srgbClr val="C88A4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2" name="Google Shape;1162;p47"/>
            <p:cNvSpPr/>
            <p:nvPr/>
          </p:nvSpPr>
          <p:spPr>
            <a:xfrm>
              <a:off x="2736842" y="2424301"/>
              <a:ext cx="471011" cy="835863"/>
            </a:xfrm>
            <a:custGeom>
              <a:avLst/>
              <a:gdLst/>
              <a:ahLst/>
              <a:cxnLst/>
              <a:rect l="l" t="t" r="r" b="b"/>
              <a:pathLst>
                <a:path w="1229" h="2181" extrusionOk="0">
                  <a:moveTo>
                    <a:pt x="125" y="1053"/>
                  </a:moveTo>
                  <a:lnTo>
                    <a:pt x="125" y="1053"/>
                  </a:lnTo>
                  <a:cubicBezTo>
                    <a:pt x="132" y="1045"/>
                    <a:pt x="139" y="1037"/>
                    <a:pt x="146" y="1030"/>
                  </a:cubicBezTo>
                  <a:cubicBezTo>
                    <a:pt x="158" y="1017"/>
                    <a:pt x="171" y="1005"/>
                    <a:pt x="186" y="998"/>
                  </a:cubicBezTo>
                  <a:cubicBezTo>
                    <a:pt x="208" y="989"/>
                    <a:pt x="233" y="990"/>
                    <a:pt x="255" y="993"/>
                  </a:cubicBezTo>
                  <a:cubicBezTo>
                    <a:pt x="301" y="999"/>
                    <a:pt x="346" y="1013"/>
                    <a:pt x="383" y="1042"/>
                  </a:cubicBezTo>
                  <a:cubicBezTo>
                    <a:pt x="371" y="904"/>
                    <a:pt x="380" y="773"/>
                    <a:pt x="362" y="637"/>
                  </a:cubicBezTo>
                  <a:cubicBezTo>
                    <a:pt x="341" y="486"/>
                    <a:pt x="323" y="332"/>
                    <a:pt x="354" y="181"/>
                  </a:cubicBezTo>
                  <a:cubicBezTo>
                    <a:pt x="374" y="92"/>
                    <a:pt x="412" y="-3"/>
                    <a:pt x="523" y="0"/>
                  </a:cubicBezTo>
                  <a:cubicBezTo>
                    <a:pt x="546" y="0"/>
                    <a:pt x="569" y="7"/>
                    <a:pt x="586" y="20"/>
                  </a:cubicBezTo>
                  <a:cubicBezTo>
                    <a:pt x="635" y="53"/>
                    <a:pt x="639" y="123"/>
                    <a:pt x="638" y="183"/>
                  </a:cubicBezTo>
                  <a:cubicBezTo>
                    <a:pt x="635" y="431"/>
                    <a:pt x="630" y="680"/>
                    <a:pt x="627" y="927"/>
                  </a:cubicBezTo>
                  <a:cubicBezTo>
                    <a:pt x="627" y="957"/>
                    <a:pt x="627" y="988"/>
                    <a:pt x="641" y="1013"/>
                  </a:cubicBezTo>
                  <a:cubicBezTo>
                    <a:pt x="657" y="1038"/>
                    <a:pt x="692" y="1053"/>
                    <a:pt x="715" y="1036"/>
                  </a:cubicBezTo>
                  <a:cubicBezTo>
                    <a:pt x="731" y="1024"/>
                    <a:pt x="737" y="1003"/>
                    <a:pt x="740" y="983"/>
                  </a:cubicBezTo>
                  <a:cubicBezTo>
                    <a:pt x="778" y="755"/>
                    <a:pt x="748" y="520"/>
                    <a:pt x="759" y="288"/>
                  </a:cubicBezTo>
                  <a:cubicBezTo>
                    <a:pt x="762" y="213"/>
                    <a:pt x="772" y="134"/>
                    <a:pt x="819" y="77"/>
                  </a:cubicBezTo>
                  <a:cubicBezTo>
                    <a:pt x="867" y="20"/>
                    <a:pt x="966" y="2"/>
                    <a:pt x="1015" y="58"/>
                  </a:cubicBezTo>
                  <a:cubicBezTo>
                    <a:pt x="1048" y="96"/>
                    <a:pt x="1046" y="151"/>
                    <a:pt x="1043" y="200"/>
                  </a:cubicBezTo>
                  <a:cubicBezTo>
                    <a:pt x="1029" y="446"/>
                    <a:pt x="996" y="690"/>
                    <a:pt x="973" y="935"/>
                  </a:cubicBezTo>
                  <a:cubicBezTo>
                    <a:pt x="1015" y="955"/>
                    <a:pt x="1080" y="975"/>
                    <a:pt x="1108" y="1015"/>
                  </a:cubicBezTo>
                  <a:cubicBezTo>
                    <a:pt x="1139" y="1060"/>
                    <a:pt x="1145" y="1118"/>
                    <a:pt x="1138" y="1172"/>
                  </a:cubicBezTo>
                  <a:cubicBezTo>
                    <a:pt x="1153" y="1158"/>
                    <a:pt x="1182" y="1165"/>
                    <a:pt x="1195" y="1181"/>
                  </a:cubicBezTo>
                  <a:cubicBezTo>
                    <a:pt x="1209" y="1199"/>
                    <a:pt x="1213" y="1221"/>
                    <a:pt x="1217" y="1243"/>
                  </a:cubicBezTo>
                  <a:cubicBezTo>
                    <a:pt x="1230" y="1319"/>
                    <a:pt x="1240" y="1402"/>
                    <a:pt x="1205" y="1470"/>
                  </a:cubicBezTo>
                  <a:cubicBezTo>
                    <a:pt x="1189" y="1498"/>
                    <a:pt x="1168" y="1523"/>
                    <a:pt x="1154" y="1550"/>
                  </a:cubicBezTo>
                  <a:cubicBezTo>
                    <a:pt x="1127" y="1605"/>
                    <a:pt x="1129" y="1668"/>
                    <a:pt x="1113" y="1727"/>
                  </a:cubicBezTo>
                  <a:cubicBezTo>
                    <a:pt x="1083" y="1849"/>
                    <a:pt x="981" y="1840"/>
                    <a:pt x="881" y="1871"/>
                  </a:cubicBezTo>
                  <a:cubicBezTo>
                    <a:pt x="884" y="1954"/>
                    <a:pt x="885" y="2039"/>
                    <a:pt x="883" y="2122"/>
                  </a:cubicBezTo>
                  <a:cubicBezTo>
                    <a:pt x="882" y="2134"/>
                    <a:pt x="882" y="2149"/>
                    <a:pt x="873" y="2159"/>
                  </a:cubicBezTo>
                  <a:cubicBezTo>
                    <a:pt x="864" y="2170"/>
                    <a:pt x="848" y="2172"/>
                    <a:pt x="833" y="2174"/>
                  </a:cubicBezTo>
                  <a:cubicBezTo>
                    <a:pt x="642" y="2194"/>
                    <a:pt x="446" y="2170"/>
                    <a:pt x="266" y="2104"/>
                  </a:cubicBezTo>
                  <a:cubicBezTo>
                    <a:pt x="296" y="2011"/>
                    <a:pt x="307" y="1913"/>
                    <a:pt x="296" y="1816"/>
                  </a:cubicBezTo>
                  <a:cubicBezTo>
                    <a:pt x="230" y="1797"/>
                    <a:pt x="164" y="1776"/>
                    <a:pt x="108" y="1737"/>
                  </a:cubicBezTo>
                  <a:cubicBezTo>
                    <a:pt x="33" y="1683"/>
                    <a:pt x="-4" y="1609"/>
                    <a:pt x="0" y="1519"/>
                  </a:cubicBezTo>
                  <a:cubicBezTo>
                    <a:pt x="7" y="1354"/>
                    <a:pt x="17" y="1182"/>
                    <a:pt x="125" y="1053"/>
                  </a:cubicBezTo>
                  <a:close/>
                </a:path>
              </a:pathLst>
            </a:custGeom>
            <a:solidFill>
              <a:srgbClr val="99503A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3" name="Google Shape;1163;p47"/>
            <p:cNvSpPr/>
            <p:nvPr/>
          </p:nvSpPr>
          <p:spPr>
            <a:xfrm>
              <a:off x="2744123" y="2795668"/>
              <a:ext cx="271339" cy="234931"/>
            </a:xfrm>
            <a:custGeom>
              <a:avLst/>
              <a:gdLst/>
              <a:ahLst/>
              <a:cxnLst/>
              <a:rect l="l" t="t" r="r" b="b"/>
              <a:pathLst>
                <a:path w="708" h="613" extrusionOk="0">
                  <a:moveTo>
                    <a:pt x="71" y="91"/>
                  </a:moveTo>
                  <a:lnTo>
                    <a:pt x="71" y="91"/>
                  </a:lnTo>
                  <a:cubicBezTo>
                    <a:pt x="106" y="42"/>
                    <a:pt x="160" y="1"/>
                    <a:pt x="220" y="0"/>
                  </a:cubicBezTo>
                  <a:cubicBezTo>
                    <a:pt x="257" y="0"/>
                    <a:pt x="294" y="13"/>
                    <a:pt x="326" y="33"/>
                  </a:cubicBezTo>
                  <a:cubicBezTo>
                    <a:pt x="480" y="122"/>
                    <a:pt x="544" y="312"/>
                    <a:pt x="677" y="431"/>
                  </a:cubicBezTo>
                  <a:cubicBezTo>
                    <a:pt x="688" y="441"/>
                    <a:pt x="699" y="449"/>
                    <a:pt x="705" y="462"/>
                  </a:cubicBezTo>
                  <a:cubicBezTo>
                    <a:pt x="711" y="479"/>
                    <a:pt x="708" y="499"/>
                    <a:pt x="700" y="515"/>
                  </a:cubicBezTo>
                  <a:cubicBezTo>
                    <a:pt x="675" y="578"/>
                    <a:pt x="603" y="616"/>
                    <a:pt x="535" y="613"/>
                  </a:cubicBezTo>
                  <a:cubicBezTo>
                    <a:pt x="466" y="611"/>
                    <a:pt x="402" y="571"/>
                    <a:pt x="360" y="519"/>
                  </a:cubicBezTo>
                  <a:cubicBezTo>
                    <a:pt x="330" y="482"/>
                    <a:pt x="304" y="434"/>
                    <a:pt x="257" y="430"/>
                  </a:cubicBezTo>
                  <a:cubicBezTo>
                    <a:pt x="237" y="427"/>
                    <a:pt x="217" y="434"/>
                    <a:pt x="197" y="436"/>
                  </a:cubicBezTo>
                  <a:cubicBezTo>
                    <a:pt x="106" y="453"/>
                    <a:pt x="20" y="393"/>
                    <a:pt x="2" y="302"/>
                  </a:cubicBezTo>
                  <a:cubicBezTo>
                    <a:pt x="-11" y="235"/>
                    <a:pt x="33" y="145"/>
                    <a:pt x="71" y="91"/>
                  </a:cubicBezTo>
                  <a:close/>
                </a:path>
              </a:pathLst>
            </a:custGeom>
            <a:solidFill>
              <a:srgbClr val="AB604B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4" name="Google Shape;1164;p47"/>
            <p:cNvSpPr/>
            <p:nvPr/>
          </p:nvSpPr>
          <p:spPr>
            <a:xfrm>
              <a:off x="2999365" y="2779955"/>
              <a:ext cx="219984" cy="256009"/>
            </a:xfrm>
            <a:custGeom>
              <a:avLst/>
              <a:gdLst/>
              <a:ahLst/>
              <a:cxnLst/>
              <a:rect l="l" t="t" r="r" b="b"/>
              <a:pathLst>
                <a:path w="574" h="668" extrusionOk="0">
                  <a:moveTo>
                    <a:pt x="319" y="0"/>
                  </a:moveTo>
                  <a:lnTo>
                    <a:pt x="319" y="0"/>
                  </a:lnTo>
                  <a:cubicBezTo>
                    <a:pt x="249" y="-9"/>
                    <a:pt x="221" y="67"/>
                    <a:pt x="181" y="116"/>
                  </a:cubicBezTo>
                  <a:cubicBezTo>
                    <a:pt x="129" y="182"/>
                    <a:pt x="73" y="249"/>
                    <a:pt x="26" y="320"/>
                  </a:cubicBezTo>
                  <a:cubicBezTo>
                    <a:pt x="13" y="339"/>
                    <a:pt x="2" y="360"/>
                    <a:pt x="0" y="382"/>
                  </a:cubicBezTo>
                  <a:cubicBezTo>
                    <a:pt x="-2" y="409"/>
                    <a:pt x="10" y="434"/>
                    <a:pt x="24" y="457"/>
                  </a:cubicBezTo>
                  <a:cubicBezTo>
                    <a:pt x="42" y="485"/>
                    <a:pt x="66" y="511"/>
                    <a:pt x="98" y="521"/>
                  </a:cubicBezTo>
                  <a:cubicBezTo>
                    <a:pt x="133" y="531"/>
                    <a:pt x="186" y="516"/>
                    <a:pt x="216" y="497"/>
                  </a:cubicBezTo>
                  <a:cubicBezTo>
                    <a:pt x="261" y="469"/>
                    <a:pt x="288" y="415"/>
                    <a:pt x="331" y="384"/>
                  </a:cubicBezTo>
                  <a:cubicBezTo>
                    <a:pt x="306" y="426"/>
                    <a:pt x="282" y="468"/>
                    <a:pt x="258" y="510"/>
                  </a:cubicBezTo>
                  <a:cubicBezTo>
                    <a:pt x="245" y="532"/>
                    <a:pt x="232" y="557"/>
                    <a:pt x="233" y="584"/>
                  </a:cubicBezTo>
                  <a:cubicBezTo>
                    <a:pt x="237" y="664"/>
                    <a:pt x="338" y="684"/>
                    <a:pt x="398" y="656"/>
                  </a:cubicBezTo>
                  <a:cubicBezTo>
                    <a:pt x="437" y="637"/>
                    <a:pt x="467" y="606"/>
                    <a:pt x="495" y="574"/>
                  </a:cubicBezTo>
                  <a:cubicBezTo>
                    <a:pt x="517" y="551"/>
                    <a:pt x="539" y="527"/>
                    <a:pt x="554" y="498"/>
                  </a:cubicBezTo>
                  <a:cubicBezTo>
                    <a:pt x="587" y="432"/>
                    <a:pt x="576" y="354"/>
                    <a:pt x="550" y="285"/>
                  </a:cubicBezTo>
                  <a:cubicBezTo>
                    <a:pt x="543" y="264"/>
                    <a:pt x="533" y="243"/>
                    <a:pt x="515" y="231"/>
                  </a:cubicBezTo>
                  <a:cubicBezTo>
                    <a:pt x="497" y="218"/>
                    <a:pt x="469" y="218"/>
                    <a:pt x="457" y="236"/>
                  </a:cubicBezTo>
                  <a:cubicBezTo>
                    <a:pt x="515" y="154"/>
                    <a:pt x="409" y="30"/>
                    <a:pt x="337" y="6"/>
                  </a:cubicBezTo>
                  <a:cubicBezTo>
                    <a:pt x="331" y="4"/>
                    <a:pt x="324" y="2"/>
                    <a:pt x="319" y="0"/>
                  </a:cubicBezTo>
                  <a:close/>
                </a:path>
              </a:pathLst>
            </a:custGeom>
            <a:solidFill>
              <a:srgbClr val="AB604B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5" name="Google Shape;1165;p47"/>
            <p:cNvSpPr/>
            <p:nvPr/>
          </p:nvSpPr>
          <p:spPr>
            <a:xfrm>
              <a:off x="3174509" y="2858138"/>
              <a:ext cx="32576" cy="19929"/>
            </a:xfrm>
            <a:custGeom>
              <a:avLst/>
              <a:gdLst/>
              <a:ahLst/>
              <a:cxnLst/>
              <a:rect l="l" t="t" r="r" b="b"/>
              <a:pathLst>
                <a:path w="85" h="52" extrusionOk="0">
                  <a:moveTo>
                    <a:pt x="29" y="0"/>
                  </a:moveTo>
                  <a:lnTo>
                    <a:pt x="29" y="0"/>
                  </a:lnTo>
                  <a:cubicBezTo>
                    <a:pt x="23" y="0"/>
                    <a:pt x="19" y="0"/>
                    <a:pt x="14" y="1"/>
                  </a:cubicBezTo>
                  <a:cubicBezTo>
                    <a:pt x="11" y="12"/>
                    <a:pt x="7" y="23"/>
                    <a:pt x="0" y="32"/>
                  </a:cubicBezTo>
                  <a:cubicBezTo>
                    <a:pt x="7" y="23"/>
                    <a:pt x="18" y="18"/>
                    <a:pt x="30" y="18"/>
                  </a:cubicBezTo>
                  <a:cubicBezTo>
                    <a:pt x="40" y="18"/>
                    <a:pt x="49" y="21"/>
                    <a:pt x="58" y="27"/>
                  </a:cubicBezTo>
                  <a:cubicBezTo>
                    <a:pt x="65" y="32"/>
                    <a:pt x="70" y="38"/>
                    <a:pt x="75" y="44"/>
                  </a:cubicBezTo>
                  <a:cubicBezTo>
                    <a:pt x="78" y="47"/>
                    <a:pt x="81" y="49"/>
                    <a:pt x="85" y="52"/>
                  </a:cubicBezTo>
                  <a:cubicBezTo>
                    <a:pt x="81" y="42"/>
                    <a:pt x="78" y="33"/>
                    <a:pt x="71" y="24"/>
                  </a:cubicBezTo>
                  <a:cubicBezTo>
                    <a:pt x="65" y="14"/>
                    <a:pt x="54" y="5"/>
                    <a:pt x="42" y="1"/>
                  </a:cubicBezTo>
                  <a:cubicBezTo>
                    <a:pt x="36" y="0"/>
                    <a:pt x="32" y="0"/>
                    <a:pt x="29" y="0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6" name="Google Shape;1166;p47"/>
            <p:cNvSpPr/>
            <p:nvPr/>
          </p:nvSpPr>
          <p:spPr>
            <a:xfrm>
              <a:off x="3073332" y="2858521"/>
              <a:ext cx="129921" cy="116507"/>
            </a:xfrm>
            <a:custGeom>
              <a:avLst/>
              <a:gdLst/>
              <a:ahLst/>
              <a:cxnLst/>
              <a:rect l="l" t="t" r="r" b="b"/>
              <a:pathLst>
                <a:path w="339" h="304" extrusionOk="0">
                  <a:moveTo>
                    <a:pt x="278" y="0"/>
                  </a:moveTo>
                  <a:lnTo>
                    <a:pt x="278" y="0"/>
                  </a:lnTo>
                  <a:cubicBezTo>
                    <a:pt x="273" y="1"/>
                    <a:pt x="269" y="2"/>
                    <a:pt x="265" y="4"/>
                  </a:cubicBezTo>
                  <a:cubicBezTo>
                    <a:pt x="252" y="11"/>
                    <a:pt x="244" y="17"/>
                    <a:pt x="235" y="25"/>
                  </a:cubicBezTo>
                  <a:cubicBezTo>
                    <a:pt x="201" y="54"/>
                    <a:pt x="175" y="87"/>
                    <a:pt x="150" y="116"/>
                  </a:cubicBezTo>
                  <a:cubicBezTo>
                    <a:pt x="121" y="146"/>
                    <a:pt x="97" y="182"/>
                    <a:pt x="73" y="214"/>
                  </a:cubicBezTo>
                  <a:cubicBezTo>
                    <a:pt x="50" y="245"/>
                    <a:pt x="28" y="275"/>
                    <a:pt x="0" y="304"/>
                  </a:cubicBezTo>
                  <a:cubicBezTo>
                    <a:pt x="8" y="300"/>
                    <a:pt x="17" y="296"/>
                    <a:pt x="23" y="292"/>
                  </a:cubicBezTo>
                  <a:cubicBezTo>
                    <a:pt x="68" y="264"/>
                    <a:pt x="95" y="210"/>
                    <a:pt x="138" y="179"/>
                  </a:cubicBezTo>
                  <a:cubicBezTo>
                    <a:pt x="124" y="201"/>
                    <a:pt x="112" y="223"/>
                    <a:pt x="99" y="246"/>
                  </a:cubicBezTo>
                  <a:cubicBezTo>
                    <a:pt x="101" y="244"/>
                    <a:pt x="103" y="242"/>
                    <a:pt x="104" y="241"/>
                  </a:cubicBezTo>
                  <a:cubicBezTo>
                    <a:pt x="134" y="212"/>
                    <a:pt x="161" y="182"/>
                    <a:pt x="189" y="151"/>
                  </a:cubicBezTo>
                  <a:cubicBezTo>
                    <a:pt x="218" y="117"/>
                    <a:pt x="240" y="83"/>
                    <a:pt x="264" y="54"/>
                  </a:cubicBezTo>
                  <a:cubicBezTo>
                    <a:pt x="271" y="46"/>
                    <a:pt x="276" y="38"/>
                    <a:pt x="282" y="34"/>
                  </a:cubicBezTo>
                  <a:cubicBezTo>
                    <a:pt x="287" y="29"/>
                    <a:pt x="295" y="26"/>
                    <a:pt x="301" y="25"/>
                  </a:cubicBezTo>
                  <a:cubicBezTo>
                    <a:pt x="302" y="25"/>
                    <a:pt x="304" y="25"/>
                    <a:pt x="305" y="25"/>
                  </a:cubicBezTo>
                  <a:cubicBezTo>
                    <a:pt x="316" y="25"/>
                    <a:pt x="328" y="33"/>
                    <a:pt x="339" y="43"/>
                  </a:cubicBezTo>
                  <a:cubicBezTo>
                    <a:pt x="334" y="37"/>
                    <a:pt x="329" y="31"/>
                    <a:pt x="322" y="26"/>
                  </a:cubicBezTo>
                  <a:cubicBezTo>
                    <a:pt x="313" y="20"/>
                    <a:pt x="304" y="17"/>
                    <a:pt x="294" y="17"/>
                  </a:cubicBezTo>
                  <a:cubicBezTo>
                    <a:pt x="282" y="17"/>
                    <a:pt x="271" y="22"/>
                    <a:pt x="264" y="31"/>
                  </a:cubicBezTo>
                  <a:cubicBezTo>
                    <a:pt x="271" y="22"/>
                    <a:pt x="275" y="11"/>
                    <a:pt x="278" y="0"/>
                  </a:cubicBezTo>
                  <a:close/>
                </a:path>
              </a:pathLst>
            </a:custGeom>
            <a:solidFill>
              <a:srgbClr val="84422E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7" name="Google Shape;1167;p47"/>
            <p:cNvSpPr/>
            <p:nvPr/>
          </p:nvSpPr>
          <p:spPr>
            <a:xfrm>
              <a:off x="2601939" y="3180450"/>
              <a:ext cx="586752" cy="1585112"/>
            </a:xfrm>
            <a:custGeom>
              <a:avLst/>
              <a:gdLst/>
              <a:ahLst/>
              <a:cxnLst/>
              <a:rect l="l" t="t" r="r" b="b"/>
              <a:pathLst>
                <a:path w="1531" h="4136" extrusionOk="0">
                  <a:moveTo>
                    <a:pt x="138" y="2132"/>
                  </a:moveTo>
                  <a:lnTo>
                    <a:pt x="138" y="2132"/>
                  </a:lnTo>
                  <a:cubicBezTo>
                    <a:pt x="131" y="2176"/>
                    <a:pt x="123" y="2220"/>
                    <a:pt x="116" y="2264"/>
                  </a:cubicBezTo>
                  <a:cubicBezTo>
                    <a:pt x="58" y="2595"/>
                    <a:pt x="-15" y="2929"/>
                    <a:pt x="2" y="3265"/>
                  </a:cubicBezTo>
                  <a:cubicBezTo>
                    <a:pt x="18" y="3569"/>
                    <a:pt x="131" y="4139"/>
                    <a:pt x="535" y="4136"/>
                  </a:cubicBezTo>
                  <a:cubicBezTo>
                    <a:pt x="615" y="4136"/>
                    <a:pt x="692" y="4104"/>
                    <a:pt x="762" y="4066"/>
                  </a:cubicBezTo>
                  <a:cubicBezTo>
                    <a:pt x="995" y="3942"/>
                    <a:pt x="1188" y="3742"/>
                    <a:pt x="1303" y="3505"/>
                  </a:cubicBezTo>
                  <a:cubicBezTo>
                    <a:pt x="1530" y="3037"/>
                    <a:pt x="1450" y="2488"/>
                    <a:pt x="1434" y="1967"/>
                  </a:cubicBezTo>
                  <a:cubicBezTo>
                    <a:pt x="1421" y="1610"/>
                    <a:pt x="1443" y="1253"/>
                    <a:pt x="1496" y="901"/>
                  </a:cubicBezTo>
                  <a:cubicBezTo>
                    <a:pt x="1516" y="774"/>
                    <a:pt x="1539" y="647"/>
                    <a:pt x="1529" y="519"/>
                  </a:cubicBezTo>
                  <a:cubicBezTo>
                    <a:pt x="1519" y="409"/>
                    <a:pt x="1477" y="332"/>
                    <a:pt x="1426" y="238"/>
                  </a:cubicBezTo>
                  <a:cubicBezTo>
                    <a:pt x="1389" y="172"/>
                    <a:pt x="1373" y="192"/>
                    <a:pt x="1415" y="120"/>
                  </a:cubicBezTo>
                  <a:cubicBezTo>
                    <a:pt x="1436" y="86"/>
                    <a:pt x="1483" y="56"/>
                    <a:pt x="1515" y="33"/>
                  </a:cubicBezTo>
                  <a:cubicBezTo>
                    <a:pt x="1496" y="46"/>
                    <a:pt x="1322" y="5"/>
                    <a:pt x="1286" y="4"/>
                  </a:cubicBezTo>
                  <a:cubicBezTo>
                    <a:pt x="1186" y="3"/>
                    <a:pt x="1086" y="4"/>
                    <a:pt x="987" y="3"/>
                  </a:cubicBezTo>
                  <a:cubicBezTo>
                    <a:pt x="789" y="2"/>
                    <a:pt x="590" y="1"/>
                    <a:pt x="392" y="0"/>
                  </a:cubicBezTo>
                  <a:cubicBezTo>
                    <a:pt x="410" y="42"/>
                    <a:pt x="435" y="80"/>
                    <a:pt x="466" y="113"/>
                  </a:cubicBezTo>
                  <a:cubicBezTo>
                    <a:pt x="448" y="93"/>
                    <a:pt x="423" y="166"/>
                    <a:pt x="423" y="173"/>
                  </a:cubicBezTo>
                  <a:cubicBezTo>
                    <a:pt x="421" y="220"/>
                    <a:pt x="458" y="235"/>
                    <a:pt x="491" y="258"/>
                  </a:cubicBezTo>
                  <a:cubicBezTo>
                    <a:pt x="404" y="265"/>
                    <a:pt x="335" y="336"/>
                    <a:pt x="303" y="416"/>
                  </a:cubicBezTo>
                  <a:cubicBezTo>
                    <a:pt x="272" y="496"/>
                    <a:pt x="270" y="584"/>
                    <a:pt x="268" y="671"/>
                  </a:cubicBezTo>
                  <a:cubicBezTo>
                    <a:pt x="258" y="1160"/>
                    <a:pt x="214" y="1648"/>
                    <a:pt x="138" y="213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68" name="Google Shape;1168;p47"/>
            <p:cNvSpPr/>
            <p:nvPr/>
          </p:nvSpPr>
          <p:spPr>
            <a:xfrm>
              <a:off x="2601939" y="3180450"/>
              <a:ext cx="586752" cy="1585112"/>
            </a:xfrm>
            <a:custGeom>
              <a:avLst/>
              <a:gdLst/>
              <a:ahLst/>
              <a:cxnLst/>
              <a:rect l="l" t="t" r="r" b="b"/>
              <a:pathLst>
                <a:path w="1531" h="4136" extrusionOk="0">
                  <a:moveTo>
                    <a:pt x="138" y="2132"/>
                  </a:moveTo>
                  <a:lnTo>
                    <a:pt x="138" y="2132"/>
                  </a:lnTo>
                  <a:cubicBezTo>
                    <a:pt x="131" y="2176"/>
                    <a:pt x="123" y="2220"/>
                    <a:pt x="116" y="2264"/>
                  </a:cubicBezTo>
                  <a:cubicBezTo>
                    <a:pt x="58" y="2595"/>
                    <a:pt x="-15" y="2929"/>
                    <a:pt x="2" y="3265"/>
                  </a:cubicBezTo>
                  <a:cubicBezTo>
                    <a:pt x="18" y="3569"/>
                    <a:pt x="131" y="4139"/>
                    <a:pt x="535" y="4136"/>
                  </a:cubicBezTo>
                  <a:cubicBezTo>
                    <a:pt x="615" y="4136"/>
                    <a:pt x="692" y="4104"/>
                    <a:pt x="762" y="4066"/>
                  </a:cubicBezTo>
                  <a:cubicBezTo>
                    <a:pt x="995" y="3942"/>
                    <a:pt x="1188" y="3742"/>
                    <a:pt x="1303" y="3505"/>
                  </a:cubicBezTo>
                  <a:cubicBezTo>
                    <a:pt x="1530" y="3037"/>
                    <a:pt x="1450" y="2488"/>
                    <a:pt x="1434" y="1967"/>
                  </a:cubicBezTo>
                  <a:cubicBezTo>
                    <a:pt x="1421" y="1610"/>
                    <a:pt x="1443" y="1253"/>
                    <a:pt x="1496" y="901"/>
                  </a:cubicBezTo>
                  <a:cubicBezTo>
                    <a:pt x="1516" y="774"/>
                    <a:pt x="1539" y="647"/>
                    <a:pt x="1529" y="519"/>
                  </a:cubicBezTo>
                  <a:cubicBezTo>
                    <a:pt x="1519" y="409"/>
                    <a:pt x="1477" y="332"/>
                    <a:pt x="1426" y="238"/>
                  </a:cubicBezTo>
                  <a:cubicBezTo>
                    <a:pt x="1389" y="172"/>
                    <a:pt x="1373" y="192"/>
                    <a:pt x="1415" y="120"/>
                  </a:cubicBezTo>
                  <a:cubicBezTo>
                    <a:pt x="1436" y="86"/>
                    <a:pt x="1483" y="56"/>
                    <a:pt x="1515" y="33"/>
                  </a:cubicBezTo>
                  <a:cubicBezTo>
                    <a:pt x="1496" y="46"/>
                    <a:pt x="1322" y="5"/>
                    <a:pt x="1286" y="4"/>
                  </a:cubicBezTo>
                  <a:cubicBezTo>
                    <a:pt x="1186" y="3"/>
                    <a:pt x="1086" y="4"/>
                    <a:pt x="987" y="3"/>
                  </a:cubicBezTo>
                  <a:cubicBezTo>
                    <a:pt x="789" y="2"/>
                    <a:pt x="590" y="1"/>
                    <a:pt x="392" y="0"/>
                  </a:cubicBezTo>
                  <a:cubicBezTo>
                    <a:pt x="410" y="42"/>
                    <a:pt x="435" y="80"/>
                    <a:pt x="466" y="113"/>
                  </a:cubicBezTo>
                  <a:cubicBezTo>
                    <a:pt x="448" y="93"/>
                    <a:pt x="423" y="166"/>
                    <a:pt x="423" y="173"/>
                  </a:cubicBezTo>
                  <a:cubicBezTo>
                    <a:pt x="421" y="220"/>
                    <a:pt x="458" y="235"/>
                    <a:pt x="491" y="258"/>
                  </a:cubicBezTo>
                  <a:cubicBezTo>
                    <a:pt x="404" y="265"/>
                    <a:pt x="335" y="336"/>
                    <a:pt x="303" y="416"/>
                  </a:cubicBezTo>
                  <a:cubicBezTo>
                    <a:pt x="272" y="496"/>
                    <a:pt x="270" y="584"/>
                    <a:pt x="268" y="671"/>
                  </a:cubicBezTo>
                  <a:cubicBezTo>
                    <a:pt x="258" y="1160"/>
                    <a:pt x="214" y="1648"/>
                    <a:pt x="138" y="2132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F6AC735-D438-B8EB-F6D2-4B9395076F94}"/>
              </a:ext>
            </a:extLst>
          </p:cNvPr>
          <p:cNvGrpSpPr/>
          <p:nvPr/>
        </p:nvGrpSpPr>
        <p:grpSpPr>
          <a:xfrm>
            <a:off x="914400" y="1606437"/>
            <a:ext cx="6295107" cy="3771937"/>
            <a:chOff x="914400" y="1606437"/>
            <a:chExt cx="6295107" cy="3771937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8D380F63-A26A-9C51-B68F-D3FD1FEB8A47}"/>
                </a:ext>
              </a:extLst>
            </p:cNvPr>
            <p:cNvSpPr/>
            <p:nvPr/>
          </p:nvSpPr>
          <p:spPr>
            <a:xfrm>
              <a:off x="914400" y="2424886"/>
              <a:ext cx="6295107" cy="2223314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Google Shape;650;p45">
              <a:extLst>
                <a:ext uri="{FF2B5EF4-FFF2-40B4-BE49-F238E27FC236}">
                  <a16:creationId xmlns:a16="http://schemas.microsoft.com/office/drawing/2014/main" id="{DA5D73FC-BBC3-28F9-C74C-0E24EB61C67C}"/>
                </a:ext>
              </a:extLst>
            </p:cNvPr>
            <p:cNvSpPr txBox="1">
              <a:spLocks/>
            </p:cNvSpPr>
            <p:nvPr/>
          </p:nvSpPr>
          <p:spPr>
            <a:xfrm>
              <a:off x="1023385" y="1606437"/>
              <a:ext cx="5945071" cy="3771937"/>
            </a:xfrm>
            <a:prstGeom prst="rect">
              <a:avLst/>
            </a:prstGeom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lnSpc>
                  <a:spcPct val="150000"/>
                </a:lnSpc>
              </a:pPr>
              <a:r>
                <a:rPr lang="vi-VN" sz="2400" kern="0" dirty="0">
                  <a:solidFill>
                    <a:schemeClr val="tx1"/>
                  </a:solidFill>
                  <a:latin typeface="+mn-lt"/>
                  <a:ea typeface="+mn-ea"/>
                  <a:cs typeface="+mn-ea"/>
                  <a:sym typeface="+mn-lt"/>
                </a:rPr>
                <a:t>Có thể nhận ra cảm xúc vui, buồn trên khuôn mặt thông qua biểu cảm của mắt và miệng.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DF0808F4-42A6-ECA7-DE77-0535B2DC5E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61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94F83C8-F960-4803-5BB1-494228F1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2657" y="1600200"/>
            <a:ext cx="8796557" cy="679633"/>
          </a:xfrm>
        </p:spPr>
        <p:txBody>
          <a:bodyPr anchor="ctr"/>
          <a:lstStyle/>
          <a:p>
            <a:pPr algn="ctr">
              <a:lnSpc>
                <a:spcPct val="114000"/>
              </a:lnSpc>
            </a:pPr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Quan sát hình 1, 2, SGK, tr.15 và cho biết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16A8B4-8C4F-1467-248E-7899A4D979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82" t="7905" r="22382" b="7905"/>
          <a:stretch/>
        </p:blipFill>
        <p:spPr>
          <a:xfrm>
            <a:off x="838200" y="2337412"/>
            <a:ext cx="3897731" cy="2082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22D979-0D4B-4AB9-815D-9E0E040B1A9A}"/>
              </a:ext>
            </a:extLst>
          </p:cNvPr>
          <p:cNvSpPr txBox="1"/>
          <p:nvPr/>
        </p:nvSpPr>
        <p:spPr>
          <a:xfrm>
            <a:off x="5334000" y="2514600"/>
            <a:ext cx="60198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Tên những đồ dùng, vật liệu để thực hành sáng tạo sản phẩm.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Kho hình ảnh trên khuôn mặt gồm những bộ phận nào?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Em hãy nêu cách thực hành tạo kho hình ảnh các bộ phận trên khuôn mặt.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F0193F-9D58-F542-66D4-B9A6EDD1EC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83" t="4683" r="9329" b="6957"/>
          <a:stretch/>
        </p:blipFill>
        <p:spPr>
          <a:xfrm>
            <a:off x="838200" y="4775870"/>
            <a:ext cx="3897729" cy="1707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3457D6-654F-A0EA-1E83-200119BBF6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82" t="7905" r="22382" b="7905"/>
          <a:stretch/>
        </p:blipFill>
        <p:spPr>
          <a:xfrm>
            <a:off x="685800" y="2057400"/>
            <a:ext cx="4318228" cy="2306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5C527D-E49B-556C-EB6E-3C3F310CA2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83" t="4683" r="9329" b="6957"/>
          <a:stretch/>
        </p:blipFill>
        <p:spPr>
          <a:xfrm>
            <a:off x="5638800" y="2067560"/>
            <a:ext cx="5265583" cy="2306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DB63BF-ECB4-758A-C0A8-F3E36BC2610B}"/>
              </a:ext>
            </a:extLst>
          </p:cNvPr>
          <p:cNvSpPr txBox="1"/>
          <p:nvPr/>
        </p:nvSpPr>
        <p:spPr>
          <a:xfrm>
            <a:off x="675640" y="4648200"/>
            <a:ext cx="103632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Vật liệu: giấy thủ công, bút chì, kéo.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Kho hình ảnh trên khuôn mặt gồm: miệng, mắt, tai, mũi, lông mày.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4ED707D8-E1CB-B742-7571-F6C5EA0EA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62" y="1493582"/>
            <a:ext cx="11492459" cy="679633"/>
          </a:xfrm>
        </p:spPr>
        <p:txBody>
          <a:bodyPr anchor="ctr"/>
          <a:lstStyle/>
          <a:p>
            <a:pPr algn="ctr">
              <a:lnSpc>
                <a:spcPct val="114000"/>
              </a:lnSpc>
            </a:pPr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Cách thực hành tạo kho hình ảnh các bộ phận trên khuôn mặt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916DDA-35AE-146A-4D2F-183BD99F95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82" t="7905" r="22382" b="7905"/>
          <a:stretch/>
        </p:blipFill>
        <p:spPr>
          <a:xfrm>
            <a:off x="685800" y="2204729"/>
            <a:ext cx="3711466" cy="1982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58E8FA-918A-49E9-EA74-365A048376DF}"/>
              </a:ext>
            </a:extLst>
          </p:cNvPr>
          <p:cNvSpPr txBox="1"/>
          <p:nvPr/>
        </p:nvSpPr>
        <p:spPr>
          <a:xfrm>
            <a:off x="5029200" y="2253002"/>
            <a:ext cx="4890727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b="1" kern="0" dirty="0">
                <a:solidFill>
                  <a:srgbClr val="000000"/>
                </a:solidFill>
                <a:cs typeface="+mn-ea"/>
                <a:sym typeface="+mn-lt"/>
              </a:rPr>
              <a:t>Bước 1: 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Vẽ khuôn mặt và bộ phận trên khuôn mặt lên giấy thủ công.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1EC849-66F2-3585-DD78-CC5F8DA411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83" t="4683" r="9329" b="6957"/>
          <a:stretch/>
        </p:blipFill>
        <p:spPr>
          <a:xfrm>
            <a:off x="6235910" y="4246766"/>
            <a:ext cx="5252061" cy="2270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3D1DC5-4CCD-1B25-832C-01AFAD318A23}"/>
              </a:ext>
            </a:extLst>
          </p:cNvPr>
          <p:cNvSpPr txBox="1"/>
          <p:nvPr/>
        </p:nvSpPr>
        <p:spPr>
          <a:xfrm>
            <a:off x="609600" y="4267200"/>
            <a:ext cx="5346492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b="1" kern="0" dirty="0">
                <a:solidFill>
                  <a:srgbClr val="000000"/>
                </a:solidFill>
                <a:cs typeface="+mn-ea"/>
                <a:sym typeface="+mn-lt"/>
              </a:rPr>
              <a:t>Bước 2: 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Cắt các bộ phận đã vẽ. Sắp xếp và cố định các bộ phận lên khuôn mặt bằng keo dán.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94F83C8-F960-4803-5BB1-494228F1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7200" y="1676400"/>
            <a:ext cx="8872917" cy="632713"/>
          </a:xfrm>
        </p:spPr>
        <p:txBody>
          <a:bodyPr anchor="ctr"/>
          <a:lstStyle/>
          <a:p>
            <a:pPr algn="ctr">
              <a:lnSpc>
                <a:spcPct val="114000"/>
              </a:lnSpc>
            </a:pPr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Quan sát hình 1, 2, SGK, tr.16 và cho biết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16A8B4-8C4F-1467-248E-7899A4D979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898" t="5668" r="32594" b="5668"/>
          <a:stretch/>
        </p:blipFill>
        <p:spPr>
          <a:xfrm>
            <a:off x="762000" y="2438400"/>
            <a:ext cx="2330026" cy="3606872"/>
          </a:xfrm>
          <a:prstGeom prst="roundRect">
            <a:avLst>
              <a:gd name="adj" fmla="val 8156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22D979-0D4B-4AB9-815D-9E0E040B1A9A}"/>
              </a:ext>
            </a:extLst>
          </p:cNvPr>
          <p:cNvSpPr txBox="1"/>
          <p:nvPr/>
        </p:nvSpPr>
        <p:spPr>
          <a:xfrm>
            <a:off x="6553200" y="2841867"/>
            <a:ext cx="5059051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Hai sản phẩm có những chi tiết nào giống, khác nhau?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Trên mỗi sản phẩm, chi tiết/bộ phận nào sắp xếp đối xứng tạo cân đối trên khuôn mặt?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161505-5CCC-3DF3-B191-E66DDDC4FF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58" t="6093" r="32000" b="6028"/>
          <a:stretch/>
        </p:blipFill>
        <p:spPr>
          <a:xfrm>
            <a:off x="3733800" y="2430351"/>
            <a:ext cx="2448373" cy="3606872"/>
          </a:xfrm>
          <a:prstGeom prst="roundRect">
            <a:avLst>
              <a:gd name="adj" fmla="val 8156"/>
            </a:avLst>
          </a:prstGeom>
        </p:spPr>
      </p:pic>
    </p:spTree>
    <p:extLst>
      <p:ext uri="{BB962C8B-B14F-4D97-AF65-F5344CB8AC3E}">
        <p14:creationId xmlns:p14="http://schemas.microsoft.com/office/powerpoint/2010/main" val="320177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032BB7-2359-AD03-4139-F3E88417B5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898" t="5668" r="32594" b="5668"/>
          <a:stretch/>
        </p:blipFill>
        <p:spPr>
          <a:xfrm>
            <a:off x="6090920" y="2209800"/>
            <a:ext cx="2658144" cy="4114800"/>
          </a:xfrm>
          <a:prstGeom prst="roundRect">
            <a:avLst>
              <a:gd name="adj" fmla="val 8156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65FD56-1353-A3BF-3B5D-4BD9FE107D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058" t="6093" r="32000" b="6028"/>
          <a:stretch/>
        </p:blipFill>
        <p:spPr>
          <a:xfrm>
            <a:off x="8915400" y="2209800"/>
            <a:ext cx="2793160" cy="4114800"/>
          </a:xfrm>
          <a:prstGeom prst="roundRect">
            <a:avLst>
              <a:gd name="adj" fmla="val 8156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1BBFE5-CFD9-0964-39A2-231E0551C62A}"/>
              </a:ext>
            </a:extLst>
          </p:cNvPr>
          <p:cNvSpPr txBox="1"/>
          <p:nvPr/>
        </p:nvSpPr>
        <p:spPr>
          <a:xfrm>
            <a:off x="483440" y="1676400"/>
            <a:ext cx="5185347" cy="4999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 Hai sản phẩm có những chi tiết giống nhau: mắt, mũi, tai. 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Hai sản phẩm có những chi tiết khác nhau: miệng, tóc, màu da, áo, phụ kiện trang sức. </a:t>
            </a:r>
          </a:p>
          <a:p>
            <a:pPr algn="just" defTabSz="1219170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+ Trên mỗi sản phẩm, chi tiết/bộ phận nào sắp xếp đối xứng tạo cân đối trên khuôn mặt: lông mày, mắt, tai, mũi, miệng.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0" name="Google Shape;1180;p48"/>
          <p:cNvGrpSpPr/>
          <p:nvPr/>
        </p:nvGrpSpPr>
        <p:grpSpPr>
          <a:xfrm>
            <a:off x="710200" y="2272089"/>
            <a:ext cx="3633603" cy="4735025"/>
            <a:chOff x="532650" y="1704066"/>
            <a:chExt cx="2725202" cy="3551269"/>
          </a:xfrm>
        </p:grpSpPr>
        <p:sp>
          <p:nvSpPr>
            <p:cNvPr id="1181" name="Google Shape;1181;p48"/>
            <p:cNvSpPr/>
            <p:nvPr/>
          </p:nvSpPr>
          <p:spPr>
            <a:xfrm>
              <a:off x="664692" y="1971003"/>
              <a:ext cx="2020163" cy="1628510"/>
            </a:xfrm>
            <a:custGeom>
              <a:avLst/>
              <a:gdLst/>
              <a:ahLst/>
              <a:cxnLst/>
              <a:rect l="l" t="t" r="r" b="b"/>
              <a:pathLst>
                <a:path w="4957" h="3996" extrusionOk="0">
                  <a:moveTo>
                    <a:pt x="192" y="1925"/>
                  </a:moveTo>
                  <a:lnTo>
                    <a:pt x="192" y="1925"/>
                  </a:lnTo>
                  <a:cubicBezTo>
                    <a:pt x="136" y="2195"/>
                    <a:pt x="65" y="2473"/>
                    <a:pt x="25" y="2751"/>
                  </a:cubicBezTo>
                  <a:cubicBezTo>
                    <a:pt x="-31" y="3164"/>
                    <a:pt x="-22" y="3609"/>
                    <a:pt x="382" y="3839"/>
                  </a:cubicBezTo>
                  <a:cubicBezTo>
                    <a:pt x="541" y="3927"/>
                    <a:pt x="724" y="3967"/>
                    <a:pt x="906" y="3974"/>
                  </a:cubicBezTo>
                  <a:cubicBezTo>
                    <a:pt x="931" y="3974"/>
                    <a:pt x="962" y="3974"/>
                    <a:pt x="978" y="3958"/>
                  </a:cubicBezTo>
                  <a:cubicBezTo>
                    <a:pt x="994" y="3951"/>
                    <a:pt x="1002" y="3927"/>
                    <a:pt x="1010" y="3911"/>
                  </a:cubicBezTo>
                  <a:cubicBezTo>
                    <a:pt x="1042" y="3848"/>
                    <a:pt x="1073" y="3776"/>
                    <a:pt x="1105" y="3712"/>
                  </a:cubicBezTo>
                  <a:cubicBezTo>
                    <a:pt x="1113" y="3784"/>
                    <a:pt x="1121" y="3863"/>
                    <a:pt x="1177" y="3911"/>
                  </a:cubicBezTo>
                  <a:cubicBezTo>
                    <a:pt x="1208" y="3943"/>
                    <a:pt x="1248" y="3951"/>
                    <a:pt x="1288" y="3967"/>
                  </a:cubicBezTo>
                  <a:cubicBezTo>
                    <a:pt x="1582" y="4030"/>
                    <a:pt x="1891" y="3983"/>
                    <a:pt x="2186" y="3903"/>
                  </a:cubicBezTo>
                  <a:cubicBezTo>
                    <a:pt x="2479" y="3816"/>
                    <a:pt x="2758" y="3704"/>
                    <a:pt x="3059" y="3657"/>
                  </a:cubicBezTo>
                  <a:cubicBezTo>
                    <a:pt x="3369" y="3593"/>
                    <a:pt x="3702" y="3601"/>
                    <a:pt x="4004" y="3514"/>
                  </a:cubicBezTo>
                  <a:cubicBezTo>
                    <a:pt x="4258" y="3442"/>
                    <a:pt x="4735" y="3188"/>
                    <a:pt x="4687" y="2863"/>
                  </a:cubicBezTo>
                  <a:cubicBezTo>
                    <a:pt x="4703" y="2934"/>
                    <a:pt x="4711" y="3013"/>
                    <a:pt x="4719" y="3085"/>
                  </a:cubicBezTo>
                  <a:cubicBezTo>
                    <a:pt x="4902" y="2981"/>
                    <a:pt x="4957" y="2751"/>
                    <a:pt x="4957" y="2545"/>
                  </a:cubicBezTo>
                  <a:cubicBezTo>
                    <a:pt x="4941" y="2124"/>
                    <a:pt x="4751" y="1751"/>
                    <a:pt x="4560" y="1385"/>
                  </a:cubicBezTo>
                  <a:cubicBezTo>
                    <a:pt x="4369" y="1036"/>
                    <a:pt x="4250" y="638"/>
                    <a:pt x="3948" y="362"/>
                  </a:cubicBezTo>
                  <a:cubicBezTo>
                    <a:pt x="3750" y="187"/>
                    <a:pt x="3488" y="76"/>
                    <a:pt x="3226" y="36"/>
                  </a:cubicBezTo>
                  <a:cubicBezTo>
                    <a:pt x="2956" y="-12"/>
                    <a:pt x="2686" y="-4"/>
                    <a:pt x="2416" y="20"/>
                  </a:cubicBezTo>
                  <a:cubicBezTo>
                    <a:pt x="1915" y="68"/>
                    <a:pt x="1399" y="171"/>
                    <a:pt x="978" y="449"/>
                  </a:cubicBezTo>
                  <a:cubicBezTo>
                    <a:pt x="732" y="600"/>
                    <a:pt x="525" y="821"/>
                    <a:pt x="390" y="1075"/>
                  </a:cubicBezTo>
                  <a:cubicBezTo>
                    <a:pt x="248" y="1345"/>
                    <a:pt x="248" y="1631"/>
                    <a:pt x="192" y="1925"/>
                  </a:cubicBezTo>
                  <a:close/>
                </a:path>
              </a:pathLst>
            </a:custGeom>
            <a:solidFill>
              <a:srgbClr val="28666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2" name="Google Shape;1182;p48"/>
            <p:cNvSpPr/>
            <p:nvPr/>
          </p:nvSpPr>
          <p:spPr>
            <a:xfrm>
              <a:off x="739271" y="3338290"/>
              <a:ext cx="2518582" cy="1917045"/>
            </a:xfrm>
            <a:custGeom>
              <a:avLst/>
              <a:gdLst/>
              <a:ahLst/>
              <a:cxnLst/>
              <a:rect l="l" t="t" r="r" b="b"/>
              <a:pathLst>
                <a:path w="6180" h="4704" extrusionOk="0">
                  <a:moveTo>
                    <a:pt x="1041" y="1096"/>
                  </a:moveTo>
                  <a:lnTo>
                    <a:pt x="1041" y="1096"/>
                  </a:lnTo>
                  <a:cubicBezTo>
                    <a:pt x="1034" y="1112"/>
                    <a:pt x="1018" y="1119"/>
                    <a:pt x="1009" y="1135"/>
                  </a:cubicBezTo>
                  <a:cubicBezTo>
                    <a:pt x="946" y="1223"/>
                    <a:pt x="906" y="1326"/>
                    <a:pt x="874" y="1421"/>
                  </a:cubicBezTo>
                  <a:cubicBezTo>
                    <a:pt x="795" y="1668"/>
                    <a:pt x="-39" y="4479"/>
                    <a:pt x="1" y="4487"/>
                  </a:cubicBezTo>
                  <a:cubicBezTo>
                    <a:pt x="271" y="4550"/>
                    <a:pt x="549" y="4598"/>
                    <a:pt x="835" y="4622"/>
                  </a:cubicBezTo>
                  <a:cubicBezTo>
                    <a:pt x="1105" y="3820"/>
                    <a:pt x="1343" y="3002"/>
                    <a:pt x="1550" y="2184"/>
                  </a:cubicBezTo>
                  <a:cubicBezTo>
                    <a:pt x="1669" y="2971"/>
                    <a:pt x="1653" y="3788"/>
                    <a:pt x="1399" y="4543"/>
                  </a:cubicBezTo>
                  <a:cubicBezTo>
                    <a:pt x="1399" y="4543"/>
                    <a:pt x="1820" y="4566"/>
                    <a:pt x="1843" y="4566"/>
                  </a:cubicBezTo>
                  <a:cubicBezTo>
                    <a:pt x="2026" y="4582"/>
                    <a:pt x="2201" y="4591"/>
                    <a:pt x="2376" y="4591"/>
                  </a:cubicBezTo>
                  <a:cubicBezTo>
                    <a:pt x="2733" y="4606"/>
                    <a:pt x="3091" y="4598"/>
                    <a:pt x="3440" y="4582"/>
                  </a:cubicBezTo>
                  <a:cubicBezTo>
                    <a:pt x="3893" y="4550"/>
                    <a:pt x="4345" y="4503"/>
                    <a:pt x="4798" y="4550"/>
                  </a:cubicBezTo>
                  <a:cubicBezTo>
                    <a:pt x="4751" y="4543"/>
                    <a:pt x="4591" y="4201"/>
                    <a:pt x="4560" y="4154"/>
                  </a:cubicBezTo>
                  <a:cubicBezTo>
                    <a:pt x="4472" y="4003"/>
                    <a:pt x="4377" y="3860"/>
                    <a:pt x="4298" y="3709"/>
                  </a:cubicBezTo>
                  <a:cubicBezTo>
                    <a:pt x="4147" y="3423"/>
                    <a:pt x="3980" y="3121"/>
                    <a:pt x="3964" y="2795"/>
                  </a:cubicBezTo>
                  <a:cubicBezTo>
                    <a:pt x="3948" y="2478"/>
                    <a:pt x="3924" y="2176"/>
                    <a:pt x="3948" y="1858"/>
                  </a:cubicBezTo>
                  <a:cubicBezTo>
                    <a:pt x="4195" y="2343"/>
                    <a:pt x="4465" y="2804"/>
                    <a:pt x="4695" y="3304"/>
                  </a:cubicBezTo>
                  <a:cubicBezTo>
                    <a:pt x="4902" y="3780"/>
                    <a:pt x="5123" y="4264"/>
                    <a:pt x="5481" y="4654"/>
                  </a:cubicBezTo>
                  <a:cubicBezTo>
                    <a:pt x="5497" y="4670"/>
                    <a:pt x="5513" y="4686"/>
                    <a:pt x="5537" y="4694"/>
                  </a:cubicBezTo>
                  <a:cubicBezTo>
                    <a:pt x="5560" y="4710"/>
                    <a:pt x="5592" y="4701"/>
                    <a:pt x="5616" y="4701"/>
                  </a:cubicBezTo>
                  <a:cubicBezTo>
                    <a:pt x="5807" y="4678"/>
                    <a:pt x="5990" y="4654"/>
                    <a:pt x="6180" y="4622"/>
                  </a:cubicBezTo>
                  <a:cubicBezTo>
                    <a:pt x="6013" y="4034"/>
                    <a:pt x="5759" y="3478"/>
                    <a:pt x="5409" y="2978"/>
                  </a:cubicBezTo>
                  <a:cubicBezTo>
                    <a:pt x="5346" y="2875"/>
                    <a:pt x="5274" y="2780"/>
                    <a:pt x="5211" y="2685"/>
                  </a:cubicBezTo>
                  <a:cubicBezTo>
                    <a:pt x="5123" y="2541"/>
                    <a:pt x="5052" y="2390"/>
                    <a:pt x="4981" y="2239"/>
                  </a:cubicBezTo>
                  <a:cubicBezTo>
                    <a:pt x="4767" y="1803"/>
                    <a:pt x="4568" y="1358"/>
                    <a:pt x="4353" y="921"/>
                  </a:cubicBezTo>
                  <a:cubicBezTo>
                    <a:pt x="4305" y="818"/>
                    <a:pt x="4250" y="714"/>
                    <a:pt x="4170" y="635"/>
                  </a:cubicBezTo>
                  <a:cubicBezTo>
                    <a:pt x="4019" y="477"/>
                    <a:pt x="3861" y="500"/>
                    <a:pt x="3663" y="524"/>
                  </a:cubicBezTo>
                  <a:cubicBezTo>
                    <a:pt x="3408" y="556"/>
                    <a:pt x="2956" y="651"/>
                    <a:pt x="2796" y="389"/>
                  </a:cubicBezTo>
                  <a:cubicBezTo>
                    <a:pt x="2725" y="270"/>
                    <a:pt x="2709" y="143"/>
                    <a:pt x="2693" y="8"/>
                  </a:cubicBezTo>
                  <a:lnTo>
                    <a:pt x="2693" y="0"/>
                  </a:lnTo>
                  <a:cubicBezTo>
                    <a:pt x="2494" y="56"/>
                    <a:pt x="2289" y="111"/>
                    <a:pt x="2082" y="151"/>
                  </a:cubicBezTo>
                  <a:cubicBezTo>
                    <a:pt x="2145" y="254"/>
                    <a:pt x="2193" y="373"/>
                    <a:pt x="2193" y="500"/>
                  </a:cubicBezTo>
                  <a:cubicBezTo>
                    <a:pt x="2193" y="984"/>
                    <a:pt x="1327" y="842"/>
                    <a:pt x="1041" y="1096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3" name="Google Shape;1183;p48"/>
            <p:cNvSpPr/>
            <p:nvPr/>
          </p:nvSpPr>
          <p:spPr>
            <a:xfrm>
              <a:off x="2283424" y="3988719"/>
              <a:ext cx="116556" cy="187874"/>
            </a:xfrm>
            <a:custGeom>
              <a:avLst/>
              <a:gdLst/>
              <a:ahLst/>
              <a:cxnLst/>
              <a:rect l="l" t="t" r="r" b="b"/>
              <a:pathLst>
                <a:path w="286" h="461" extrusionOk="0">
                  <a:moveTo>
                    <a:pt x="239" y="334"/>
                  </a:moveTo>
                  <a:lnTo>
                    <a:pt x="239" y="334"/>
                  </a:lnTo>
                  <a:cubicBezTo>
                    <a:pt x="215" y="294"/>
                    <a:pt x="191" y="255"/>
                    <a:pt x="167" y="215"/>
                  </a:cubicBezTo>
                  <a:cubicBezTo>
                    <a:pt x="143" y="175"/>
                    <a:pt x="120" y="143"/>
                    <a:pt x="88" y="104"/>
                  </a:cubicBezTo>
                  <a:cubicBezTo>
                    <a:pt x="64" y="72"/>
                    <a:pt x="32" y="32"/>
                    <a:pt x="0" y="0"/>
                  </a:cubicBezTo>
                  <a:cubicBezTo>
                    <a:pt x="8" y="48"/>
                    <a:pt x="24" y="95"/>
                    <a:pt x="40" y="136"/>
                  </a:cubicBezTo>
                  <a:cubicBezTo>
                    <a:pt x="64" y="175"/>
                    <a:pt x="79" y="215"/>
                    <a:pt x="111" y="255"/>
                  </a:cubicBezTo>
                  <a:cubicBezTo>
                    <a:pt x="135" y="294"/>
                    <a:pt x="159" y="326"/>
                    <a:pt x="191" y="366"/>
                  </a:cubicBezTo>
                  <a:cubicBezTo>
                    <a:pt x="215" y="397"/>
                    <a:pt x="246" y="429"/>
                    <a:pt x="286" y="461"/>
                  </a:cubicBezTo>
                  <a:cubicBezTo>
                    <a:pt x="270" y="413"/>
                    <a:pt x="255" y="373"/>
                    <a:pt x="239" y="334"/>
                  </a:cubicBezTo>
                  <a:close/>
                </a:path>
              </a:pathLst>
            </a:custGeom>
            <a:solidFill>
              <a:srgbClr val="892A2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4" name="Google Shape;1184;p48"/>
            <p:cNvSpPr/>
            <p:nvPr/>
          </p:nvSpPr>
          <p:spPr>
            <a:xfrm>
              <a:off x="1209160" y="3544911"/>
              <a:ext cx="1407635" cy="1461828"/>
            </a:xfrm>
            <a:custGeom>
              <a:avLst/>
              <a:gdLst/>
              <a:ahLst/>
              <a:cxnLst/>
              <a:rect l="l" t="t" r="r" b="b"/>
              <a:pathLst>
                <a:path w="3454" h="3587" extrusionOk="0">
                  <a:moveTo>
                    <a:pt x="2429" y="1074"/>
                  </a:moveTo>
                  <a:lnTo>
                    <a:pt x="2429" y="1074"/>
                  </a:lnTo>
                  <a:cubicBezTo>
                    <a:pt x="2366" y="883"/>
                    <a:pt x="2311" y="700"/>
                    <a:pt x="2287" y="502"/>
                  </a:cubicBezTo>
                  <a:cubicBezTo>
                    <a:pt x="2279" y="462"/>
                    <a:pt x="2279" y="25"/>
                    <a:pt x="2295" y="25"/>
                  </a:cubicBezTo>
                  <a:cubicBezTo>
                    <a:pt x="2239" y="33"/>
                    <a:pt x="2184" y="33"/>
                    <a:pt x="2128" y="41"/>
                  </a:cubicBezTo>
                  <a:cubicBezTo>
                    <a:pt x="2112" y="41"/>
                    <a:pt x="2096" y="41"/>
                    <a:pt x="2073" y="41"/>
                  </a:cubicBezTo>
                  <a:cubicBezTo>
                    <a:pt x="2048" y="33"/>
                    <a:pt x="2025" y="17"/>
                    <a:pt x="2001" y="9"/>
                  </a:cubicBezTo>
                  <a:cubicBezTo>
                    <a:pt x="1985" y="1"/>
                    <a:pt x="1953" y="-7"/>
                    <a:pt x="1929" y="9"/>
                  </a:cubicBezTo>
                  <a:cubicBezTo>
                    <a:pt x="1906" y="25"/>
                    <a:pt x="1898" y="57"/>
                    <a:pt x="1898" y="96"/>
                  </a:cubicBezTo>
                  <a:cubicBezTo>
                    <a:pt x="1874" y="311"/>
                    <a:pt x="1683" y="493"/>
                    <a:pt x="1476" y="541"/>
                  </a:cubicBezTo>
                  <a:cubicBezTo>
                    <a:pt x="1239" y="605"/>
                    <a:pt x="976" y="502"/>
                    <a:pt x="802" y="326"/>
                  </a:cubicBezTo>
                  <a:cubicBezTo>
                    <a:pt x="786" y="311"/>
                    <a:pt x="770" y="295"/>
                    <a:pt x="754" y="287"/>
                  </a:cubicBezTo>
                  <a:cubicBezTo>
                    <a:pt x="714" y="272"/>
                    <a:pt x="667" y="303"/>
                    <a:pt x="627" y="326"/>
                  </a:cubicBezTo>
                  <a:cubicBezTo>
                    <a:pt x="564" y="367"/>
                    <a:pt x="492" y="374"/>
                    <a:pt x="413" y="367"/>
                  </a:cubicBezTo>
                  <a:cubicBezTo>
                    <a:pt x="548" y="772"/>
                    <a:pt x="571" y="1209"/>
                    <a:pt x="476" y="1629"/>
                  </a:cubicBezTo>
                  <a:cubicBezTo>
                    <a:pt x="468" y="1669"/>
                    <a:pt x="436" y="1716"/>
                    <a:pt x="404" y="1693"/>
                  </a:cubicBezTo>
                  <a:cubicBezTo>
                    <a:pt x="373" y="1979"/>
                    <a:pt x="365" y="2313"/>
                    <a:pt x="285" y="2590"/>
                  </a:cubicBezTo>
                  <a:cubicBezTo>
                    <a:pt x="269" y="2654"/>
                    <a:pt x="7" y="3321"/>
                    <a:pt x="0" y="3321"/>
                  </a:cubicBezTo>
                  <a:cubicBezTo>
                    <a:pt x="206" y="3464"/>
                    <a:pt x="452" y="3520"/>
                    <a:pt x="690" y="3552"/>
                  </a:cubicBezTo>
                  <a:cubicBezTo>
                    <a:pt x="1524" y="3662"/>
                    <a:pt x="2406" y="3512"/>
                    <a:pt x="3129" y="3067"/>
                  </a:cubicBezTo>
                  <a:cubicBezTo>
                    <a:pt x="3256" y="2980"/>
                    <a:pt x="3391" y="2884"/>
                    <a:pt x="3454" y="2741"/>
                  </a:cubicBezTo>
                  <a:cubicBezTo>
                    <a:pt x="3081" y="2464"/>
                    <a:pt x="2906" y="2002"/>
                    <a:pt x="2811" y="1550"/>
                  </a:cubicBezTo>
                  <a:cubicBezTo>
                    <a:pt x="2589" y="1534"/>
                    <a:pt x="2494" y="1256"/>
                    <a:pt x="2429" y="10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5" name="Google Shape;1185;p48"/>
            <p:cNvSpPr/>
            <p:nvPr/>
          </p:nvSpPr>
          <p:spPr>
            <a:xfrm>
              <a:off x="1491582" y="3530240"/>
              <a:ext cx="544878" cy="277124"/>
            </a:xfrm>
            <a:custGeom>
              <a:avLst/>
              <a:gdLst/>
              <a:ahLst/>
              <a:cxnLst/>
              <a:rect l="l" t="t" r="r" b="b"/>
              <a:pathLst>
                <a:path w="1337" h="680" extrusionOk="0">
                  <a:moveTo>
                    <a:pt x="1165" y="117"/>
                  </a:moveTo>
                  <a:lnTo>
                    <a:pt x="1165" y="117"/>
                  </a:lnTo>
                  <a:cubicBezTo>
                    <a:pt x="1165" y="180"/>
                    <a:pt x="1101" y="283"/>
                    <a:pt x="1069" y="323"/>
                  </a:cubicBezTo>
                  <a:cubicBezTo>
                    <a:pt x="1006" y="394"/>
                    <a:pt x="919" y="450"/>
                    <a:pt x="831" y="482"/>
                  </a:cubicBezTo>
                  <a:cubicBezTo>
                    <a:pt x="657" y="538"/>
                    <a:pt x="434" y="522"/>
                    <a:pt x="283" y="403"/>
                  </a:cubicBezTo>
                  <a:cubicBezTo>
                    <a:pt x="244" y="371"/>
                    <a:pt x="204" y="339"/>
                    <a:pt x="172" y="299"/>
                  </a:cubicBezTo>
                  <a:cubicBezTo>
                    <a:pt x="196" y="292"/>
                    <a:pt x="212" y="283"/>
                    <a:pt x="236" y="267"/>
                  </a:cubicBezTo>
                  <a:cubicBezTo>
                    <a:pt x="180" y="252"/>
                    <a:pt x="-58" y="243"/>
                    <a:pt x="13" y="347"/>
                  </a:cubicBezTo>
                  <a:cubicBezTo>
                    <a:pt x="148" y="553"/>
                    <a:pt x="347" y="680"/>
                    <a:pt x="593" y="680"/>
                  </a:cubicBezTo>
                  <a:cubicBezTo>
                    <a:pt x="887" y="673"/>
                    <a:pt x="1189" y="538"/>
                    <a:pt x="1300" y="252"/>
                  </a:cubicBezTo>
                  <a:cubicBezTo>
                    <a:pt x="1324" y="204"/>
                    <a:pt x="1355" y="101"/>
                    <a:pt x="1324" y="45"/>
                  </a:cubicBezTo>
                  <a:cubicBezTo>
                    <a:pt x="1292" y="-10"/>
                    <a:pt x="1213" y="-3"/>
                    <a:pt x="1157" y="6"/>
                  </a:cubicBezTo>
                  <a:cubicBezTo>
                    <a:pt x="1141" y="6"/>
                    <a:pt x="1133" y="6"/>
                    <a:pt x="1125" y="13"/>
                  </a:cubicBezTo>
                  <a:cubicBezTo>
                    <a:pt x="1117" y="22"/>
                    <a:pt x="1110" y="37"/>
                    <a:pt x="1117" y="45"/>
                  </a:cubicBezTo>
                  <a:cubicBezTo>
                    <a:pt x="1117" y="53"/>
                    <a:pt x="1125" y="53"/>
                    <a:pt x="1133" y="61"/>
                  </a:cubicBezTo>
                  <a:cubicBezTo>
                    <a:pt x="1149" y="69"/>
                    <a:pt x="1165" y="93"/>
                    <a:pt x="1165" y="11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6" name="Google Shape;1186;p48"/>
            <p:cNvSpPr/>
            <p:nvPr/>
          </p:nvSpPr>
          <p:spPr>
            <a:xfrm>
              <a:off x="1263769" y="3573439"/>
              <a:ext cx="1233616" cy="1415369"/>
            </a:xfrm>
            <a:custGeom>
              <a:avLst/>
              <a:gdLst/>
              <a:ahLst/>
              <a:cxnLst/>
              <a:rect l="l" t="t" r="r" b="b"/>
              <a:pathLst>
                <a:path w="3027" h="3473" extrusionOk="0">
                  <a:moveTo>
                    <a:pt x="2987" y="2592"/>
                  </a:moveTo>
                  <a:lnTo>
                    <a:pt x="2987" y="2592"/>
                  </a:lnTo>
                  <a:cubicBezTo>
                    <a:pt x="3003" y="2529"/>
                    <a:pt x="3018" y="2464"/>
                    <a:pt x="3027" y="2401"/>
                  </a:cubicBezTo>
                  <a:cubicBezTo>
                    <a:pt x="2987" y="2448"/>
                    <a:pt x="2947" y="2504"/>
                    <a:pt x="2915" y="2560"/>
                  </a:cubicBezTo>
                  <a:cubicBezTo>
                    <a:pt x="2883" y="2615"/>
                    <a:pt x="2860" y="2680"/>
                    <a:pt x="2836" y="2734"/>
                  </a:cubicBezTo>
                  <a:cubicBezTo>
                    <a:pt x="2828" y="2766"/>
                    <a:pt x="2812" y="2798"/>
                    <a:pt x="2804" y="2830"/>
                  </a:cubicBezTo>
                  <a:cubicBezTo>
                    <a:pt x="2677" y="2766"/>
                    <a:pt x="2558" y="2711"/>
                    <a:pt x="2431" y="2647"/>
                  </a:cubicBezTo>
                  <a:cubicBezTo>
                    <a:pt x="2439" y="2639"/>
                    <a:pt x="2446" y="2624"/>
                    <a:pt x="2446" y="2615"/>
                  </a:cubicBezTo>
                  <a:cubicBezTo>
                    <a:pt x="2502" y="2481"/>
                    <a:pt x="2550" y="2353"/>
                    <a:pt x="2597" y="2218"/>
                  </a:cubicBezTo>
                  <a:cubicBezTo>
                    <a:pt x="2597" y="2203"/>
                    <a:pt x="2606" y="2187"/>
                    <a:pt x="2613" y="2171"/>
                  </a:cubicBezTo>
                  <a:cubicBezTo>
                    <a:pt x="2717" y="2211"/>
                    <a:pt x="2812" y="2250"/>
                    <a:pt x="2915" y="2290"/>
                  </a:cubicBezTo>
                  <a:cubicBezTo>
                    <a:pt x="2820" y="2234"/>
                    <a:pt x="2725" y="2179"/>
                    <a:pt x="2629" y="2131"/>
                  </a:cubicBezTo>
                  <a:cubicBezTo>
                    <a:pt x="2661" y="2028"/>
                    <a:pt x="2693" y="1925"/>
                    <a:pt x="2717" y="1822"/>
                  </a:cubicBezTo>
                  <a:cubicBezTo>
                    <a:pt x="2661" y="1909"/>
                    <a:pt x="2613" y="2004"/>
                    <a:pt x="2574" y="2099"/>
                  </a:cubicBezTo>
                  <a:cubicBezTo>
                    <a:pt x="2486" y="2052"/>
                    <a:pt x="2399" y="2004"/>
                    <a:pt x="2304" y="1964"/>
                  </a:cubicBezTo>
                  <a:cubicBezTo>
                    <a:pt x="2225" y="1917"/>
                    <a:pt x="2137" y="1877"/>
                    <a:pt x="2050" y="1829"/>
                  </a:cubicBezTo>
                  <a:cubicBezTo>
                    <a:pt x="2074" y="1766"/>
                    <a:pt x="2090" y="1694"/>
                    <a:pt x="2113" y="1631"/>
                  </a:cubicBezTo>
                  <a:cubicBezTo>
                    <a:pt x="2137" y="1559"/>
                    <a:pt x="2153" y="1488"/>
                    <a:pt x="2177" y="1416"/>
                  </a:cubicBezTo>
                  <a:cubicBezTo>
                    <a:pt x="2336" y="1504"/>
                    <a:pt x="2494" y="1583"/>
                    <a:pt x="2653" y="1662"/>
                  </a:cubicBezTo>
                  <a:cubicBezTo>
                    <a:pt x="2502" y="1551"/>
                    <a:pt x="2351" y="1448"/>
                    <a:pt x="2193" y="1353"/>
                  </a:cubicBezTo>
                  <a:cubicBezTo>
                    <a:pt x="2225" y="1234"/>
                    <a:pt x="2256" y="1114"/>
                    <a:pt x="2288" y="995"/>
                  </a:cubicBezTo>
                  <a:cubicBezTo>
                    <a:pt x="2241" y="1107"/>
                    <a:pt x="2193" y="1218"/>
                    <a:pt x="2153" y="1329"/>
                  </a:cubicBezTo>
                  <a:cubicBezTo>
                    <a:pt x="2137" y="1321"/>
                    <a:pt x="2121" y="1313"/>
                    <a:pt x="2113" y="1305"/>
                  </a:cubicBezTo>
                  <a:cubicBezTo>
                    <a:pt x="2018" y="1250"/>
                    <a:pt x="1923" y="1194"/>
                    <a:pt x="1835" y="1139"/>
                  </a:cubicBezTo>
                  <a:cubicBezTo>
                    <a:pt x="1779" y="1107"/>
                    <a:pt x="1732" y="1083"/>
                    <a:pt x="1676" y="1051"/>
                  </a:cubicBezTo>
                  <a:cubicBezTo>
                    <a:pt x="1692" y="995"/>
                    <a:pt x="1716" y="940"/>
                    <a:pt x="1732" y="884"/>
                  </a:cubicBezTo>
                  <a:cubicBezTo>
                    <a:pt x="1756" y="828"/>
                    <a:pt x="1772" y="773"/>
                    <a:pt x="1795" y="718"/>
                  </a:cubicBezTo>
                  <a:cubicBezTo>
                    <a:pt x="1811" y="725"/>
                    <a:pt x="1827" y="733"/>
                    <a:pt x="1851" y="741"/>
                  </a:cubicBezTo>
                  <a:cubicBezTo>
                    <a:pt x="1907" y="773"/>
                    <a:pt x="1962" y="805"/>
                    <a:pt x="2018" y="828"/>
                  </a:cubicBezTo>
                  <a:cubicBezTo>
                    <a:pt x="2081" y="853"/>
                    <a:pt x="2137" y="876"/>
                    <a:pt x="2200" y="892"/>
                  </a:cubicBezTo>
                  <a:cubicBezTo>
                    <a:pt x="2161" y="837"/>
                    <a:pt x="2105" y="797"/>
                    <a:pt x="2058" y="765"/>
                  </a:cubicBezTo>
                  <a:cubicBezTo>
                    <a:pt x="2002" y="725"/>
                    <a:pt x="1946" y="693"/>
                    <a:pt x="1891" y="662"/>
                  </a:cubicBezTo>
                  <a:cubicBezTo>
                    <a:pt x="1867" y="646"/>
                    <a:pt x="1843" y="638"/>
                    <a:pt x="1819" y="630"/>
                  </a:cubicBezTo>
                  <a:cubicBezTo>
                    <a:pt x="1859" y="527"/>
                    <a:pt x="1891" y="423"/>
                    <a:pt x="1923" y="320"/>
                  </a:cubicBezTo>
                  <a:cubicBezTo>
                    <a:pt x="1930" y="328"/>
                    <a:pt x="1946" y="328"/>
                    <a:pt x="1955" y="336"/>
                  </a:cubicBezTo>
                  <a:cubicBezTo>
                    <a:pt x="1970" y="344"/>
                    <a:pt x="1994" y="352"/>
                    <a:pt x="2018" y="352"/>
                  </a:cubicBezTo>
                  <a:cubicBezTo>
                    <a:pt x="2042" y="352"/>
                    <a:pt x="2065" y="352"/>
                    <a:pt x="2097" y="344"/>
                  </a:cubicBezTo>
                  <a:cubicBezTo>
                    <a:pt x="2081" y="320"/>
                    <a:pt x="2065" y="304"/>
                    <a:pt x="2050" y="288"/>
                  </a:cubicBezTo>
                  <a:cubicBezTo>
                    <a:pt x="2034" y="272"/>
                    <a:pt x="2010" y="256"/>
                    <a:pt x="1994" y="249"/>
                  </a:cubicBezTo>
                  <a:cubicBezTo>
                    <a:pt x="1978" y="241"/>
                    <a:pt x="1962" y="241"/>
                    <a:pt x="1946" y="233"/>
                  </a:cubicBezTo>
                  <a:cubicBezTo>
                    <a:pt x="1962" y="186"/>
                    <a:pt x="1978" y="137"/>
                    <a:pt x="1994" y="90"/>
                  </a:cubicBezTo>
                  <a:cubicBezTo>
                    <a:pt x="2002" y="98"/>
                    <a:pt x="2010" y="98"/>
                    <a:pt x="2026" y="98"/>
                  </a:cubicBezTo>
                  <a:cubicBezTo>
                    <a:pt x="2042" y="90"/>
                    <a:pt x="2050" y="90"/>
                    <a:pt x="2074" y="74"/>
                  </a:cubicBezTo>
                  <a:cubicBezTo>
                    <a:pt x="2065" y="51"/>
                    <a:pt x="2065" y="42"/>
                    <a:pt x="2058" y="26"/>
                  </a:cubicBezTo>
                  <a:cubicBezTo>
                    <a:pt x="2042" y="19"/>
                    <a:pt x="2034" y="11"/>
                    <a:pt x="2026" y="3"/>
                  </a:cubicBezTo>
                  <a:cubicBezTo>
                    <a:pt x="2010" y="3"/>
                    <a:pt x="2002" y="-5"/>
                    <a:pt x="1986" y="3"/>
                  </a:cubicBezTo>
                  <a:cubicBezTo>
                    <a:pt x="1970" y="3"/>
                    <a:pt x="1962" y="3"/>
                    <a:pt x="1939" y="19"/>
                  </a:cubicBezTo>
                  <a:cubicBezTo>
                    <a:pt x="1946" y="42"/>
                    <a:pt x="1946" y="58"/>
                    <a:pt x="1955" y="66"/>
                  </a:cubicBezTo>
                  <a:cubicBezTo>
                    <a:pt x="1962" y="74"/>
                    <a:pt x="1970" y="82"/>
                    <a:pt x="1986" y="90"/>
                  </a:cubicBezTo>
                  <a:cubicBezTo>
                    <a:pt x="1962" y="137"/>
                    <a:pt x="1939" y="186"/>
                    <a:pt x="1923" y="233"/>
                  </a:cubicBezTo>
                  <a:cubicBezTo>
                    <a:pt x="1899" y="233"/>
                    <a:pt x="1875" y="233"/>
                    <a:pt x="1851" y="241"/>
                  </a:cubicBezTo>
                  <a:cubicBezTo>
                    <a:pt x="1859" y="265"/>
                    <a:pt x="1875" y="281"/>
                    <a:pt x="1891" y="297"/>
                  </a:cubicBezTo>
                  <a:cubicBezTo>
                    <a:pt x="1851" y="400"/>
                    <a:pt x="1811" y="503"/>
                    <a:pt x="1764" y="606"/>
                  </a:cubicBezTo>
                  <a:cubicBezTo>
                    <a:pt x="1748" y="598"/>
                    <a:pt x="1732" y="590"/>
                    <a:pt x="1716" y="583"/>
                  </a:cubicBezTo>
                  <a:cubicBezTo>
                    <a:pt x="1660" y="558"/>
                    <a:pt x="1597" y="542"/>
                    <a:pt x="1525" y="535"/>
                  </a:cubicBezTo>
                  <a:cubicBezTo>
                    <a:pt x="1581" y="574"/>
                    <a:pt x="1628" y="614"/>
                    <a:pt x="1684" y="646"/>
                  </a:cubicBezTo>
                  <a:cubicBezTo>
                    <a:pt x="1700" y="662"/>
                    <a:pt x="1716" y="670"/>
                    <a:pt x="1740" y="678"/>
                  </a:cubicBezTo>
                  <a:cubicBezTo>
                    <a:pt x="1716" y="741"/>
                    <a:pt x="1692" y="805"/>
                    <a:pt x="1669" y="860"/>
                  </a:cubicBezTo>
                  <a:cubicBezTo>
                    <a:pt x="1644" y="916"/>
                    <a:pt x="1628" y="964"/>
                    <a:pt x="1605" y="1011"/>
                  </a:cubicBezTo>
                  <a:cubicBezTo>
                    <a:pt x="1589" y="1004"/>
                    <a:pt x="1565" y="995"/>
                    <a:pt x="1549" y="979"/>
                  </a:cubicBezTo>
                  <a:cubicBezTo>
                    <a:pt x="1454" y="932"/>
                    <a:pt x="1358" y="884"/>
                    <a:pt x="1255" y="828"/>
                  </a:cubicBezTo>
                  <a:cubicBezTo>
                    <a:pt x="1176" y="789"/>
                    <a:pt x="1097" y="749"/>
                    <a:pt x="1017" y="718"/>
                  </a:cubicBezTo>
                  <a:cubicBezTo>
                    <a:pt x="1025" y="678"/>
                    <a:pt x="1033" y="646"/>
                    <a:pt x="1041" y="614"/>
                  </a:cubicBezTo>
                  <a:cubicBezTo>
                    <a:pt x="1025" y="646"/>
                    <a:pt x="1017" y="678"/>
                    <a:pt x="1002" y="709"/>
                  </a:cubicBezTo>
                  <a:cubicBezTo>
                    <a:pt x="993" y="702"/>
                    <a:pt x="977" y="693"/>
                    <a:pt x="970" y="693"/>
                  </a:cubicBezTo>
                  <a:cubicBezTo>
                    <a:pt x="835" y="630"/>
                    <a:pt x="700" y="567"/>
                    <a:pt x="556" y="511"/>
                  </a:cubicBezTo>
                  <a:cubicBezTo>
                    <a:pt x="565" y="495"/>
                    <a:pt x="572" y="479"/>
                    <a:pt x="580" y="455"/>
                  </a:cubicBezTo>
                  <a:cubicBezTo>
                    <a:pt x="588" y="423"/>
                    <a:pt x="596" y="384"/>
                    <a:pt x="596" y="344"/>
                  </a:cubicBezTo>
                  <a:cubicBezTo>
                    <a:pt x="556" y="368"/>
                    <a:pt x="533" y="392"/>
                    <a:pt x="509" y="423"/>
                  </a:cubicBezTo>
                  <a:cubicBezTo>
                    <a:pt x="501" y="439"/>
                    <a:pt x="485" y="455"/>
                    <a:pt x="477" y="479"/>
                  </a:cubicBezTo>
                  <a:cubicBezTo>
                    <a:pt x="437" y="463"/>
                    <a:pt x="405" y="447"/>
                    <a:pt x="366" y="432"/>
                  </a:cubicBezTo>
                  <a:cubicBezTo>
                    <a:pt x="398" y="455"/>
                    <a:pt x="437" y="471"/>
                    <a:pt x="469" y="495"/>
                  </a:cubicBezTo>
                  <a:cubicBezTo>
                    <a:pt x="461" y="503"/>
                    <a:pt x="461" y="511"/>
                    <a:pt x="453" y="519"/>
                  </a:cubicBezTo>
                  <a:cubicBezTo>
                    <a:pt x="437" y="558"/>
                    <a:pt x="421" y="590"/>
                    <a:pt x="414" y="630"/>
                  </a:cubicBezTo>
                  <a:cubicBezTo>
                    <a:pt x="405" y="662"/>
                    <a:pt x="405" y="702"/>
                    <a:pt x="405" y="749"/>
                  </a:cubicBezTo>
                  <a:cubicBezTo>
                    <a:pt x="437" y="718"/>
                    <a:pt x="461" y="686"/>
                    <a:pt x="485" y="654"/>
                  </a:cubicBezTo>
                  <a:cubicBezTo>
                    <a:pt x="501" y="630"/>
                    <a:pt x="525" y="590"/>
                    <a:pt x="540" y="558"/>
                  </a:cubicBezTo>
                  <a:cubicBezTo>
                    <a:pt x="540" y="551"/>
                    <a:pt x="540" y="542"/>
                    <a:pt x="549" y="535"/>
                  </a:cubicBezTo>
                  <a:cubicBezTo>
                    <a:pt x="675" y="614"/>
                    <a:pt x="803" y="686"/>
                    <a:pt x="930" y="757"/>
                  </a:cubicBezTo>
                  <a:cubicBezTo>
                    <a:pt x="946" y="765"/>
                    <a:pt x="961" y="773"/>
                    <a:pt x="977" y="781"/>
                  </a:cubicBezTo>
                  <a:cubicBezTo>
                    <a:pt x="914" y="932"/>
                    <a:pt x="851" y="1091"/>
                    <a:pt x="795" y="1250"/>
                  </a:cubicBezTo>
                  <a:cubicBezTo>
                    <a:pt x="675" y="1194"/>
                    <a:pt x="549" y="1139"/>
                    <a:pt x="430" y="1091"/>
                  </a:cubicBezTo>
                  <a:cubicBezTo>
                    <a:pt x="540" y="1162"/>
                    <a:pt x="660" y="1226"/>
                    <a:pt x="779" y="1297"/>
                  </a:cubicBezTo>
                  <a:cubicBezTo>
                    <a:pt x="739" y="1400"/>
                    <a:pt x="700" y="1511"/>
                    <a:pt x="660" y="1623"/>
                  </a:cubicBezTo>
                  <a:cubicBezTo>
                    <a:pt x="596" y="1813"/>
                    <a:pt x="596" y="1813"/>
                    <a:pt x="596" y="1813"/>
                  </a:cubicBezTo>
                  <a:cubicBezTo>
                    <a:pt x="493" y="1774"/>
                    <a:pt x="389" y="1734"/>
                    <a:pt x="294" y="1694"/>
                  </a:cubicBezTo>
                  <a:cubicBezTo>
                    <a:pt x="389" y="1750"/>
                    <a:pt x="485" y="1797"/>
                    <a:pt x="580" y="1853"/>
                  </a:cubicBezTo>
                  <a:cubicBezTo>
                    <a:pt x="540" y="1957"/>
                    <a:pt x="540" y="1957"/>
                    <a:pt x="540" y="1957"/>
                  </a:cubicBezTo>
                  <a:cubicBezTo>
                    <a:pt x="430" y="2298"/>
                    <a:pt x="430" y="2298"/>
                    <a:pt x="430" y="2298"/>
                  </a:cubicBezTo>
                  <a:cubicBezTo>
                    <a:pt x="414" y="2346"/>
                    <a:pt x="398" y="2394"/>
                    <a:pt x="382" y="2433"/>
                  </a:cubicBezTo>
                  <a:cubicBezTo>
                    <a:pt x="326" y="2409"/>
                    <a:pt x="263" y="2385"/>
                    <a:pt x="207" y="2362"/>
                  </a:cubicBezTo>
                  <a:cubicBezTo>
                    <a:pt x="263" y="2401"/>
                    <a:pt x="318" y="2433"/>
                    <a:pt x="374" y="2473"/>
                  </a:cubicBezTo>
                  <a:cubicBezTo>
                    <a:pt x="358" y="2529"/>
                    <a:pt x="334" y="2584"/>
                    <a:pt x="318" y="2639"/>
                  </a:cubicBezTo>
                  <a:cubicBezTo>
                    <a:pt x="279" y="2766"/>
                    <a:pt x="239" y="2901"/>
                    <a:pt x="199" y="3029"/>
                  </a:cubicBezTo>
                  <a:cubicBezTo>
                    <a:pt x="135" y="3005"/>
                    <a:pt x="72" y="2981"/>
                    <a:pt x="0" y="2957"/>
                  </a:cubicBezTo>
                  <a:cubicBezTo>
                    <a:pt x="56" y="3005"/>
                    <a:pt x="119" y="3052"/>
                    <a:pt x="183" y="3092"/>
                  </a:cubicBezTo>
                  <a:cubicBezTo>
                    <a:pt x="159" y="3171"/>
                    <a:pt x="135" y="3251"/>
                    <a:pt x="119" y="3331"/>
                  </a:cubicBezTo>
                  <a:cubicBezTo>
                    <a:pt x="151" y="3259"/>
                    <a:pt x="175" y="3187"/>
                    <a:pt x="207" y="3116"/>
                  </a:cubicBezTo>
                  <a:cubicBezTo>
                    <a:pt x="215" y="3116"/>
                    <a:pt x="215" y="3116"/>
                    <a:pt x="215" y="3116"/>
                  </a:cubicBezTo>
                  <a:cubicBezTo>
                    <a:pt x="286" y="3164"/>
                    <a:pt x="366" y="3211"/>
                    <a:pt x="437" y="3251"/>
                  </a:cubicBezTo>
                  <a:cubicBezTo>
                    <a:pt x="517" y="3291"/>
                    <a:pt x="596" y="3331"/>
                    <a:pt x="675" y="3362"/>
                  </a:cubicBezTo>
                  <a:cubicBezTo>
                    <a:pt x="707" y="3370"/>
                    <a:pt x="739" y="3386"/>
                    <a:pt x="771" y="3394"/>
                  </a:cubicBezTo>
                  <a:cubicBezTo>
                    <a:pt x="763" y="3418"/>
                    <a:pt x="755" y="3450"/>
                    <a:pt x="747" y="3473"/>
                  </a:cubicBezTo>
                  <a:cubicBezTo>
                    <a:pt x="755" y="3450"/>
                    <a:pt x="771" y="3426"/>
                    <a:pt x="779" y="3394"/>
                  </a:cubicBezTo>
                  <a:cubicBezTo>
                    <a:pt x="826" y="3410"/>
                    <a:pt x="882" y="3426"/>
                    <a:pt x="930" y="3442"/>
                  </a:cubicBezTo>
                  <a:cubicBezTo>
                    <a:pt x="890" y="3402"/>
                    <a:pt x="842" y="3378"/>
                    <a:pt x="803" y="3347"/>
                  </a:cubicBezTo>
                  <a:cubicBezTo>
                    <a:pt x="874" y="3171"/>
                    <a:pt x="954" y="2989"/>
                    <a:pt x="1025" y="2814"/>
                  </a:cubicBezTo>
                  <a:cubicBezTo>
                    <a:pt x="1072" y="2838"/>
                    <a:pt x="1121" y="2862"/>
                    <a:pt x="1176" y="2885"/>
                  </a:cubicBezTo>
                  <a:cubicBezTo>
                    <a:pt x="1263" y="2917"/>
                    <a:pt x="1342" y="2957"/>
                    <a:pt x="1430" y="2989"/>
                  </a:cubicBezTo>
                  <a:cubicBezTo>
                    <a:pt x="1470" y="3005"/>
                    <a:pt x="1502" y="3020"/>
                    <a:pt x="1541" y="3036"/>
                  </a:cubicBezTo>
                  <a:cubicBezTo>
                    <a:pt x="1502" y="3171"/>
                    <a:pt x="1454" y="3315"/>
                    <a:pt x="1414" y="3457"/>
                  </a:cubicBezTo>
                  <a:cubicBezTo>
                    <a:pt x="1478" y="3322"/>
                    <a:pt x="1541" y="3187"/>
                    <a:pt x="1597" y="3061"/>
                  </a:cubicBezTo>
                  <a:cubicBezTo>
                    <a:pt x="1628" y="3068"/>
                    <a:pt x="1653" y="3076"/>
                    <a:pt x="1684" y="3092"/>
                  </a:cubicBezTo>
                  <a:cubicBezTo>
                    <a:pt x="1835" y="3148"/>
                    <a:pt x="1978" y="3196"/>
                    <a:pt x="2129" y="3235"/>
                  </a:cubicBezTo>
                  <a:cubicBezTo>
                    <a:pt x="2121" y="3283"/>
                    <a:pt x="2105" y="3322"/>
                    <a:pt x="2097" y="3370"/>
                  </a:cubicBezTo>
                  <a:cubicBezTo>
                    <a:pt x="2121" y="3331"/>
                    <a:pt x="2145" y="3283"/>
                    <a:pt x="2161" y="3243"/>
                  </a:cubicBezTo>
                  <a:cubicBezTo>
                    <a:pt x="2177" y="3251"/>
                    <a:pt x="2193" y="3251"/>
                    <a:pt x="2209" y="3259"/>
                  </a:cubicBezTo>
                  <a:cubicBezTo>
                    <a:pt x="2200" y="3251"/>
                    <a:pt x="2185" y="3243"/>
                    <a:pt x="2169" y="3235"/>
                  </a:cubicBezTo>
                  <a:cubicBezTo>
                    <a:pt x="2209" y="3156"/>
                    <a:pt x="2248" y="3076"/>
                    <a:pt x="2288" y="2997"/>
                  </a:cubicBezTo>
                  <a:cubicBezTo>
                    <a:pt x="2327" y="2901"/>
                    <a:pt x="2367" y="2806"/>
                    <a:pt x="2407" y="2711"/>
                  </a:cubicBezTo>
                  <a:cubicBezTo>
                    <a:pt x="2542" y="2759"/>
                    <a:pt x="2669" y="2806"/>
                    <a:pt x="2796" y="2854"/>
                  </a:cubicBezTo>
                  <a:cubicBezTo>
                    <a:pt x="2788" y="2878"/>
                    <a:pt x="2780" y="2894"/>
                    <a:pt x="2780" y="2917"/>
                  </a:cubicBezTo>
                  <a:cubicBezTo>
                    <a:pt x="2764" y="2981"/>
                    <a:pt x="2748" y="3045"/>
                    <a:pt x="2748" y="3108"/>
                  </a:cubicBezTo>
                  <a:cubicBezTo>
                    <a:pt x="2788" y="3061"/>
                    <a:pt x="2820" y="3005"/>
                    <a:pt x="2844" y="2941"/>
                  </a:cubicBezTo>
                  <a:cubicBezTo>
                    <a:pt x="2860" y="2925"/>
                    <a:pt x="2867" y="2901"/>
                    <a:pt x="2876" y="2885"/>
                  </a:cubicBezTo>
                  <a:cubicBezTo>
                    <a:pt x="2899" y="2894"/>
                    <a:pt x="2931" y="2901"/>
                    <a:pt x="2955" y="2910"/>
                  </a:cubicBezTo>
                  <a:cubicBezTo>
                    <a:pt x="2931" y="2901"/>
                    <a:pt x="2908" y="2885"/>
                    <a:pt x="2883" y="2870"/>
                  </a:cubicBezTo>
                  <a:cubicBezTo>
                    <a:pt x="2899" y="2838"/>
                    <a:pt x="2908" y="2806"/>
                    <a:pt x="2923" y="2775"/>
                  </a:cubicBezTo>
                  <a:cubicBezTo>
                    <a:pt x="2947" y="2711"/>
                    <a:pt x="2971" y="2655"/>
                    <a:pt x="2987" y="2592"/>
                  </a:cubicBezTo>
                  <a:moveTo>
                    <a:pt x="2280" y="2028"/>
                  </a:moveTo>
                  <a:lnTo>
                    <a:pt x="2280" y="2028"/>
                  </a:lnTo>
                  <a:cubicBezTo>
                    <a:pt x="2367" y="2067"/>
                    <a:pt x="2455" y="2108"/>
                    <a:pt x="2550" y="2147"/>
                  </a:cubicBezTo>
                  <a:cubicBezTo>
                    <a:pt x="2542" y="2163"/>
                    <a:pt x="2534" y="2179"/>
                    <a:pt x="2526" y="2195"/>
                  </a:cubicBezTo>
                  <a:cubicBezTo>
                    <a:pt x="2471" y="2322"/>
                    <a:pt x="2415" y="2448"/>
                    <a:pt x="2360" y="2576"/>
                  </a:cubicBezTo>
                  <a:cubicBezTo>
                    <a:pt x="2360" y="2584"/>
                    <a:pt x="2351" y="2599"/>
                    <a:pt x="2351" y="2608"/>
                  </a:cubicBezTo>
                  <a:cubicBezTo>
                    <a:pt x="2336" y="2599"/>
                    <a:pt x="2320" y="2592"/>
                    <a:pt x="2304" y="2584"/>
                  </a:cubicBezTo>
                  <a:cubicBezTo>
                    <a:pt x="2193" y="2529"/>
                    <a:pt x="2081" y="2481"/>
                    <a:pt x="1970" y="2433"/>
                  </a:cubicBezTo>
                  <a:cubicBezTo>
                    <a:pt x="1859" y="2378"/>
                    <a:pt x="1859" y="2378"/>
                    <a:pt x="1859" y="2378"/>
                  </a:cubicBezTo>
                  <a:cubicBezTo>
                    <a:pt x="1907" y="2250"/>
                    <a:pt x="1907" y="2250"/>
                    <a:pt x="1907" y="2250"/>
                  </a:cubicBezTo>
                  <a:cubicBezTo>
                    <a:pt x="1946" y="2147"/>
                    <a:pt x="1978" y="2044"/>
                    <a:pt x="2018" y="1941"/>
                  </a:cubicBezTo>
                  <a:cubicBezTo>
                    <a:pt x="2018" y="1932"/>
                    <a:pt x="2018" y="1925"/>
                    <a:pt x="2018" y="1917"/>
                  </a:cubicBezTo>
                  <a:cubicBezTo>
                    <a:pt x="2105" y="1957"/>
                    <a:pt x="2193" y="1996"/>
                    <a:pt x="2280" y="2028"/>
                  </a:cubicBezTo>
                  <a:moveTo>
                    <a:pt x="1462" y="1655"/>
                  </a:moveTo>
                  <a:lnTo>
                    <a:pt x="1462" y="1655"/>
                  </a:lnTo>
                  <a:cubicBezTo>
                    <a:pt x="1644" y="1742"/>
                    <a:pt x="1644" y="1742"/>
                    <a:pt x="1644" y="1742"/>
                  </a:cubicBezTo>
                  <a:cubicBezTo>
                    <a:pt x="1939" y="1877"/>
                    <a:pt x="1939" y="1877"/>
                    <a:pt x="1939" y="1877"/>
                  </a:cubicBezTo>
                  <a:cubicBezTo>
                    <a:pt x="1939" y="1893"/>
                    <a:pt x="1930" y="1901"/>
                    <a:pt x="1930" y="1909"/>
                  </a:cubicBezTo>
                  <a:cubicBezTo>
                    <a:pt x="1819" y="2218"/>
                    <a:pt x="1819" y="2218"/>
                    <a:pt x="1819" y="2218"/>
                  </a:cubicBezTo>
                  <a:cubicBezTo>
                    <a:pt x="1779" y="2338"/>
                    <a:pt x="1779" y="2338"/>
                    <a:pt x="1779" y="2338"/>
                  </a:cubicBezTo>
                  <a:cubicBezTo>
                    <a:pt x="1637" y="2274"/>
                    <a:pt x="1637" y="2274"/>
                    <a:pt x="1637" y="2274"/>
                  </a:cubicBezTo>
                  <a:cubicBezTo>
                    <a:pt x="1303" y="2123"/>
                    <a:pt x="1303" y="2123"/>
                    <a:pt x="1303" y="2123"/>
                  </a:cubicBezTo>
                  <a:cubicBezTo>
                    <a:pt x="1303" y="2123"/>
                    <a:pt x="1295" y="2123"/>
                    <a:pt x="1288" y="2115"/>
                  </a:cubicBezTo>
                  <a:cubicBezTo>
                    <a:pt x="1422" y="1758"/>
                    <a:pt x="1422" y="1758"/>
                    <a:pt x="1422" y="1758"/>
                  </a:cubicBezTo>
                  <a:lnTo>
                    <a:pt x="1462" y="1655"/>
                  </a:lnTo>
                  <a:moveTo>
                    <a:pt x="1788" y="1218"/>
                  </a:moveTo>
                  <a:lnTo>
                    <a:pt x="1788" y="1218"/>
                  </a:lnTo>
                  <a:cubicBezTo>
                    <a:pt x="1930" y="1290"/>
                    <a:pt x="1930" y="1290"/>
                    <a:pt x="1930" y="1290"/>
                  </a:cubicBezTo>
                  <a:cubicBezTo>
                    <a:pt x="1978" y="1321"/>
                    <a:pt x="2026" y="1345"/>
                    <a:pt x="2074" y="1369"/>
                  </a:cubicBezTo>
                  <a:cubicBezTo>
                    <a:pt x="2090" y="1376"/>
                    <a:pt x="2105" y="1385"/>
                    <a:pt x="2121" y="1392"/>
                  </a:cubicBezTo>
                  <a:cubicBezTo>
                    <a:pt x="2097" y="1464"/>
                    <a:pt x="2074" y="1536"/>
                    <a:pt x="2042" y="1607"/>
                  </a:cubicBezTo>
                  <a:cubicBezTo>
                    <a:pt x="2018" y="1671"/>
                    <a:pt x="1994" y="1734"/>
                    <a:pt x="1970" y="1797"/>
                  </a:cubicBezTo>
                  <a:cubicBezTo>
                    <a:pt x="1692" y="1655"/>
                    <a:pt x="1692" y="1655"/>
                    <a:pt x="1692" y="1655"/>
                  </a:cubicBezTo>
                  <a:cubicBezTo>
                    <a:pt x="1493" y="1567"/>
                    <a:pt x="1493" y="1567"/>
                    <a:pt x="1493" y="1567"/>
                  </a:cubicBezTo>
                  <a:cubicBezTo>
                    <a:pt x="1581" y="1321"/>
                    <a:pt x="1581" y="1321"/>
                    <a:pt x="1581" y="1321"/>
                  </a:cubicBezTo>
                  <a:cubicBezTo>
                    <a:pt x="1605" y="1265"/>
                    <a:pt x="1621" y="1202"/>
                    <a:pt x="1644" y="1139"/>
                  </a:cubicBezTo>
                  <a:lnTo>
                    <a:pt x="1788" y="1218"/>
                  </a:lnTo>
                  <a:moveTo>
                    <a:pt x="1002" y="789"/>
                  </a:moveTo>
                  <a:lnTo>
                    <a:pt x="1002" y="789"/>
                  </a:lnTo>
                  <a:cubicBezTo>
                    <a:pt x="1025" y="805"/>
                    <a:pt x="1049" y="821"/>
                    <a:pt x="1072" y="837"/>
                  </a:cubicBezTo>
                  <a:cubicBezTo>
                    <a:pt x="1216" y="908"/>
                    <a:pt x="1216" y="908"/>
                    <a:pt x="1216" y="908"/>
                  </a:cubicBezTo>
                  <a:cubicBezTo>
                    <a:pt x="1502" y="1067"/>
                    <a:pt x="1502" y="1067"/>
                    <a:pt x="1502" y="1067"/>
                  </a:cubicBezTo>
                  <a:cubicBezTo>
                    <a:pt x="1573" y="1099"/>
                    <a:pt x="1573" y="1099"/>
                    <a:pt x="1573" y="1099"/>
                  </a:cubicBezTo>
                  <a:cubicBezTo>
                    <a:pt x="1549" y="1162"/>
                    <a:pt x="1525" y="1226"/>
                    <a:pt x="1502" y="1297"/>
                  </a:cubicBezTo>
                  <a:cubicBezTo>
                    <a:pt x="1414" y="1527"/>
                    <a:pt x="1414" y="1527"/>
                    <a:pt x="1414" y="1527"/>
                  </a:cubicBezTo>
                  <a:cubicBezTo>
                    <a:pt x="1374" y="1511"/>
                    <a:pt x="1374" y="1511"/>
                    <a:pt x="1374" y="1511"/>
                  </a:cubicBezTo>
                  <a:cubicBezTo>
                    <a:pt x="1271" y="1464"/>
                    <a:pt x="1168" y="1408"/>
                    <a:pt x="1065" y="1369"/>
                  </a:cubicBezTo>
                  <a:cubicBezTo>
                    <a:pt x="993" y="1337"/>
                    <a:pt x="930" y="1305"/>
                    <a:pt x="858" y="1274"/>
                  </a:cubicBezTo>
                  <a:cubicBezTo>
                    <a:pt x="906" y="1114"/>
                    <a:pt x="954" y="956"/>
                    <a:pt x="1002" y="789"/>
                  </a:cubicBezTo>
                  <a:moveTo>
                    <a:pt x="747" y="1646"/>
                  </a:moveTo>
                  <a:lnTo>
                    <a:pt x="747" y="1646"/>
                  </a:lnTo>
                  <a:cubicBezTo>
                    <a:pt x="779" y="1543"/>
                    <a:pt x="811" y="1441"/>
                    <a:pt x="842" y="1329"/>
                  </a:cubicBezTo>
                  <a:cubicBezTo>
                    <a:pt x="906" y="1360"/>
                    <a:pt x="970" y="1400"/>
                    <a:pt x="1033" y="1432"/>
                  </a:cubicBezTo>
                  <a:cubicBezTo>
                    <a:pt x="1128" y="1488"/>
                    <a:pt x="1232" y="1536"/>
                    <a:pt x="1335" y="1591"/>
                  </a:cubicBezTo>
                  <a:cubicBezTo>
                    <a:pt x="1383" y="1607"/>
                    <a:pt x="1383" y="1607"/>
                    <a:pt x="1383" y="1607"/>
                  </a:cubicBezTo>
                  <a:cubicBezTo>
                    <a:pt x="1335" y="1726"/>
                    <a:pt x="1335" y="1726"/>
                    <a:pt x="1335" y="1726"/>
                  </a:cubicBezTo>
                  <a:cubicBezTo>
                    <a:pt x="1207" y="2083"/>
                    <a:pt x="1207" y="2083"/>
                    <a:pt x="1207" y="2083"/>
                  </a:cubicBezTo>
                  <a:cubicBezTo>
                    <a:pt x="1128" y="2044"/>
                    <a:pt x="1049" y="2012"/>
                    <a:pt x="970" y="1972"/>
                  </a:cubicBezTo>
                  <a:cubicBezTo>
                    <a:pt x="874" y="1932"/>
                    <a:pt x="779" y="1893"/>
                    <a:pt x="675" y="1853"/>
                  </a:cubicBezTo>
                  <a:lnTo>
                    <a:pt x="747" y="1646"/>
                  </a:lnTo>
                  <a:moveTo>
                    <a:pt x="517" y="2330"/>
                  </a:moveTo>
                  <a:lnTo>
                    <a:pt x="517" y="2330"/>
                  </a:lnTo>
                  <a:cubicBezTo>
                    <a:pt x="628" y="1988"/>
                    <a:pt x="628" y="1988"/>
                    <a:pt x="628" y="1988"/>
                  </a:cubicBezTo>
                  <a:cubicBezTo>
                    <a:pt x="660" y="1901"/>
                    <a:pt x="660" y="1901"/>
                    <a:pt x="660" y="1901"/>
                  </a:cubicBezTo>
                  <a:cubicBezTo>
                    <a:pt x="755" y="1948"/>
                    <a:pt x="842" y="1996"/>
                    <a:pt x="938" y="2044"/>
                  </a:cubicBezTo>
                  <a:cubicBezTo>
                    <a:pt x="1017" y="2083"/>
                    <a:pt x="1097" y="2123"/>
                    <a:pt x="1176" y="2163"/>
                  </a:cubicBezTo>
                  <a:cubicBezTo>
                    <a:pt x="1128" y="2306"/>
                    <a:pt x="1081" y="2448"/>
                    <a:pt x="1025" y="2599"/>
                  </a:cubicBezTo>
                  <a:cubicBezTo>
                    <a:pt x="1017" y="2631"/>
                    <a:pt x="1002" y="2663"/>
                    <a:pt x="993" y="2703"/>
                  </a:cubicBezTo>
                  <a:cubicBezTo>
                    <a:pt x="961" y="2687"/>
                    <a:pt x="961" y="2687"/>
                    <a:pt x="961" y="2687"/>
                  </a:cubicBezTo>
                  <a:cubicBezTo>
                    <a:pt x="835" y="2631"/>
                    <a:pt x="835" y="2631"/>
                    <a:pt x="835" y="2631"/>
                  </a:cubicBezTo>
                  <a:cubicBezTo>
                    <a:pt x="795" y="2615"/>
                    <a:pt x="755" y="2592"/>
                    <a:pt x="716" y="2576"/>
                  </a:cubicBezTo>
                  <a:cubicBezTo>
                    <a:pt x="628" y="2544"/>
                    <a:pt x="549" y="2504"/>
                    <a:pt x="461" y="2473"/>
                  </a:cubicBezTo>
                  <a:cubicBezTo>
                    <a:pt x="477" y="2425"/>
                    <a:pt x="493" y="2378"/>
                    <a:pt x="517" y="2330"/>
                  </a:cubicBezTo>
                  <a:moveTo>
                    <a:pt x="787" y="3338"/>
                  </a:moveTo>
                  <a:lnTo>
                    <a:pt x="787" y="3338"/>
                  </a:lnTo>
                  <a:cubicBezTo>
                    <a:pt x="763" y="3322"/>
                    <a:pt x="739" y="3306"/>
                    <a:pt x="716" y="3291"/>
                  </a:cubicBezTo>
                  <a:cubicBezTo>
                    <a:pt x="636" y="3251"/>
                    <a:pt x="556" y="3211"/>
                    <a:pt x="485" y="3171"/>
                  </a:cubicBezTo>
                  <a:cubicBezTo>
                    <a:pt x="405" y="3132"/>
                    <a:pt x="326" y="3092"/>
                    <a:pt x="247" y="3052"/>
                  </a:cubicBezTo>
                  <a:cubicBezTo>
                    <a:pt x="247" y="3052"/>
                    <a:pt x="239" y="3052"/>
                    <a:pt x="239" y="3045"/>
                  </a:cubicBezTo>
                  <a:cubicBezTo>
                    <a:pt x="286" y="2917"/>
                    <a:pt x="342" y="2790"/>
                    <a:pt x="389" y="2663"/>
                  </a:cubicBezTo>
                  <a:cubicBezTo>
                    <a:pt x="405" y="2615"/>
                    <a:pt x="430" y="2560"/>
                    <a:pt x="445" y="2513"/>
                  </a:cubicBezTo>
                  <a:cubicBezTo>
                    <a:pt x="525" y="2560"/>
                    <a:pt x="604" y="2599"/>
                    <a:pt x="684" y="2639"/>
                  </a:cubicBezTo>
                  <a:cubicBezTo>
                    <a:pt x="763" y="2687"/>
                    <a:pt x="842" y="2727"/>
                    <a:pt x="930" y="2766"/>
                  </a:cubicBezTo>
                  <a:cubicBezTo>
                    <a:pt x="938" y="2775"/>
                    <a:pt x="954" y="2782"/>
                    <a:pt x="961" y="2782"/>
                  </a:cubicBezTo>
                  <a:cubicBezTo>
                    <a:pt x="906" y="2965"/>
                    <a:pt x="842" y="3156"/>
                    <a:pt x="787" y="3338"/>
                  </a:cubicBezTo>
                  <a:moveTo>
                    <a:pt x="1462" y="2910"/>
                  </a:moveTo>
                  <a:lnTo>
                    <a:pt x="1462" y="2910"/>
                  </a:lnTo>
                  <a:cubicBezTo>
                    <a:pt x="1216" y="2798"/>
                    <a:pt x="1216" y="2798"/>
                    <a:pt x="1216" y="2798"/>
                  </a:cubicBezTo>
                  <a:cubicBezTo>
                    <a:pt x="1056" y="2727"/>
                    <a:pt x="1056" y="2727"/>
                    <a:pt x="1056" y="2727"/>
                  </a:cubicBezTo>
                  <a:cubicBezTo>
                    <a:pt x="1065" y="2695"/>
                    <a:pt x="1081" y="2655"/>
                    <a:pt x="1097" y="2624"/>
                  </a:cubicBezTo>
                  <a:cubicBezTo>
                    <a:pt x="1152" y="2481"/>
                    <a:pt x="1207" y="2338"/>
                    <a:pt x="1255" y="2203"/>
                  </a:cubicBezTo>
                  <a:cubicBezTo>
                    <a:pt x="1263" y="2203"/>
                    <a:pt x="1263" y="2203"/>
                    <a:pt x="1263" y="2203"/>
                  </a:cubicBezTo>
                  <a:cubicBezTo>
                    <a:pt x="1374" y="2258"/>
                    <a:pt x="1486" y="2306"/>
                    <a:pt x="1597" y="2362"/>
                  </a:cubicBezTo>
                  <a:cubicBezTo>
                    <a:pt x="1644" y="2385"/>
                    <a:pt x="1700" y="2409"/>
                    <a:pt x="1748" y="2425"/>
                  </a:cubicBezTo>
                  <a:cubicBezTo>
                    <a:pt x="1716" y="2520"/>
                    <a:pt x="1716" y="2520"/>
                    <a:pt x="1716" y="2520"/>
                  </a:cubicBezTo>
                  <a:cubicBezTo>
                    <a:pt x="1676" y="2624"/>
                    <a:pt x="1644" y="2727"/>
                    <a:pt x="1613" y="2830"/>
                  </a:cubicBezTo>
                  <a:cubicBezTo>
                    <a:pt x="1597" y="2878"/>
                    <a:pt x="1581" y="2917"/>
                    <a:pt x="1573" y="2957"/>
                  </a:cubicBezTo>
                  <a:lnTo>
                    <a:pt x="1462" y="2910"/>
                  </a:lnTo>
                  <a:moveTo>
                    <a:pt x="2216" y="2965"/>
                  </a:moveTo>
                  <a:lnTo>
                    <a:pt x="2216" y="2965"/>
                  </a:lnTo>
                  <a:cubicBezTo>
                    <a:pt x="2193" y="3052"/>
                    <a:pt x="2161" y="3140"/>
                    <a:pt x="2137" y="3219"/>
                  </a:cubicBezTo>
                  <a:cubicBezTo>
                    <a:pt x="1994" y="3156"/>
                    <a:pt x="1859" y="3084"/>
                    <a:pt x="1716" y="3020"/>
                  </a:cubicBezTo>
                  <a:cubicBezTo>
                    <a:pt x="1684" y="3013"/>
                    <a:pt x="1653" y="2997"/>
                    <a:pt x="1628" y="2981"/>
                  </a:cubicBezTo>
                  <a:cubicBezTo>
                    <a:pt x="1644" y="2941"/>
                    <a:pt x="1660" y="2901"/>
                    <a:pt x="1676" y="2854"/>
                  </a:cubicBezTo>
                  <a:cubicBezTo>
                    <a:pt x="1724" y="2759"/>
                    <a:pt x="1756" y="2655"/>
                    <a:pt x="1795" y="2552"/>
                  </a:cubicBezTo>
                  <a:cubicBezTo>
                    <a:pt x="1827" y="2464"/>
                    <a:pt x="1827" y="2464"/>
                    <a:pt x="1827" y="2464"/>
                  </a:cubicBezTo>
                  <a:cubicBezTo>
                    <a:pt x="1867" y="2481"/>
                    <a:pt x="1899" y="2497"/>
                    <a:pt x="1930" y="2513"/>
                  </a:cubicBezTo>
                  <a:cubicBezTo>
                    <a:pt x="2050" y="2560"/>
                    <a:pt x="2161" y="2608"/>
                    <a:pt x="2272" y="2655"/>
                  </a:cubicBezTo>
                  <a:cubicBezTo>
                    <a:pt x="2288" y="2663"/>
                    <a:pt x="2304" y="2663"/>
                    <a:pt x="2327" y="2671"/>
                  </a:cubicBezTo>
                  <a:cubicBezTo>
                    <a:pt x="2288" y="2775"/>
                    <a:pt x="2248" y="2870"/>
                    <a:pt x="2216" y="296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7" name="Google Shape;1187;p48"/>
            <p:cNvSpPr/>
            <p:nvPr/>
          </p:nvSpPr>
          <p:spPr>
            <a:xfrm>
              <a:off x="532650" y="4305783"/>
              <a:ext cx="427099" cy="893317"/>
            </a:xfrm>
            <a:custGeom>
              <a:avLst/>
              <a:gdLst/>
              <a:ahLst/>
              <a:cxnLst/>
              <a:rect l="l" t="t" r="r" b="b"/>
              <a:pathLst>
                <a:path w="1048" h="2192" extrusionOk="0">
                  <a:moveTo>
                    <a:pt x="0" y="2192"/>
                  </a:moveTo>
                  <a:lnTo>
                    <a:pt x="0" y="2192"/>
                  </a:lnTo>
                  <a:cubicBezTo>
                    <a:pt x="333" y="2176"/>
                    <a:pt x="667" y="2169"/>
                    <a:pt x="1000" y="2161"/>
                  </a:cubicBezTo>
                  <a:cubicBezTo>
                    <a:pt x="984" y="2161"/>
                    <a:pt x="976" y="700"/>
                    <a:pt x="976" y="572"/>
                  </a:cubicBezTo>
                  <a:cubicBezTo>
                    <a:pt x="976" y="437"/>
                    <a:pt x="969" y="311"/>
                    <a:pt x="969" y="183"/>
                  </a:cubicBezTo>
                  <a:cubicBezTo>
                    <a:pt x="969" y="167"/>
                    <a:pt x="969" y="160"/>
                    <a:pt x="969" y="144"/>
                  </a:cubicBezTo>
                  <a:cubicBezTo>
                    <a:pt x="976" y="112"/>
                    <a:pt x="1016" y="88"/>
                    <a:pt x="1048" y="64"/>
                  </a:cubicBezTo>
                  <a:cubicBezTo>
                    <a:pt x="834" y="32"/>
                    <a:pt x="627" y="9"/>
                    <a:pt x="412" y="0"/>
                  </a:cubicBezTo>
                  <a:cubicBezTo>
                    <a:pt x="421" y="311"/>
                    <a:pt x="389" y="612"/>
                    <a:pt x="325" y="914"/>
                  </a:cubicBezTo>
                  <a:cubicBezTo>
                    <a:pt x="270" y="1200"/>
                    <a:pt x="190" y="1478"/>
                    <a:pt x="111" y="1764"/>
                  </a:cubicBezTo>
                  <a:cubicBezTo>
                    <a:pt x="71" y="1899"/>
                    <a:pt x="55" y="2057"/>
                    <a:pt x="0" y="2192"/>
                  </a:cubicBezTo>
                  <a:close/>
                </a:path>
              </a:pathLst>
            </a:custGeom>
            <a:solidFill>
              <a:srgbClr val="B6554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8" name="Google Shape;1188;p48"/>
            <p:cNvSpPr/>
            <p:nvPr/>
          </p:nvSpPr>
          <p:spPr>
            <a:xfrm>
              <a:off x="739678" y="3676138"/>
              <a:ext cx="683033" cy="1004166"/>
            </a:xfrm>
            <a:custGeom>
              <a:avLst/>
              <a:gdLst/>
              <a:ahLst/>
              <a:cxnLst/>
              <a:rect l="l" t="t" r="r" b="b"/>
              <a:pathLst>
                <a:path w="1676" h="2464" extrusionOk="0">
                  <a:moveTo>
                    <a:pt x="1517" y="2261"/>
                  </a:moveTo>
                  <a:lnTo>
                    <a:pt x="1517" y="2261"/>
                  </a:lnTo>
                  <a:cubicBezTo>
                    <a:pt x="715" y="2459"/>
                    <a:pt x="715" y="2459"/>
                    <a:pt x="715" y="2459"/>
                  </a:cubicBezTo>
                  <a:cubicBezTo>
                    <a:pt x="603" y="2482"/>
                    <a:pt x="492" y="2419"/>
                    <a:pt x="468" y="2308"/>
                  </a:cubicBezTo>
                  <a:cubicBezTo>
                    <a:pt x="8" y="457"/>
                    <a:pt x="8" y="457"/>
                    <a:pt x="8" y="457"/>
                  </a:cubicBezTo>
                  <a:cubicBezTo>
                    <a:pt x="-24" y="346"/>
                    <a:pt x="48" y="235"/>
                    <a:pt x="159" y="203"/>
                  </a:cubicBezTo>
                  <a:cubicBezTo>
                    <a:pt x="961" y="4"/>
                    <a:pt x="961" y="4"/>
                    <a:pt x="961" y="4"/>
                  </a:cubicBezTo>
                  <a:cubicBezTo>
                    <a:pt x="1072" y="-19"/>
                    <a:pt x="1184" y="45"/>
                    <a:pt x="1215" y="155"/>
                  </a:cubicBezTo>
                  <a:cubicBezTo>
                    <a:pt x="1668" y="2006"/>
                    <a:pt x="1668" y="2006"/>
                    <a:pt x="1668" y="2006"/>
                  </a:cubicBezTo>
                  <a:cubicBezTo>
                    <a:pt x="1700" y="2117"/>
                    <a:pt x="1628" y="2229"/>
                    <a:pt x="1517" y="226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89" name="Google Shape;1189;p48"/>
            <p:cNvSpPr/>
            <p:nvPr/>
          </p:nvSpPr>
          <p:spPr>
            <a:xfrm>
              <a:off x="930405" y="3804513"/>
              <a:ext cx="129597" cy="129189"/>
            </a:xfrm>
            <a:custGeom>
              <a:avLst/>
              <a:gdLst/>
              <a:ahLst/>
              <a:cxnLst/>
              <a:rect l="l" t="t" r="r" b="b"/>
              <a:pathLst>
                <a:path w="318" h="317" extrusionOk="0">
                  <a:moveTo>
                    <a:pt x="318" y="158"/>
                  </a:moveTo>
                  <a:lnTo>
                    <a:pt x="318" y="158"/>
                  </a:lnTo>
                  <a:cubicBezTo>
                    <a:pt x="318" y="246"/>
                    <a:pt x="247" y="317"/>
                    <a:pt x="159" y="317"/>
                  </a:cubicBezTo>
                  <a:cubicBezTo>
                    <a:pt x="72" y="317"/>
                    <a:pt x="0" y="246"/>
                    <a:pt x="0" y="158"/>
                  </a:cubicBezTo>
                  <a:cubicBezTo>
                    <a:pt x="0" y="71"/>
                    <a:pt x="72" y="0"/>
                    <a:pt x="159" y="0"/>
                  </a:cubicBezTo>
                  <a:cubicBezTo>
                    <a:pt x="247" y="0"/>
                    <a:pt x="318" y="71"/>
                    <a:pt x="318" y="1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0" name="Google Shape;1190;p48"/>
            <p:cNvSpPr/>
            <p:nvPr/>
          </p:nvSpPr>
          <p:spPr>
            <a:xfrm>
              <a:off x="1095457" y="3755608"/>
              <a:ext cx="52165" cy="51757"/>
            </a:xfrm>
            <a:custGeom>
              <a:avLst/>
              <a:gdLst/>
              <a:ahLst/>
              <a:cxnLst/>
              <a:rect l="l" t="t" r="r" b="b"/>
              <a:pathLst>
                <a:path w="128" h="127" extrusionOk="0">
                  <a:moveTo>
                    <a:pt x="128" y="64"/>
                  </a:moveTo>
                  <a:lnTo>
                    <a:pt x="128" y="64"/>
                  </a:lnTo>
                  <a:cubicBezTo>
                    <a:pt x="128" y="95"/>
                    <a:pt x="96" y="127"/>
                    <a:pt x="64" y="127"/>
                  </a:cubicBezTo>
                  <a:cubicBezTo>
                    <a:pt x="32" y="127"/>
                    <a:pt x="0" y="95"/>
                    <a:pt x="0" y="64"/>
                  </a:cubicBezTo>
                  <a:cubicBezTo>
                    <a:pt x="0" y="32"/>
                    <a:pt x="32" y="0"/>
                    <a:pt x="64" y="0"/>
                  </a:cubicBezTo>
                  <a:cubicBezTo>
                    <a:pt x="96" y="0"/>
                    <a:pt x="128" y="32"/>
                    <a:pt x="128" y="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933" rIns="120000" bIns="933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1" name="Google Shape;1191;p48"/>
            <p:cNvSpPr/>
            <p:nvPr/>
          </p:nvSpPr>
          <p:spPr>
            <a:xfrm>
              <a:off x="1115019" y="3843229"/>
              <a:ext cx="48497" cy="51757"/>
            </a:xfrm>
            <a:custGeom>
              <a:avLst/>
              <a:gdLst/>
              <a:ahLst/>
              <a:cxnLst/>
              <a:rect l="l" t="t" r="r" b="b"/>
              <a:pathLst>
                <a:path w="119" h="127" extrusionOk="0">
                  <a:moveTo>
                    <a:pt x="119" y="63"/>
                  </a:moveTo>
                  <a:lnTo>
                    <a:pt x="119" y="63"/>
                  </a:lnTo>
                  <a:cubicBezTo>
                    <a:pt x="119" y="95"/>
                    <a:pt x="96" y="127"/>
                    <a:pt x="64" y="127"/>
                  </a:cubicBezTo>
                  <a:cubicBezTo>
                    <a:pt x="24" y="127"/>
                    <a:pt x="0" y="95"/>
                    <a:pt x="0" y="63"/>
                  </a:cubicBezTo>
                  <a:cubicBezTo>
                    <a:pt x="0" y="31"/>
                    <a:pt x="24" y="0"/>
                    <a:pt x="64" y="0"/>
                  </a:cubicBezTo>
                  <a:cubicBezTo>
                    <a:pt x="96" y="0"/>
                    <a:pt x="119" y="31"/>
                    <a:pt x="119" y="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933" rIns="120000" bIns="933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2" name="Google Shape;1192;p48"/>
            <p:cNvSpPr/>
            <p:nvPr/>
          </p:nvSpPr>
          <p:spPr>
            <a:xfrm>
              <a:off x="1141101" y="3914548"/>
              <a:ext cx="48497" cy="51757"/>
            </a:xfrm>
            <a:custGeom>
              <a:avLst/>
              <a:gdLst/>
              <a:ahLst/>
              <a:cxnLst/>
              <a:rect l="l" t="t" r="r" b="b"/>
              <a:pathLst>
                <a:path w="119" h="127" extrusionOk="0">
                  <a:moveTo>
                    <a:pt x="119" y="63"/>
                  </a:moveTo>
                  <a:lnTo>
                    <a:pt x="119" y="63"/>
                  </a:lnTo>
                  <a:cubicBezTo>
                    <a:pt x="119" y="103"/>
                    <a:pt x="95" y="127"/>
                    <a:pt x="55" y="127"/>
                  </a:cubicBezTo>
                  <a:cubicBezTo>
                    <a:pt x="23" y="127"/>
                    <a:pt x="0" y="103"/>
                    <a:pt x="0" y="63"/>
                  </a:cubicBezTo>
                  <a:cubicBezTo>
                    <a:pt x="0" y="32"/>
                    <a:pt x="23" y="0"/>
                    <a:pt x="55" y="0"/>
                  </a:cubicBezTo>
                  <a:cubicBezTo>
                    <a:pt x="95" y="0"/>
                    <a:pt x="119" y="32"/>
                    <a:pt x="119" y="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933" rIns="120000" bIns="933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3" name="Google Shape;1193;p48"/>
            <p:cNvSpPr/>
            <p:nvPr/>
          </p:nvSpPr>
          <p:spPr>
            <a:xfrm>
              <a:off x="624346" y="4018877"/>
              <a:ext cx="396534" cy="482929"/>
            </a:xfrm>
            <a:custGeom>
              <a:avLst/>
              <a:gdLst/>
              <a:ahLst/>
              <a:cxnLst/>
              <a:rect l="l" t="t" r="r" b="b"/>
              <a:pathLst>
                <a:path w="973" h="1185" extrusionOk="0">
                  <a:moveTo>
                    <a:pt x="13" y="292"/>
                  </a:moveTo>
                  <a:lnTo>
                    <a:pt x="13" y="292"/>
                  </a:lnTo>
                  <a:cubicBezTo>
                    <a:pt x="29" y="252"/>
                    <a:pt x="68" y="228"/>
                    <a:pt x="100" y="212"/>
                  </a:cubicBezTo>
                  <a:cubicBezTo>
                    <a:pt x="212" y="149"/>
                    <a:pt x="323" y="93"/>
                    <a:pt x="442" y="46"/>
                  </a:cubicBezTo>
                  <a:cubicBezTo>
                    <a:pt x="545" y="6"/>
                    <a:pt x="664" y="-42"/>
                    <a:pt x="751" y="62"/>
                  </a:cubicBezTo>
                  <a:cubicBezTo>
                    <a:pt x="791" y="109"/>
                    <a:pt x="799" y="172"/>
                    <a:pt x="775" y="228"/>
                  </a:cubicBezTo>
                  <a:cubicBezTo>
                    <a:pt x="839" y="228"/>
                    <a:pt x="886" y="283"/>
                    <a:pt x="902" y="339"/>
                  </a:cubicBezTo>
                  <a:cubicBezTo>
                    <a:pt x="918" y="395"/>
                    <a:pt x="910" y="458"/>
                    <a:pt x="895" y="522"/>
                  </a:cubicBezTo>
                  <a:cubicBezTo>
                    <a:pt x="982" y="578"/>
                    <a:pt x="998" y="720"/>
                    <a:pt x="934" y="800"/>
                  </a:cubicBezTo>
                  <a:cubicBezTo>
                    <a:pt x="942" y="784"/>
                    <a:pt x="966" y="903"/>
                    <a:pt x="958" y="911"/>
                  </a:cubicBezTo>
                  <a:cubicBezTo>
                    <a:pt x="950" y="959"/>
                    <a:pt x="926" y="990"/>
                    <a:pt x="886" y="1022"/>
                  </a:cubicBezTo>
                  <a:cubicBezTo>
                    <a:pt x="807" y="1102"/>
                    <a:pt x="704" y="1157"/>
                    <a:pt x="600" y="1173"/>
                  </a:cubicBezTo>
                  <a:cubicBezTo>
                    <a:pt x="545" y="1189"/>
                    <a:pt x="497" y="1189"/>
                    <a:pt x="449" y="1173"/>
                  </a:cubicBezTo>
                  <a:cubicBezTo>
                    <a:pt x="402" y="1150"/>
                    <a:pt x="363" y="1110"/>
                    <a:pt x="363" y="1054"/>
                  </a:cubicBezTo>
                  <a:cubicBezTo>
                    <a:pt x="259" y="1038"/>
                    <a:pt x="180" y="935"/>
                    <a:pt x="187" y="832"/>
                  </a:cubicBezTo>
                  <a:cubicBezTo>
                    <a:pt x="132" y="824"/>
                    <a:pt x="77" y="792"/>
                    <a:pt x="52" y="744"/>
                  </a:cubicBezTo>
                  <a:cubicBezTo>
                    <a:pt x="-3" y="657"/>
                    <a:pt x="68" y="593"/>
                    <a:pt x="52" y="514"/>
                  </a:cubicBezTo>
                  <a:cubicBezTo>
                    <a:pt x="37" y="434"/>
                    <a:pt x="-27" y="371"/>
                    <a:pt x="13" y="292"/>
                  </a:cubicBezTo>
                  <a:close/>
                </a:path>
              </a:pathLst>
            </a:custGeom>
            <a:solidFill>
              <a:srgbClr val="B6554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4" name="Google Shape;1194;p48"/>
            <p:cNvSpPr/>
            <p:nvPr/>
          </p:nvSpPr>
          <p:spPr>
            <a:xfrm>
              <a:off x="729897" y="4293150"/>
              <a:ext cx="295872" cy="165459"/>
            </a:xfrm>
            <a:custGeom>
              <a:avLst/>
              <a:gdLst/>
              <a:ahLst/>
              <a:cxnLst/>
              <a:rect l="l" t="t" r="r" b="b"/>
              <a:pathLst>
                <a:path w="726" h="406" extrusionOk="0">
                  <a:moveTo>
                    <a:pt x="723" y="0"/>
                  </a:moveTo>
                  <a:lnTo>
                    <a:pt x="723" y="0"/>
                  </a:lnTo>
                  <a:cubicBezTo>
                    <a:pt x="715" y="40"/>
                    <a:pt x="699" y="71"/>
                    <a:pt x="675" y="95"/>
                  </a:cubicBezTo>
                  <a:cubicBezTo>
                    <a:pt x="651" y="119"/>
                    <a:pt x="620" y="143"/>
                    <a:pt x="588" y="159"/>
                  </a:cubicBezTo>
                  <a:cubicBezTo>
                    <a:pt x="524" y="191"/>
                    <a:pt x="460" y="222"/>
                    <a:pt x="397" y="254"/>
                  </a:cubicBezTo>
                  <a:cubicBezTo>
                    <a:pt x="334" y="286"/>
                    <a:pt x="262" y="317"/>
                    <a:pt x="199" y="349"/>
                  </a:cubicBezTo>
                  <a:cubicBezTo>
                    <a:pt x="167" y="357"/>
                    <a:pt x="135" y="373"/>
                    <a:pt x="104" y="365"/>
                  </a:cubicBezTo>
                  <a:cubicBezTo>
                    <a:pt x="88" y="365"/>
                    <a:pt x="72" y="357"/>
                    <a:pt x="55" y="349"/>
                  </a:cubicBezTo>
                  <a:cubicBezTo>
                    <a:pt x="48" y="349"/>
                    <a:pt x="48" y="349"/>
                    <a:pt x="39" y="342"/>
                  </a:cubicBezTo>
                  <a:cubicBezTo>
                    <a:pt x="39" y="342"/>
                    <a:pt x="32" y="333"/>
                    <a:pt x="24" y="333"/>
                  </a:cubicBezTo>
                  <a:lnTo>
                    <a:pt x="16" y="342"/>
                  </a:lnTo>
                  <a:cubicBezTo>
                    <a:pt x="8" y="342"/>
                    <a:pt x="8" y="342"/>
                    <a:pt x="0" y="333"/>
                  </a:cubicBezTo>
                  <a:cubicBezTo>
                    <a:pt x="0" y="342"/>
                    <a:pt x="8" y="349"/>
                    <a:pt x="16" y="349"/>
                  </a:cubicBezTo>
                  <a:lnTo>
                    <a:pt x="24" y="349"/>
                  </a:lnTo>
                  <a:cubicBezTo>
                    <a:pt x="32" y="349"/>
                    <a:pt x="32" y="349"/>
                    <a:pt x="32" y="357"/>
                  </a:cubicBezTo>
                  <a:lnTo>
                    <a:pt x="39" y="365"/>
                  </a:lnTo>
                  <a:cubicBezTo>
                    <a:pt x="55" y="381"/>
                    <a:pt x="72" y="397"/>
                    <a:pt x="95" y="397"/>
                  </a:cubicBezTo>
                  <a:cubicBezTo>
                    <a:pt x="135" y="413"/>
                    <a:pt x="174" y="405"/>
                    <a:pt x="214" y="397"/>
                  </a:cubicBezTo>
                  <a:cubicBezTo>
                    <a:pt x="286" y="381"/>
                    <a:pt x="357" y="349"/>
                    <a:pt x="429" y="317"/>
                  </a:cubicBezTo>
                  <a:cubicBezTo>
                    <a:pt x="492" y="286"/>
                    <a:pt x="564" y="246"/>
                    <a:pt x="620" y="206"/>
                  </a:cubicBezTo>
                  <a:cubicBezTo>
                    <a:pt x="651" y="182"/>
                    <a:pt x="683" y="151"/>
                    <a:pt x="699" y="111"/>
                  </a:cubicBezTo>
                  <a:cubicBezTo>
                    <a:pt x="723" y="79"/>
                    <a:pt x="731" y="40"/>
                    <a:pt x="723" y="0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5" name="Google Shape;1195;p48"/>
            <p:cNvSpPr/>
            <p:nvPr/>
          </p:nvSpPr>
          <p:spPr>
            <a:xfrm>
              <a:off x="652058" y="4160700"/>
              <a:ext cx="350890" cy="203768"/>
            </a:xfrm>
            <a:custGeom>
              <a:avLst/>
              <a:gdLst/>
              <a:ahLst/>
              <a:cxnLst/>
              <a:rect l="l" t="t" r="r" b="b"/>
              <a:pathLst>
                <a:path w="861" h="500" extrusionOk="0">
                  <a:moveTo>
                    <a:pt x="390" y="428"/>
                  </a:moveTo>
                  <a:lnTo>
                    <a:pt x="390" y="428"/>
                  </a:lnTo>
                  <a:cubicBezTo>
                    <a:pt x="429" y="412"/>
                    <a:pt x="469" y="396"/>
                    <a:pt x="516" y="381"/>
                  </a:cubicBezTo>
                  <a:cubicBezTo>
                    <a:pt x="596" y="340"/>
                    <a:pt x="676" y="293"/>
                    <a:pt x="755" y="245"/>
                  </a:cubicBezTo>
                  <a:cubicBezTo>
                    <a:pt x="795" y="214"/>
                    <a:pt x="827" y="182"/>
                    <a:pt x="850" y="134"/>
                  </a:cubicBezTo>
                  <a:cubicBezTo>
                    <a:pt x="858" y="110"/>
                    <a:pt x="866" y="86"/>
                    <a:pt x="858" y="63"/>
                  </a:cubicBezTo>
                  <a:cubicBezTo>
                    <a:pt x="858" y="39"/>
                    <a:pt x="842" y="15"/>
                    <a:pt x="827" y="0"/>
                  </a:cubicBezTo>
                  <a:cubicBezTo>
                    <a:pt x="850" y="39"/>
                    <a:pt x="842" y="86"/>
                    <a:pt x="818" y="118"/>
                  </a:cubicBezTo>
                  <a:cubicBezTo>
                    <a:pt x="795" y="150"/>
                    <a:pt x="763" y="174"/>
                    <a:pt x="723" y="198"/>
                  </a:cubicBezTo>
                  <a:cubicBezTo>
                    <a:pt x="644" y="237"/>
                    <a:pt x="564" y="277"/>
                    <a:pt x="485" y="317"/>
                  </a:cubicBezTo>
                  <a:cubicBezTo>
                    <a:pt x="445" y="333"/>
                    <a:pt x="405" y="349"/>
                    <a:pt x="358" y="372"/>
                  </a:cubicBezTo>
                  <a:cubicBezTo>
                    <a:pt x="318" y="388"/>
                    <a:pt x="279" y="404"/>
                    <a:pt x="239" y="420"/>
                  </a:cubicBezTo>
                  <a:cubicBezTo>
                    <a:pt x="199" y="436"/>
                    <a:pt x="160" y="460"/>
                    <a:pt x="112" y="460"/>
                  </a:cubicBezTo>
                  <a:cubicBezTo>
                    <a:pt x="80" y="468"/>
                    <a:pt x="32" y="460"/>
                    <a:pt x="0" y="420"/>
                  </a:cubicBezTo>
                  <a:cubicBezTo>
                    <a:pt x="9" y="444"/>
                    <a:pt x="25" y="460"/>
                    <a:pt x="48" y="476"/>
                  </a:cubicBezTo>
                  <a:cubicBezTo>
                    <a:pt x="64" y="484"/>
                    <a:pt x="88" y="491"/>
                    <a:pt x="119" y="500"/>
                  </a:cubicBezTo>
                  <a:cubicBezTo>
                    <a:pt x="167" y="500"/>
                    <a:pt x="215" y="484"/>
                    <a:pt x="255" y="476"/>
                  </a:cubicBezTo>
                  <a:cubicBezTo>
                    <a:pt x="302" y="460"/>
                    <a:pt x="342" y="444"/>
                    <a:pt x="390" y="428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6" name="Google Shape;1196;p48"/>
            <p:cNvSpPr/>
            <p:nvPr/>
          </p:nvSpPr>
          <p:spPr>
            <a:xfrm>
              <a:off x="649205" y="4063299"/>
              <a:ext cx="298725" cy="174833"/>
            </a:xfrm>
            <a:custGeom>
              <a:avLst/>
              <a:gdLst/>
              <a:ahLst/>
              <a:cxnLst/>
              <a:rect l="l" t="t" r="r" b="b"/>
              <a:pathLst>
                <a:path w="733" h="429" extrusionOk="0">
                  <a:moveTo>
                    <a:pt x="436" y="309"/>
                  </a:moveTo>
                  <a:lnTo>
                    <a:pt x="436" y="309"/>
                  </a:lnTo>
                  <a:cubicBezTo>
                    <a:pt x="508" y="278"/>
                    <a:pt x="571" y="239"/>
                    <a:pt x="643" y="206"/>
                  </a:cubicBezTo>
                  <a:cubicBezTo>
                    <a:pt x="658" y="190"/>
                    <a:pt x="674" y="183"/>
                    <a:pt x="690" y="167"/>
                  </a:cubicBezTo>
                  <a:cubicBezTo>
                    <a:pt x="706" y="158"/>
                    <a:pt x="722" y="135"/>
                    <a:pt x="730" y="111"/>
                  </a:cubicBezTo>
                  <a:cubicBezTo>
                    <a:pt x="738" y="72"/>
                    <a:pt x="730" y="32"/>
                    <a:pt x="714" y="0"/>
                  </a:cubicBezTo>
                  <a:cubicBezTo>
                    <a:pt x="714" y="32"/>
                    <a:pt x="714" y="72"/>
                    <a:pt x="698" y="103"/>
                  </a:cubicBezTo>
                  <a:cubicBezTo>
                    <a:pt x="683" y="127"/>
                    <a:pt x="651" y="143"/>
                    <a:pt x="619" y="151"/>
                  </a:cubicBezTo>
                  <a:cubicBezTo>
                    <a:pt x="548" y="183"/>
                    <a:pt x="476" y="214"/>
                    <a:pt x="412" y="239"/>
                  </a:cubicBezTo>
                  <a:cubicBezTo>
                    <a:pt x="341" y="270"/>
                    <a:pt x="270" y="302"/>
                    <a:pt x="206" y="334"/>
                  </a:cubicBezTo>
                  <a:cubicBezTo>
                    <a:pt x="135" y="365"/>
                    <a:pt x="71" y="397"/>
                    <a:pt x="0" y="429"/>
                  </a:cubicBezTo>
                  <a:cubicBezTo>
                    <a:pt x="79" y="421"/>
                    <a:pt x="151" y="405"/>
                    <a:pt x="222" y="381"/>
                  </a:cubicBezTo>
                  <a:cubicBezTo>
                    <a:pt x="293" y="365"/>
                    <a:pt x="365" y="334"/>
                    <a:pt x="436" y="309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7" name="Google Shape;1197;p48"/>
            <p:cNvSpPr/>
            <p:nvPr/>
          </p:nvSpPr>
          <p:spPr>
            <a:xfrm>
              <a:off x="766983" y="1982006"/>
              <a:ext cx="1791942" cy="1461013"/>
            </a:xfrm>
            <a:custGeom>
              <a:avLst/>
              <a:gdLst/>
              <a:ahLst/>
              <a:cxnLst/>
              <a:rect l="l" t="t" r="r" b="b"/>
              <a:pathLst>
                <a:path w="4397" h="3585" extrusionOk="0">
                  <a:moveTo>
                    <a:pt x="3213" y="144"/>
                  </a:moveTo>
                  <a:lnTo>
                    <a:pt x="3213" y="144"/>
                  </a:lnTo>
                  <a:cubicBezTo>
                    <a:pt x="2737" y="-78"/>
                    <a:pt x="2157" y="1"/>
                    <a:pt x="1656" y="96"/>
                  </a:cubicBezTo>
                  <a:cubicBezTo>
                    <a:pt x="1418" y="144"/>
                    <a:pt x="1172" y="192"/>
                    <a:pt x="950" y="295"/>
                  </a:cubicBezTo>
                  <a:cubicBezTo>
                    <a:pt x="664" y="430"/>
                    <a:pt x="465" y="643"/>
                    <a:pt x="369" y="945"/>
                  </a:cubicBezTo>
                  <a:cubicBezTo>
                    <a:pt x="266" y="1239"/>
                    <a:pt x="306" y="1509"/>
                    <a:pt x="330" y="1811"/>
                  </a:cubicBezTo>
                  <a:cubicBezTo>
                    <a:pt x="322" y="1731"/>
                    <a:pt x="211" y="1692"/>
                    <a:pt x="139" y="1731"/>
                  </a:cubicBezTo>
                  <a:cubicBezTo>
                    <a:pt x="68" y="1771"/>
                    <a:pt x="29" y="1850"/>
                    <a:pt x="13" y="1930"/>
                  </a:cubicBezTo>
                  <a:cubicBezTo>
                    <a:pt x="-36" y="2168"/>
                    <a:pt x="52" y="2685"/>
                    <a:pt x="362" y="2677"/>
                  </a:cubicBezTo>
                  <a:cubicBezTo>
                    <a:pt x="369" y="2883"/>
                    <a:pt x="378" y="3066"/>
                    <a:pt x="536" y="3224"/>
                  </a:cubicBezTo>
                  <a:cubicBezTo>
                    <a:pt x="632" y="3320"/>
                    <a:pt x="767" y="3375"/>
                    <a:pt x="894" y="3423"/>
                  </a:cubicBezTo>
                  <a:cubicBezTo>
                    <a:pt x="1759" y="3741"/>
                    <a:pt x="2784" y="3582"/>
                    <a:pt x="3514" y="3010"/>
                  </a:cubicBezTo>
                  <a:cubicBezTo>
                    <a:pt x="3650" y="2907"/>
                    <a:pt x="3769" y="2780"/>
                    <a:pt x="3872" y="2637"/>
                  </a:cubicBezTo>
                  <a:cubicBezTo>
                    <a:pt x="3967" y="2502"/>
                    <a:pt x="3983" y="2287"/>
                    <a:pt x="3983" y="2113"/>
                  </a:cubicBezTo>
                  <a:cubicBezTo>
                    <a:pt x="3983" y="2327"/>
                    <a:pt x="4214" y="2113"/>
                    <a:pt x="4253" y="2049"/>
                  </a:cubicBezTo>
                  <a:cubicBezTo>
                    <a:pt x="4381" y="1811"/>
                    <a:pt x="4444" y="1517"/>
                    <a:pt x="4357" y="1263"/>
                  </a:cubicBezTo>
                  <a:cubicBezTo>
                    <a:pt x="4333" y="1192"/>
                    <a:pt x="4285" y="1120"/>
                    <a:pt x="4222" y="1072"/>
                  </a:cubicBezTo>
                  <a:cubicBezTo>
                    <a:pt x="4158" y="1025"/>
                    <a:pt x="4071" y="1016"/>
                    <a:pt x="4007" y="1064"/>
                  </a:cubicBezTo>
                  <a:cubicBezTo>
                    <a:pt x="3951" y="1096"/>
                    <a:pt x="3920" y="1167"/>
                    <a:pt x="3904" y="1231"/>
                  </a:cubicBezTo>
                  <a:cubicBezTo>
                    <a:pt x="3841" y="778"/>
                    <a:pt x="3658" y="350"/>
                    <a:pt x="3213" y="144"/>
                  </a:cubicBezTo>
                  <a:close/>
                </a:path>
              </a:pathLst>
            </a:custGeom>
            <a:solidFill>
              <a:srgbClr val="B6554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8" name="Google Shape;1198;p48"/>
            <p:cNvSpPr/>
            <p:nvPr/>
          </p:nvSpPr>
          <p:spPr>
            <a:xfrm>
              <a:off x="807329" y="2748991"/>
              <a:ext cx="84360" cy="213548"/>
            </a:xfrm>
            <a:custGeom>
              <a:avLst/>
              <a:gdLst/>
              <a:ahLst/>
              <a:cxnLst/>
              <a:rect l="l" t="t" r="r" b="b"/>
              <a:pathLst>
                <a:path w="207" h="524" extrusionOk="0">
                  <a:moveTo>
                    <a:pt x="112" y="254"/>
                  </a:moveTo>
                  <a:lnTo>
                    <a:pt x="112" y="254"/>
                  </a:lnTo>
                  <a:lnTo>
                    <a:pt x="112" y="254"/>
                  </a:lnTo>
                  <a:cubicBezTo>
                    <a:pt x="135" y="389"/>
                    <a:pt x="135" y="389"/>
                    <a:pt x="135" y="389"/>
                  </a:cubicBezTo>
                  <a:cubicBezTo>
                    <a:pt x="207" y="382"/>
                    <a:pt x="207" y="382"/>
                    <a:pt x="207" y="382"/>
                  </a:cubicBezTo>
                  <a:cubicBezTo>
                    <a:pt x="207" y="334"/>
                    <a:pt x="199" y="294"/>
                    <a:pt x="183" y="247"/>
                  </a:cubicBezTo>
                  <a:cubicBezTo>
                    <a:pt x="175" y="238"/>
                    <a:pt x="175" y="238"/>
                    <a:pt x="175" y="238"/>
                  </a:cubicBezTo>
                  <a:cubicBezTo>
                    <a:pt x="167" y="191"/>
                    <a:pt x="160" y="143"/>
                    <a:pt x="144" y="96"/>
                  </a:cubicBezTo>
                  <a:cubicBezTo>
                    <a:pt x="135" y="80"/>
                    <a:pt x="135" y="80"/>
                    <a:pt x="135" y="80"/>
                  </a:cubicBezTo>
                  <a:cubicBezTo>
                    <a:pt x="135" y="72"/>
                    <a:pt x="135" y="64"/>
                    <a:pt x="135" y="56"/>
                  </a:cubicBezTo>
                  <a:cubicBezTo>
                    <a:pt x="128" y="48"/>
                    <a:pt x="120" y="32"/>
                    <a:pt x="112" y="16"/>
                  </a:cubicBezTo>
                  <a:cubicBezTo>
                    <a:pt x="104" y="8"/>
                    <a:pt x="96" y="8"/>
                    <a:pt x="88" y="0"/>
                  </a:cubicBezTo>
                  <a:cubicBezTo>
                    <a:pt x="72" y="0"/>
                    <a:pt x="64" y="0"/>
                    <a:pt x="56" y="8"/>
                  </a:cubicBezTo>
                  <a:cubicBezTo>
                    <a:pt x="32" y="16"/>
                    <a:pt x="24" y="32"/>
                    <a:pt x="24" y="40"/>
                  </a:cubicBezTo>
                  <a:cubicBezTo>
                    <a:pt x="0" y="87"/>
                    <a:pt x="-7" y="143"/>
                    <a:pt x="9" y="191"/>
                  </a:cubicBezTo>
                  <a:cubicBezTo>
                    <a:pt x="9" y="143"/>
                    <a:pt x="24" y="96"/>
                    <a:pt x="48" y="56"/>
                  </a:cubicBezTo>
                  <a:cubicBezTo>
                    <a:pt x="56" y="48"/>
                    <a:pt x="64" y="40"/>
                    <a:pt x="72" y="40"/>
                  </a:cubicBezTo>
                  <a:lnTo>
                    <a:pt x="72" y="48"/>
                  </a:lnTo>
                  <a:cubicBezTo>
                    <a:pt x="80" y="56"/>
                    <a:pt x="80" y="64"/>
                    <a:pt x="88" y="72"/>
                  </a:cubicBezTo>
                  <a:cubicBezTo>
                    <a:pt x="88" y="80"/>
                    <a:pt x="88" y="80"/>
                    <a:pt x="88" y="8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96" y="135"/>
                    <a:pt x="96" y="159"/>
                    <a:pt x="104" y="183"/>
                  </a:cubicBezTo>
                  <a:cubicBezTo>
                    <a:pt x="96" y="183"/>
                    <a:pt x="88" y="183"/>
                    <a:pt x="80" y="191"/>
                  </a:cubicBezTo>
                  <a:cubicBezTo>
                    <a:pt x="72" y="199"/>
                    <a:pt x="64" y="207"/>
                    <a:pt x="64" y="215"/>
                  </a:cubicBezTo>
                  <a:cubicBezTo>
                    <a:pt x="56" y="223"/>
                    <a:pt x="56" y="231"/>
                    <a:pt x="56" y="238"/>
                  </a:cubicBezTo>
                  <a:cubicBezTo>
                    <a:pt x="56" y="247"/>
                    <a:pt x="56" y="263"/>
                    <a:pt x="48" y="270"/>
                  </a:cubicBezTo>
                  <a:cubicBezTo>
                    <a:pt x="48" y="326"/>
                    <a:pt x="56" y="373"/>
                    <a:pt x="72" y="414"/>
                  </a:cubicBezTo>
                  <a:cubicBezTo>
                    <a:pt x="96" y="461"/>
                    <a:pt x="120" y="501"/>
                    <a:pt x="160" y="524"/>
                  </a:cubicBezTo>
                  <a:cubicBezTo>
                    <a:pt x="135" y="493"/>
                    <a:pt x="112" y="445"/>
                    <a:pt x="104" y="405"/>
                  </a:cubicBezTo>
                  <a:cubicBezTo>
                    <a:pt x="96" y="366"/>
                    <a:pt x="96" y="318"/>
                    <a:pt x="104" y="278"/>
                  </a:cubicBezTo>
                  <a:cubicBezTo>
                    <a:pt x="104" y="270"/>
                    <a:pt x="112" y="263"/>
                    <a:pt x="112" y="254"/>
                  </a:cubicBezTo>
                  <a:close/>
                </a:path>
              </a:pathLst>
            </a:custGeom>
            <a:solidFill>
              <a:srgbClr val="892A2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199" name="Google Shape;1199;p48"/>
            <p:cNvSpPr/>
            <p:nvPr/>
          </p:nvSpPr>
          <p:spPr>
            <a:xfrm>
              <a:off x="2406500" y="2473904"/>
              <a:ext cx="84360" cy="278346"/>
            </a:xfrm>
            <a:custGeom>
              <a:avLst/>
              <a:gdLst/>
              <a:ahLst/>
              <a:cxnLst/>
              <a:rect l="l" t="t" r="r" b="b"/>
              <a:pathLst>
                <a:path w="207" h="683" extrusionOk="0">
                  <a:moveTo>
                    <a:pt x="167" y="310"/>
                  </a:moveTo>
                  <a:lnTo>
                    <a:pt x="167" y="310"/>
                  </a:lnTo>
                  <a:cubicBezTo>
                    <a:pt x="151" y="286"/>
                    <a:pt x="135" y="271"/>
                    <a:pt x="119" y="255"/>
                  </a:cubicBezTo>
                  <a:cubicBezTo>
                    <a:pt x="95" y="239"/>
                    <a:pt x="95" y="239"/>
                    <a:pt x="95" y="239"/>
                  </a:cubicBezTo>
                  <a:cubicBezTo>
                    <a:pt x="72" y="262"/>
                    <a:pt x="72" y="262"/>
                    <a:pt x="72" y="262"/>
                  </a:cubicBezTo>
                  <a:cubicBezTo>
                    <a:pt x="72" y="262"/>
                    <a:pt x="72" y="271"/>
                    <a:pt x="63" y="271"/>
                  </a:cubicBezTo>
                  <a:cubicBezTo>
                    <a:pt x="63" y="223"/>
                    <a:pt x="63" y="175"/>
                    <a:pt x="72" y="127"/>
                  </a:cubicBezTo>
                  <a:cubicBezTo>
                    <a:pt x="72" y="120"/>
                    <a:pt x="72" y="104"/>
                    <a:pt x="72" y="88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2" y="72"/>
                    <a:pt x="72" y="72"/>
                    <a:pt x="79" y="72"/>
                  </a:cubicBezTo>
                  <a:cubicBezTo>
                    <a:pt x="79" y="64"/>
                    <a:pt x="79" y="56"/>
                    <a:pt x="79" y="56"/>
                  </a:cubicBezTo>
                  <a:cubicBezTo>
                    <a:pt x="79" y="48"/>
                    <a:pt x="88" y="48"/>
                    <a:pt x="88" y="48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5" y="40"/>
                    <a:pt x="104" y="48"/>
                    <a:pt x="111" y="64"/>
                  </a:cubicBezTo>
                  <a:cubicBezTo>
                    <a:pt x="159" y="95"/>
                    <a:pt x="191" y="143"/>
                    <a:pt x="207" y="191"/>
                  </a:cubicBezTo>
                  <a:cubicBezTo>
                    <a:pt x="207" y="136"/>
                    <a:pt x="175" y="80"/>
                    <a:pt x="143" y="40"/>
                  </a:cubicBezTo>
                  <a:cubicBezTo>
                    <a:pt x="135" y="32"/>
                    <a:pt x="127" y="24"/>
                    <a:pt x="127" y="16"/>
                  </a:cubicBezTo>
                  <a:cubicBezTo>
                    <a:pt x="119" y="16"/>
                    <a:pt x="111" y="8"/>
                    <a:pt x="95" y="0"/>
                  </a:cubicBezTo>
                  <a:cubicBezTo>
                    <a:pt x="88" y="0"/>
                    <a:pt x="72" y="0"/>
                    <a:pt x="63" y="8"/>
                  </a:cubicBezTo>
                  <a:cubicBezTo>
                    <a:pt x="48" y="16"/>
                    <a:pt x="48" y="24"/>
                    <a:pt x="40" y="32"/>
                  </a:cubicBezTo>
                  <a:cubicBezTo>
                    <a:pt x="32" y="40"/>
                    <a:pt x="32" y="48"/>
                    <a:pt x="32" y="56"/>
                  </a:cubicBezTo>
                  <a:cubicBezTo>
                    <a:pt x="24" y="64"/>
                    <a:pt x="24" y="64"/>
                    <a:pt x="24" y="72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16" y="95"/>
                    <a:pt x="16" y="111"/>
                    <a:pt x="16" y="120"/>
                  </a:cubicBezTo>
                  <a:cubicBezTo>
                    <a:pt x="0" y="183"/>
                    <a:pt x="0" y="239"/>
                    <a:pt x="0" y="294"/>
                  </a:cubicBezTo>
                  <a:cubicBezTo>
                    <a:pt x="0" y="350"/>
                    <a:pt x="0" y="413"/>
                    <a:pt x="8" y="469"/>
                  </a:cubicBezTo>
                  <a:cubicBezTo>
                    <a:pt x="72" y="461"/>
                    <a:pt x="72" y="461"/>
                    <a:pt x="72" y="461"/>
                  </a:cubicBezTo>
                  <a:cubicBezTo>
                    <a:pt x="72" y="422"/>
                    <a:pt x="88" y="374"/>
                    <a:pt x="104" y="334"/>
                  </a:cubicBezTo>
                  <a:cubicBezTo>
                    <a:pt x="111" y="334"/>
                    <a:pt x="111" y="334"/>
                    <a:pt x="111" y="334"/>
                  </a:cubicBezTo>
                  <a:cubicBezTo>
                    <a:pt x="111" y="350"/>
                    <a:pt x="119" y="366"/>
                    <a:pt x="119" y="381"/>
                  </a:cubicBezTo>
                  <a:cubicBezTo>
                    <a:pt x="127" y="413"/>
                    <a:pt x="127" y="453"/>
                    <a:pt x="127" y="492"/>
                  </a:cubicBezTo>
                  <a:cubicBezTo>
                    <a:pt x="127" y="532"/>
                    <a:pt x="127" y="564"/>
                    <a:pt x="111" y="596"/>
                  </a:cubicBezTo>
                  <a:cubicBezTo>
                    <a:pt x="104" y="636"/>
                    <a:pt x="79" y="667"/>
                    <a:pt x="48" y="683"/>
                  </a:cubicBezTo>
                  <a:cubicBezTo>
                    <a:pt x="88" y="675"/>
                    <a:pt x="119" y="643"/>
                    <a:pt x="135" y="612"/>
                  </a:cubicBezTo>
                  <a:cubicBezTo>
                    <a:pt x="159" y="572"/>
                    <a:pt x="167" y="532"/>
                    <a:pt x="175" y="492"/>
                  </a:cubicBezTo>
                  <a:cubicBezTo>
                    <a:pt x="175" y="453"/>
                    <a:pt x="183" y="422"/>
                    <a:pt x="175" y="374"/>
                  </a:cubicBezTo>
                  <a:cubicBezTo>
                    <a:pt x="175" y="358"/>
                    <a:pt x="175" y="334"/>
                    <a:pt x="167" y="310"/>
                  </a:cubicBezTo>
                  <a:close/>
                </a:path>
              </a:pathLst>
            </a:custGeom>
            <a:solidFill>
              <a:srgbClr val="892A2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0" name="Google Shape;1200;p48"/>
            <p:cNvSpPr/>
            <p:nvPr/>
          </p:nvSpPr>
          <p:spPr>
            <a:xfrm>
              <a:off x="917364" y="2602685"/>
              <a:ext cx="492305" cy="392456"/>
            </a:xfrm>
            <a:custGeom>
              <a:avLst/>
              <a:gdLst/>
              <a:ahLst/>
              <a:cxnLst/>
              <a:rect l="l" t="t" r="r" b="b"/>
              <a:pathLst>
                <a:path w="1208" h="963" extrusionOk="0">
                  <a:moveTo>
                    <a:pt x="286" y="963"/>
                  </a:moveTo>
                  <a:lnTo>
                    <a:pt x="286" y="963"/>
                  </a:lnTo>
                  <a:cubicBezTo>
                    <a:pt x="279" y="955"/>
                    <a:pt x="295" y="796"/>
                    <a:pt x="295" y="780"/>
                  </a:cubicBezTo>
                  <a:cubicBezTo>
                    <a:pt x="302" y="701"/>
                    <a:pt x="311" y="622"/>
                    <a:pt x="334" y="550"/>
                  </a:cubicBezTo>
                  <a:cubicBezTo>
                    <a:pt x="358" y="455"/>
                    <a:pt x="422" y="359"/>
                    <a:pt x="509" y="343"/>
                  </a:cubicBezTo>
                  <a:cubicBezTo>
                    <a:pt x="572" y="327"/>
                    <a:pt x="628" y="351"/>
                    <a:pt x="676" y="383"/>
                  </a:cubicBezTo>
                  <a:cubicBezTo>
                    <a:pt x="803" y="471"/>
                    <a:pt x="850" y="629"/>
                    <a:pt x="914" y="764"/>
                  </a:cubicBezTo>
                  <a:cubicBezTo>
                    <a:pt x="914" y="773"/>
                    <a:pt x="922" y="788"/>
                    <a:pt x="930" y="788"/>
                  </a:cubicBezTo>
                  <a:cubicBezTo>
                    <a:pt x="953" y="812"/>
                    <a:pt x="985" y="796"/>
                    <a:pt x="1009" y="780"/>
                  </a:cubicBezTo>
                  <a:cubicBezTo>
                    <a:pt x="1009" y="773"/>
                    <a:pt x="1001" y="757"/>
                    <a:pt x="1001" y="741"/>
                  </a:cubicBezTo>
                  <a:cubicBezTo>
                    <a:pt x="969" y="669"/>
                    <a:pt x="938" y="597"/>
                    <a:pt x="906" y="526"/>
                  </a:cubicBezTo>
                  <a:cubicBezTo>
                    <a:pt x="953" y="597"/>
                    <a:pt x="1009" y="677"/>
                    <a:pt x="1065" y="748"/>
                  </a:cubicBezTo>
                  <a:cubicBezTo>
                    <a:pt x="1104" y="741"/>
                    <a:pt x="1152" y="717"/>
                    <a:pt x="1192" y="693"/>
                  </a:cubicBezTo>
                  <a:cubicBezTo>
                    <a:pt x="1200" y="693"/>
                    <a:pt x="1208" y="685"/>
                    <a:pt x="1208" y="677"/>
                  </a:cubicBezTo>
                  <a:cubicBezTo>
                    <a:pt x="1208" y="677"/>
                    <a:pt x="1208" y="669"/>
                    <a:pt x="1208" y="661"/>
                  </a:cubicBezTo>
                  <a:cubicBezTo>
                    <a:pt x="1144" y="487"/>
                    <a:pt x="1065" y="288"/>
                    <a:pt x="930" y="153"/>
                  </a:cubicBezTo>
                  <a:cubicBezTo>
                    <a:pt x="874" y="97"/>
                    <a:pt x="811" y="42"/>
                    <a:pt x="732" y="18"/>
                  </a:cubicBezTo>
                  <a:cubicBezTo>
                    <a:pt x="525" y="-54"/>
                    <a:pt x="302" y="97"/>
                    <a:pt x="215" y="280"/>
                  </a:cubicBezTo>
                  <a:cubicBezTo>
                    <a:pt x="151" y="423"/>
                    <a:pt x="144" y="590"/>
                    <a:pt x="151" y="741"/>
                  </a:cubicBezTo>
                  <a:cubicBezTo>
                    <a:pt x="104" y="732"/>
                    <a:pt x="56" y="717"/>
                    <a:pt x="0" y="725"/>
                  </a:cubicBezTo>
                  <a:cubicBezTo>
                    <a:pt x="96" y="804"/>
                    <a:pt x="191" y="883"/>
                    <a:pt x="286" y="96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1" name="Google Shape;1201;p48"/>
            <p:cNvSpPr/>
            <p:nvPr/>
          </p:nvSpPr>
          <p:spPr>
            <a:xfrm>
              <a:off x="1703093" y="2447006"/>
              <a:ext cx="502494" cy="389603"/>
            </a:xfrm>
            <a:custGeom>
              <a:avLst/>
              <a:gdLst/>
              <a:ahLst/>
              <a:cxnLst/>
              <a:rect l="l" t="t" r="r" b="b"/>
              <a:pathLst>
                <a:path w="1233" h="956" extrusionOk="0">
                  <a:moveTo>
                    <a:pt x="1059" y="757"/>
                  </a:moveTo>
                  <a:lnTo>
                    <a:pt x="1059" y="757"/>
                  </a:lnTo>
                  <a:cubicBezTo>
                    <a:pt x="1059" y="749"/>
                    <a:pt x="980" y="614"/>
                    <a:pt x="972" y="598"/>
                  </a:cubicBezTo>
                  <a:cubicBezTo>
                    <a:pt x="932" y="527"/>
                    <a:pt x="884" y="463"/>
                    <a:pt x="829" y="407"/>
                  </a:cubicBezTo>
                  <a:cubicBezTo>
                    <a:pt x="757" y="337"/>
                    <a:pt x="662" y="281"/>
                    <a:pt x="559" y="305"/>
                  </a:cubicBezTo>
                  <a:cubicBezTo>
                    <a:pt x="495" y="321"/>
                    <a:pt x="440" y="368"/>
                    <a:pt x="408" y="424"/>
                  </a:cubicBezTo>
                  <a:cubicBezTo>
                    <a:pt x="320" y="558"/>
                    <a:pt x="344" y="733"/>
                    <a:pt x="344" y="884"/>
                  </a:cubicBezTo>
                  <a:cubicBezTo>
                    <a:pt x="344" y="892"/>
                    <a:pt x="344" y="908"/>
                    <a:pt x="344" y="916"/>
                  </a:cubicBezTo>
                  <a:cubicBezTo>
                    <a:pt x="328" y="940"/>
                    <a:pt x="289" y="948"/>
                    <a:pt x="257" y="948"/>
                  </a:cubicBezTo>
                  <a:cubicBezTo>
                    <a:pt x="249" y="932"/>
                    <a:pt x="249" y="916"/>
                    <a:pt x="249" y="900"/>
                  </a:cubicBezTo>
                  <a:cubicBezTo>
                    <a:pt x="249" y="821"/>
                    <a:pt x="249" y="741"/>
                    <a:pt x="249" y="662"/>
                  </a:cubicBezTo>
                  <a:cubicBezTo>
                    <a:pt x="233" y="757"/>
                    <a:pt x="210" y="853"/>
                    <a:pt x="193" y="948"/>
                  </a:cubicBezTo>
                  <a:cubicBezTo>
                    <a:pt x="138" y="948"/>
                    <a:pt x="90" y="956"/>
                    <a:pt x="43" y="956"/>
                  </a:cubicBezTo>
                  <a:cubicBezTo>
                    <a:pt x="34" y="956"/>
                    <a:pt x="19" y="956"/>
                    <a:pt x="19" y="948"/>
                  </a:cubicBezTo>
                  <a:cubicBezTo>
                    <a:pt x="11" y="948"/>
                    <a:pt x="11" y="940"/>
                    <a:pt x="11" y="932"/>
                  </a:cubicBezTo>
                  <a:cubicBezTo>
                    <a:pt x="-6" y="741"/>
                    <a:pt x="-13" y="519"/>
                    <a:pt x="66" y="328"/>
                  </a:cubicBezTo>
                  <a:cubicBezTo>
                    <a:pt x="90" y="249"/>
                    <a:pt x="129" y="170"/>
                    <a:pt x="193" y="114"/>
                  </a:cubicBezTo>
                  <a:cubicBezTo>
                    <a:pt x="368" y="-53"/>
                    <a:pt x="662" y="-21"/>
                    <a:pt x="829" y="106"/>
                  </a:cubicBezTo>
                  <a:cubicBezTo>
                    <a:pt x="956" y="202"/>
                    <a:pt x="1035" y="352"/>
                    <a:pt x="1091" y="495"/>
                  </a:cubicBezTo>
                  <a:cubicBezTo>
                    <a:pt x="1138" y="463"/>
                    <a:pt x="1178" y="432"/>
                    <a:pt x="1233" y="416"/>
                  </a:cubicBezTo>
                  <a:cubicBezTo>
                    <a:pt x="1178" y="527"/>
                    <a:pt x="1122" y="646"/>
                    <a:pt x="1059" y="7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2" name="Google Shape;1202;p48"/>
            <p:cNvSpPr/>
            <p:nvPr/>
          </p:nvSpPr>
          <p:spPr>
            <a:xfrm>
              <a:off x="941409" y="2998404"/>
              <a:ext cx="315842" cy="242483"/>
            </a:xfrm>
            <a:custGeom>
              <a:avLst/>
              <a:gdLst/>
              <a:ahLst/>
              <a:cxnLst/>
              <a:rect l="l" t="t" r="r" b="b"/>
              <a:pathLst>
                <a:path w="775" h="595" extrusionOk="0">
                  <a:moveTo>
                    <a:pt x="466" y="0"/>
                  </a:moveTo>
                  <a:lnTo>
                    <a:pt x="466" y="0"/>
                  </a:lnTo>
                  <a:cubicBezTo>
                    <a:pt x="347" y="0"/>
                    <a:pt x="220" y="40"/>
                    <a:pt x="148" y="88"/>
                  </a:cubicBezTo>
                  <a:cubicBezTo>
                    <a:pt x="92" y="119"/>
                    <a:pt x="61" y="167"/>
                    <a:pt x="37" y="223"/>
                  </a:cubicBezTo>
                  <a:cubicBezTo>
                    <a:pt x="-19" y="318"/>
                    <a:pt x="-11" y="444"/>
                    <a:pt x="61" y="524"/>
                  </a:cubicBezTo>
                  <a:cubicBezTo>
                    <a:pt x="124" y="579"/>
                    <a:pt x="204" y="595"/>
                    <a:pt x="291" y="595"/>
                  </a:cubicBezTo>
                  <a:cubicBezTo>
                    <a:pt x="299" y="595"/>
                    <a:pt x="307" y="595"/>
                    <a:pt x="315" y="595"/>
                  </a:cubicBezTo>
                  <a:cubicBezTo>
                    <a:pt x="418" y="595"/>
                    <a:pt x="522" y="579"/>
                    <a:pt x="609" y="524"/>
                  </a:cubicBezTo>
                  <a:cubicBezTo>
                    <a:pt x="704" y="469"/>
                    <a:pt x="775" y="358"/>
                    <a:pt x="775" y="246"/>
                  </a:cubicBezTo>
                  <a:cubicBezTo>
                    <a:pt x="775" y="72"/>
                    <a:pt x="625" y="0"/>
                    <a:pt x="466" y="0"/>
                  </a:cubicBezTo>
                  <a:close/>
                </a:path>
              </a:pathLst>
            </a:custGeom>
            <a:solidFill>
              <a:srgbClr val="B53C2E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3" name="Google Shape;1203;p48"/>
            <p:cNvSpPr/>
            <p:nvPr/>
          </p:nvSpPr>
          <p:spPr>
            <a:xfrm>
              <a:off x="2043793" y="2768553"/>
              <a:ext cx="321140" cy="249004"/>
            </a:xfrm>
            <a:custGeom>
              <a:avLst/>
              <a:gdLst/>
              <a:ahLst/>
              <a:cxnLst/>
              <a:rect l="l" t="t" r="r" b="b"/>
              <a:pathLst>
                <a:path w="788" h="611" extrusionOk="0">
                  <a:moveTo>
                    <a:pt x="564" y="0"/>
                  </a:moveTo>
                  <a:lnTo>
                    <a:pt x="564" y="0"/>
                  </a:lnTo>
                  <a:cubicBezTo>
                    <a:pt x="541" y="0"/>
                    <a:pt x="517" y="0"/>
                    <a:pt x="493" y="8"/>
                  </a:cubicBezTo>
                  <a:cubicBezTo>
                    <a:pt x="334" y="32"/>
                    <a:pt x="160" y="87"/>
                    <a:pt x="64" y="215"/>
                  </a:cubicBezTo>
                  <a:cubicBezTo>
                    <a:pt x="32" y="262"/>
                    <a:pt x="0" y="310"/>
                    <a:pt x="0" y="373"/>
                  </a:cubicBezTo>
                  <a:cubicBezTo>
                    <a:pt x="0" y="476"/>
                    <a:pt x="96" y="572"/>
                    <a:pt x="199" y="596"/>
                  </a:cubicBezTo>
                  <a:cubicBezTo>
                    <a:pt x="223" y="604"/>
                    <a:pt x="255" y="611"/>
                    <a:pt x="279" y="611"/>
                  </a:cubicBezTo>
                  <a:cubicBezTo>
                    <a:pt x="358" y="611"/>
                    <a:pt x="437" y="588"/>
                    <a:pt x="509" y="548"/>
                  </a:cubicBezTo>
                  <a:cubicBezTo>
                    <a:pt x="588" y="516"/>
                    <a:pt x="660" y="476"/>
                    <a:pt x="708" y="413"/>
                  </a:cubicBezTo>
                  <a:cubicBezTo>
                    <a:pt x="763" y="350"/>
                    <a:pt x="795" y="254"/>
                    <a:pt x="787" y="167"/>
                  </a:cubicBezTo>
                  <a:cubicBezTo>
                    <a:pt x="779" y="39"/>
                    <a:pt x="676" y="0"/>
                    <a:pt x="564" y="0"/>
                  </a:cubicBezTo>
                  <a:close/>
                </a:path>
              </a:pathLst>
            </a:custGeom>
            <a:solidFill>
              <a:srgbClr val="B53C2E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4" name="Google Shape;1204;p48"/>
            <p:cNvSpPr/>
            <p:nvPr/>
          </p:nvSpPr>
          <p:spPr>
            <a:xfrm>
              <a:off x="1179817" y="2920564"/>
              <a:ext cx="867647" cy="411610"/>
            </a:xfrm>
            <a:custGeom>
              <a:avLst/>
              <a:gdLst/>
              <a:ahLst/>
              <a:cxnLst/>
              <a:rect l="l" t="t" r="r" b="b"/>
              <a:pathLst>
                <a:path w="2129" h="1010" extrusionOk="0">
                  <a:moveTo>
                    <a:pt x="2129" y="0"/>
                  </a:moveTo>
                  <a:lnTo>
                    <a:pt x="2129" y="0"/>
                  </a:lnTo>
                  <a:cubicBezTo>
                    <a:pt x="2010" y="294"/>
                    <a:pt x="1827" y="556"/>
                    <a:pt x="1604" y="770"/>
                  </a:cubicBezTo>
                  <a:cubicBezTo>
                    <a:pt x="1429" y="937"/>
                    <a:pt x="1199" y="1041"/>
                    <a:pt x="953" y="1001"/>
                  </a:cubicBezTo>
                  <a:cubicBezTo>
                    <a:pt x="881" y="985"/>
                    <a:pt x="802" y="961"/>
                    <a:pt x="731" y="930"/>
                  </a:cubicBezTo>
                  <a:cubicBezTo>
                    <a:pt x="516" y="842"/>
                    <a:pt x="302" y="731"/>
                    <a:pt x="104" y="604"/>
                  </a:cubicBezTo>
                  <a:cubicBezTo>
                    <a:pt x="64" y="580"/>
                    <a:pt x="16" y="540"/>
                    <a:pt x="0" y="493"/>
                  </a:cubicBezTo>
                  <a:cubicBezTo>
                    <a:pt x="492" y="398"/>
                    <a:pt x="985" y="318"/>
                    <a:pt x="1469" y="199"/>
                  </a:cubicBezTo>
                  <a:cubicBezTo>
                    <a:pt x="1580" y="167"/>
                    <a:pt x="1692" y="135"/>
                    <a:pt x="1803" y="103"/>
                  </a:cubicBezTo>
                  <a:cubicBezTo>
                    <a:pt x="1859" y="88"/>
                    <a:pt x="1914" y="72"/>
                    <a:pt x="1970" y="56"/>
                  </a:cubicBezTo>
                  <a:cubicBezTo>
                    <a:pt x="1994" y="48"/>
                    <a:pt x="2120" y="24"/>
                    <a:pt x="2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5" name="Google Shape;1205;p48"/>
            <p:cNvSpPr/>
            <p:nvPr/>
          </p:nvSpPr>
          <p:spPr>
            <a:xfrm>
              <a:off x="1328568" y="2972729"/>
              <a:ext cx="631276" cy="217216"/>
            </a:xfrm>
            <a:custGeom>
              <a:avLst/>
              <a:gdLst/>
              <a:ahLst/>
              <a:cxnLst/>
              <a:rect l="l" t="t" r="r" b="b"/>
              <a:pathLst>
                <a:path w="1549" h="533" extrusionOk="0">
                  <a:moveTo>
                    <a:pt x="1541" y="7"/>
                  </a:moveTo>
                  <a:lnTo>
                    <a:pt x="1541" y="7"/>
                  </a:lnTo>
                  <a:cubicBezTo>
                    <a:pt x="1549" y="0"/>
                    <a:pt x="1549" y="0"/>
                    <a:pt x="1549" y="0"/>
                  </a:cubicBezTo>
                  <a:cubicBezTo>
                    <a:pt x="1510" y="47"/>
                    <a:pt x="1478" y="87"/>
                    <a:pt x="1438" y="119"/>
                  </a:cubicBezTo>
                  <a:cubicBezTo>
                    <a:pt x="1398" y="166"/>
                    <a:pt x="1334" y="190"/>
                    <a:pt x="1295" y="158"/>
                  </a:cubicBezTo>
                  <a:cubicBezTo>
                    <a:pt x="1144" y="286"/>
                    <a:pt x="1001" y="412"/>
                    <a:pt x="818" y="484"/>
                  </a:cubicBezTo>
                  <a:cubicBezTo>
                    <a:pt x="636" y="555"/>
                    <a:pt x="421" y="555"/>
                    <a:pt x="271" y="437"/>
                  </a:cubicBezTo>
                  <a:cubicBezTo>
                    <a:pt x="271" y="460"/>
                    <a:pt x="246" y="476"/>
                    <a:pt x="223" y="484"/>
                  </a:cubicBezTo>
                  <a:cubicBezTo>
                    <a:pt x="199" y="484"/>
                    <a:pt x="175" y="476"/>
                    <a:pt x="151" y="468"/>
                  </a:cubicBezTo>
                  <a:cubicBezTo>
                    <a:pt x="95" y="444"/>
                    <a:pt x="56" y="405"/>
                    <a:pt x="0" y="372"/>
                  </a:cubicBezTo>
                  <a:cubicBezTo>
                    <a:pt x="516" y="261"/>
                    <a:pt x="1033" y="142"/>
                    <a:pt x="154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6" name="Google Shape;1206;p48"/>
            <p:cNvSpPr/>
            <p:nvPr/>
          </p:nvSpPr>
          <p:spPr>
            <a:xfrm>
              <a:off x="1370951" y="2596980"/>
              <a:ext cx="147936" cy="370857"/>
            </a:xfrm>
            <a:custGeom>
              <a:avLst/>
              <a:gdLst/>
              <a:ahLst/>
              <a:cxnLst/>
              <a:rect l="l" t="t" r="r" b="b"/>
              <a:pathLst>
                <a:path w="363" h="910" extrusionOk="0">
                  <a:moveTo>
                    <a:pt x="126" y="739"/>
                  </a:moveTo>
                  <a:lnTo>
                    <a:pt x="126" y="739"/>
                  </a:lnTo>
                  <a:cubicBezTo>
                    <a:pt x="119" y="715"/>
                    <a:pt x="111" y="691"/>
                    <a:pt x="111" y="659"/>
                  </a:cubicBezTo>
                  <a:cubicBezTo>
                    <a:pt x="103" y="651"/>
                    <a:pt x="111" y="636"/>
                    <a:pt x="111" y="627"/>
                  </a:cubicBezTo>
                  <a:cubicBezTo>
                    <a:pt x="111" y="620"/>
                    <a:pt x="111" y="611"/>
                    <a:pt x="111" y="604"/>
                  </a:cubicBezTo>
                  <a:cubicBezTo>
                    <a:pt x="111" y="596"/>
                    <a:pt x="119" y="588"/>
                    <a:pt x="119" y="588"/>
                  </a:cubicBezTo>
                  <a:cubicBezTo>
                    <a:pt x="126" y="556"/>
                    <a:pt x="135" y="540"/>
                    <a:pt x="158" y="524"/>
                  </a:cubicBezTo>
                  <a:cubicBezTo>
                    <a:pt x="174" y="508"/>
                    <a:pt x="198" y="492"/>
                    <a:pt x="222" y="485"/>
                  </a:cubicBezTo>
                  <a:cubicBezTo>
                    <a:pt x="254" y="476"/>
                    <a:pt x="286" y="469"/>
                    <a:pt x="317" y="460"/>
                  </a:cubicBezTo>
                  <a:cubicBezTo>
                    <a:pt x="325" y="460"/>
                    <a:pt x="325" y="460"/>
                    <a:pt x="325" y="460"/>
                  </a:cubicBezTo>
                  <a:cubicBezTo>
                    <a:pt x="333" y="453"/>
                    <a:pt x="333" y="453"/>
                    <a:pt x="333" y="453"/>
                  </a:cubicBezTo>
                  <a:cubicBezTo>
                    <a:pt x="357" y="445"/>
                    <a:pt x="373" y="413"/>
                    <a:pt x="357" y="389"/>
                  </a:cubicBezTo>
                  <a:cubicBezTo>
                    <a:pt x="333" y="325"/>
                    <a:pt x="302" y="255"/>
                    <a:pt x="270" y="190"/>
                  </a:cubicBezTo>
                  <a:cubicBezTo>
                    <a:pt x="254" y="159"/>
                    <a:pt x="238" y="127"/>
                    <a:pt x="222" y="95"/>
                  </a:cubicBezTo>
                  <a:cubicBezTo>
                    <a:pt x="206" y="64"/>
                    <a:pt x="190" y="32"/>
                    <a:pt x="167" y="0"/>
                  </a:cubicBezTo>
                  <a:cubicBezTo>
                    <a:pt x="174" y="39"/>
                    <a:pt x="174" y="72"/>
                    <a:pt x="182" y="111"/>
                  </a:cubicBezTo>
                  <a:cubicBezTo>
                    <a:pt x="190" y="143"/>
                    <a:pt x="198" y="183"/>
                    <a:pt x="206" y="215"/>
                  </a:cubicBezTo>
                  <a:cubicBezTo>
                    <a:pt x="214" y="262"/>
                    <a:pt x="230" y="318"/>
                    <a:pt x="238" y="365"/>
                  </a:cubicBezTo>
                  <a:cubicBezTo>
                    <a:pt x="222" y="365"/>
                    <a:pt x="206" y="373"/>
                    <a:pt x="190" y="373"/>
                  </a:cubicBezTo>
                  <a:cubicBezTo>
                    <a:pt x="151" y="389"/>
                    <a:pt x="111" y="405"/>
                    <a:pt x="79" y="437"/>
                  </a:cubicBezTo>
                  <a:cubicBezTo>
                    <a:pt x="39" y="469"/>
                    <a:pt x="16" y="508"/>
                    <a:pt x="7" y="548"/>
                  </a:cubicBezTo>
                  <a:cubicBezTo>
                    <a:pt x="7" y="564"/>
                    <a:pt x="0" y="572"/>
                    <a:pt x="0" y="580"/>
                  </a:cubicBezTo>
                  <a:cubicBezTo>
                    <a:pt x="0" y="596"/>
                    <a:pt x="0" y="604"/>
                    <a:pt x="0" y="611"/>
                  </a:cubicBezTo>
                  <a:cubicBezTo>
                    <a:pt x="0" y="636"/>
                    <a:pt x="0" y="659"/>
                    <a:pt x="0" y="675"/>
                  </a:cubicBezTo>
                  <a:cubicBezTo>
                    <a:pt x="7" y="723"/>
                    <a:pt x="31" y="762"/>
                    <a:pt x="55" y="794"/>
                  </a:cubicBezTo>
                  <a:cubicBezTo>
                    <a:pt x="79" y="826"/>
                    <a:pt x="111" y="850"/>
                    <a:pt x="142" y="874"/>
                  </a:cubicBezTo>
                  <a:cubicBezTo>
                    <a:pt x="206" y="913"/>
                    <a:pt x="293" y="922"/>
                    <a:pt x="357" y="890"/>
                  </a:cubicBezTo>
                  <a:cubicBezTo>
                    <a:pt x="286" y="890"/>
                    <a:pt x="230" y="858"/>
                    <a:pt x="182" y="810"/>
                  </a:cubicBezTo>
                  <a:cubicBezTo>
                    <a:pt x="158" y="794"/>
                    <a:pt x="142" y="771"/>
                    <a:pt x="126" y="739"/>
                  </a:cubicBezTo>
                  <a:close/>
                </a:path>
              </a:pathLst>
            </a:custGeom>
            <a:solidFill>
              <a:srgbClr val="892A2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7" name="Google Shape;1207;p48"/>
            <p:cNvSpPr/>
            <p:nvPr/>
          </p:nvSpPr>
          <p:spPr>
            <a:xfrm>
              <a:off x="773504" y="1891533"/>
              <a:ext cx="380640" cy="344367"/>
            </a:xfrm>
            <a:custGeom>
              <a:avLst/>
              <a:gdLst/>
              <a:ahLst/>
              <a:cxnLst/>
              <a:rect l="l" t="t" r="r" b="b"/>
              <a:pathLst>
                <a:path w="934" h="845" extrusionOk="0">
                  <a:moveTo>
                    <a:pt x="20" y="327"/>
                  </a:moveTo>
                  <a:lnTo>
                    <a:pt x="20" y="327"/>
                  </a:lnTo>
                  <a:cubicBezTo>
                    <a:pt x="92" y="144"/>
                    <a:pt x="274" y="9"/>
                    <a:pt x="473" y="0"/>
                  </a:cubicBezTo>
                  <a:cubicBezTo>
                    <a:pt x="671" y="0"/>
                    <a:pt x="870" y="128"/>
                    <a:pt x="934" y="318"/>
                  </a:cubicBezTo>
                  <a:cubicBezTo>
                    <a:pt x="925" y="286"/>
                    <a:pt x="322" y="771"/>
                    <a:pt x="274" y="803"/>
                  </a:cubicBezTo>
                  <a:cubicBezTo>
                    <a:pt x="13" y="993"/>
                    <a:pt x="-35" y="485"/>
                    <a:pt x="20" y="327"/>
                  </a:cubicBezTo>
                  <a:close/>
                </a:path>
              </a:pathLst>
            </a:custGeom>
            <a:solidFill>
              <a:srgbClr val="28666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8" name="Google Shape;1208;p48"/>
            <p:cNvSpPr/>
            <p:nvPr/>
          </p:nvSpPr>
          <p:spPr>
            <a:xfrm>
              <a:off x="1904824" y="1704066"/>
              <a:ext cx="419764" cy="362706"/>
            </a:xfrm>
            <a:custGeom>
              <a:avLst/>
              <a:gdLst/>
              <a:ahLst/>
              <a:cxnLst/>
              <a:rect l="l" t="t" r="r" b="b"/>
              <a:pathLst>
                <a:path w="1030" h="890" extrusionOk="0">
                  <a:moveTo>
                    <a:pt x="373" y="39"/>
                  </a:moveTo>
                  <a:lnTo>
                    <a:pt x="373" y="39"/>
                  </a:lnTo>
                  <a:cubicBezTo>
                    <a:pt x="437" y="16"/>
                    <a:pt x="501" y="0"/>
                    <a:pt x="564" y="0"/>
                  </a:cubicBezTo>
                  <a:cubicBezTo>
                    <a:pt x="754" y="8"/>
                    <a:pt x="921" y="151"/>
                    <a:pt x="993" y="325"/>
                  </a:cubicBezTo>
                  <a:cubicBezTo>
                    <a:pt x="1056" y="508"/>
                    <a:pt x="1033" y="707"/>
                    <a:pt x="969" y="890"/>
                  </a:cubicBezTo>
                  <a:cubicBezTo>
                    <a:pt x="985" y="858"/>
                    <a:pt x="627" y="683"/>
                    <a:pt x="588" y="667"/>
                  </a:cubicBezTo>
                  <a:cubicBezTo>
                    <a:pt x="397" y="588"/>
                    <a:pt x="183" y="564"/>
                    <a:pt x="0" y="476"/>
                  </a:cubicBezTo>
                  <a:cubicBezTo>
                    <a:pt x="16" y="278"/>
                    <a:pt x="183" y="111"/>
                    <a:pt x="373" y="39"/>
                  </a:cubicBezTo>
                  <a:close/>
                </a:path>
              </a:pathLst>
            </a:custGeom>
            <a:solidFill>
              <a:srgbClr val="28666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09" name="Google Shape;1209;p48"/>
            <p:cNvSpPr/>
            <p:nvPr/>
          </p:nvSpPr>
          <p:spPr>
            <a:xfrm>
              <a:off x="674880" y="1865043"/>
              <a:ext cx="1866114" cy="1829425"/>
            </a:xfrm>
            <a:custGeom>
              <a:avLst/>
              <a:gdLst/>
              <a:ahLst/>
              <a:cxnLst/>
              <a:rect l="l" t="t" r="r" b="b"/>
              <a:pathLst>
                <a:path w="4579" h="4489" extrusionOk="0">
                  <a:moveTo>
                    <a:pt x="389" y="836"/>
                  </a:moveTo>
                  <a:lnTo>
                    <a:pt x="389" y="836"/>
                  </a:lnTo>
                  <a:cubicBezTo>
                    <a:pt x="309" y="938"/>
                    <a:pt x="246" y="1065"/>
                    <a:pt x="214" y="1193"/>
                  </a:cubicBezTo>
                  <a:cubicBezTo>
                    <a:pt x="183" y="1328"/>
                    <a:pt x="190" y="1542"/>
                    <a:pt x="56" y="1621"/>
                  </a:cubicBezTo>
                  <a:cubicBezTo>
                    <a:pt x="32" y="1630"/>
                    <a:pt x="0" y="1645"/>
                    <a:pt x="0" y="1669"/>
                  </a:cubicBezTo>
                  <a:cubicBezTo>
                    <a:pt x="0" y="1685"/>
                    <a:pt x="8" y="1701"/>
                    <a:pt x="16" y="1709"/>
                  </a:cubicBezTo>
                  <a:cubicBezTo>
                    <a:pt x="72" y="1788"/>
                    <a:pt x="135" y="1860"/>
                    <a:pt x="214" y="1907"/>
                  </a:cubicBezTo>
                  <a:cubicBezTo>
                    <a:pt x="270" y="1860"/>
                    <a:pt x="309" y="1788"/>
                    <a:pt x="309" y="1709"/>
                  </a:cubicBezTo>
                  <a:cubicBezTo>
                    <a:pt x="318" y="1765"/>
                    <a:pt x="318" y="1812"/>
                    <a:pt x="309" y="1860"/>
                  </a:cubicBezTo>
                  <a:cubicBezTo>
                    <a:pt x="302" y="1900"/>
                    <a:pt x="294" y="1931"/>
                    <a:pt x="302" y="1963"/>
                  </a:cubicBezTo>
                  <a:cubicBezTo>
                    <a:pt x="325" y="2026"/>
                    <a:pt x="437" y="2011"/>
                    <a:pt x="476" y="1986"/>
                  </a:cubicBezTo>
                  <a:cubicBezTo>
                    <a:pt x="524" y="2161"/>
                    <a:pt x="556" y="2344"/>
                    <a:pt x="540" y="2519"/>
                  </a:cubicBezTo>
                  <a:cubicBezTo>
                    <a:pt x="516" y="2709"/>
                    <a:pt x="437" y="2884"/>
                    <a:pt x="389" y="3074"/>
                  </a:cubicBezTo>
                  <a:cubicBezTo>
                    <a:pt x="278" y="3536"/>
                    <a:pt x="309" y="4028"/>
                    <a:pt x="453" y="4480"/>
                  </a:cubicBezTo>
                  <a:cubicBezTo>
                    <a:pt x="453" y="4433"/>
                    <a:pt x="460" y="4385"/>
                    <a:pt x="469" y="4338"/>
                  </a:cubicBezTo>
                  <a:cubicBezTo>
                    <a:pt x="500" y="4409"/>
                    <a:pt x="564" y="4464"/>
                    <a:pt x="643" y="4489"/>
                  </a:cubicBezTo>
                  <a:cubicBezTo>
                    <a:pt x="659" y="4417"/>
                    <a:pt x="659" y="4338"/>
                    <a:pt x="635" y="4266"/>
                  </a:cubicBezTo>
                  <a:cubicBezTo>
                    <a:pt x="699" y="4394"/>
                    <a:pt x="858" y="4464"/>
                    <a:pt x="993" y="4433"/>
                  </a:cubicBezTo>
                  <a:cubicBezTo>
                    <a:pt x="1017" y="4425"/>
                    <a:pt x="1048" y="4409"/>
                    <a:pt x="1057" y="4394"/>
                  </a:cubicBezTo>
                  <a:cubicBezTo>
                    <a:pt x="1080" y="4353"/>
                    <a:pt x="1057" y="4313"/>
                    <a:pt x="1041" y="4274"/>
                  </a:cubicBezTo>
                  <a:cubicBezTo>
                    <a:pt x="937" y="4099"/>
                    <a:pt x="850" y="3925"/>
                    <a:pt x="786" y="3734"/>
                  </a:cubicBezTo>
                  <a:cubicBezTo>
                    <a:pt x="540" y="3043"/>
                    <a:pt x="595" y="2281"/>
                    <a:pt x="659" y="1550"/>
                  </a:cubicBezTo>
                  <a:cubicBezTo>
                    <a:pt x="659" y="1637"/>
                    <a:pt x="659" y="1725"/>
                    <a:pt x="667" y="1812"/>
                  </a:cubicBezTo>
                  <a:cubicBezTo>
                    <a:pt x="667" y="1835"/>
                    <a:pt x="667" y="1860"/>
                    <a:pt x="683" y="1868"/>
                  </a:cubicBezTo>
                  <a:cubicBezTo>
                    <a:pt x="699" y="1875"/>
                    <a:pt x="715" y="1875"/>
                    <a:pt x="731" y="1868"/>
                  </a:cubicBezTo>
                  <a:cubicBezTo>
                    <a:pt x="866" y="1852"/>
                    <a:pt x="1009" y="1820"/>
                    <a:pt x="1144" y="1772"/>
                  </a:cubicBezTo>
                  <a:cubicBezTo>
                    <a:pt x="1104" y="1605"/>
                    <a:pt x="1096" y="1439"/>
                    <a:pt x="1104" y="1264"/>
                  </a:cubicBezTo>
                  <a:cubicBezTo>
                    <a:pt x="1120" y="1407"/>
                    <a:pt x="1144" y="1542"/>
                    <a:pt x="1176" y="1677"/>
                  </a:cubicBezTo>
                  <a:cubicBezTo>
                    <a:pt x="1176" y="1709"/>
                    <a:pt x="1183" y="1733"/>
                    <a:pt x="1207" y="1749"/>
                  </a:cubicBezTo>
                  <a:cubicBezTo>
                    <a:pt x="1231" y="1772"/>
                    <a:pt x="1263" y="1772"/>
                    <a:pt x="1295" y="1772"/>
                  </a:cubicBezTo>
                  <a:cubicBezTo>
                    <a:pt x="1382" y="1765"/>
                    <a:pt x="1462" y="1765"/>
                    <a:pt x="1548" y="1756"/>
                  </a:cubicBezTo>
                  <a:cubicBezTo>
                    <a:pt x="1573" y="1756"/>
                    <a:pt x="1612" y="1756"/>
                    <a:pt x="1628" y="1733"/>
                  </a:cubicBezTo>
                  <a:cubicBezTo>
                    <a:pt x="1636" y="1709"/>
                    <a:pt x="1628" y="1685"/>
                    <a:pt x="1628" y="1661"/>
                  </a:cubicBezTo>
                  <a:cubicBezTo>
                    <a:pt x="1589" y="1494"/>
                    <a:pt x="1589" y="1312"/>
                    <a:pt x="1620" y="1145"/>
                  </a:cubicBezTo>
                  <a:cubicBezTo>
                    <a:pt x="1628" y="1296"/>
                    <a:pt x="1652" y="1447"/>
                    <a:pt x="1684" y="1598"/>
                  </a:cubicBezTo>
                  <a:cubicBezTo>
                    <a:pt x="1692" y="1645"/>
                    <a:pt x="1708" y="1685"/>
                    <a:pt x="1739" y="1717"/>
                  </a:cubicBezTo>
                  <a:cubicBezTo>
                    <a:pt x="1779" y="1740"/>
                    <a:pt x="1827" y="1749"/>
                    <a:pt x="1866" y="1749"/>
                  </a:cubicBezTo>
                  <a:cubicBezTo>
                    <a:pt x="2113" y="1765"/>
                    <a:pt x="2367" y="1701"/>
                    <a:pt x="2582" y="1574"/>
                  </a:cubicBezTo>
                  <a:cubicBezTo>
                    <a:pt x="2510" y="1391"/>
                    <a:pt x="2486" y="1184"/>
                    <a:pt x="2510" y="994"/>
                  </a:cubicBezTo>
                  <a:cubicBezTo>
                    <a:pt x="2501" y="1097"/>
                    <a:pt x="2582" y="1303"/>
                    <a:pt x="2613" y="1407"/>
                  </a:cubicBezTo>
                  <a:cubicBezTo>
                    <a:pt x="2621" y="1439"/>
                    <a:pt x="2629" y="1463"/>
                    <a:pt x="2645" y="1486"/>
                  </a:cubicBezTo>
                  <a:cubicBezTo>
                    <a:pt x="2677" y="1534"/>
                    <a:pt x="2748" y="1550"/>
                    <a:pt x="2796" y="1518"/>
                  </a:cubicBezTo>
                  <a:cubicBezTo>
                    <a:pt x="2748" y="1383"/>
                    <a:pt x="2733" y="1232"/>
                    <a:pt x="2756" y="1081"/>
                  </a:cubicBezTo>
                  <a:cubicBezTo>
                    <a:pt x="2787" y="1240"/>
                    <a:pt x="2907" y="1375"/>
                    <a:pt x="3058" y="1431"/>
                  </a:cubicBezTo>
                  <a:cubicBezTo>
                    <a:pt x="3209" y="1494"/>
                    <a:pt x="3384" y="1479"/>
                    <a:pt x="3535" y="1423"/>
                  </a:cubicBezTo>
                  <a:cubicBezTo>
                    <a:pt x="3455" y="1303"/>
                    <a:pt x="3400" y="1161"/>
                    <a:pt x="3368" y="1017"/>
                  </a:cubicBezTo>
                  <a:cubicBezTo>
                    <a:pt x="3447" y="1129"/>
                    <a:pt x="3519" y="1248"/>
                    <a:pt x="3614" y="1344"/>
                  </a:cubicBezTo>
                  <a:cubicBezTo>
                    <a:pt x="3693" y="1423"/>
                    <a:pt x="3821" y="1463"/>
                    <a:pt x="3916" y="1391"/>
                  </a:cubicBezTo>
                  <a:cubicBezTo>
                    <a:pt x="4130" y="1772"/>
                    <a:pt x="4186" y="2288"/>
                    <a:pt x="4138" y="2725"/>
                  </a:cubicBezTo>
                  <a:cubicBezTo>
                    <a:pt x="4122" y="2948"/>
                    <a:pt x="4067" y="3178"/>
                    <a:pt x="3987" y="3392"/>
                  </a:cubicBezTo>
                  <a:cubicBezTo>
                    <a:pt x="3971" y="3448"/>
                    <a:pt x="3709" y="4020"/>
                    <a:pt x="3670" y="3996"/>
                  </a:cubicBezTo>
                  <a:cubicBezTo>
                    <a:pt x="3781" y="4052"/>
                    <a:pt x="3923" y="3980"/>
                    <a:pt x="4003" y="3877"/>
                  </a:cubicBezTo>
                  <a:cubicBezTo>
                    <a:pt x="4090" y="3774"/>
                    <a:pt x="4130" y="3639"/>
                    <a:pt x="4202" y="3536"/>
                  </a:cubicBezTo>
                  <a:cubicBezTo>
                    <a:pt x="4162" y="3678"/>
                    <a:pt x="4098" y="3806"/>
                    <a:pt x="4011" y="3932"/>
                  </a:cubicBezTo>
                  <a:cubicBezTo>
                    <a:pt x="4241" y="3925"/>
                    <a:pt x="4432" y="3734"/>
                    <a:pt x="4511" y="3520"/>
                  </a:cubicBezTo>
                  <a:cubicBezTo>
                    <a:pt x="4598" y="3305"/>
                    <a:pt x="4591" y="3059"/>
                    <a:pt x="4551" y="2837"/>
                  </a:cubicBezTo>
                  <a:cubicBezTo>
                    <a:pt x="4511" y="2606"/>
                    <a:pt x="4432" y="2384"/>
                    <a:pt x="4360" y="2169"/>
                  </a:cubicBezTo>
                  <a:cubicBezTo>
                    <a:pt x="4321" y="2026"/>
                    <a:pt x="4281" y="1884"/>
                    <a:pt x="4249" y="1740"/>
                  </a:cubicBezTo>
                  <a:cubicBezTo>
                    <a:pt x="4233" y="1677"/>
                    <a:pt x="4217" y="1614"/>
                    <a:pt x="4202" y="1558"/>
                  </a:cubicBezTo>
                  <a:cubicBezTo>
                    <a:pt x="4170" y="1479"/>
                    <a:pt x="4170" y="1375"/>
                    <a:pt x="4273" y="1344"/>
                  </a:cubicBezTo>
                  <a:cubicBezTo>
                    <a:pt x="4305" y="1328"/>
                    <a:pt x="4353" y="1328"/>
                    <a:pt x="4384" y="1335"/>
                  </a:cubicBezTo>
                  <a:cubicBezTo>
                    <a:pt x="4392" y="1335"/>
                    <a:pt x="4337" y="1042"/>
                    <a:pt x="4328" y="1026"/>
                  </a:cubicBezTo>
                  <a:cubicBezTo>
                    <a:pt x="4297" y="907"/>
                    <a:pt x="4241" y="804"/>
                    <a:pt x="4186" y="693"/>
                  </a:cubicBezTo>
                  <a:cubicBezTo>
                    <a:pt x="4082" y="511"/>
                    <a:pt x="3947" y="351"/>
                    <a:pt x="3781" y="232"/>
                  </a:cubicBezTo>
                  <a:cubicBezTo>
                    <a:pt x="3606" y="113"/>
                    <a:pt x="3431" y="65"/>
                    <a:pt x="3224" y="34"/>
                  </a:cubicBezTo>
                  <a:cubicBezTo>
                    <a:pt x="2501" y="-61"/>
                    <a:pt x="1755" y="50"/>
                    <a:pt x="1080" y="344"/>
                  </a:cubicBezTo>
                  <a:cubicBezTo>
                    <a:pt x="866" y="439"/>
                    <a:pt x="651" y="558"/>
                    <a:pt x="485" y="732"/>
                  </a:cubicBezTo>
                  <a:cubicBezTo>
                    <a:pt x="453" y="764"/>
                    <a:pt x="421" y="797"/>
                    <a:pt x="389" y="836"/>
                  </a:cubicBezTo>
                  <a:close/>
                </a:path>
              </a:pathLst>
            </a:custGeom>
            <a:solidFill>
              <a:srgbClr val="2C847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10" name="Google Shape;1210;p48"/>
            <p:cNvSpPr/>
            <p:nvPr/>
          </p:nvSpPr>
          <p:spPr>
            <a:xfrm>
              <a:off x="1672121" y="2055363"/>
              <a:ext cx="433212" cy="209881"/>
            </a:xfrm>
            <a:custGeom>
              <a:avLst/>
              <a:gdLst/>
              <a:ahLst/>
              <a:cxnLst/>
              <a:rect l="l" t="t" r="r" b="b"/>
              <a:pathLst>
                <a:path w="1063" h="515" extrusionOk="0">
                  <a:moveTo>
                    <a:pt x="174" y="511"/>
                  </a:moveTo>
                  <a:lnTo>
                    <a:pt x="174" y="511"/>
                  </a:lnTo>
                  <a:cubicBezTo>
                    <a:pt x="198" y="519"/>
                    <a:pt x="221" y="511"/>
                    <a:pt x="245" y="495"/>
                  </a:cubicBezTo>
                  <a:cubicBezTo>
                    <a:pt x="277" y="479"/>
                    <a:pt x="301" y="447"/>
                    <a:pt x="325" y="431"/>
                  </a:cubicBezTo>
                  <a:cubicBezTo>
                    <a:pt x="444" y="353"/>
                    <a:pt x="619" y="330"/>
                    <a:pt x="754" y="361"/>
                  </a:cubicBezTo>
                  <a:cubicBezTo>
                    <a:pt x="841" y="385"/>
                    <a:pt x="928" y="424"/>
                    <a:pt x="1016" y="455"/>
                  </a:cubicBezTo>
                  <a:cubicBezTo>
                    <a:pt x="1032" y="463"/>
                    <a:pt x="1048" y="463"/>
                    <a:pt x="1056" y="455"/>
                  </a:cubicBezTo>
                  <a:cubicBezTo>
                    <a:pt x="1063" y="455"/>
                    <a:pt x="1063" y="440"/>
                    <a:pt x="1063" y="424"/>
                  </a:cubicBezTo>
                  <a:cubicBezTo>
                    <a:pt x="1063" y="361"/>
                    <a:pt x="1040" y="297"/>
                    <a:pt x="1008" y="250"/>
                  </a:cubicBezTo>
                  <a:cubicBezTo>
                    <a:pt x="921" y="107"/>
                    <a:pt x="762" y="20"/>
                    <a:pt x="595" y="4"/>
                  </a:cubicBezTo>
                  <a:cubicBezTo>
                    <a:pt x="365" y="-20"/>
                    <a:pt x="119" y="67"/>
                    <a:pt x="23" y="290"/>
                  </a:cubicBezTo>
                  <a:cubicBezTo>
                    <a:pt x="7" y="321"/>
                    <a:pt x="0" y="353"/>
                    <a:pt x="0" y="385"/>
                  </a:cubicBezTo>
                  <a:cubicBezTo>
                    <a:pt x="7" y="415"/>
                    <a:pt x="39" y="447"/>
                    <a:pt x="70" y="447"/>
                  </a:cubicBezTo>
                  <a:cubicBezTo>
                    <a:pt x="70" y="385"/>
                    <a:pt x="110" y="321"/>
                    <a:pt x="174" y="290"/>
                  </a:cubicBezTo>
                  <a:cubicBezTo>
                    <a:pt x="142" y="321"/>
                    <a:pt x="119" y="361"/>
                    <a:pt x="110" y="401"/>
                  </a:cubicBezTo>
                  <a:cubicBezTo>
                    <a:pt x="103" y="440"/>
                    <a:pt x="110" y="487"/>
                    <a:pt x="150" y="503"/>
                  </a:cubicBezTo>
                  <a:cubicBezTo>
                    <a:pt x="158" y="511"/>
                    <a:pt x="166" y="511"/>
                    <a:pt x="174" y="511"/>
                  </a:cubicBezTo>
                  <a:close/>
                </a:path>
              </a:pathLst>
            </a:custGeom>
            <a:solidFill>
              <a:srgbClr val="28666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11" name="Google Shape;1211;p48"/>
            <p:cNvSpPr/>
            <p:nvPr/>
          </p:nvSpPr>
          <p:spPr>
            <a:xfrm>
              <a:off x="912881" y="2155210"/>
              <a:ext cx="413243" cy="260415"/>
            </a:xfrm>
            <a:custGeom>
              <a:avLst/>
              <a:gdLst/>
              <a:ahLst/>
              <a:cxnLst/>
              <a:rect l="l" t="t" r="r" b="b"/>
              <a:pathLst>
                <a:path w="1014" h="639" extrusionOk="0">
                  <a:moveTo>
                    <a:pt x="894" y="417"/>
                  </a:moveTo>
                  <a:lnTo>
                    <a:pt x="894" y="417"/>
                  </a:lnTo>
                  <a:cubicBezTo>
                    <a:pt x="869" y="433"/>
                    <a:pt x="838" y="433"/>
                    <a:pt x="814" y="425"/>
                  </a:cubicBezTo>
                  <a:cubicBezTo>
                    <a:pt x="782" y="417"/>
                    <a:pt x="750" y="401"/>
                    <a:pt x="719" y="385"/>
                  </a:cubicBezTo>
                  <a:cubicBezTo>
                    <a:pt x="583" y="346"/>
                    <a:pt x="409" y="377"/>
                    <a:pt x="297" y="449"/>
                  </a:cubicBezTo>
                  <a:cubicBezTo>
                    <a:pt x="210" y="504"/>
                    <a:pt x="139" y="568"/>
                    <a:pt x="67" y="623"/>
                  </a:cubicBezTo>
                  <a:cubicBezTo>
                    <a:pt x="59" y="632"/>
                    <a:pt x="43" y="639"/>
                    <a:pt x="36" y="639"/>
                  </a:cubicBezTo>
                  <a:cubicBezTo>
                    <a:pt x="20" y="632"/>
                    <a:pt x="20" y="623"/>
                    <a:pt x="11" y="607"/>
                  </a:cubicBezTo>
                  <a:cubicBezTo>
                    <a:pt x="-4" y="552"/>
                    <a:pt x="-4" y="481"/>
                    <a:pt x="11" y="417"/>
                  </a:cubicBezTo>
                  <a:cubicBezTo>
                    <a:pt x="59" y="258"/>
                    <a:pt x="178" y="124"/>
                    <a:pt x="337" y="61"/>
                  </a:cubicBezTo>
                  <a:cubicBezTo>
                    <a:pt x="552" y="-34"/>
                    <a:pt x="806" y="-27"/>
                    <a:pt x="964" y="156"/>
                  </a:cubicBezTo>
                  <a:cubicBezTo>
                    <a:pt x="989" y="186"/>
                    <a:pt x="1012" y="210"/>
                    <a:pt x="1012" y="242"/>
                  </a:cubicBezTo>
                  <a:cubicBezTo>
                    <a:pt x="1020" y="274"/>
                    <a:pt x="1005" y="314"/>
                    <a:pt x="973" y="321"/>
                  </a:cubicBezTo>
                  <a:cubicBezTo>
                    <a:pt x="949" y="266"/>
                    <a:pt x="885" y="218"/>
                    <a:pt x="822" y="202"/>
                  </a:cubicBezTo>
                  <a:cubicBezTo>
                    <a:pt x="861" y="226"/>
                    <a:pt x="894" y="250"/>
                    <a:pt x="917" y="290"/>
                  </a:cubicBezTo>
                  <a:cubicBezTo>
                    <a:pt x="941" y="330"/>
                    <a:pt x="941" y="377"/>
                    <a:pt x="910" y="409"/>
                  </a:cubicBezTo>
                  <a:cubicBezTo>
                    <a:pt x="901" y="409"/>
                    <a:pt x="901" y="417"/>
                    <a:pt x="894" y="417"/>
                  </a:cubicBezTo>
                  <a:close/>
                </a:path>
              </a:pathLst>
            </a:custGeom>
            <a:solidFill>
              <a:srgbClr val="28666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17E4C2-344B-3D8A-02EE-536B35BE96AF}"/>
              </a:ext>
            </a:extLst>
          </p:cNvPr>
          <p:cNvGrpSpPr/>
          <p:nvPr/>
        </p:nvGrpSpPr>
        <p:grpSpPr>
          <a:xfrm>
            <a:off x="4576373" y="1947041"/>
            <a:ext cx="6729371" cy="3095997"/>
            <a:chOff x="4576373" y="1947041"/>
            <a:chExt cx="6729371" cy="3095997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CEBC1D9-8EC9-65C7-D6EC-8B491EE3D3B4}"/>
                </a:ext>
              </a:extLst>
            </p:cNvPr>
            <p:cNvSpPr/>
            <p:nvPr/>
          </p:nvSpPr>
          <p:spPr>
            <a:xfrm>
              <a:off x="4576373" y="2397064"/>
              <a:ext cx="6729371" cy="225069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Google Shape;650;p45">
              <a:extLst>
                <a:ext uri="{FF2B5EF4-FFF2-40B4-BE49-F238E27FC236}">
                  <a16:creationId xmlns:a16="http://schemas.microsoft.com/office/drawing/2014/main" id="{AB9A6328-BC52-9F34-0106-C20EB8BA2B6D}"/>
                </a:ext>
              </a:extLst>
            </p:cNvPr>
            <p:cNvSpPr txBox="1">
              <a:spLocks/>
            </p:cNvSpPr>
            <p:nvPr/>
          </p:nvSpPr>
          <p:spPr>
            <a:xfrm>
              <a:off x="4576373" y="1947041"/>
              <a:ext cx="6701845" cy="3095997"/>
            </a:xfrm>
            <a:prstGeom prst="rect">
              <a:avLst/>
            </a:prstGeom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lnSpc>
                  <a:spcPct val="150000"/>
                </a:lnSpc>
              </a:pPr>
              <a:r>
                <a:rPr lang="vi-VN" sz="2400" kern="0" dirty="0">
                  <a:solidFill>
                    <a:schemeClr val="tx1"/>
                  </a:solidFill>
                  <a:latin typeface="+mn-lt"/>
                  <a:ea typeface="+mn-ea"/>
                  <a:cs typeface="+mn-ea"/>
                  <a:sym typeface="+mn-lt"/>
                </a:rPr>
                <a:t>Tạo hình một khuôn mặt vui vẻ có chi tiết đối xứng trên sản phẩm.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" name="Google Shape;1228;p5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4774" b="4774"/>
          <a:stretch/>
        </p:blipFill>
        <p:spPr>
          <a:xfrm>
            <a:off x="8590089" y="1981200"/>
            <a:ext cx="3144711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E25635BB-39B5-9D83-BAAE-A0A327F2C826}"/>
              </a:ext>
            </a:extLst>
          </p:cNvPr>
          <p:cNvSpPr/>
          <p:nvPr/>
        </p:nvSpPr>
        <p:spPr>
          <a:xfrm>
            <a:off x="-26786" y="1815713"/>
            <a:ext cx="2038663" cy="719528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vi-VN" sz="2400" b="1" kern="0" dirty="0">
                <a:solidFill>
                  <a:schemeClr val="tx1"/>
                </a:solidFill>
                <a:cs typeface="+mn-ea"/>
                <a:sym typeface="+mn-lt"/>
              </a:rPr>
              <a:t>Gợi 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6EE422-65CA-2909-CB65-94C4F5588D5F}"/>
              </a:ext>
            </a:extLst>
          </p:cNvPr>
          <p:cNvSpPr txBox="1"/>
          <p:nvPr/>
        </p:nvSpPr>
        <p:spPr>
          <a:xfrm>
            <a:off x="457200" y="2536446"/>
            <a:ext cx="7620000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 algn="just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Chọn kiểu khuôn mặt hình trái xoan hoặc vuông, tròn chữ điền,...</a:t>
            </a:r>
          </a:p>
          <a:p>
            <a:pPr marL="380990" indent="-380990" algn="just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Chọn màu sắc làm màu da, màu tóc có thể liên tưởng đến màu da, mài tóc của một số dân tộc, châu lục khác trên thế giới.</a:t>
            </a:r>
          </a:p>
          <a:p>
            <a:pPr marL="380990" indent="-380990" algn="just" defTabSz="121917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Thể hiện mức độ biểu </a:t>
            </a:r>
            <a:r>
              <a:rPr lang="vi-VN" sz="2400" kern="0">
                <a:solidFill>
                  <a:srgbClr val="000000"/>
                </a:solidFill>
                <a:cs typeface="+mn-ea"/>
                <a:sym typeface="+mn-lt"/>
              </a:rPr>
              <a:t>đạt cả</a:t>
            </a:r>
            <a:r>
              <a:rPr lang="en-US" sz="2400" kern="0">
                <a:solidFill>
                  <a:srgbClr val="000000"/>
                </a:solidFill>
                <a:cs typeface="+mn-ea"/>
                <a:sym typeface="+mn-lt"/>
              </a:rPr>
              <a:t>m</a:t>
            </a:r>
            <a:r>
              <a:rPr lang="vi-VN" sz="2400" kern="0">
                <a:solidFill>
                  <a:srgbClr val="000000"/>
                </a:solidFill>
                <a:cs typeface="+mn-ea"/>
                <a:sym typeface="+mn-lt"/>
              </a:rPr>
              <a:t> </a:t>
            </a:r>
            <a:r>
              <a:rPr lang="vi-VN" sz="2400" kern="0" dirty="0">
                <a:solidFill>
                  <a:srgbClr val="000000"/>
                </a:solidFill>
                <a:cs typeface="+mn-ea"/>
                <a:sym typeface="+mn-lt"/>
              </a:rPr>
              <a:t>xúc vui vẻ nhiều hoặc ít,... để tạo sự đa dạng cho sản phẩm.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EFD5CF22-F81E-B875-40E0-3B32C29A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995" y="1545727"/>
            <a:ext cx="7696200" cy="763600"/>
          </a:xfrm>
        </p:spPr>
        <p:txBody>
          <a:bodyPr/>
          <a:lstStyle/>
          <a:p>
            <a:pPr algn="ctr"/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lang="vi-VN" sz="2400" b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của học sinh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C95E9B-881D-67F4-8454-B793F14748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082" t="5340" r="35277" b="2728"/>
          <a:stretch/>
        </p:blipFill>
        <p:spPr>
          <a:xfrm>
            <a:off x="1230541" y="2286000"/>
            <a:ext cx="2656908" cy="4215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E31DF6-BF6F-F643-0535-FE718012A0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150" t="4775" r="35150"/>
          <a:stretch/>
        </p:blipFill>
        <p:spPr>
          <a:xfrm>
            <a:off x="5120865" y="2286000"/>
            <a:ext cx="2570310" cy="4215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B4609B-E1DB-02EA-3065-700D06261A1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33" t="4775" r="34936"/>
          <a:stretch/>
        </p:blipFill>
        <p:spPr>
          <a:xfrm>
            <a:off x="8924590" y="2286000"/>
            <a:ext cx="2570310" cy="4215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EF00AF61-F7EC-CB6A-6C3D-CF23C7A96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8236" y="1730679"/>
            <a:ext cx="6815528" cy="763600"/>
          </a:xfrm>
        </p:spPr>
        <p:txBody>
          <a:bodyPr/>
          <a:lstStyle/>
          <a:p>
            <a:pPr algn="ctr"/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lang="vi-VN" sz="2400" b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khác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9F9305-E299-B15F-F1E7-98254A3B63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67" r="6467"/>
          <a:stretch/>
        </p:blipFill>
        <p:spPr>
          <a:xfrm>
            <a:off x="994915" y="2494279"/>
            <a:ext cx="2512817" cy="3986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91DD70-2B7D-7242-974A-9253A52A31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45" r="6445"/>
          <a:stretch/>
        </p:blipFill>
        <p:spPr>
          <a:xfrm>
            <a:off x="4880542" y="2494279"/>
            <a:ext cx="2430916" cy="3986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C9BF06-0F95-5754-56B0-C1B06243EC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57" r="6957"/>
          <a:stretch/>
        </p:blipFill>
        <p:spPr>
          <a:xfrm>
            <a:off x="8684267" y="2494279"/>
            <a:ext cx="2430916" cy="3986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>
            <a:extLst>
              <a:ext uri="{FF2B5EF4-FFF2-40B4-BE49-F238E27FC236}">
                <a16:creationId xmlns:a16="http://schemas.microsoft.com/office/drawing/2014/main" id="{3CCEC26E-E8DB-A7FB-18C5-67AAE61BF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4644" y="1674800"/>
            <a:ext cx="6815528" cy="763600"/>
          </a:xfrm>
        </p:spPr>
        <p:txBody>
          <a:bodyPr/>
          <a:lstStyle/>
          <a:p>
            <a:pPr algn="ctr"/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lang="vi-VN" sz="2400" b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khác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3A7F8A-0523-B657-1C62-2B5770BD3F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87" r="5587"/>
          <a:stretch/>
        </p:blipFill>
        <p:spPr>
          <a:xfrm>
            <a:off x="1148440" y="2438400"/>
            <a:ext cx="2363449" cy="3749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6FFEA1-9672-A6C4-1417-95E2A9AA1F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48" r="9348"/>
          <a:stretch/>
        </p:blipFill>
        <p:spPr>
          <a:xfrm>
            <a:off x="5029200" y="2438400"/>
            <a:ext cx="2286416" cy="3749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F0FA6D-3846-B3AF-B3D3-3C40CFEE19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40" r="9740"/>
          <a:stretch/>
        </p:blipFill>
        <p:spPr>
          <a:xfrm>
            <a:off x="8832925" y="2438400"/>
            <a:ext cx="2286416" cy="3749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>
            <a:extLst>
              <a:ext uri="{FF2B5EF4-FFF2-40B4-BE49-F238E27FC236}">
                <a16:creationId xmlns:a16="http://schemas.microsoft.com/office/drawing/2014/main" id="{3CCEC26E-E8DB-A7FB-18C5-67AAE61BF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900" y="1674800"/>
            <a:ext cx="10272000" cy="763600"/>
          </a:xfrm>
        </p:spPr>
        <p:txBody>
          <a:bodyPr/>
          <a:lstStyle/>
          <a:p>
            <a:pPr algn="ctr"/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Tham </a:t>
            </a:r>
            <a:r>
              <a:rPr lang="vi-VN" sz="2400" b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khảo sản phẩm mĩ thuật </a:t>
            </a:r>
            <a:r>
              <a:rPr lang="vi-VN" sz="24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khác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3A7F8A-0523-B657-1C62-2B5770BD3F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87" r="11787"/>
          <a:stretch/>
        </p:blipFill>
        <p:spPr>
          <a:xfrm>
            <a:off x="1326602" y="2438400"/>
            <a:ext cx="2560847" cy="4062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6FFEA1-9672-A6C4-1417-95E2A9AA1F2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70" r="13170"/>
          <a:stretch/>
        </p:blipFill>
        <p:spPr>
          <a:xfrm>
            <a:off x="5213795" y="2438400"/>
            <a:ext cx="2477380" cy="4062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F0FA6D-3846-B3AF-B3D3-3C40CFEE19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65" r="4165"/>
          <a:stretch/>
        </p:blipFill>
        <p:spPr>
          <a:xfrm>
            <a:off x="9017520" y="2438400"/>
            <a:ext cx="2477380" cy="4062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82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0" name="Google Shape;3100;p72"/>
          <p:cNvGrpSpPr/>
          <p:nvPr/>
        </p:nvGrpSpPr>
        <p:grpSpPr>
          <a:xfrm>
            <a:off x="386170" y="3026910"/>
            <a:ext cx="2294301" cy="3882103"/>
            <a:chOff x="3536102" y="1814850"/>
            <a:chExt cx="1720726" cy="2911577"/>
          </a:xfrm>
        </p:grpSpPr>
        <p:sp>
          <p:nvSpPr>
            <p:cNvPr id="3101" name="Google Shape;3101;p72"/>
            <p:cNvSpPr/>
            <p:nvPr/>
          </p:nvSpPr>
          <p:spPr>
            <a:xfrm>
              <a:off x="3536102" y="1814850"/>
              <a:ext cx="1705008" cy="2773990"/>
            </a:xfrm>
            <a:custGeom>
              <a:avLst/>
              <a:gdLst/>
              <a:ahLst/>
              <a:cxnLst/>
              <a:rect l="l" t="t" r="r" b="b"/>
              <a:pathLst>
                <a:path w="9219" h="14999" extrusionOk="0">
                  <a:moveTo>
                    <a:pt x="9216" y="14658"/>
                  </a:moveTo>
                  <a:lnTo>
                    <a:pt x="9216" y="14658"/>
                  </a:lnTo>
                  <a:cubicBezTo>
                    <a:pt x="9237" y="14522"/>
                    <a:pt x="9169" y="14367"/>
                    <a:pt x="9069" y="14228"/>
                  </a:cubicBezTo>
                  <a:cubicBezTo>
                    <a:pt x="8440" y="13370"/>
                    <a:pt x="7710" y="12593"/>
                    <a:pt x="6962" y="11837"/>
                  </a:cubicBezTo>
                  <a:cubicBezTo>
                    <a:pt x="6903" y="11777"/>
                    <a:pt x="6844" y="11718"/>
                    <a:pt x="6773" y="11673"/>
                  </a:cubicBezTo>
                  <a:cubicBezTo>
                    <a:pt x="6687" y="11618"/>
                    <a:pt x="6589" y="11587"/>
                    <a:pt x="6491" y="11558"/>
                  </a:cubicBezTo>
                  <a:cubicBezTo>
                    <a:pt x="6100" y="11436"/>
                    <a:pt x="5700" y="11341"/>
                    <a:pt x="5328" y="11176"/>
                  </a:cubicBezTo>
                  <a:cubicBezTo>
                    <a:pt x="5280" y="11155"/>
                    <a:pt x="5229" y="11130"/>
                    <a:pt x="5206" y="11083"/>
                  </a:cubicBezTo>
                  <a:cubicBezTo>
                    <a:pt x="5188" y="11049"/>
                    <a:pt x="5190" y="11008"/>
                    <a:pt x="5195" y="10969"/>
                  </a:cubicBezTo>
                  <a:cubicBezTo>
                    <a:pt x="5214" y="10764"/>
                    <a:pt x="5280" y="10562"/>
                    <a:pt x="5384" y="10384"/>
                  </a:cubicBezTo>
                  <a:cubicBezTo>
                    <a:pt x="5090" y="10316"/>
                    <a:pt x="4759" y="10293"/>
                    <a:pt x="4499" y="10132"/>
                  </a:cubicBezTo>
                  <a:cubicBezTo>
                    <a:pt x="4488" y="10267"/>
                    <a:pt x="4434" y="10393"/>
                    <a:pt x="4378" y="10517"/>
                  </a:cubicBezTo>
                  <a:cubicBezTo>
                    <a:pt x="4323" y="10644"/>
                    <a:pt x="4255" y="10783"/>
                    <a:pt x="4126" y="10834"/>
                  </a:cubicBezTo>
                  <a:cubicBezTo>
                    <a:pt x="3939" y="10908"/>
                    <a:pt x="3696" y="10786"/>
                    <a:pt x="3585" y="10636"/>
                  </a:cubicBezTo>
                  <a:cubicBezTo>
                    <a:pt x="2799" y="9582"/>
                    <a:pt x="2008" y="8523"/>
                    <a:pt x="1383" y="7365"/>
                  </a:cubicBezTo>
                  <a:cubicBezTo>
                    <a:pt x="1370" y="7340"/>
                    <a:pt x="1356" y="7315"/>
                    <a:pt x="1352" y="7287"/>
                  </a:cubicBezTo>
                  <a:cubicBezTo>
                    <a:pt x="1345" y="7247"/>
                    <a:pt x="1359" y="7206"/>
                    <a:pt x="1372" y="7168"/>
                  </a:cubicBezTo>
                  <a:cubicBezTo>
                    <a:pt x="1671" y="6279"/>
                    <a:pt x="1797" y="5333"/>
                    <a:pt x="1963" y="4413"/>
                  </a:cubicBezTo>
                  <a:cubicBezTo>
                    <a:pt x="2029" y="4048"/>
                    <a:pt x="2118" y="3694"/>
                    <a:pt x="2219" y="3337"/>
                  </a:cubicBezTo>
                  <a:cubicBezTo>
                    <a:pt x="2373" y="3358"/>
                    <a:pt x="2533" y="3378"/>
                    <a:pt x="2681" y="3330"/>
                  </a:cubicBezTo>
                  <a:cubicBezTo>
                    <a:pt x="2852" y="3273"/>
                    <a:pt x="2985" y="3133"/>
                    <a:pt x="3095" y="2995"/>
                  </a:cubicBezTo>
                  <a:cubicBezTo>
                    <a:pt x="3193" y="2873"/>
                    <a:pt x="3340" y="2798"/>
                    <a:pt x="3433" y="2669"/>
                  </a:cubicBezTo>
                  <a:cubicBezTo>
                    <a:pt x="3505" y="2568"/>
                    <a:pt x="3528" y="2415"/>
                    <a:pt x="3443" y="2324"/>
                  </a:cubicBezTo>
                  <a:cubicBezTo>
                    <a:pt x="3376" y="2253"/>
                    <a:pt x="3237" y="2217"/>
                    <a:pt x="3150" y="2175"/>
                  </a:cubicBezTo>
                  <a:cubicBezTo>
                    <a:pt x="3125" y="2161"/>
                    <a:pt x="3097" y="2147"/>
                    <a:pt x="3083" y="2121"/>
                  </a:cubicBezTo>
                  <a:cubicBezTo>
                    <a:pt x="3068" y="2091"/>
                    <a:pt x="3077" y="2053"/>
                    <a:pt x="3089" y="2020"/>
                  </a:cubicBezTo>
                  <a:cubicBezTo>
                    <a:pt x="3222" y="1622"/>
                    <a:pt x="3490" y="1285"/>
                    <a:pt x="3680" y="912"/>
                  </a:cubicBezTo>
                  <a:cubicBezTo>
                    <a:pt x="3734" y="804"/>
                    <a:pt x="3784" y="687"/>
                    <a:pt x="3773" y="567"/>
                  </a:cubicBezTo>
                  <a:cubicBezTo>
                    <a:pt x="3762" y="447"/>
                    <a:pt x="3673" y="324"/>
                    <a:pt x="3552" y="319"/>
                  </a:cubicBezTo>
                  <a:cubicBezTo>
                    <a:pt x="3404" y="312"/>
                    <a:pt x="3305" y="463"/>
                    <a:pt x="3237" y="595"/>
                  </a:cubicBezTo>
                  <a:cubicBezTo>
                    <a:pt x="3043" y="974"/>
                    <a:pt x="2849" y="1354"/>
                    <a:pt x="2654" y="1734"/>
                  </a:cubicBezTo>
                  <a:cubicBezTo>
                    <a:pt x="2615" y="1706"/>
                    <a:pt x="2576" y="1676"/>
                    <a:pt x="2537" y="1646"/>
                  </a:cubicBezTo>
                  <a:cubicBezTo>
                    <a:pt x="2631" y="1244"/>
                    <a:pt x="2725" y="844"/>
                    <a:pt x="2819" y="443"/>
                  </a:cubicBezTo>
                  <a:cubicBezTo>
                    <a:pt x="2852" y="299"/>
                    <a:pt x="2873" y="118"/>
                    <a:pt x="2753" y="34"/>
                  </a:cubicBezTo>
                  <a:cubicBezTo>
                    <a:pt x="2653" y="-37"/>
                    <a:pt x="2506" y="10"/>
                    <a:pt x="2426" y="104"/>
                  </a:cubicBezTo>
                  <a:cubicBezTo>
                    <a:pt x="2347" y="196"/>
                    <a:pt x="2318" y="320"/>
                    <a:pt x="2293" y="440"/>
                  </a:cubicBezTo>
                  <a:cubicBezTo>
                    <a:pt x="2229" y="733"/>
                    <a:pt x="2189" y="1044"/>
                    <a:pt x="2095" y="1329"/>
                  </a:cubicBezTo>
                  <a:cubicBezTo>
                    <a:pt x="2033" y="1274"/>
                    <a:pt x="1939" y="1300"/>
                    <a:pt x="1863" y="1330"/>
                  </a:cubicBezTo>
                  <a:cubicBezTo>
                    <a:pt x="1821" y="1345"/>
                    <a:pt x="1779" y="1361"/>
                    <a:pt x="1747" y="1390"/>
                  </a:cubicBezTo>
                  <a:cubicBezTo>
                    <a:pt x="1715" y="1419"/>
                    <a:pt x="1691" y="1464"/>
                    <a:pt x="1700" y="1506"/>
                  </a:cubicBezTo>
                  <a:cubicBezTo>
                    <a:pt x="1685" y="1466"/>
                    <a:pt x="1633" y="1454"/>
                    <a:pt x="1591" y="1459"/>
                  </a:cubicBezTo>
                  <a:cubicBezTo>
                    <a:pt x="1372" y="1483"/>
                    <a:pt x="1266" y="1647"/>
                    <a:pt x="1253" y="1859"/>
                  </a:cubicBezTo>
                  <a:cubicBezTo>
                    <a:pt x="1244" y="1985"/>
                    <a:pt x="1262" y="2111"/>
                    <a:pt x="1253" y="2236"/>
                  </a:cubicBezTo>
                  <a:cubicBezTo>
                    <a:pt x="1238" y="2427"/>
                    <a:pt x="1159" y="2613"/>
                    <a:pt x="1172" y="2805"/>
                  </a:cubicBezTo>
                  <a:cubicBezTo>
                    <a:pt x="1184" y="2997"/>
                    <a:pt x="1349" y="3204"/>
                    <a:pt x="1534" y="3154"/>
                  </a:cubicBezTo>
                  <a:cubicBezTo>
                    <a:pt x="1436" y="3563"/>
                    <a:pt x="1277" y="3952"/>
                    <a:pt x="1118" y="4341"/>
                  </a:cubicBezTo>
                  <a:cubicBezTo>
                    <a:pt x="887" y="4907"/>
                    <a:pt x="655" y="5474"/>
                    <a:pt x="424" y="6041"/>
                  </a:cubicBezTo>
                  <a:cubicBezTo>
                    <a:pt x="310" y="6317"/>
                    <a:pt x="211" y="6604"/>
                    <a:pt x="83" y="6874"/>
                  </a:cubicBezTo>
                  <a:cubicBezTo>
                    <a:pt x="-40" y="7135"/>
                    <a:pt x="-17" y="7323"/>
                    <a:pt x="96" y="7591"/>
                  </a:cubicBezTo>
                  <a:cubicBezTo>
                    <a:pt x="765" y="9161"/>
                    <a:pt x="1736" y="10654"/>
                    <a:pt x="2686" y="12069"/>
                  </a:cubicBezTo>
                  <a:cubicBezTo>
                    <a:pt x="2712" y="12107"/>
                    <a:pt x="2737" y="12146"/>
                    <a:pt x="2775" y="12172"/>
                  </a:cubicBezTo>
                  <a:cubicBezTo>
                    <a:pt x="2813" y="12198"/>
                    <a:pt x="2859" y="12209"/>
                    <a:pt x="2904" y="12219"/>
                  </a:cubicBezTo>
                  <a:cubicBezTo>
                    <a:pt x="3438" y="12338"/>
                    <a:pt x="3979" y="12412"/>
                    <a:pt x="4517" y="12504"/>
                  </a:cubicBezTo>
                  <a:cubicBezTo>
                    <a:pt x="4786" y="12550"/>
                    <a:pt x="5053" y="12602"/>
                    <a:pt x="5318" y="12664"/>
                  </a:cubicBezTo>
                  <a:cubicBezTo>
                    <a:pt x="5450" y="12696"/>
                    <a:pt x="5582" y="12731"/>
                    <a:pt x="5712" y="12769"/>
                  </a:cubicBezTo>
                  <a:cubicBezTo>
                    <a:pt x="5777" y="12789"/>
                    <a:pt x="5837" y="12812"/>
                    <a:pt x="5902" y="12812"/>
                  </a:cubicBezTo>
                  <a:cubicBezTo>
                    <a:pt x="5960" y="12812"/>
                    <a:pt x="5989" y="12765"/>
                    <a:pt x="6059" y="12792"/>
                  </a:cubicBezTo>
                  <a:cubicBezTo>
                    <a:pt x="6113" y="12812"/>
                    <a:pt x="6158" y="12854"/>
                    <a:pt x="6200" y="12894"/>
                  </a:cubicBezTo>
                  <a:cubicBezTo>
                    <a:pt x="6753" y="13424"/>
                    <a:pt x="7299" y="13962"/>
                    <a:pt x="7838" y="14507"/>
                  </a:cubicBezTo>
                  <a:cubicBezTo>
                    <a:pt x="7999" y="14669"/>
                    <a:pt x="8211" y="14938"/>
                    <a:pt x="8448" y="14983"/>
                  </a:cubicBezTo>
                  <a:cubicBezTo>
                    <a:pt x="8623" y="15016"/>
                    <a:pt x="8808" y="14996"/>
                    <a:pt x="8971" y="14928"/>
                  </a:cubicBezTo>
                  <a:cubicBezTo>
                    <a:pt x="9127" y="14863"/>
                    <a:pt x="9200" y="14766"/>
                    <a:pt x="9216" y="14658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2" name="Google Shape;3102;p72"/>
            <p:cNvSpPr/>
            <p:nvPr/>
          </p:nvSpPr>
          <p:spPr>
            <a:xfrm>
              <a:off x="3942424" y="2234488"/>
              <a:ext cx="243388" cy="122619"/>
            </a:xfrm>
            <a:custGeom>
              <a:avLst/>
              <a:gdLst/>
              <a:ahLst/>
              <a:cxnLst/>
              <a:rect l="l" t="t" r="r" b="b"/>
              <a:pathLst>
                <a:path w="1316" h="663" extrusionOk="0">
                  <a:moveTo>
                    <a:pt x="1027" y="634"/>
                  </a:moveTo>
                  <a:lnTo>
                    <a:pt x="1027" y="634"/>
                  </a:lnTo>
                  <a:cubicBezTo>
                    <a:pt x="1238" y="548"/>
                    <a:pt x="1402" y="291"/>
                    <a:pt x="1267" y="82"/>
                  </a:cubicBezTo>
                  <a:cubicBezTo>
                    <a:pt x="1210" y="-7"/>
                    <a:pt x="1127" y="15"/>
                    <a:pt x="1029" y="12"/>
                  </a:cubicBezTo>
                  <a:cubicBezTo>
                    <a:pt x="826" y="8"/>
                    <a:pt x="619" y="17"/>
                    <a:pt x="416" y="2"/>
                  </a:cubicBezTo>
                  <a:cubicBezTo>
                    <a:pt x="272" y="-9"/>
                    <a:pt x="107" y="22"/>
                    <a:pt x="28" y="164"/>
                  </a:cubicBezTo>
                  <a:cubicBezTo>
                    <a:pt x="-43" y="292"/>
                    <a:pt x="29" y="478"/>
                    <a:pt x="168" y="523"/>
                  </a:cubicBezTo>
                  <a:cubicBezTo>
                    <a:pt x="232" y="544"/>
                    <a:pt x="301" y="539"/>
                    <a:pt x="368" y="541"/>
                  </a:cubicBezTo>
                  <a:cubicBezTo>
                    <a:pt x="458" y="543"/>
                    <a:pt x="549" y="561"/>
                    <a:pt x="634" y="591"/>
                  </a:cubicBezTo>
                  <a:cubicBezTo>
                    <a:pt x="696" y="613"/>
                    <a:pt x="758" y="643"/>
                    <a:pt x="823" y="656"/>
                  </a:cubicBezTo>
                  <a:cubicBezTo>
                    <a:pt x="891" y="671"/>
                    <a:pt x="961" y="660"/>
                    <a:pt x="1027" y="634"/>
                  </a:cubicBezTo>
                  <a:close/>
                </a:path>
              </a:pathLst>
            </a:custGeom>
            <a:solidFill>
              <a:srgbClr val="9038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3" name="Google Shape;3103;p72"/>
            <p:cNvSpPr/>
            <p:nvPr/>
          </p:nvSpPr>
          <p:spPr>
            <a:xfrm>
              <a:off x="3774495" y="2056202"/>
              <a:ext cx="180321" cy="206953"/>
            </a:xfrm>
            <a:custGeom>
              <a:avLst/>
              <a:gdLst/>
              <a:ahLst/>
              <a:cxnLst/>
              <a:rect l="l" t="t" r="r" b="b"/>
              <a:pathLst>
                <a:path w="975" h="1119" extrusionOk="0">
                  <a:moveTo>
                    <a:pt x="777" y="1086"/>
                  </a:moveTo>
                  <a:lnTo>
                    <a:pt x="777" y="1086"/>
                  </a:lnTo>
                  <a:cubicBezTo>
                    <a:pt x="791" y="1077"/>
                    <a:pt x="805" y="1067"/>
                    <a:pt x="817" y="1056"/>
                  </a:cubicBezTo>
                  <a:cubicBezTo>
                    <a:pt x="873" y="1003"/>
                    <a:pt x="905" y="929"/>
                    <a:pt x="928" y="855"/>
                  </a:cubicBezTo>
                  <a:cubicBezTo>
                    <a:pt x="981" y="678"/>
                    <a:pt x="989" y="488"/>
                    <a:pt x="953" y="307"/>
                  </a:cubicBezTo>
                  <a:cubicBezTo>
                    <a:pt x="908" y="97"/>
                    <a:pt x="804" y="-65"/>
                    <a:pt x="574" y="25"/>
                  </a:cubicBezTo>
                  <a:cubicBezTo>
                    <a:pt x="532" y="40"/>
                    <a:pt x="490" y="56"/>
                    <a:pt x="458" y="85"/>
                  </a:cubicBezTo>
                  <a:cubicBezTo>
                    <a:pt x="426" y="114"/>
                    <a:pt x="402" y="159"/>
                    <a:pt x="411" y="201"/>
                  </a:cubicBezTo>
                  <a:cubicBezTo>
                    <a:pt x="396" y="161"/>
                    <a:pt x="344" y="149"/>
                    <a:pt x="302" y="154"/>
                  </a:cubicBezTo>
                  <a:cubicBezTo>
                    <a:pt x="-5" y="188"/>
                    <a:pt x="-28" y="449"/>
                    <a:pt x="19" y="695"/>
                  </a:cubicBezTo>
                  <a:cubicBezTo>
                    <a:pt x="34" y="772"/>
                    <a:pt x="54" y="849"/>
                    <a:pt x="97" y="913"/>
                  </a:cubicBezTo>
                  <a:cubicBezTo>
                    <a:pt x="140" y="978"/>
                    <a:pt x="211" y="1028"/>
                    <a:pt x="288" y="1031"/>
                  </a:cubicBezTo>
                  <a:cubicBezTo>
                    <a:pt x="366" y="1034"/>
                    <a:pt x="446" y="978"/>
                    <a:pt x="456" y="901"/>
                  </a:cubicBezTo>
                  <a:cubicBezTo>
                    <a:pt x="485" y="983"/>
                    <a:pt x="523" y="1072"/>
                    <a:pt x="603" y="1106"/>
                  </a:cubicBezTo>
                  <a:cubicBezTo>
                    <a:pt x="660" y="1130"/>
                    <a:pt x="725" y="1118"/>
                    <a:pt x="777" y="1086"/>
                  </a:cubicBezTo>
                  <a:close/>
                </a:path>
              </a:pathLst>
            </a:custGeom>
            <a:solidFill>
              <a:srgbClr val="9038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4" name="Google Shape;3104;p72"/>
            <p:cNvSpPr/>
            <p:nvPr/>
          </p:nvSpPr>
          <p:spPr>
            <a:xfrm>
              <a:off x="3883242" y="2059161"/>
              <a:ext cx="1480" cy="555"/>
            </a:xfrm>
            <a:custGeom>
              <a:avLst/>
              <a:gdLst/>
              <a:ahLst/>
              <a:cxnLst/>
              <a:rect l="l" t="t" r="r" b="b"/>
              <a:pathLst>
                <a:path w="8" h="3" extrusionOk="0">
                  <a:moveTo>
                    <a:pt x="8" y="0"/>
                  </a:moveTo>
                  <a:lnTo>
                    <a:pt x="8" y="0"/>
                  </a:lnTo>
                  <a:cubicBezTo>
                    <a:pt x="5" y="0"/>
                    <a:pt x="2" y="1"/>
                    <a:pt x="0" y="3"/>
                  </a:cubicBezTo>
                  <a:cubicBezTo>
                    <a:pt x="2" y="1"/>
                    <a:pt x="5" y="0"/>
                    <a:pt x="8" y="0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5" name="Google Shape;3105;p72"/>
            <p:cNvSpPr/>
            <p:nvPr/>
          </p:nvSpPr>
          <p:spPr>
            <a:xfrm>
              <a:off x="3883057" y="2058976"/>
              <a:ext cx="2219" cy="925"/>
            </a:xfrm>
            <a:custGeom>
              <a:avLst/>
              <a:gdLst/>
              <a:ahLst/>
              <a:cxnLst/>
              <a:rect l="l" t="t" r="r" b="b"/>
              <a:pathLst>
                <a:path w="12" h="5" extrusionOk="0">
                  <a:moveTo>
                    <a:pt x="12" y="0"/>
                  </a:moveTo>
                  <a:lnTo>
                    <a:pt x="12" y="0"/>
                  </a:lnTo>
                  <a:cubicBezTo>
                    <a:pt x="11" y="0"/>
                    <a:pt x="10" y="0"/>
                    <a:pt x="9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2"/>
                    <a:pt x="8" y="1"/>
                    <a:pt x="12" y="0"/>
                  </a:cubicBezTo>
                  <a:close/>
                </a:path>
              </a:pathLst>
            </a:custGeom>
            <a:solidFill>
              <a:srgbClr val="6F130F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6" name="Google Shape;3106;p72"/>
            <p:cNvSpPr/>
            <p:nvPr/>
          </p:nvSpPr>
          <p:spPr>
            <a:xfrm>
              <a:off x="3847363" y="2067854"/>
              <a:ext cx="17385" cy="25522"/>
            </a:xfrm>
            <a:custGeom>
              <a:avLst/>
              <a:gdLst/>
              <a:ahLst/>
              <a:cxnLst/>
              <a:rect l="l" t="t" r="r" b="b"/>
              <a:pathLst>
                <a:path w="94" h="138" extrusionOk="0">
                  <a:moveTo>
                    <a:pt x="94" y="0"/>
                  </a:moveTo>
                  <a:lnTo>
                    <a:pt x="94" y="0"/>
                  </a:lnTo>
                  <a:cubicBezTo>
                    <a:pt x="65" y="14"/>
                    <a:pt x="38" y="37"/>
                    <a:pt x="21" y="65"/>
                  </a:cubicBezTo>
                  <a:cubicBezTo>
                    <a:pt x="12" y="81"/>
                    <a:pt x="5" y="97"/>
                    <a:pt x="0" y="115"/>
                  </a:cubicBezTo>
                  <a:cubicBezTo>
                    <a:pt x="8" y="121"/>
                    <a:pt x="13" y="129"/>
                    <a:pt x="17" y="138"/>
                  </a:cubicBezTo>
                  <a:cubicBezTo>
                    <a:pt x="16" y="132"/>
                    <a:pt x="15" y="126"/>
                    <a:pt x="15" y="120"/>
                  </a:cubicBezTo>
                  <a:cubicBezTo>
                    <a:pt x="15" y="83"/>
                    <a:pt x="36" y="47"/>
                    <a:pt x="64" y="22"/>
                  </a:cubicBezTo>
                  <a:cubicBezTo>
                    <a:pt x="74" y="14"/>
                    <a:pt x="84" y="7"/>
                    <a:pt x="94" y="0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233" rIns="120000" bIns="6233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7" name="Google Shape;3107;p72"/>
            <p:cNvSpPr/>
            <p:nvPr/>
          </p:nvSpPr>
          <p:spPr>
            <a:xfrm>
              <a:off x="3857720" y="2222837"/>
              <a:ext cx="24413" cy="36064"/>
            </a:xfrm>
            <a:custGeom>
              <a:avLst/>
              <a:gdLst/>
              <a:ahLst/>
              <a:cxnLst/>
              <a:rect l="l" t="t" r="r" b="b"/>
              <a:pathLst>
                <a:path w="132" h="195" extrusionOk="0">
                  <a:moveTo>
                    <a:pt x="6" y="0"/>
                  </a:moveTo>
                  <a:lnTo>
                    <a:pt x="6" y="0"/>
                  </a:lnTo>
                  <a:cubicBezTo>
                    <a:pt x="5" y="8"/>
                    <a:pt x="3" y="16"/>
                    <a:pt x="0" y="23"/>
                  </a:cubicBezTo>
                  <a:cubicBezTo>
                    <a:pt x="14" y="59"/>
                    <a:pt x="30" y="95"/>
                    <a:pt x="53" y="126"/>
                  </a:cubicBezTo>
                  <a:cubicBezTo>
                    <a:pt x="74" y="154"/>
                    <a:pt x="101" y="178"/>
                    <a:pt x="132" y="195"/>
                  </a:cubicBezTo>
                  <a:cubicBezTo>
                    <a:pt x="66" y="155"/>
                    <a:pt x="33" y="73"/>
                    <a:pt x="6" y="0"/>
                  </a:cubicBezTo>
                  <a:close/>
                </a:path>
              </a:pathLst>
            </a:custGeom>
            <a:solidFill>
              <a:srgbClr val="6F130F"/>
            </a:solidFill>
            <a:ln>
              <a:noFill/>
            </a:ln>
          </p:spPr>
          <p:txBody>
            <a:bodyPr spcFirstLastPara="1" wrap="square" lIns="120000" tIns="33600" rIns="120000" bIns="336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8" name="Google Shape;3108;p72"/>
            <p:cNvSpPr/>
            <p:nvPr/>
          </p:nvSpPr>
          <p:spPr>
            <a:xfrm>
              <a:off x="3846068" y="2058791"/>
              <a:ext cx="46051" cy="203070"/>
            </a:xfrm>
            <a:custGeom>
              <a:avLst/>
              <a:gdLst/>
              <a:ahLst/>
              <a:cxnLst/>
              <a:rect l="l" t="t" r="r" b="b"/>
              <a:pathLst>
                <a:path w="249" h="1098" extrusionOk="0">
                  <a:moveTo>
                    <a:pt x="225" y="0"/>
                  </a:moveTo>
                  <a:lnTo>
                    <a:pt x="225" y="0"/>
                  </a:lnTo>
                  <a:cubicBezTo>
                    <a:pt x="221" y="0"/>
                    <a:pt x="216" y="0"/>
                    <a:pt x="212" y="1"/>
                  </a:cubicBezTo>
                  <a:cubicBezTo>
                    <a:pt x="208" y="2"/>
                    <a:pt x="204" y="3"/>
                    <a:pt x="200" y="6"/>
                  </a:cubicBezTo>
                  <a:cubicBezTo>
                    <a:pt x="199" y="6"/>
                    <a:pt x="199" y="6"/>
                    <a:pt x="198" y="7"/>
                  </a:cubicBezTo>
                  <a:cubicBezTo>
                    <a:pt x="182" y="14"/>
                    <a:pt x="170" y="25"/>
                    <a:pt x="158" y="35"/>
                  </a:cubicBezTo>
                  <a:cubicBezTo>
                    <a:pt x="138" y="36"/>
                    <a:pt x="120" y="42"/>
                    <a:pt x="101" y="49"/>
                  </a:cubicBezTo>
                  <a:cubicBezTo>
                    <a:pt x="91" y="56"/>
                    <a:pt x="81" y="63"/>
                    <a:pt x="71" y="71"/>
                  </a:cubicBezTo>
                  <a:cubicBezTo>
                    <a:pt x="43" y="96"/>
                    <a:pt x="22" y="132"/>
                    <a:pt x="22" y="169"/>
                  </a:cubicBezTo>
                  <a:cubicBezTo>
                    <a:pt x="22" y="175"/>
                    <a:pt x="23" y="181"/>
                    <a:pt x="24" y="187"/>
                  </a:cubicBezTo>
                  <a:lnTo>
                    <a:pt x="24" y="187"/>
                  </a:lnTo>
                  <a:cubicBezTo>
                    <a:pt x="20" y="178"/>
                    <a:pt x="15" y="170"/>
                    <a:pt x="7" y="164"/>
                  </a:cubicBezTo>
                  <a:cubicBezTo>
                    <a:pt x="5" y="172"/>
                    <a:pt x="3" y="181"/>
                    <a:pt x="2" y="190"/>
                  </a:cubicBezTo>
                  <a:cubicBezTo>
                    <a:pt x="-1" y="219"/>
                    <a:pt x="1" y="243"/>
                    <a:pt x="2" y="268"/>
                  </a:cubicBezTo>
                  <a:cubicBezTo>
                    <a:pt x="5" y="369"/>
                    <a:pt x="9" y="470"/>
                    <a:pt x="14" y="570"/>
                  </a:cubicBezTo>
                  <a:cubicBezTo>
                    <a:pt x="20" y="670"/>
                    <a:pt x="24" y="774"/>
                    <a:pt x="52" y="872"/>
                  </a:cubicBezTo>
                  <a:cubicBezTo>
                    <a:pt x="55" y="885"/>
                    <a:pt x="59" y="898"/>
                    <a:pt x="63" y="910"/>
                  </a:cubicBezTo>
                  <a:cubicBezTo>
                    <a:pt x="66" y="903"/>
                    <a:pt x="68" y="895"/>
                    <a:pt x="69" y="887"/>
                  </a:cubicBezTo>
                  <a:cubicBezTo>
                    <a:pt x="96" y="960"/>
                    <a:pt x="129" y="1042"/>
                    <a:pt x="195" y="1082"/>
                  </a:cubicBezTo>
                  <a:cubicBezTo>
                    <a:pt x="209" y="1089"/>
                    <a:pt x="225" y="1095"/>
                    <a:pt x="240" y="1098"/>
                  </a:cubicBezTo>
                  <a:cubicBezTo>
                    <a:pt x="194" y="1080"/>
                    <a:pt x="155" y="1045"/>
                    <a:pt x="130" y="1003"/>
                  </a:cubicBezTo>
                  <a:cubicBezTo>
                    <a:pt x="104" y="961"/>
                    <a:pt x="89" y="914"/>
                    <a:pt x="79" y="866"/>
                  </a:cubicBezTo>
                  <a:cubicBezTo>
                    <a:pt x="58" y="769"/>
                    <a:pt x="56" y="669"/>
                    <a:pt x="52" y="568"/>
                  </a:cubicBezTo>
                  <a:cubicBezTo>
                    <a:pt x="47" y="468"/>
                    <a:pt x="41" y="367"/>
                    <a:pt x="35" y="266"/>
                  </a:cubicBezTo>
                  <a:cubicBezTo>
                    <a:pt x="34" y="242"/>
                    <a:pt x="29" y="216"/>
                    <a:pt x="31" y="193"/>
                  </a:cubicBezTo>
                  <a:cubicBezTo>
                    <a:pt x="32" y="171"/>
                    <a:pt x="39" y="147"/>
                    <a:pt x="50" y="127"/>
                  </a:cubicBezTo>
                  <a:cubicBezTo>
                    <a:pt x="71" y="85"/>
                    <a:pt x="113" y="55"/>
                    <a:pt x="161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76" y="34"/>
                    <a:pt x="188" y="21"/>
                    <a:pt x="201" y="12"/>
                  </a:cubicBezTo>
                  <a:cubicBezTo>
                    <a:pt x="211" y="6"/>
                    <a:pt x="224" y="2"/>
                    <a:pt x="236" y="2"/>
                  </a:cubicBezTo>
                  <a:cubicBezTo>
                    <a:pt x="240" y="2"/>
                    <a:pt x="245" y="3"/>
                    <a:pt x="249" y="3"/>
                  </a:cubicBezTo>
                  <a:cubicBezTo>
                    <a:pt x="241" y="1"/>
                    <a:pt x="233" y="0"/>
                    <a:pt x="225" y="0"/>
                  </a:cubicBezTo>
                  <a:close/>
                </a:path>
              </a:pathLst>
            </a:custGeom>
            <a:solidFill>
              <a:srgbClr val="4E0C0A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09" name="Google Shape;3109;p72"/>
            <p:cNvSpPr/>
            <p:nvPr/>
          </p:nvSpPr>
          <p:spPr>
            <a:xfrm>
              <a:off x="3767097" y="4331015"/>
              <a:ext cx="901237" cy="395412"/>
            </a:xfrm>
            <a:custGeom>
              <a:avLst/>
              <a:gdLst/>
              <a:ahLst/>
              <a:cxnLst/>
              <a:rect l="l" t="t" r="r" b="b"/>
              <a:pathLst>
                <a:path w="4873" h="2138" extrusionOk="0">
                  <a:moveTo>
                    <a:pt x="271" y="1930"/>
                  </a:moveTo>
                  <a:lnTo>
                    <a:pt x="271" y="1930"/>
                  </a:lnTo>
                  <a:cubicBezTo>
                    <a:pt x="969" y="2038"/>
                    <a:pt x="1669" y="2021"/>
                    <a:pt x="2376" y="2072"/>
                  </a:cubicBezTo>
                  <a:cubicBezTo>
                    <a:pt x="2792" y="2102"/>
                    <a:pt x="3209" y="2131"/>
                    <a:pt x="3627" y="2138"/>
                  </a:cubicBezTo>
                  <a:cubicBezTo>
                    <a:pt x="3732" y="2139"/>
                    <a:pt x="4877" y="2084"/>
                    <a:pt x="4873" y="2071"/>
                  </a:cubicBezTo>
                  <a:cubicBezTo>
                    <a:pt x="4767" y="1664"/>
                    <a:pt x="4689" y="1250"/>
                    <a:pt x="4643" y="832"/>
                  </a:cubicBezTo>
                  <a:cubicBezTo>
                    <a:pt x="4642" y="824"/>
                    <a:pt x="3576" y="716"/>
                    <a:pt x="3476" y="699"/>
                  </a:cubicBezTo>
                  <a:cubicBezTo>
                    <a:pt x="3085" y="633"/>
                    <a:pt x="2698" y="547"/>
                    <a:pt x="2316" y="440"/>
                  </a:cubicBezTo>
                  <a:cubicBezTo>
                    <a:pt x="1908" y="326"/>
                    <a:pt x="1540" y="175"/>
                    <a:pt x="1151" y="20"/>
                  </a:cubicBezTo>
                  <a:cubicBezTo>
                    <a:pt x="1107" y="3"/>
                    <a:pt x="1054" y="-12"/>
                    <a:pt x="1017" y="15"/>
                  </a:cubicBezTo>
                  <a:cubicBezTo>
                    <a:pt x="997" y="31"/>
                    <a:pt x="986" y="55"/>
                    <a:pt x="977" y="79"/>
                  </a:cubicBezTo>
                  <a:cubicBezTo>
                    <a:pt x="900" y="275"/>
                    <a:pt x="823" y="472"/>
                    <a:pt x="746" y="668"/>
                  </a:cubicBezTo>
                  <a:cubicBezTo>
                    <a:pt x="684" y="826"/>
                    <a:pt x="623" y="983"/>
                    <a:pt x="544" y="1132"/>
                  </a:cubicBezTo>
                  <a:cubicBezTo>
                    <a:pt x="398" y="1406"/>
                    <a:pt x="198" y="1645"/>
                    <a:pt x="0" y="1881"/>
                  </a:cubicBezTo>
                  <a:cubicBezTo>
                    <a:pt x="90" y="1901"/>
                    <a:pt x="180" y="1916"/>
                    <a:pt x="271" y="1930"/>
                  </a:cubicBezTo>
                  <a:close/>
                </a:path>
              </a:pathLst>
            </a:custGeom>
            <a:solidFill>
              <a:srgbClr val="9038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0" name="Google Shape;3110;p72"/>
            <p:cNvSpPr/>
            <p:nvPr/>
          </p:nvSpPr>
          <p:spPr>
            <a:xfrm>
              <a:off x="3692010" y="3474908"/>
              <a:ext cx="1392451" cy="1221192"/>
            </a:xfrm>
            <a:custGeom>
              <a:avLst/>
              <a:gdLst/>
              <a:ahLst/>
              <a:cxnLst/>
              <a:rect l="l" t="t" r="r" b="b"/>
              <a:pathLst>
                <a:path w="7529" h="6603" extrusionOk="0">
                  <a:moveTo>
                    <a:pt x="7529" y="3781"/>
                  </a:moveTo>
                  <a:lnTo>
                    <a:pt x="7529" y="3781"/>
                  </a:lnTo>
                  <a:cubicBezTo>
                    <a:pt x="7495" y="3841"/>
                    <a:pt x="6181" y="2791"/>
                    <a:pt x="6063" y="2695"/>
                  </a:cubicBezTo>
                  <a:cubicBezTo>
                    <a:pt x="6084" y="2676"/>
                    <a:pt x="6083" y="2639"/>
                    <a:pt x="6062" y="2621"/>
                  </a:cubicBezTo>
                  <a:cubicBezTo>
                    <a:pt x="6041" y="2603"/>
                    <a:pt x="6005" y="2608"/>
                    <a:pt x="5989" y="2632"/>
                  </a:cubicBezTo>
                  <a:cubicBezTo>
                    <a:pt x="5992" y="2610"/>
                    <a:pt x="5994" y="2590"/>
                    <a:pt x="5996" y="2569"/>
                  </a:cubicBezTo>
                  <a:cubicBezTo>
                    <a:pt x="5777" y="2549"/>
                    <a:pt x="5563" y="2449"/>
                    <a:pt x="5355" y="2383"/>
                  </a:cubicBezTo>
                  <a:cubicBezTo>
                    <a:pt x="5238" y="2346"/>
                    <a:pt x="5121" y="2311"/>
                    <a:pt x="5004" y="2280"/>
                  </a:cubicBezTo>
                  <a:cubicBezTo>
                    <a:pt x="4907" y="2253"/>
                    <a:pt x="4751" y="2161"/>
                    <a:pt x="4652" y="2224"/>
                  </a:cubicBezTo>
                  <a:cubicBezTo>
                    <a:pt x="4612" y="2250"/>
                    <a:pt x="4587" y="2293"/>
                    <a:pt x="4560" y="2333"/>
                  </a:cubicBezTo>
                  <a:cubicBezTo>
                    <a:pt x="4491" y="2440"/>
                    <a:pt x="4411" y="2542"/>
                    <a:pt x="4309" y="2618"/>
                  </a:cubicBezTo>
                  <a:cubicBezTo>
                    <a:pt x="4065" y="2801"/>
                    <a:pt x="3702" y="2805"/>
                    <a:pt x="3453" y="2628"/>
                  </a:cubicBezTo>
                  <a:cubicBezTo>
                    <a:pt x="3205" y="2450"/>
                    <a:pt x="3091" y="2105"/>
                    <a:pt x="3185" y="1815"/>
                  </a:cubicBezTo>
                  <a:cubicBezTo>
                    <a:pt x="2975" y="1756"/>
                    <a:pt x="2818" y="1626"/>
                    <a:pt x="2732" y="1426"/>
                  </a:cubicBezTo>
                  <a:cubicBezTo>
                    <a:pt x="2709" y="1372"/>
                    <a:pt x="2694" y="1307"/>
                    <a:pt x="2642" y="1280"/>
                  </a:cubicBezTo>
                  <a:cubicBezTo>
                    <a:pt x="2617" y="1266"/>
                    <a:pt x="2587" y="1264"/>
                    <a:pt x="2562" y="1251"/>
                  </a:cubicBezTo>
                  <a:cubicBezTo>
                    <a:pt x="2529" y="1234"/>
                    <a:pt x="2508" y="1202"/>
                    <a:pt x="2489" y="1170"/>
                  </a:cubicBezTo>
                  <a:cubicBezTo>
                    <a:pt x="2225" y="745"/>
                    <a:pt x="1939" y="376"/>
                    <a:pt x="1608" y="0"/>
                  </a:cubicBezTo>
                  <a:cubicBezTo>
                    <a:pt x="950" y="567"/>
                    <a:pt x="415" y="1274"/>
                    <a:pt x="47" y="2062"/>
                  </a:cubicBezTo>
                  <a:cubicBezTo>
                    <a:pt x="64" y="2026"/>
                    <a:pt x="1320" y="2650"/>
                    <a:pt x="1467" y="2690"/>
                  </a:cubicBezTo>
                  <a:cubicBezTo>
                    <a:pt x="1125" y="3326"/>
                    <a:pt x="623" y="3875"/>
                    <a:pt x="19" y="4273"/>
                  </a:cubicBezTo>
                  <a:cubicBezTo>
                    <a:pt x="-133" y="4373"/>
                    <a:pt x="689" y="5120"/>
                    <a:pt x="777" y="5194"/>
                  </a:cubicBezTo>
                  <a:cubicBezTo>
                    <a:pt x="1136" y="5492"/>
                    <a:pt x="1517" y="5769"/>
                    <a:pt x="1931" y="5983"/>
                  </a:cubicBezTo>
                  <a:cubicBezTo>
                    <a:pt x="1977" y="6006"/>
                    <a:pt x="2022" y="6029"/>
                    <a:pt x="2068" y="6051"/>
                  </a:cubicBezTo>
                  <a:cubicBezTo>
                    <a:pt x="3090" y="6537"/>
                    <a:pt x="4255" y="6613"/>
                    <a:pt x="5386" y="6602"/>
                  </a:cubicBezTo>
                  <a:cubicBezTo>
                    <a:pt x="5355" y="6357"/>
                    <a:pt x="5324" y="6112"/>
                    <a:pt x="5293" y="5866"/>
                  </a:cubicBezTo>
                  <a:cubicBezTo>
                    <a:pt x="5416" y="5813"/>
                    <a:pt x="5410" y="5597"/>
                    <a:pt x="5283" y="5551"/>
                  </a:cubicBezTo>
                  <a:cubicBezTo>
                    <a:pt x="5347" y="5216"/>
                    <a:pt x="5411" y="4881"/>
                    <a:pt x="5475" y="4546"/>
                  </a:cubicBezTo>
                  <a:cubicBezTo>
                    <a:pt x="5466" y="4594"/>
                    <a:pt x="5726" y="4788"/>
                    <a:pt x="5766" y="4832"/>
                  </a:cubicBezTo>
                  <a:cubicBezTo>
                    <a:pt x="5897" y="4974"/>
                    <a:pt x="6032" y="5111"/>
                    <a:pt x="6171" y="5244"/>
                  </a:cubicBezTo>
                  <a:cubicBezTo>
                    <a:pt x="6195" y="5267"/>
                    <a:pt x="6222" y="5291"/>
                    <a:pt x="6255" y="5289"/>
                  </a:cubicBezTo>
                  <a:cubicBezTo>
                    <a:pt x="6283" y="5288"/>
                    <a:pt x="6305" y="5270"/>
                    <a:pt x="6326" y="5251"/>
                  </a:cubicBezTo>
                  <a:cubicBezTo>
                    <a:pt x="6805" y="4832"/>
                    <a:pt x="7213" y="4333"/>
                    <a:pt x="7529" y="37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1" name="Google Shape;3111;p72"/>
            <p:cNvSpPr/>
            <p:nvPr/>
          </p:nvSpPr>
          <p:spPr>
            <a:xfrm>
              <a:off x="4015107" y="3956318"/>
              <a:ext cx="555760" cy="520435"/>
            </a:xfrm>
            <a:custGeom>
              <a:avLst/>
              <a:gdLst/>
              <a:ahLst/>
              <a:cxnLst/>
              <a:rect l="l" t="t" r="r" b="b"/>
              <a:pathLst>
                <a:path w="3005" h="2814" extrusionOk="0">
                  <a:moveTo>
                    <a:pt x="2824" y="703"/>
                  </a:moveTo>
                  <a:lnTo>
                    <a:pt x="2824" y="703"/>
                  </a:lnTo>
                  <a:cubicBezTo>
                    <a:pt x="3091" y="932"/>
                    <a:pt x="3026" y="1418"/>
                    <a:pt x="2868" y="1686"/>
                  </a:cubicBezTo>
                  <a:cubicBezTo>
                    <a:pt x="2766" y="1858"/>
                    <a:pt x="2621" y="1999"/>
                    <a:pt x="2470" y="2131"/>
                  </a:cubicBezTo>
                  <a:cubicBezTo>
                    <a:pt x="2093" y="2456"/>
                    <a:pt x="1651" y="2729"/>
                    <a:pt x="1158" y="2802"/>
                  </a:cubicBezTo>
                  <a:cubicBezTo>
                    <a:pt x="1053" y="2818"/>
                    <a:pt x="943" y="2823"/>
                    <a:pt x="844" y="2786"/>
                  </a:cubicBezTo>
                  <a:cubicBezTo>
                    <a:pt x="600" y="2695"/>
                    <a:pt x="392" y="2327"/>
                    <a:pt x="275" y="2108"/>
                  </a:cubicBezTo>
                  <a:cubicBezTo>
                    <a:pt x="120" y="1819"/>
                    <a:pt x="25" y="1496"/>
                    <a:pt x="5" y="1169"/>
                  </a:cubicBezTo>
                  <a:cubicBezTo>
                    <a:pt x="-15" y="885"/>
                    <a:pt x="23" y="589"/>
                    <a:pt x="166" y="344"/>
                  </a:cubicBezTo>
                  <a:cubicBezTo>
                    <a:pt x="286" y="140"/>
                    <a:pt x="508" y="-31"/>
                    <a:pt x="742" y="5"/>
                  </a:cubicBezTo>
                  <a:cubicBezTo>
                    <a:pt x="964" y="39"/>
                    <a:pt x="1119" y="244"/>
                    <a:pt x="1208" y="450"/>
                  </a:cubicBezTo>
                  <a:cubicBezTo>
                    <a:pt x="1331" y="739"/>
                    <a:pt x="1372" y="1064"/>
                    <a:pt x="1322" y="1375"/>
                  </a:cubicBezTo>
                  <a:cubicBezTo>
                    <a:pt x="1521" y="1015"/>
                    <a:pt x="1872" y="740"/>
                    <a:pt x="2271" y="635"/>
                  </a:cubicBezTo>
                  <a:cubicBezTo>
                    <a:pt x="2458" y="585"/>
                    <a:pt x="2677" y="578"/>
                    <a:pt x="2824" y="7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2" name="Google Shape;3112;p72"/>
            <p:cNvSpPr/>
            <p:nvPr/>
          </p:nvSpPr>
          <p:spPr>
            <a:xfrm>
              <a:off x="4088900" y="4078936"/>
              <a:ext cx="126317" cy="221934"/>
            </a:xfrm>
            <a:custGeom>
              <a:avLst/>
              <a:gdLst/>
              <a:ahLst/>
              <a:cxnLst/>
              <a:rect l="l" t="t" r="r" b="b"/>
              <a:pathLst>
                <a:path w="683" h="1200" extrusionOk="0">
                  <a:moveTo>
                    <a:pt x="20" y="587"/>
                  </a:moveTo>
                  <a:lnTo>
                    <a:pt x="20" y="587"/>
                  </a:lnTo>
                  <a:cubicBezTo>
                    <a:pt x="-10" y="443"/>
                    <a:pt x="-13" y="285"/>
                    <a:pt x="61" y="159"/>
                  </a:cubicBezTo>
                  <a:cubicBezTo>
                    <a:pt x="136" y="32"/>
                    <a:pt x="307" y="-44"/>
                    <a:pt x="435" y="26"/>
                  </a:cubicBezTo>
                  <a:cubicBezTo>
                    <a:pt x="751" y="198"/>
                    <a:pt x="706" y="687"/>
                    <a:pt x="621" y="970"/>
                  </a:cubicBezTo>
                  <a:cubicBezTo>
                    <a:pt x="566" y="1156"/>
                    <a:pt x="443" y="1287"/>
                    <a:pt x="262" y="1129"/>
                  </a:cubicBezTo>
                  <a:cubicBezTo>
                    <a:pt x="130" y="1013"/>
                    <a:pt x="55" y="749"/>
                    <a:pt x="20" y="58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3" name="Google Shape;3113;p72"/>
            <p:cNvSpPr/>
            <p:nvPr/>
          </p:nvSpPr>
          <p:spPr>
            <a:xfrm>
              <a:off x="4273844" y="4168634"/>
              <a:ext cx="195117" cy="176992"/>
            </a:xfrm>
            <a:custGeom>
              <a:avLst/>
              <a:gdLst/>
              <a:ahLst/>
              <a:cxnLst/>
              <a:rect l="l" t="t" r="r" b="b"/>
              <a:pathLst>
                <a:path w="1055" h="957" extrusionOk="0">
                  <a:moveTo>
                    <a:pt x="40" y="545"/>
                  </a:moveTo>
                  <a:lnTo>
                    <a:pt x="40" y="545"/>
                  </a:lnTo>
                  <a:cubicBezTo>
                    <a:pt x="-45" y="756"/>
                    <a:pt x="-11" y="980"/>
                    <a:pt x="307" y="955"/>
                  </a:cubicBezTo>
                  <a:cubicBezTo>
                    <a:pt x="526" y="939"/>
                    <a:pt x="762" y="799"/>
                    <a:pt x="906" y="637"/>
                  </a:cubicBezTo>
                  <a:cubicBezTo>
                    <a:pt x="1028" y="499"/>
                    <a:pt x="1153" y="149"/>
                    <a:pt x="939" y="33"/>
                  </a:cubicBezTo>
                  <a:cubicBezTo>
                    <a:pt x="865" y="-7"/>
                    <a:pt x="775" y="-6"/>
                    <a:pt x="692" y="9"/>
                  </a:cubicBezTo>
                  <a:cubicBezTo>
                    <a:pt x="548" y="36"/>
                    <a:pt x="412" y="102"/>
                    <a:pt x="301" y="196"/>
                  </a:cubicBezTo>
                  <a:cubicBezTo>
                    <a:pt x="239" y="250"/>
                    <a:pt x="186" y="311"/>
                    <a:pt x="137" y="376"/>
                  </a:cubicBezTo>
                  <a:cubicBezTo>
                    <a:pt x="98" y="427"/>
                    <a:pt x="64" y="486"/>
                    <a:pt x="40" y="5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4" name="Google Shape;3114;p72"/>
            <p:cNvSpPr/>
            <p:nvPr/>
          </p:nvSpPr>
          <p:spPr>
            <a:xfrm>
              <a:off x="3916347" y="3700540"/>
              <a:ext cx="226188" cy="360088"/>
            </a:xfrm>
            <a:custGeom>
              <a:avLst/>
              <a:gdLst/>
              <a:ahLst/>
              <a:cxnLst/>
              <a:rect l="l" t="t" r="r" b="b"/>
              <a:pathLst>
                <a:path w="1223" h="1947" extrusionOk="0">
                  <a:moveTo>
                    <a:pt x="572" y="949"/>
                  </a:moveTo>
                  <a:lnTo>
                    <a:pt x="572" y="949"/>
                  </a:lnTo>
                  <a:cubicBezTo>
                    <a:pt x="371" y="1276"/>
                    <a:pt x="175" y="1605"/>
                    <a:pt x="0" y="1947"/>
                  </a:cubicBezTo>
                  <a:cubicBezTo>
                    <a:pt x="457" y="1326"/>
                    <a:pt x="829" y="659"/>
                    <a:pt x="1223" y="0"/>
                  </a:cubicBezTo>
                  <a:cubicBezTo>
                    <a:pt x="970" y="290"/>
                    <a:pt x="780" y="626"/>
                    <a:pt x="572" y="949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5" name="Google Shape;3115;p72"/>
            <p:cNvSpPr/>
            <p:nvPr/>
          </p:nvSpPr>
          <p:spPr>
            <a:xfrm>
              <a:off x="4042479" y="3723288"/>
              <a:ext cx="140373" cy="178657"/>
            </a:xfrm>
            <a:custGeom>
              <a:avLst/>
              <a:gdLst/>
              <a:ahLst/>
              <a:cxnLst/>
              <a:rect l="l" t="t" r="r" b="b"/>
              <a:pathLst>
                <a:path w="759" h="966" extrusionOk="0">
                  <a:moveTo>
                    <a:pt x="0" y="966"/>
                  </a:moveTo>
                  <a:lnTo>
                    <a:pt x="0" y="966"/>
                  </a:lnTo>
                  <a:cubicBezTo>
                    <a:pt x="250" y="659"/>
                    <a:pt x="520" y="315"/>
                    <a:pt x="759" y="0"/>
                  </a:cubicBezTo>
                  <a:cubicBezTo>
                    <a:pt x="435" y="256"/>
                    <a:pt x="171" y="591"/>
                    <a:pt x="0" y="966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6" name="Google Shape;3116;p72"/>
            <p:cNvSpPr/>
            <p:nvPr/>
          </p:nvSpPr>
          <p:spPr>
            <a:xfrm>
              <a:off x="4700694" y="3967230"/>
              <a:ext cx="99131" cy="382836"/>
            </a:xfrm>
            <a:custGeom>
              <a:avLst/>
              <a:gdLst/>
              <a:ahLst/>
              <a:cxnLst/>
              <a:rect l="l" t="t" r="r" b="b"/>
              <a:pathLst>
                <a:path w="536" h="2070" extrusionOk="0">
                  <a:moveTo>
                    <a:pt x="2" y="2070"/>
                  </a:moveTo>
                  <a:lnTo>
                    <a:pt x="2" y="2070"/>
                  </a:lnTo>
                  <a:cubicBezTo>
                    <a:pt x="87" y="1358"/>
                    <a:pt x="264" y="664"/>
                    <a:pt x="536" y="0"/>
                  </a:cubicBezTo>
                  <a:cubicBezTo>
                    <a:pt x="170" y="619"/>
                    <a:pt x="-19" y="1350"/>
                    <a:pt x="2" y="2070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7" name="Google Shape;3117;p72"/>
            <p:cNvSpPr/>
            <p:nvPr/>
          </p:nvSpPr>
          <p:spPr>
            <a:xfrm>
              <a:off x="4724552" y="3959647"/>
              <a:ext cx="35509" cy="138154"/>
            </a:xfrm>
            <a:custGeom>
              <a:avLst/>
              <a:gdLst/>
              <a:ahLst/>
              <a:cxnLst/>
              <a:rect l="l" t="t" r="r" b="b"/>
              <a:pathLst>
                <a:path w="192" h="747" extrusionOk="0">
                  <a:moveTo>
                    <a:pt x="192" y="0"/>
                  </a:moveTo>
                  <a:lnTo>
                    <a:pt x="192" y="0"/>
                  </a:lnTo>
                  <a:cubicBezTo>
                    <a:pt x="56" y="222"/>
                    <a:pt x="-12" y="487"/>
                    <a:pt x="2" y="747"/>
                  </a:cubicBezTo>
                  <a:cubicBezTo>
                    <a:pt x="92" y="505"/>
                    <a:pt x="155" y="256"/>
                    <a:pt x="192" y="0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8" name="Google Shape;3118;p72"/>
            <p:cNvSpPr/>
            <p:nvPr/>
          </p:nvSpPr>
          <p:spPr>
            <a:xfrm>
              <a:off x="4767829" y="4006623"/>
              <a:ext cx="54189" cy="88959"/>
            </a:xfrm>
            <a:custGeom>
              <a:avLst/>
              <a:gdLst/>
              <a:ahLst/>
              <a:cxnLst/>
              <a:rect l="l" t="t" r="r" b="b"/>
              <a:pathLst>
                <a:path w="293" h="481" extrusionOk="0">
                  <a:moveTo>
                    <a:pt x="0" y="481"/>
                  </a:moveTo>
                  <a:lnTo>
                    <a:pt x="0" y="481"/>
                  </a:lnTo>
                  <a:cubicBezTo>
                    <a:pt x="123" y="337"/>
                    <a:pt x="222" y="177"/>
                    <a:pt x="293" y="0"/>
                  </a:cubicBezTo>
                  <a:cubicBezTo>
                    <a:pt x="137" y="113"/>
                    <a:pt x="30" y="292"/>
                    <a:pt x="0" y="481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19" name="Google Shape;3119;p72"/>
            <p:cNvSpPr/>
            <p:nvPr/>
          </p:nvSpPr>
          <p:spPr>
            <a:xfrm>
              <a:off x="4176378" y="3946146"/>
              <a:ext cx="449231" cy="119844"/>
            </a:xfrm>
            <a:custGeom>
              <a:avLst/>
              <a:gdLst/>
              <a:ahLst/>
              <a:cxnLst/>
              <a:rect l="l" t="t" r="r" b="b"/>
              <a:pathLst>
                <a:path w="2429" h="648" extrusionOk="0">
                  <a:moveTo>
                    <a:pt x="150" y="483"/>
                  </a:moveTo>
                  <a:lnTo>
                    <a:pt x="150" y="483"/>
                  </a:lnTo>
                  <a:cubicBezTo>
                    <a:pt x="305" y="542"/>
                    <a:pt x="305" y="542"/>
                    <a:pt x="305" y="542"/>
                  </a:cubicBezTo>
                  <a:cubicBezTo>
                    <a:pt x="1051" y="786"/>
                    <a:pt x="1910" y="611"/>
                    <a:pt x="2429" y="0"/>
                  </a:cubicBezTo>
                  <a:cubicBezTo>
                    <a:pt x="1888" y="568"/>
                    <a:pt x="1052" y="738"/>
                    <a:pt x="310" y="524"/>
                  </a:cubicBezTo>
                  <a:cubicBezTo>
                    <a:pt x="153" y="474"/>
                    <a:pt x="153" y="474"/>
                    <a:pt x="153" y="474"/>
                  </a:cubicBezTo>
                  <a:cubicBezTo>
                    <a:pt x="0" y="413"/>
                    <a:pt x="0" y="413"/>
                    <a:pt x="0" y="413"/>
                  </a:cubicBezTo>
                  <a:lnTo>
                    <a:pt x="150" y="483"/>
                  </a:ln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0" name="Google Shape;3120;p72"/>
            <p:cNvSpPr/>
            <p:nvPr/>
          </p:nvSpPr>
          <p:spPr>
            <a:xfrm>
              <a:off x="4300661" y="3999780"/>
              <a:ext cx="361752" cy="140003"/>
            </a:xfrm>
            <a:custGeom>
              <a:avLst/>
              <a:gdLst/>
              <a:ahLst/>
              <a:cxnLst/>
              <a:rect l="l" t="t" r="r" b="b"/>
              <a:pathLst>
                <a:path w="1956" h="757" extrusionOk="0">
                  <a:moveTo>
                    <a:pt x="1763" y="188"/>
                  </a:moveTo>
                  <a:lnTo>
                    <a:pt x="1763" y="188"/>
                  </a:lnTo>
                  <a:cubicBezTo>
                    <a:pt x="1272" y="597"/>
                    <a:pt x="617" y="695"/>
                    <a:pt x="0" y="757"/>
                  </a:cubicBezTo>
                  <a:cubicBezTo>
                    <a:pt x="623" y="744"/>
                    <a:pt x="1297" y="636"/>
                    <a:pt x="1775" y="202"/>
                  </a:cubicBezTo>
                  <a:cubicBezTo>
                    <a:pt x="1841" y="140"/>
                    <a:pt x="1903" y="74"/>
                    <a:pt x="1956" y="0"/>
                  </a:cubicBezTo>
                  <a:cubicBezTo>
                    <a:pt x="1896" y="68"/>
                    <a:pt x="1833" y="132"/>
                    <a:pt x="1763" y="188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1" name="Google Shape;3121;p72"/>
            <p:cNvSpPr/>
            <p:nvPr/>
          </p:nvSpPr>
          <p:spPr>
            <a:xfrm>
              <a:off x="3790955" y="4278676"/>
              <a:ext cx="789160" cy="322914"/>
            </a:xfrm>
            <a:custGeom>
              <a:avLst/>
              <a:gdLst/>
              <a:ahLst/>
              <a:cxnLst/>
              <a:rect l="l" t="t" r="r" b="b"/>
              <a:pathLst>
                <a:path w="4267" h="1746" extrusionOk="0">
                  <a:moveTo>
                    <a:pt x="3668" y="1728"/>
                  </a:moveTo>
                  <a:lnTo>
                    <a:pt x="3668" y="1728"/>
                  </a:lnTo>
                  <a:cubicBezTo>
                    <a:pt x="2572" y="1689"/>
                    <a:pt x="1487" y="1309"/>
                    <a:pt x="613" y="645"/>
                  </a:cubicBezTo>
                  <a:cubicBezTo>
                    <a:pt x="377" y="467"/>
                    <a:pt x="134" y="271"/>
                    <a:pt x="0" y="0"/>
                  </a:cubicBezTo>
                  <a:cubicBezTo>
                    <a:pt x="124" y="276"/>
                    <a:pt x="364" y="482"/>
                    <a:pt x="599" y="665"/>
                  </a:cubicBezTo>
                  <a:cubicBezTo>
                    <a:pt x="1426" y="1317"/>
                    <a:pt x="2465" y="1693"/>
                    <a:pt x="3517" y="1742"/>
                  </a:cubicBezTo>
                  <a:cubicBezTo>
                    <a:pt x="3766" y="1752"/>
                    <a:pt x="4020" y="1743"/>
                    <a:pt x="4267" y="1717"/>
                  </a:cubicBezTo>
                  <a:cubicBezTo>
                    <a:pt x="4070" y="1729"/>
                    <a:pt x="3865" y="1738"/>
                    <a:pt x="3668" y="1728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2" name="Google Shape;3122;p72"/>
            <p:cNvSpPr/>
            <p:nvPr/>
          </p:nvSpPr>
          <p:spPr>
            <a:xfrm>
              <a:off x="3903771" y="4141632"/>
              <a:ext cx="187164" cy="178102"/>
            </a:xfrm>
            <a:custGeom>
              <a:avLst/>
              <a:gdLst/>
              <a:ahLst/>
              <a:cxnLst/>
              <a:rect l="l" t="t" r="r" b="b"/>
              <a:pathLst>
                <a:path w="1012" h="963" extrusionOk="0">
                  <a:moveTo>
                    <a:pt x="1012" y="963"/>
                  </a:moveTo>
                  <a:lnTo>
                    <a:pt x="1012" y="963"/>
                  </a:lnTo>
                  <a:cubicBezTo>
                    <a:pt x="990" y="944"/>
                    <a:pt x="967" y="926"/>
                    <a:pt x="944" y="908"/>
                  </a:cubicBezTo>
                  <a:cubicBezTo>
                    <a:pt x="602" y="636"/>
                    <a:pt x="287" y="331"/>
                    <a:pt x="0" y="0"/>
                  </a:cubicBezTo>
                  <a:cubicBezTo>
                    <a:pt x="266" y="386"/>
                    <a:pt x="614" y="717"/>
                    <a:pt x="1012" y="963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3" name="Google Shape;3123;p72"/>
            <p:cNvSpPr/>
            <p:nvPr/>
          </p:nvSpPr>
          <p:spPr>
            <a:xfrm>
              <a:off x="4244623" y="3789498"/>
              <a:ext cx="343998" cy="218975"/>
            </a:xfrm>
            <a:custGeom>
              <a:avLst/>
              <a:gdLst/>
              <a:ahLst/>
              <a:cxnLst/>
              <a:rect l="l" t="t" r="r" b="b"/>
              <a:pathLst>
                <a:path w="1860" h="1184" extrusionOk="0">
                  <a:moveTo>
                    <a:pt x="273" y="965"/>
                  </a:moveTo>
                  <a:lnTo>
                    <a:pt x="273" y="965"/>
                  </a:lnTo>
                  <a:cubicBezTo>
                    <a:pt x="537" y="1206"/>
                    <a:pt x="960" y="1254"/>
                    <a:pt x="1271" y="1077"/>
                  </a:cubicBezTo>
                  <a:cubicBezTo>
                    <a:pt x="1520" y="935"/>
                    <a:pt x="1726" y="773"/>
                    <a:pt x="1855" y="509"/>
                  </a:cubicBezTo>
                  <a:cubicBezTo>
                    <a:pt x="1859" y="502"/>
                    <a:pt x="1863" y="492"/>
                    <a:pt x="1858" y="485"/>
                  </a:cubicBezTo>
                  <a:cubicBezTo>
                    <a:pt x="1855" y="481"/>
                    <a:pt x="1850" y="479"/>
                    <a:pt x="1845" y="477"/>
                  </a:cubicBezTo>
                  <a:cubicBezTo>
                    <a:pt x="1806" y="463"/>
                    <a:pt x="1766" y="448"/>
                    <a:pt x="1726" y="435"/>
                  </a:cubicBezTo>
                  <a:cubicBezTo>
                    <a:pt x="1687" y="421"/>
                    <a:pt x="1643" y="407"/>
                    <a:pt x="1605" y="424"/>
                  </a:cubicBezTo>
                  <a:cubicBezTo>
                    <a:pt x="1576" y="437"/>
                    <a:pt x="1557" y="464"/>
                    <a:pt x="1539" y="489"/>
                  </a:cubicBezTo>
                  <a:cubicBezTo>
                    <a:pt x="1307" y="827"/>
                    <a:pt x="913" y="1066"/>
                    <a:pt x="532" y="770"/>
                  </a:cubicBezTo>
                  <a:cubicBezTo>
                    <a:pt x="353" y="631"/>
                    <a:pt x="259" y="394"/>
                    <a:pt x="293" y="171"/>
                  </a:cubicBezTo>
                  <a:cubicBezTo>
                    <a:pt x="296" y="149"/>
                    <a:pt x="301" y="127"/>
                    <a:pt x="296" y="105"/>
                  </a:cubicBezTo>
                  <a:cubicBezTo>
                    <a:pt x="277" y="24"/>
                    <a:pt x="102" y="-26"/>
                    <a:pt x="59" y="14"/>
                  </a:cubicBezTo>
                  <a:cubicBezTo>
                    <a:pt x="-5" y="72"/>
                    <a:pt x="-2" y="276"/>
                    <a:pt x="1" y="354"/>
                  </a:cubicBezTo>
                  <a:cubicBezTo>
                    <a:pt x="8" y="582"/>
                    <a:pt x="104" y="809"/>
                    <a:pt x="273" y="9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4" name="Google Shape;3124;p72"/>
            <p:cNvSpPr/>
            <p:nvPr/>
          </p:nvSpPr>
          <p:spPr>
            <a:xfrm>
              <a:off x="3687941" y="3454565"/>
              <a:ext cx="341408" cy="436285"/>
            </a:xfrm>
            <a:custGeom>
              <a:avLst/>
              <a:gdLst/>
              <a:ahLst/>
              <a:cxnLst/>
              <a:rect l="l" t="t" r="r" b="b"/>
              <a:pathLst>
                <a:path w="1846" h="2359" extrusionOk="0">
                  <a:moveTo>
                    <a:pt x="1846" y="260"/>
                  </a:moveTo>
                  <a:lnTo>
                    <a:pt x="1846" y="260"/>
                  </a:lnTo>
                  <a:cubicBezTo>
                    <a:pt x="1815" y="151"/>
                    <a:pt x="1740" y="56"/>
                    <a:pt x="1640" y="1"/>
                  </a:cubicBezTo>
                  <a:cubicBezTo>
                    <a:pt x="1591" y="-25"/>
                    <a:pt x="1220" y="336"/>
                    <a:pt x="1172" y="381"/>
                  </a:cubicBezTo>
                  <a:cubicBezTo>
                    <a:pt x="1024" y="518"/>
                    <a:pt x="887" y="665"/>
                    <a:pt x="758" y="820"/>
                  </a:cubicBezTo>
                  <a:cubicBezTo>
                    <a:pt x="442" y="1202"/>
                    <a:pt x="222" y="1597"/>
                    <a:pt x="37" y="2058"/>
                  </a:cubicBezTo>
                  <a:cubicBezTo>
                    <a:pt x="18" y="2106"/>
                    <a:pt x="-1" y="2156"/>
                    <a:pt x="0" y="2207"/>
                  </a:cubicBezTo>
                  <a:cubicBezTo>
                    <a:pt x="90" y="2257"/>
                    <a:pt x="180" y="2307"/>
                    <a:pt x="269" y="2356"/>
                  </a:cubicBezTo>
                  <a:cubicBezTo>
                    <a:pt x="335" y="2394"/>
                    <a:pt x="513" y="1953"/>
                    <a:pt x="536" y="1913"/>
                  </a:cubicBezTo>
                  <a:cubicBezTo>
                    <a:pt x="644" y="1730"/>
                    <a:pt x="760" y="1553"/>
                    <a:pt x="883" y="1379"/>
                  </a:cubicBezTo>
                  <a:cubicBezTo>
                    <a:pt x="1168" y="977"/>
                    <a:pt x="1490" y="602"/>
                    <a:pt x="1846" y="2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5" name="Google Shape;3125;p72"/>
            <p:cNvSpPr/>
            <p:nvPr/>
          </p:nvSpPr>
          <p:spPr>
            <a:xfrm>
              <a:off x="4787803" y="4131275"/>
              <a:ext cx="316071" cy="340484"/>
            </a:xfrm>
            <a:custGeom>
              <a:avLst/>
              <a:gdLst/>
              <a:ahLst/>
              <a:cxnLst/>
              <a:rect l="l" t="t" r="r" b="b"/>
              <a:pathLst>
                <a:path w="1709" h="1841" extrusionOk="0">
                  <a:moveTo>
                    <a:pt x="0" y="1573"/>
                  </a:moveTo>
                  <a:lnTo>
                    <a:pt x="0" y="1573"/>
                  </a:lnTo>
                  <a:cubicBezTo>
                    <a:pt x="535" y="1132"/>
                    <a:pt x="1005" y="613"/>
                    <a:pt x="1391" y="38"/>
                  </a:cubicBezTo>
                  <a:cubicBezTo>
                    <a:pt x="1401" y="23"/>
                    <a:pt x="1412" y="7"/>
                    <a:pt x="1429" y="2"/>
                  </a:cubicBezTo>
                  <a:cubicBezTo>
                    <a:pt x="1452" y="-6"/>
                    <a:pt x="1476" y="8"/>
                    <a:pt x="1497" y="21"/>
                  </a:cubicBezTo>
                  <a:cubicBezTo>
                    <a:pt x="1567" y="68"/>
                    <a:pt x="1638" y="115"/>
                    <a:pt x="1709" y="161"/>
                  </a:cubicBezTo>
                  <a:cubicBezTo>
                    <a:pt x="1542" y="590"/>
                    <a:pt x="1246" y="955"/>
                    <a:pt x="954" y="1311"/>
                  </a:cubicBezTo>
                  <a:cubicBezTo>
                    <a:pt x="825" y="1470"/>
                    <a:pt x="677" y="1590"/>
                    <a:pt x="526" y="1728"/>
                  </a:cubicBezTo>
                  <a:cubicBezTo>
                    <a:pt x="486" y="1764"/>
                    <a:pt x="446" y="1801"/>
                    <a:pt x="398" y="1822"/>
                  </a:cubicBezTo>
                  <a:cubicBezTo>
                    <a:pt x="349" y="1844"/>
                    <a:pt x="290" y="1849"/>
                    <a:pt x="244" y="1822"/>
                  </a:cubicBezTo>
                  <a:cubicBezTo>
                    <a:pt x="148" y="1767"/>
                    <a:pt x="70" y="1656"/>
                    <a:pt x="0" y="15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6" name="Google Shape;3126;p72"/>
            <p:cNvSpPr/>
            <p:nvPr/>
          </p:nvSpPr>
          <p:spPr>
            <a:xfrm>
              <a:off x="4089640" y="4239837"/>
              <a:ext cx="1167188" cy="376548"/>
            </a:xfrm>
            <a:custGeom>
              <a:avLst/>
              <a:gdLst/>
              <a:ahLst/>
              <a:cxnLst/>
              <a:rect l="l" t="t" r="r" b="b"/>
              <a:pathLst>
                <a:path w="6311" h="2036" extrusionOk="0">
                  <a:moveTo>
                    <a:pt x="422" y="1828"/>
                  </a:moveTo>
                  <a:lnTo>
                    <a:pt x="422" y="1828"/>
                  </a:lnTo>
                  <a:cubicBezTo>
                    <a:pt x="333" y="1803"/>
                    <a:pt x="252" y="1770"/>
                    <a:pt x="205" y="1683"/>
                  </a:cubicBezTo>
                  <a:cubicBezTo>
                    <a:pt x="194" y="1662"/>
                    <a:pt x="158" y="1415"/>
                    <a:pt x="222" y="1442"/>
                  </a:cubicBezTo>
                  <a:cubicBezTo>
                    <a:pt x="134" y="1405"/>
                    <a:pt x="49" y="1339"/>
                    <a:pt x="21" y="1248"/>
                  </a:cubicBezTo>
                  <a:cubicBezTo>
                    <a:pt x="-8" y="1156"/>
                    <a:pt x="37" y="1039"/>
                    <a:pt x="129" y="1014"/>
                  </a:cubicBezTo>
                  <a:cubicBezTo>
                    <a:pt x="45" y="959"/>
                    <a:pt x="-6" y="856"/>
                    <a:pt x="1" y="757"/>
                  </a:cubicBezTo>
                  <a:cubicBezTo>
                    <a:pt x="8" y="656"/>
                    <a:pt x="73" y="563"/>
                    <a:pt x="164" y="521"/>
                  </a:cubicBezTo>
                  <a:cubicBezTo>
                    <a:pt x="50" y="387"/>
                    <a:pt x="121" y="146"/>
                    <a:pt x="289" y="96"/>
                  </a:cubicBezTo>
                  <a:cubicBezTo>
                    <a:pt x="415" y="58"/>
                    <a:pt x="599" y="95"/>
                    <a:pt x="713" y="159"/>
                  </a:cubicBezTo>
                  <a:cubicBezTo>
                    <a:pt x="779" y="109"/>
                    <a:pt x="848" y="62"/>
                    <a:pt x="920" y="19"/>
                  </a:cubicBezTo>
                  <a:cubicBezTo>
                    <a:pt x="935" y="9"/>
                    <a:pt x="952" y="0"/>
                    <a:pt x="969" y="0"/>
                  </a:cubicBezTo>
                  <a:cubicBezTo>
                    <a:pt x="990" y="1"/>
                    <a:pt x="1007" y="15"/>
                    <a:pt x="1024" y="27"/>
                  </a:cubicBezTo>
                  <a:cubicBezTo>
                    <a:pt x="1184" y="156"/>
                    <a:pt x="1338" y="293"/>
                    <a:pt x="1487" y="436"/>
                  </a:cubicBezTo>
                  <a:cubicBezTo>
                    <a:pt x="1514" y="461"/>
                    <a:pt x="1540" y="488"/>
                    <a:pt x="1559" y="521"/>
                  </a:cubicBezTo>
                  <a:cubicBezTo>
                    <a:pt x="1613" y="618"/>
                    <a:pt x="1574" y="739"/>
                    <a:pt x="1585" y="850"/>
                  </a:cubicBezTo>
                  <a:cubicBezTo>
                    <a:pt x="1587" y="866"/>
                    <a:pt x="1590" y="882"/>
                    <a:pt x="1600" y="892"/>
                  </a:cubicBezTo>
                  <a:cubicBezTo>
                    <a:pt x="1609" y="902"/>
                    <a:pt x="1622" y="906"/>
                    <a:pt x="1636" y="909"/>
                  </a:cubicBezTo>
                  <a:cubicBezTo>
                    <a:pt x="1866" y="958"/>
                    <a:pt x="2127" y="924"/>
                    <a:pt x="2361" y="922"/>
                  </a:cubicBezTo>
                  <a:cubicBezTo>
                    <a:pt x="2620" y="920"/>
                    <a:pt x="2880" y="914"/>
                    <a:pt x="3139" y="914"/>
                  </a:cubicBezTo>
                  <a:cubicBezTo>
                    <a:pt x="3727" y="884"/>
                    <a:pt x="4315" y="835"/>
                    <a:pt x="4903" y="806"/>
                  </a:cubicBezTo>
                  <a:cubicBezTo>
                    <a:pt x="5307" y="787"/>
                    <a:pt x="5682" y="810"/>
                    <a:pt x="6024" y="1052"/>
                  </a:cubicBezTo>
                  <a:cubicBezTo>
                    <a:pt x="6122" y="1121"/>
                    <a:pt x="6213" y="1207"/>
                    <a:pt x="6268" y="1313"/>
                  </a:cubicBezTo>
                  <a:cubicBezTo>
                    <a:pt x="6430" y="1635"/>
                    <a:pt x="6112" y="1867"/>
                    <a:pt x="5834" y="1957"/>
                  </a:cubicBezTo>
                  <a:cubicBezTo>
                    <a:pt x="5651" y="2018"/>
                    <a:pt x="5453" y="2030"/>
                    <a:pt x="5259" y="2034"/>
                  </a:cubicBezTo>
                  <a:cubicBezTo>
                    <a:pt x="4571" y="2050"/>
                    <a:pt x="3884" y="1974"/>
                    <a:pt x="3204" y="1878"/>
                  </a:cubicBezTo>
                  <a:cubicBezTo>
                    <a:pt x="2893" y="1834"/>
                    <a:pt x="2581" y="1791"/>
                    <a:pt x="2270" y="1745"/>
                  </a:cubicBezTo>
                  <a:cubicBezTo>
                    <a:pt x="1980" y="1703"/>
                    <a:pt x="1687" y="1635"/>
                    <a:pt x="1393" y="1638"/>
                  </a:cubicBezTo>
                  <a:cubicBezTo>
                    <a:pt x="1275" y="2091"/>
                    <a:pt x="743" y="1918"/>
                    <a:pt x="422" y="1828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7" name="Google Shape;3127;p72"/>
            <p:cNvSpPr/>
            <p:nvPr/>
          </p:nvSpPr>
          <p:spPr>
            <a:xfrm>
              <a:off x="4179337" y="4256297"/>
              <a:ext cx="162382" cy="68984"/>
            </a:xfrm>
            <a:custGeom>
              <a:avLst/>
              <a:gdLst/>
              <a:ahLst/>
              <a:cxnLst/>
              <a:rect l="l" t="t" r="r" b="b"/>
              <a:pathLst>
                <a:path w="878" h="373" extrusionOk="0">
                  <a:moveTo>
                    <a:pt x="0" y="0"/>
                  </a:moveTo>
                  <a:lnTo>
                    <a:pt x="0" y="0"/>
                  </a:lnTo>
                  <a:cubicBezTo>
                    <a:pt x="878" y="373"/>
                    <a:pt x="878" y="373"/>
                    <a:pt x="878" y="373"/>
                  </a:cubicBezTo>
                  <a:cubicBezTo>
                    <a:pt x="607" y="201"/>
                    <a:pt x="295" y="122"/>
                    <a:pt x="0" y="0"/>
                  </a:cubicBezTo>
                  <a:close/>
                </a:path>
              </a:pathLst>
            </a:custGeom>
            <a:solidFill>
              <a:srgbClr val="6F130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8" name="Google Shape;3128;p72"/>
            <p:cNvSpPr/>
            <p:nvPr/>
          </p:nvSpPr>
          <p:spPr>
            <a:xfrm>
              <a:off x="4838108" y="3510418"/>
              <a:ext cx="351211" cy="545588"/>
            </a:xfrm>
            <a:custGeom>
              <a:avLst/>
              <a:gdLst/>
              <a:ahLst/>
              <a:cxnLst/>
              <a:rect l="l" t="t" r="r" b="b"/>
              <a:pathLst>
                <a:path w="1899" h="2950" extrusionOk="0">
                  <a:moveTo>
                    <a:pt x="1874" y="829"/>
                  </a:moveTo>
                  <a:lnTo>
                    <a:pt x="1874" y="829"/>
                  </a:lnTo>
                  <a:cubicBezTo>
                    <a:pt x="1904" y="1043"/>
                    <a:pt x="1922" y="1268"/>
                    <a:pt x="1844" y="1471"/>
                  </a:cubicBezTo>
                  <a:cubicBezTo>
                    <a:pt x="1765" y="1673"/>
                    <a:pt x="1564" y="1842"/>
                    <a:pt x="1349" y="1818"/>
                  </a:cubicBezTo>
                  <a:cubicBezTo>
                    <a:pt x="1576" y="2012"/>
                    <a:pt x="1241" y="2531"/>
                    <a:pt x="990" y="2348"/>
                  </a:cubicBezTo>
                  <a:cubicBezTo>
                    <a:pt x="1125" y="2447"/>
                    <a:pt x="1261" y="2546"/>
                    <a:pt x="1396" y="2644"/>
                  </a:cubicBezTo>
                  <a:cubicBezTo>
                    <a:pt x="1465" y="2693"/>
                    <a:pt x="1542" y="2765"/>
                    <a:pt x="1520" y="2848"/>
                  </a:cubicBezTo>
                  <a:cubicBezTo>
                    <a:pt x="1500" y="2926"/>
                    <a:pt x="1402" y="2953"/>
                    <a:pt x="1321" y="2949"/>
                  </a:cubicBezTo>
                  <a:cubicBezTo>
                    <a:pt x="1151" y="2940"/>
                    <a:pt x="986" y="2841"/>
                    <a:pt x="898" y="2695"/>
                  </a:cubicBezTo>
                  <a:cubicBezTo>
                    <a:pt x="868" y="2749"/>
                    <a:pt x="839" y="2802"/>
                    <a:pt x="808" y="2857"/>
                  </a:cubicBezTo>
                  <a:cubicBezTo>
                    <a:pt x="722" y="2725"/>
                    <a:pt x="763" y="2552"/>
                    <a:pt x="806" y="2402"/>
                  </a:cubicBezTo>
                  <a:cubicBezTo>
                    <a:pt x="519" y="2387"/>
                    <a:pt x="256" y="2216"/>
                    <a:pt x="285" y="1903"/>
                  </a:cubicBezTo>
                  <a:cubicBezTo>
                    <a:pt x="289" y="1864"/>
                    <a:pt x="296" y="1824"/>
                    <a:pt x="315" y="1789"/>
                  </a:cubicBezTo>
                  <a:cubicBezTo>
                    <a:pt x="332" y="1755"/>
                    <a:pt x="364" y="1725"/>
                    <a:pt x="403" y="1717"/>
                  </a:cubicBezTo>
                  <a:cubicBezTo>
                    <a:pt x="157" y="1590"/>
                    <a:pt x="1" y="1301"/>
                    <a:pt x="0" y="1027"/>
                  </a:cubicBezTo>
                  <a:cubicBezTo>
                    <a:pt x="0" y="985"/>
                    <a:pt x="3" y="942"/>
                    <a:pt x="21" y="905"/>
                  </a:cubicBezTo>
                  <a:cubicBezTo>
                    <a:pt x="103" y="742"/>
                    <a:pt x="396" y="615"/>
                    <a:pt x="542" y="519"/>
                  </a:cubicBezTo>
                  <a:cubicBezTo>
                    <a:pt x="777" y="363"/>
                    <a:pt x="1014" y="214"/>
                    <a:pt x="1255" y="69"/>
                  </a:cubicBezTo>
                  <a:cubicBezTo>
                    <a:pt x="1305" y="40"/>
                    <a:pt x="1354" y="11"/>
                    <a:pt x="1409" y="2"/>
                  </a:cubicBezTo>
                  <a:cubicBezTo>
                    <a:pt x="1718" y="-48"/>
                    <a:pt x="1844" y="619"/>
                    <a:pt x="1874" y="829"/>
                  </a:cubicBezTo>
                  <a:close/>
                </a:path>
              </a:pathLst>
            </a:custGeom>
            <a:solidFill>
              <a:srgbClr val="E0AC4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29" name="Google Shape;3129;p72"/>
            <p:cNvSpPr/>
            <p:nvPr/>
          </p:nvSpPr>
          <p:spPr>
            <a:xfrm>
              <a:off x="4974596" y="3674463"/>
              <a:ext cx="33845" cy="168115"/>
            </a:xfrm>
            <a:custGeom>
              <a:avLst/>
              <a:gdLst/>
              <a:ahLst/>
              <a:cxnLst/>
              <a:rect l="l" t="t" r="r" b="b"/>
              <a:pathLst>
                <a:path w="183" h="909" extrusionOk="0">
                  <a:moveTo>
                    <a:pt x="139" y="909"/>
                  </a:moveTo>
                  <a:lnTo>
                    <a:pt x="139" y="909"/>
                  </a:lnTo>
                  <a:cubicBezTo>
                    <a:pt x="226" y="610"/>
                    <a:pt x="188" y="254"/>
                    <a:pt x="0" y="0"/>
                  </a:cubicBezTo>
                  <a:cubicBezTo>
                    <a:pt x="141" y="283"/>
                    <a:pt x="171" y="598"/>
                    <a:pt x="139" y="909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0" name="Google Shape;3130;p72"/>
            <p:cNvSpPr/>
            <p:nvPr/>
          </p:nvSpPr>
          <p:spPr>
            <a:xfrm>
              <a:off x="5010845" y="3641173"/>
              <a:ext cx="84705" cy="155354"/>
            </a:xfrm>
            <a:custGeom>
              <a:avLst/>
              <a:gdLst/>
              <a:ahLst/>
              <a:cxnLst/>
              <a:rect l="l" t="t" r="r" b="b"/>
              <a:pathLst>
                <a:path w="458" h="840" extrusionOk="0">
                  <a:moveTo>
                    <a:pt x="458" y="0"/>
                  </a:moveTo>
                  <a:lnTo>
                    <a:pt x="458" y="0"/>
                  </a:lnTo>
                  <a:cubicBezTo>
                    <a:pt x="197" y="194"/>
                    <a:pt x="-2" y="508"/>
                    <a:pt x="0" y="840"/>
                  </a:cubicBezTo>
                  <a:cubicBezTo>
                    <a:pt x="10" y="779"/>
                    <a:pt x="10" y="779"/>
                    <a:pt x="10" y="779"/>
                  </a:cubicBezTo>
                  <a:cubicBezTo>
                    <a:pt x="76" y="481"/>
                    <a:pt x="249" y="217"/>
                    <a:pt x="458" y="0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1" name="Google Shape;3131;p72"/>
            <p:cNvSpPr/>
            <p:nvPr/>
          </p:nvSpPr>
          <p:spPr>
            <a:xfrm>
              <a:off x="4944635" y="3812801"/>
              <a:ext cx="70279" cy="105789"/>
            </a:xfrm>
            <a:custGeom>
              <a:avLst/>
              <a:gdLst/>
              <a:ahLst/>
              <a:cxnLst/>
              <a:rect l="l" t="t" r="r" b="b"/>
              <a:pathLst>
                <a:path w="380" h="572" extrusionOk="0">
                  <a:moveTo>
                    <a:pt x="0" y="0"/>
                  </a:moveTo>
                  <a:lnTo>
                    <a:pt x="0" y="0"/>
                  </a:lnTo>
                  <a:cubicBezTo>
                    <a:pt x="180" y="46"/>
                    <a:pt x="327" y="198"/>
                    <a:pt x="349" y="386"/>
                  </a:cubicBezTo>
                  <a:cubicBezTo>
                    <a:pt x="357" y="447"/>
                    <a:pt x="354" y="510"/>
                    <a:pt x="340" y="572"/>
                  </a:cubicBezTo>
                  <a:cubicBezTo>
                    <a:pt x="468" y="326"/>
                    <a:pt x="275" y="4"/>
                    <a:pt x="0" y="0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2" name="Google Shape;3132;p72"/>
            <p:cNvSpPr/>
            <p:nvPr/>
          </p:nvSpPr>
          <p:spPr>
            <a:xfrm>
              <a:off x="5012325" y="3803739"/>
              <a:ext cx="67505" cy="64916"/>
            </a:xfrm>
            <a:custGeom>
              <a:avLst/>
              <a:gdLst/>
              <a:ahLst/>
              <a:cxnLst/>
              <a:rect l="l" t="t" r="r" b="b"/>
              <a:pathLst>
                <a:path w="365" h="351" extrusionOk="0">
                  <a:moveTo>
                    <a:pt x="0" y="351"/>
                  </a:moveTo>
                  <a:lnTo>
                    <a:pt x="0" y="351"/>
                  </a:lnTo>
                  <a:cubicBezTo>
                    <a:pt x="95" y="202"/>
                    <a:pt x="213" y="88"/>
                    <a:pt x="365" y="0"/>
                  </a:cubicBezTo>
                  <a:cubicBezTo>
                    <a:pt x="193" y="35"/>
                    <a:pt x="43" y="180"/>
                    <a:pt x="0" y="351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3" name="Google Shape;3133;p72"/>
            <p:cNvSpPr/>
            <p:nvPr/>
          </p:nvSpPr>
          <p:spPr>
            <a:xfrm>
              <a:off x="4965534" y="3947995"/>
              <a:ext cx="93952" cy="33290"/>
            </a:xfrm>
            <a:custGeom>
              <a:avLst/>
              <a:gdLst/>
              <a:ahLst/>
              <a:cxnLst/>
              <a:rect l="l" t="t" r="r" b="b"/>
              <a:pathLst>
                <a:path w="508" h="180" extrusionOk="0">
                  <a:moveTo>
                    <a:pt x="343" y="10"/>
                  </a:moveTo>
                  <a:lnTo>
                    <a:pt x="343" y="10"/>
                  </a:lnTo>
                  <a:cubicBezTo>
                    <a:pt x="380" y="3"/>
                    <a:pt x="418" y="-6"/>
                    <a:pt x="454" y="6"/>
                  </a:cubicBezTo>
                  <a:cubicBezTo>
                    <a:pt x="489" y="17"/>
                    <a:pt x="519" y="57"/>
                    <a:pt x="504" y="92"/>
                  </a:cubicBezTo>
                  <a:cubicBezTo>
                    <a:pt x="451" y="211"/>
                    <a:pt x="132" y="182"/>
                    <a:pt x="39" y="159"/>
                  </a:cubicBezTo>
                  <a:cubicBezTo>
                    <a:pt x="30" y="157"/>
                    <a:pt x="21" y="155"/>
                    <a:pt x="14" y="149"/>
                  </a:cubicBezTo>
                  <a:cubicBezTo>
                    <a:pt x="-14" y="126"/>
                    <a:pt x="13" y="79"/>
                    <a:pt x="3" y="44"/>
                  </a:cubicBezTo>
                  <a:cubicBezTo>
                    <a:pt x="115" y="24"/>
                    <a:pt x="232" y="31"/>
                    <a:pt x="343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26400" rIns="120000" bIns="264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4" name="Google Shape;3134;p72"/>
            <p:cNvSpPr/>
            <p:nvPr/>
          </p:nvSpPr>
          <p:spPr>
            <a:xfrm>
              <a:off x="3994024" y="2687046"/>
              <a:ext cx="1226925" cy="1089511"/>
            </a:xfrm>
            <a:custGeom>
              <a:avLst/>
              <a:gdLst/>
              <a:ahLst/>
              <a:cxnLst/>
              <a:rect l="l" t="t" r="r" b="b"/>
              <a:pathLst>
                <a:path w="6634" h="5891" extrusionOk="0">
                  <a:moveTo>
                    <a:pt x="886" y="4927"/>
                  </a:moveTo>
                  <a:lnTo>
                    <a:pt x="886" y="4927"/>
                  </a:lnTo>
                  <a:cubicBezTo>
                    <a:pt x="1400" y="5328"/>
                    <a:pt x="2003" y="5615"/>
                    <a:pt x="2639" y="5758"/>
                  </a:cubicBezTo>
                  <a:cubicBezTo>
                    <a:pt x="3245" y="5895"/>
                    <a:pt x="3986" y="5996"/>
                    <a:pt x="4553" y="5691"/>
                  </a:cubicBezTo>
                  <a:cubicBezTo>
                    <a:pt x="4883" y="5512"/>
                    <a:pt x="5150" y="5228"/>
                    <a:pt x="5330" y="4900"/>
                  </a:cubicBezTo>
                  <a:cubicBezTo>
                    <a:pt x="5140" y="5247"/>
                    <a:pt x="5729" y="5125"/>
                    <a:pt x="5842" y="5066"/>
                  </a:cubicBezTo>
                  <a:cubicBezTo>
                    <a:pt x="6267" y="4842"/>
                    <a:pt x="6571" y="4401"/>
                    <a:pt x="6626" y="3922"/>
                  </a:cubicBezTo>
                  <a:cubicBezTo>
                    <a:pt x="6645" y="3768"/>
                    <a:pt x="6636" y="3604"/>
                    <a:pt x="6557" y="3470"/>
                  </a:cubicBezTo>
                  <a:cubicBezTo>
                    <a:pt x="6477" y="3336"/>
                    <a:pt x="6311" y="3245"/>
                    <a:pt x="6162" y="3291"/>
                  </a:cubicBezTo>
                  <a:cubicBezTo>
                    <a:pt x="6033" y="3330"/>
                    <a:pt x="5951" y="3454"/>
                    <a:pt x="5880" y="3569"/>
                  </a:cubicBezTo>
                  <a:cubicBezTo>
                    <a:pt x="6049" y="3116"/>
                    <a:pt x="6182" y="2613"/>
                    <a:pt x="6200" y="2126"/>
                  </a:cubicBezTo>
                  <a:cubicBezTo>
                    <a:pt x="6216" y="1711"/>
                    <a:pt x="5836" y="1402"/>
                    <a:pt x="5579" y="1112"/>
                  </a:cubicBezTo>
                  <a:cubicBezTo>
                    <a:pt x="5222" y="709"/>
                    <a:pt x="4716" y="460"/>
                    <a:pt x="4220" y="273"/>
                  </a:cubicBezTo>
                  <a:cubicBezTo>
                    <a:pt x="3882" y="147"/>
                    <a:pt x="3533" y="38"/>
                    <a:pt x="3172" y="8"/>
                  </a:cubicBezTo>
                  <a:cubicBezTo>
                    <a:pt x="2813" y="-22"/>
                    <a:pt x="2439" y="31"/>
                    <a:pt x="2124" y="208"/>
                  </a:cubicBezTo>
                  <a:cubicBezTo>
                    <a:pt x="1656" y="472"/>
                    <a:pt x="1375" y="974"/>
                    <a:pt x="1162" y="1468"/>
                  </a:cubicBezTo>
                  <a:cubicBezTo>
                    <a:pt x="1222" y="1359"/>
                    <a:pt x="1122" y="1215"/>
                    <a:pt x="1000" y="1192"/>
                  </a:cubicBezTo>
                  <a:cubicBezTo>
                    <a:pt x="877" y="1170"/>
                    <a:pt x="754" y="1232"/>
                    <a:pt x="657" y="1310"/>
                  </a:cubicBezTo>
                  <a:cubicBezTo>
                    <a:pt x="459" y="1467"/>
                    <a:pt x="325" y="1698"/>
                    <a:pt x="271" y="1944"/>
                  </a:cubicBezTo>
                  <a:cubicBezTo>
                    <a:pt x="242" y="2070"/>
                    <a:pt x="234" y="2202"/>
                    <a:pt x="248" y="2332"/>
                  </a:cubicBezTo>
                  <a:cubicBezTo>
                    <a:pt x="258" y="2417"/>
                    <a:pt x="278" y="2636"/>
                    <a:pt x="367" y="2679"/>
                  </a:cubicBezTo>
                  <a:cubicBezTo>
                    <a:pt x="275" y="2790"/>
                    <a:pt x="181" y="2902"/>
                    <a:pt x="111" y="3028"/>
                  </a:cubicBezTo>
                  <a:cubicBezTo>
                    <a:pt x="-100" y="3406"/>
                    <a:pt x="20" y="3822"/>
                    <a:pt x="222" y="4176"/>
                  </a:cubicBezTo>
                  <a:cubicBezTo>
                    <a:pt x="390" y="4470"/>
                    <a:pt x="620" y="4720"/>
                    <a:pt x="886" y="4927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5" name="Google Shape;3135;p72"/>
            <p:cNvSpPr/>
            <p:nvPr/>
          </p:nvSpPr>
          <p:spPr>
            <a:xfrm>
              <a:off x="4077803" y="2953551"/>
              <a:ext cx="85075" cy="168485"/>
            </a:xfrm>
            <a:custGeom>
              <a:avLst/>
              <a:gdLst/>
              <a:ahLst/>
              <a:cxnLst/>
              <a:rect l="l" t="t" r="r" b="b"/>
              <a:pathLst>
                <a:path w="460" h="911" extrusionOk="0">
                  <a:moveTo>
                    <a:pt x="338" y="1"/>
                  </a:moveTo>
                  <a:lnTo>
                    <a:pt x="338" y="1"/>
                  </a:lnTo>
                  <a:cubicBezTo>
                    <a:pt x="243" y="42"/>
                    <a:pt x="203" y="151"/>
                    <a:pt x="150" y="232"/>
                  </a:cubicBezTo>
                  <a:cubicBezTo>
                    <a:pt x="200" y="165"/>
                    <a:pt x="241" y="87"/>
                    <a:pt x="308" y="37"/>
                  </a:cubicBezTo>
                  <a:cubicBezTo>
                    <a:pt x="330" y="21"/>
                    <a:pt x="355" y="13"/>
                    <a:pt x="379" y="22"/>
                  </a:cubicBezTo>
                  <a:cubicBezTo>
                    <a:pt x="487" y="67"/>
                    <a:pt x="413" y="230"/>
                    <a:pt x="383" y="310"/>
                  </a:cubicBezTo>
                  <a:cubicBezTo>
                    <a:pt x="370" y="345"/>
                    <a:pt x="350" y="384"/>
                    <a:pt x="328" y="423"/>
                  </a:cubicBezTo>
                  <a:cubicBezTo>
                    <a:pt x="260" y="326"/>
                    <a:pt x="203" y="350"/>
                    <a:pt x="123" y="426"/>
                  </a:cubicBezTo>
                  <a:cubicBezTo>
                    <a:pt x="45" y="496"/>
                    <a:pt x="9" y="602"/>
                    <a:pt x="0" y="705"/>
                  </a:cubicBezTo>
                  <a:cubicBezTo>
                    <a:pt x="-1" y="741"/>
                    <a:pt x="13" y="775"/>
                    <a:pt x="19" y="809"/>
                  </a:cubicBezTo>
                  <a:cubicBezTo>
                    <a:pt x="25" y="834"/>
                    <a:pt x="35" y="877"/>
                    <a:pt x="42" y="903"/>
                  </a:cubicBezTo>
                  <a:cubicBezTo>
                    <a:pt x="42" y="907"/>
                    <a:pt x="40" y="897"/>
                    <a:pt x="44" y="894"/>
                  </a:cubicBezTo>
                  <a:cubicBezTo>
                    <a:pt x="73" y="911"/>
                    <a:pt x="73" y="911"/>
                    <a:pt x="73" y="911"/>
                  </a:cubicBezTo>
                  <a:cubicBezTo>
                    <a:pt x="133" y="815"/>
                    <a:pt x="192" y="719"/>
                    <a:pt x="251" y="623"/>
                  </a:cubicBezTo>
                  <a:cubicBezTo>
                    <a:pt x="281" y="573"/>
                    <a:pt x="319" y="512"/>
                    <a:pt x="352" y="451"/>
                  </a:cubicBezTo>
                  <a:cubicBezTo>
                    <a:pt x="359" y="456"/>
                    <a:pt x="367" y="456"/>
                    <a:pt x="375" y="455"/>
                  </a:cubicBezTo>
                  <a:cubicBezTo>
                    <a:pt x="367" y="456"/>
                    <a:pt x="360" y="453"/>
                    <a:pt x="353" y="449"/>
                  </a:cubicBezTo>
                  <a:cubicBezTo>
                    <a:pt x="377" y="405"/>
                    <a:pt x="399" y="361"/>
                    <a:pt x="413" y="322"/>
                  </a:cubicBezTo>
                  <a:cubicBezTo>
                    <a:pt x="458" y="223"/>
                    <a:pt x="518" y="-18"/>
                    <a:pt x="338" y="1"/>
                  </a:cubicBezTo>
                  <a:moveTo>
                    <a:pt x="219" y="603"/>
                  </a:moveTo>
                  <a:lnTo>
                    <a:pt x="219" y="603"/>
                  </a:lnTo>
                  <a:cubicBezTo>
                    <a:pt x="167" y="688"/>
                    <a:pt x="116" y="773"/>
                    <a:pt x="65" y="858"/>
                  </a:cubicBezTo>
                  <a:cubicBezTo>
                    <a:pt x="57" y="825"/>
                    <a:pt x="47" y="782"/>
                    <a:pt x="39" y="752"/>
                  </a:cubicBezTo>
                  <a:cubicBezTo>
                    <a:pt x="18" y="643"/>
                    <a:pt x="59" y="518"/>
                    <a:pt x="137" y="440"/>
                  </a:cubicBezTo>
                  <a:cubicBezTo>
                    <a:pt x="212" y="363"/>
                    <a:pt x="254" y="340"/>
                    <a:pt x="325" y="428"/>
                  </a:cubicBezTo>
                  <a:cubicBezTo>
                    <a:pt x="291" y="489"/>
                    <a:pt x="251" y="553"/>
                    <a:pt x="219" y="603"/>
                  </a:cubicBezTo>
                  <a:close/>
                </a:path>
              </a:pathLst>
            </a:custGeom>
            <a:solidFill>
              <a:srgbClr val="772C29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6" name="Google Shape;3136;p72"/>
            <p:cNvSpPr/>
            <p:nvPr/>
          </p:nvSpPr>
          <p:spPr>
            <a:xfrm>
              <a:off x="5033963" y="3378922"/>
              <a:ext cx="130386" cy="182911"/>
            </a:xfrm>
            <a:custGeom>
              <a:avLst/>
              <a:gdLst/>
              <a:ahLst/>
              <a:cxnLst/>
              <a:rect l="l" t="t" r="r" b="b"/>
              <a:pathLst>
                <a:path w="705" h="989" extrusionOk="0">
                  <a:moveTo>
                    <a:pt x="704" y="83"/>
                  </a:moveTo>
                  <a:lnTo>
                    <a:pt x="704" y="83"/>
                  </a:lnTo>
                  <a:cubicBezTo>
                    <a:pt x="696" y="38"/>
                    <a:pt x="657" y="-8"/>
                    <a:pt x="607" y="0"/>
                  </a:cubicBezTo>
                  <a:cubicBezTo>
                    <a:pt x="582" y="4"/>
                    <a:pt x="563" y="19"/>
                    <a:pt x="547" y="32"/>
                  </a:cubicBezTo>
                  <a:cubicBezTo>
                    <a:pt x="497" y="77"/>
                    <a:pt x="451" y="123"/>
                    <a:pt x="409" y="173"/>
                  </a:cubicBezTo>
                  <a:cubicBezTo>
                    <a:pt x="295" y="306"/>
                    <a:pt x="212" y="465"/>
                    <a:pt x="161" y="632"/>
                  </a:cubicBezTo>
                  <a:lnTo>
                    <a:pt x="161" y="632"/>
                  </a:lnTo>
                  <a:cubicBezTo>
                    <a:pt x="161" y="633"/>
                    <a:pt x="161" y="633"/>
                    <a:pt x="160" y="633"/>
                  </a:cubicBezTo>
                  <a:cubicBezTo>
                    <a:pt x="195" y="644"/>
                    <a:pt x="195" y="644"/>
                    <a:pt x="195" y="644"/>
                  </a:cubicBezTo>
                  <a:cubicBezTo>
                    <a:pt x="230" y="554"/>
                    <a:pt x="303" y="477"/>
                    <a:pt x="394" y="439"/>
                  </a:cubicBezTo>
                  <a:cubicBezTo>
                    <a:pt x="506" y="396"/>
                    <a:pt x="469" y="587"/>
                    <a:pt x="452" y="646"/>
                  </a:cubicBezTo>
                  <a:cubicBezTo>
                    <a:pt x="398" y="843"/>
                    <a:pt x="206" y="984"/>
                    <a:pt x="0" y="988"/>
                  </a:cubicBezTo>
                  <a:cubicBezTo>
                    <a:pt x="212" y="1003"/>
                    <a:pt x="418" y="858"/>
                    <a:pt x="481" y="655"/>
                  </a:cubicBezTo>
                  <a:cubicBezTo>
                    <a:pt x="514" y="569"/>
                    <a:pt x="533" y="351"/>
                    <a:pt x="380" y="406"/>
                  </a:cubicBezTo>
                  <a:cubicBezTo>
                    <a:pt x="331" y="426"/>
                    <a:pt x="287" y="457"/>
                    <a:pt x="250" y="494"/>
                  </a:cubicBezTo>
                  <a:cubicBezTo>
                    <a:pt x="262" y="464"/>
                    <a:pt x="276" y="434"/>
                    <a:pt x="291" y="406"/>
                  </a:cubicBezTo>
                  <a:cubicBezTo>
                    <a:pt x="350" y="292"/>
                    <a:pt x="424" y="185"/>
                    <a:pt x="515" y="93"/>
                  </a:cubicBezTo>
                  <a:cubicBezTo>
                    <a:pt x="543" y="66"/>
                    <a:pt x="572" y="27"/>
                    <a:pt x="610" y="16"/>
                  </a:cubicBezTo>
                  <a:cubicBezTo>
                    <a:pt x="648" y="8"/>
                    <a:pt x="686" y="45"/>
                    <a:pt x="694" y="84"/>
                  </a:cubicBezTo>
                  <a:cubicBezTo>
                    <a:pt x="704" y="126"/>
                    <a:pt x="690" y="169"/>
                    <a:pt x="678" y="210"/>
                  </a:cubicBezTo>
                  <a:cubicBezTo>
                    <a:pt x="693" y="170"/>
                    <a:pt x="711" y="128"/>
                    <a:pt x="704" y="83"/>
                  </a:cubicBezTo>
                  <a:close/>
                </a:path>
              </a:pathLst>
            </a:custGeom>
            <a:solidFill>
              <a:srgbClr val="772C29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7" name="Google Shape;3137;p72"/>
            <p:cNvSpPr/>
            <p:nvPr/>
          </p:nvSpPr>
          <p:spPr>
            <a:xfrm>
              <a:off x="4185995" y="2942639"/>
              <a:ext cx="270944" cy="313852"/>
            </a:xfrm>
            <a:custGeom>
              <a:avLst/>
              <a:gdLst/>
              <a:ahLst/>
              <a:cxnLst/>
              <a:rect l="l" t="t" r="r" b="b"/>
              <a:pathLst>
                <a:path w="1465" h="1697" extrusionOk="0">
                  <a:moveTo>
                    <a:pt x="1405" y="1088"/>
                  </a:moveTo>
                  <a:lnTo>
                    <a:pt x="1405" y="1088"/>
                  </a:lnTo>
                  <a:cubicBezTo>
                    <a:pt x="1245" y="1538"/>
                    <a:pt x="815" y="1795"/>
                    <a:pt x="443" y="1663"/>
                  </a:cubicBezTo>
                  <a:cubicBezTo>
                    <a:pt x="72" y="1532"/>
                    <a:pt x="-100" y="1060"/>
                    <a:pt x="60" y="610"/>
                  </a:cubicBezTo>
                  <a:cubicBezTo>
                    <a:pt x="220" y="160"/>
                    <a:pt x="652" y="-97"/>
                    <a:pt x="1022" y="35"/>
                  </a:cubicBezTo>
                  <a:cubicBezTo>
                    <a:pt x="1394" y="167"/>
                    <a:pt x="1565" y="639"/>
                    <a:pt x="1405" y="10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8" name="Google Shape;3138;p72"/>
            <p:cNvSpPr/>
            <p:nvPr/>
          </p:nvSpPr>
          <p:spPr>
            <a:xfrm>
              <a:off x="4217251" y="2978888"/>
              <a:ext cx="208433" cy="241723"/>
            </a:xfrm>
            <a:custGeom>
              <a:avLst/>
              <a:gdLst/>
              <a:ahLst/>
              <a:cxnLst/>
              <a:rect l="l" t="t" r="r" b="b"/>
              <a:pathLst>
                <a:path w="1127" h="1307" extrusionOk="0">
                  <a:moveTo>
                    <a:pt x="1081" y="838"/>
                  </a:moveTo>
                  <a:lnTo>
                    <a:pt x="1081" y="838"/>
                  </a:lnTo>
                  <a:cubicBezTo>
                    <a:pt x="958" y="1184"/>
                    <a:pt x="626" y="1382"/>
                    <a:pt x="341" y="1281"/>
                  </a:cubicBezTo>
                  <a:cubicBezTo>
                    <a:pt x="55" y="1179"/>
                    <a:pt x="-77" y="816"/>
                    <a:pt x="46" y="469"/>
                  </a:cubicBezTo>
                  <a:cubicBezTo>
                    <a:pt x="170" y="123"/>
                    <a:pt x="501" y="-75"/>
                    <a:pt x="787" y="27"/>
                  </a:cubicBezTo>
                  <a:cubicBezTo>
                    <a:pt x="1073" y="129"/>
                    <a:pt x="1205" y="491"/>
                    <a:pt x="1081" y="838"/>
                  </a:cubicBezTo>
                  <a:close/>
                </a:path>
              </a:pathLst>
            </a:custGeom>
            <a:solidFill>
              <a:srgbClr val="1821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39" name="Google Shape;3139;p72"/>
            <p:cNvSpPr/>
            <p:nvPr/>
          </p:nvSpPr>
          <p:spPr>
            <a:xfrm>
              <a:off x="4364651" y="3046393"/>
              <a:ext cx="73608" cy="66580"/>
            </a:xfrm>
            <a:custGeom>
              <a:avLst/>
              <a:gdLst/>
              <a:ahLst/>
              <a:cxnLst/>
              <a:rect l="l" t="t" r="r" b="b"/>
              <a:pathLst>
                <a:path w="398" h="360" extrusionOk="0">
                  <a:moveTo>
                    <a:pt x="14" y="220"/>
                  </a:moveTo>
                  <a:lnTo>
                    <a:pt x="14" y="220"/>
                  </a:lnTo>
                  <a:cubicBezTo>
                    <a:pt x="9" y="225"/>
                    <a:pt x="3" y="230"/>
                    <a:pt x="1" y="236"/>
                  </a:cubicBezTo>
                  <a:cubicBezTo>
                    <a:pt x="-4" y="252"/>
                    <a:pt x="13" y="264"/>
                    <a:pt x="27" y="268"/>
                  </a:cubicBezTo>
                  <a:cubicBezTo>
                    <a:pt x="129" y="303"/>
                    <a:pt x="234" y="333"/>
                    <a:pt x="339" y="358"/>
                  </a:cubicBezTo>
                  <a:cubicBezTo>
                    <a:pt x="350" y="361"/>
                    <a:pt x="363" y="363"/>
                    <a:pt x="373" y="355"/>
                  </a:cubicBezTo>
                  <a:cubicBezTo>
                    <a:pt x="380" y="350"/>
                    <a:pt x="383" y="340"/>
                    <a:pt x="386" y="329"/>
                  </a:cubicBezTo>
                  <a:cubicBezTo>
                    <a:pt x="398" y="281"/>
                    <a:pt x="398" y="227"/>
                    <a:pt x="398" y="177"/>
                  </a:cubicBezTo>
                  <a:cubicBezTo>
                    <a:pt x="397" y="138"/>
                    <a:pt x="402" y="25"/>
                    <a:pt x="370" y="5"/>
                  </a:cubicBezTo>
                  <a:cubicBezTo>
                    <a:pt x="351" y="-6"/>
                    <a:pt x="327" y="5"/>
                    <a:pt x="307" y="17"/>
                  </a:cubicBezTo>
                  <a:cubicBezTo>
                    <a:pt x="206" y="77"/>
                    <a:pt x="110" y="150"/>
                    <a:pt x="14" y="2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0" name="Google Shape;3140;p72"/>
            <p:cNvSpPr/>
            <p:nvPr/>
          </p:nvSpPr>
          <p:spPr>
            <a:xfrm>
              <a:off x="4278282" y="3135906"/>
              <a:ext cx="96726" cy="54004"/>
            </a:xfrm>
            <a:custGeom>
              <a:avLst/>
              <a:gdLst/>
              <a:ahLst/>
              <a:cxnLst/>
              <a:rect l="l" t="t" r="r" b="b"/>
              <a:pathLst>
                <a:path w="523" h="292" extrusionOk="0">
                  <a:moveTo>
                    <a:pt x="523" y="79"/>
                  </a:moveTo>
                  <a:lnTo>
                    <a:pt x="523" y="79"/>
                  </a:lnTo>
                  <a:cubicBezTo>
                    <a:pt x="526" y="99"/>
                    <a:pt x="517" y="118"/>
                    <a:pt x="506" y="135"/>
                  </a:cubicBezTo>
                  <a:cubicBezTo>
                    <a:pt x="426" y="256"/>
                    <a:pt x="260" y="302"/>
                    <a:pt x="137" y="291"/>
                  </a:cubicBezTo>
                  <a:cubicBezTo>
                    <a:pt x="97" y="287"/>
                    <a:pt x="57" y="278"/>
                    <a:pt x="25" y="253"/>
                  </a:cubicBezTo>
                  <a:cubicBezTo>
                    <a:pt x="15" y="246"/>
                    <a:pt x="6" y="238"/>
                    <a:pt x="2" y="225"/>
                  </a:cubicBezTo>
                  <a:cubicBezTo>
                    <a:pt x="-2" y="213"/>
                    <a:pt x="0" y="196"/>
                    <a:pt x="9" y="188"/>
                  </a:cubicBezTo>
                  <a:cubicBezTo>
                    <a:pt x="18" y="180"/>
                    <a:pt x="30" y="180"/>
                    <a:pt x="40" y="179"/>
                  </a:cubicBezTo>
                  <a:cubicBezTo>
                    <a:pt x="160" y="175"/>
                    <a:pt x="314" y="132"/>
                    <a:pt x="395" y="16"/>
                  </a:cubicBezTo>
                  <a:cubicBezTo>
                    <a:pt x="399" y="11"/>
                    <a:pt x="403" y="4"/>
                    <a:pt x="408" y="2"/>
                  </a:cubicBezTo>
                  <a:cubicBezTo>
                    <a:pt x="417" y="-2"/>
                    <a:pt x="425" y="2"/>
                    <a:pt x="432" y="7"/>
                  </a:cubicBezTo>
                  <a:cubicBezTo>
                    <a:pt x="467" y="25"/>
                    <a:pt x="507" y="38"/>
                    <a:pt x="523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1" name="Google Shape;3141;p72"/>
            <p:cNvSpPr/>
            <p:nvPr/>
          </p:nvSpPr>
          <p:spPr>
            <a:xfrm>
              <a:off x="4184146" y="2928583"/>
              <a:ext cx="280007" cy="206399"/>
            </a:xfrm>
            <a:custGeom>
              <a:avLst/>
              <a:gdLst/>
              <a:ahLst/>
              <a:cxnLst/>
              <a:rect l="l" t="t" r="r" b="b"/>
              <a:pathLst>
                <a:path w="1514" h="1116" extrusionOk="0">
                  <a:moveTo>
                    <a:pt x="10" y="1025"/>
                  </a:moveTo>
                  <a:lnTo>
                    <a:pt x="10" y="1025"/>
                  </a:lnTo>
                  <a:cubicBezTo>
                    <a:pt x="-66" y="547"/>
                    <a:pt x="326" y="-6"/>
                    <a:pt x="837" y="0"/>
                  </a:cubicBezTo>
                  <a:cubicBezTo>
                    <a:pt x="1401" y="21"/>
                    <a:pt x="1658" y="652"/>
                    <a:pt x="1434" y="1116"/>
                  </a:cubicBezTo>
                  <a:cubicBezTo>
                    <a:pt x="1488" y="785"/>
                    <a:pt x="1408" y="422"/>
                    <a:pt x="1123" y="240"/>
                  </a:cubicBezTo>
                  <a:cubicBezTo>
                    <a:pt x="603" y="-74"/>
                    <a:pt x="56" y="509"/>
                    <a:pt x="10" y="10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2" name="Google Shape;3142;p72"/>
            <p:cNvSpPr/>
            <p:nvPr/>
          </p:nvSpPr>
          <p:spPr>
            <a:xfrm>
              <a:off x="4584919" y="3091704"/>
              <a:ext cx="357314" cy="373219"/>
            </a:xfrm>
            <a:custGeom>
              <a:avLst/>
              <a:gdLst/>
              <a:ahLst/>
              <a:cxnLst/>
              <a:rect l="l" t="t" r="r" b="b"/>
              <a:pathLst>
                <a:path w="1932" h="2018" extrusionOk="0">
                  <a:moveTo>
                    <a:pt x="1870" y="1330"/>
                  </a:moveTo>
                  <a:lnTo>
                    <a:pt x="1870" y="1330"/>
                  </a:lnTo>
                  <a:cubicBezTo>
                    <a:pt x="1682" y="1858"/>
                    <a:pt x="1125" y="2142"/>
                    <a:pt x="626" y="1964"/>
                  </a:cubicBezTo>
                  <a:cubicBezTo>
                    <a:pt x="126" y="1787"/>
                    <a:pt x="-125" y="1214"/>
                    <a:pt x="62" y="687"/>
                  </a:cubicBezTo>
                  <a:cubicBezTo>
                    <a:pt x="249" y="159"/>
                    <a:pt x="807" y="-124"/>
                    <a:pt x="1306" y="54"/>
                  </a:cubicBezTo>
                  <a:cubicBezTo>
                    <a:pt x="1805" y="231"/>
                    <a:pt x="2058" y="803"/>
                    <a:pt x="1870" y="13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3" name="Google Shape;3143;p72"/>
            <p:cNvSpPr/>
            <p:nvPr/>
          </p:nvSpPr>
          <p:spPr>
            <a:xfrm>
              <a:off x="4625977" y="3134611"/>
              <a:ext cx="275013" cy="287220"/>
            </a:xfrm>
            <a:custGeom>
              <a:avLst/>
              <a:gdLst/>
              <a:ahLst/>
              <a:cxnLst/>
              <a:rect l="l" t="t" r="r" b="b"/>
              <a:pathLst>
                <a:path w="1487" h="1553" extrusionOk="0">
                  <a:moveTo>
                    <a:pt x="1440" y="1024"/>
                  </a:moveTo>
                  <a:lnTo>
                    <a:pt x="1440" y="1024"/>
                  </a:lnTo>
                  <a:cubicBezTo>
                    <a:pt x="1296" y="1430"/>
                    <a:pt x="866" y="1648"/>
                    <a:pt x="482" y="1512"/>
                  </a:cubicBezTo>
                  <a:cubicBezTo>
                    <a:pt x="98" y="1375"/>
                    <a:pt x="-97" y="935"/>
                    <a:pt x="48" y="529"/>
                  </a:cubicBezTo>
                  <a:cubicBezTo>
                    <a:pt x="193" y="123"/>
                    <a:pt x="622" y="-95"/>
                    <a:pt x="1006" y="41"/>
                  </a:cubicBezTo>
                  <a:cubicBezTo>
                    <a:pt x="1390" y="178"/>
                    <a:pt x="1584" y="618"/>
                    <a:pt x="1440" y="1024"/>
                  </a:cubicBezTo>
                  <a:close/>
                </a:path>
              </a:pathLst>
            </a:custGeom>
            <a:solidFill>
              <a:srgbClr val="1821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4" name="Google Shape;3144;p72"/>
            <p:cNvSpPr/>
            <p:nvPr/>
          </p:nvSpPr>
          <p:spPr>
            <a:xfrm>
              <a:off x="4820353" y="3220425"/>
              <a:ext cx="97281" cy="79526"/>
            </a:xfrm>
            <a:custGeom>
              <a:avLst/>
              <a:gdLst/>
              <a:ahLst/>
              <a:cxnLst/>
              <a:rect l="l" t="t" r="r" b="b"/>
              <a:pathLst>
                <a:path w="526" h="430" extrusionOk="0">
                  <a:moveTo>
                    <a:pt x="18" y="246"/>
                  </a:moveTo>
                  <a:lnTo>
                    <a:pt x="18" y="246"/>
                  </a:lnTo>
                  <a:cubicBezTo>
                    <a:pt x="10" y="250"/>
                    <a:pt x="3" y="255"/>
                    <a:pt x="1" y="263"/>
                  </a:cubicBezTo>
                  <a:cubicBezTo>
                    <a:pt x="-5" y="281"/>
                    <a:pt x="18" y="295"/>
                    <a:pt x="36" y="302"/>
                  </a:cubicBezTo>
                  <a:cubicBezTo>
                    <a:pt x="175" y="349"/>
                    <a:pt x="314" y="391"/>
                    <a:pt x="455" y="426"/>
                  </a:cubicBezTo>
                  <a:cubicBezTo>
                    <a:pt x="470" y="429"/>
                    <a:pt x="487" y="434"/>
                    <a:pt x="499" y="424"/>
                  </a:cubicBezTo>
                  <a:cubicBezTo>
                    <a:pt x="508" y="418"/>
                    <a:pt x="513" y="406"/>
                    <a:pt x="516" y="395"/>
                  </a:cubicBezTo>
                  <a:cubicBezTo>
                    <a:pt x="529" y="337"/>
                    <a:pt x="527" y="273"/>
                    <a:pt x="524" y="214"/>
                  </a:cubicBezTo>
                  <a:cubicBezTo>
                    <a:pt x="521" y="168"/>
                    <a:pt x="522" y="34"/>
                    <a:pt x="477" y="7"/>
                  </a:cubicBezTo>
                  <a:cubicBezTo>
                    <a:pt x="451" y="-7"/>
                    <a:pt x="420" y="5"/>
                    <a:pt x="394" y="19"/>
                  </a:cubicBezTo>
                  <a:cubicBezTo>
                    <a:pt x="264" y="83"/>
                    <a:pt x="140" y="166"/>
                    <a:pt x="18" y="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5" name="Google Shape;3145;p72"/>
            <p:cNvSpPr/>
            <p:nvPr/>
          </p:nvSpPr>
          <p:spPr>
            <a:xfrm>
              <a:off x="4710126" y="3323439"/>
              <a:ext cx="127427" cy="61957"/>
            </a:xfrm>
            <a:custGeom>
              <a:avLst/>
              <a:gdLst/>
              <a:ahLst/>
              <a:cxnLst/>
              <a:rect l="l" t="t" r="r" b="b"/>
              <a:pathLst>
                <a:path w="689" h="335" extrusionOk="0">
                  <a:moveTo>
                    <a:pt x="688" y="99"/>
                  </a:moveTo>
                  <a:lnTo>
                    <a:pt x="688" y="99"/>
                  </a:lnTo>
                  <a:cubicBezTo>
                    <a:pt x="693" y="122"/>
                    <a:pt x="681" y="145"/>
                    <a:pt x="668" y="164"/>
                  </a:cubicBezTo>
                  <a:cubicBezTo>
                    <a:pt x="568" y="305"/>
                    <a:pt x="351" y="350"/>
                    <a:pt x="187" y="330"/>
                  </a:cubicBezTo>
                  <a:cubicBezTo>
                    <a:pt x="134" y="323"/>
                    <a:pt x="81" y="310"/>
                    <a:pt x="37" y="279"/>
                  </a:cubicBezTo>
                  <a:cubicBezTo>
                    <a:pt x="23" y="270"/>
                    <a:pt x="11" y="260"/>
                    <a:pt x="4" y="244"/>
                  </a:cubicBezTo>
                  <a:cubicBezTo>
                    <a:pt x="-2" y="230"/>
                    <a:pt x="0" y="210"/>
                    <a:pt x="12" y="200"/>
                  </a:cubicBezTo>
                  <a:cubicBezTo>
                    <a:pt x="23" y="192"/>
                    <a:pt x="39" y="192"/>
                    <a:pt x="52" y="192"/>
                  </a:cubicBezTo>
                  <a:cubicBezTo>
                    <a:pt x="212" y="193"/>
                    <a:pt x="413" y="150"/>
                    <a:pt x="514" y="16"/>
                  </a:cubicBezTo>
                  <a:cubicBezTo>
                    <a:pt x="518" y="10"/>
                    <a:pt x="524" y="3"/>
                    <a:pt x="531" y="0"/>
                  </a:cubicBezTo>
                  <a:cubicBezTo>
                    <a:pt x="542" y="-3"/>
                    <a:pt x="553" y="2"/>
                    <a:pt x="562" y="7"/>
                  </a:cubicBezTo>
                  <a:cubicBezTo>
                    <a:pt x="610" y="31"/>
                    <a:pt x="663" y="48"/>
                    <a:pt x="688" y="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6" name="Google Shape;3146;p72"/>
            <p:cNvSpPr/>
            <p:nvPr/>
          </p:nvSpPr>
          <p:spPr>
            <a:xfrm>
              <a:off x="4582330" y="3077464"/>
              <a:ext cx="366561" cy="249491"/>
            </a:xfrm>
            <a:custGeom>
              <a:avLst/>
              <a:gdLst/>
              <a:ahLst/>
              <a:cxnLst/>
              <a:rect l="l" t="t" r="r" b="b"/>
              <a:pathLst>
                <a:path w="1982" h="1349" extrusionOk="0">
                  <a:moveTo>
                    <a:pt x="14" y="1165"/>
                  </a:moveTo>
                  <a:lnTo>
                    <a:pt x="14" y="1165"/>
                  </a:lnTo>
                  <a:cubicBezTo>
                    <a:pt x="-98" y="552"/>
                    <a:pt x="474" y="-62"/>
                    <a:pt x="1097" y="5"/>
                  </a:cubicBezTo>
                  <a:cubicBezTo>
                    <a:pt x="1748" y="70"/>
                    <a:pt x="2160" y="755"/>
                    <a:pt x="1906" y="1349"/>
                  </a:cubicBezTo>
                  <a:cubicBezTo>
                    <a:pt x="2019" y="786"/>
                    <a:pt x="1661" y="213"/>
                    <a:pt x="1082" y="156"/>
                  </a:cubicBezTo>
                  <a:cubicBezTo>
                    <a:pt x="519" y="103"/>
                    <a:pt x="32" y="607"/>
                    <a:pt x="14" y="11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7" name="Google Shape;3147;p72"/>
            <p:cNvSpPr/>
            <p:nvPr/>
          </p:nvSpPr>
          <p:spPr>
            <a:xfrm>
              <a:off x="4338759" y="3058414"/>
              <a:ext cx="190123" cy="251895"/>
            </a:xfrm>
            <a:custGeom>
              <a:avLst/>
              <a:gdLst/>
              <a:ahLst/>
              <a:cxnLst/>
              <a:rect l="l" t="t" r="r" b="b"/>
              <a:pathLst>
                <a:path w="1028" h="1362" extrusionOk="0">
                  <a:moveTo>
                    <a:pt x="755" y="1362"/>
                  </a:moveTo>
                  <a:lnTo>
                    <a:pt x="755" y="1362"/>
                  </a:lnTo>
                  <a:cubicBezTo>
                    <a:pt x="578" y="1312"/>
                    <a:pt x="-272" y="804"/>
                    <a:pt x="88" y="567"/>
                  </a:cubicBezTo>
                  <a:cubicBezTo>
                    <a:pt x="144" y="529"/>
                    <a:pt x="216" y="529"/>
                    <a:pt x="284" y="530"/>
                  </a:cubicBezTo>
                  <a:cubicBezTo>
                    <a:pt x="357" y="531"/>
                    <a:pt x="429" y="533"/>
                    <a:pt x="502" y="534"/>
                  </a:cubicBezTo>
                  <a:cubicBezTo>
                    <a:pt x="566" y="535"/>
                    <a:pt x="632" y="535"/>
                    <a:pt x="691" y="513"/>
                  </a:cubicBezTo>
                  <a:cubicBezTo>
                    <a:pt x="799" y="472"/>
                    <a:pt x="864" y="362"/>
                    <a:pt x="920" y="259"/>
                  </a:cubicBezTo>
                  <a:cubicBezTo>
                    <a:pt x="965" y="177"/>
                    <a:pt x="1012" y="93"/>
                    <a:pt x="1028" y="0"/>
                  </a:cubicBezTo>
                  <a:lnTo>
                    <a:pt x="755" y="1362"/>
                  </a:ln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48" name="Google Shape;3148;p72"/>
            <p:cNvSpPr/>
            <p:nvPr/>
          </p:nvSpPr>
          <p:spPr>
            <a:xfrm>
              <a:off x="4325073" y="3058414"/>
              <a:ext cx="203809" cy="251895"/>
            </a:xfrm>
            <a:custGeom>
              <a:avLst/>
              <a:gdLst/>
              <a:ahLst/>
              <a:cxnLst/>
              <a:rect l="l" t="t" r="r" b="b"/>
              <a:pathLst>
                <a:path w="1102" h="1362" extrusionOk="0">
                  <a:moveTo>
                    <a:pt x="829" y="1362"/>
                  </a:moveTo>
                  <a:lnTo>
                    <a:pt x="829" y="1362"/>
                  </a:lnTo>
                  <a:cubicBezTo>
                    <a:pt x="549" y="1317"/>
                    <a:pt x="-283" y="853"/>
                    <a:pt x="99" y="520"/>
                  </a:cubicBezTo>
                  <a:cubicBezTo>
                    <a:pt x="208" y="429"/>
                    <a:pt x="358" y="460"/>
                    <a:pt x="480" y="460"/>
                  </a:cubicBezTo>
                  <a:cubicBezTo>
                    <a:pt x="554" y="462"/>
                    <a:pt x="690" y="480"/>
                    <a:pt x="756" y="452"/>
                  </a:cubicBezTo>
                  <a:cubicBezTo>
                    <a:pt x="831" y="423"/>
                    <a:pt x="895" y="346"/>
                    <a:pt x="950" y="263"/>
                  </a:cubicBezTo>
                  <a:cubicBezTo>
                    <a:pt x="1008" y="178"/>
                    <a:pt x="1067" y="98"/>
                    <a:pt x="1102" y="0"/>
                  </a:cubicBezTo>
                  <a:cubicBezTo>
                    <a:pt x="1100" y="105"/>
                    <a:pt x="1055" y="206"/>
                    <a:pt x="1015" y="299"/>
                  </a:cubicBezTo>
                  <a:cubicBezTo>
                    <a:pt x="969" y="400"/>
                    <a:pt x="913" y="504"/>
                    <a:pt x="806" y="560"/>
                  </a:cubicBezTo>
                  <a:cubicBezTo>
                    <a:pt x="700" y="614"/>
                    <a:pt x="589" y="600"/>
                    <a:pt x="478" y="604"/>
                  </a:cubicBezTo>
                  <a:cubicBezTo>
                    <a:pt x="326" y="605"/>
                    <a:pt x="326" y="605"/>
                    <a:pt x="326" y="605"/>
                  </a:cubicBezTo>
                  <a:cubicBezTo>
                    <a:pt x="-225" y="639"/>
                    <a:pt x="670" y="1284"/>
                    <a:pt x="829" y="1362"/>
                  </a:cubicBezTo>
                  <a:close/>
                </a:path>
              </a:pathLst>
            </a:custGeom>
            <a:solidFill>
              <a:srgbClr val="772C29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0" name="Google Shape;3150;p72"/>
            <p:cNvSpPr/>
            <p:nvPr/>
          </p:nvSpPr>
          <p:spPr>
            <a:xfrm>
              <a:off x="4031012" y="3175484"/>
              <a:ext cx="174218" cy="220454"/>
            </a:xfrm>
            <a:custGeom>
              <a:avLst/>
              <a:gdLst/>
              <a:ahLst/>
              <a:cxnLst/>
              <a:rect l="l" t="t" r="r" b="b"/>
              <a:pathLst>
                <a:path w="942" h="1192" extrusionOk="0">
                  <a:moveTo>
                    <a:pt x="478" y="0"/>
                  </a:moveTo>
                  <a:lnTo>
                    <a:pt x="478" y="0"/>
                  </a:lnTo>
                  <a:cubicBezTo>
                    <a:pt x="396" y="0"/>
                    <a:pt x="315" y="32"/>
                    <a:pt x="249" y="81"/>
                  </a:cubicBezTo>
                  <a:cubicBezTo>
                    <a:pt x="133" y="169"/>
                    <a:pt x="80" y="300"/>
                    <a:pt x="33" y="433"/>
                  </a:cubicBezTo>
                  <a:cubicBezTo>
                    <a:pt x="-49" y="662"/>
                    <a:pt x="27" y="943"/>
                    <a:pt x="223" y="1088"/>
                  </a:cubicBezTo>
                  <a:cubicBezTo>
                    <a:pt x="315" y="1157"/>
                    <a:pt x="424" y="1192"/>
                    <a:pt x="528" y="1192"/>
                  </a:cubicBezTo>
                  <a:cubicBezTo>
                    <a:pt x="714" y="1192"/>
                    <a:pt x="887" y="1083"/>
                    <a:pt x="930" y="868"/>
                  </a:cubicBezTo>
                  <a:cubicBezTo>
                    <a:pt x="959" y="730"/>
                    <a:pt x="932" y="586"/>
                    <a:pt x="895" y="451"/>
                  </a:cubicBezTo>
                  <a:cubicBezTo>
                    <a:pt x="867" y="354"/>
                    <a:pt x="835" y="257"/>
                    <a:pt x="777" y="174"/>
                  </a:cubicBezTo>
                  <a:cubicBezTo>
                    <a:pt x="719" y="91"/>
                    <a:pt x="634" y="25"/>
                    <a:pt x="536" y="5"/>
                  </a:cubicBezTo>
                  <a:cubicBezTo>
                    <a:pt x="516" y="2"/>
                    <a:pt x="498" y="0"/>
                    <a:pt x="478" y="0"/>
                  </a:cubicBezTo>
                  <a:close/>
                </a:path>
              </a:pathLst>
            </a:custGeom>
            <a:solidFill>
              <a:srgbClr val="CA485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1" name="Google Shape;3151;p72"/>
            <p:cNvSpPr/>
            <p:nvPr/>
          </p:nvSpPr>
          <p:spPr>
            <a:xfrm>
              <a:off x="4677576" y="3495252"/>
              <a:ext cx="263362" cy="197336"/>
            </a:xfrm>
            <a:custGeom>
              <a:avLst/>
              <a:gdLst/>
              <a:ahLst/>
              <a:cxnLst/>
              <a:rect l="l" t="t" r="r" b="b"/>
              <a:pathLst>
                <a:path w="1424" h="1067" extrusionOk="0">
                  <a:moveTo>
                    <a:pt x="894" y="0"/>
                  </a:moveTo>
                  <a:lnTo>
                    <a:pt x="894" y="0"/>
                  </a:lnTo>
                  <a:cubicBezTo>
                    <a:pt x="876" y="0"/>
                    <a:pt x="857" y="0"/>
                    <a:pt x="840" y="0"/>
                  </a:cubicBezTo>
                  <a:cubicBezTo>
                    <a:pt x="767" y="1"/>
                    <a:pt x="693" y="4"/>
                    <a:pt x="620" y="13"/>
                  </a:cubicBezTo>
                  <a:cubicBezTo>
                    <a:pt x="499" y="27"/>
                    <a:pt x="381" y="57"/>
                    <a:pt x="275" y="115"/>
                  </a:cubicBezTo>
                  <a:cubicBezTo>
                    <a:pt x="105" y="210"/>
                    <a:pt x="-25" y="398"/>
                    <a:pt x="4" y="590"/>
                  </a:cubicBezTo>
                  <a:cubicBezTo>
                    <a:pt x="30" y="759"/>
                    <a:pt x="168" y="889"/>
                    <a:pt x="320" y="966"/>
                  </a:cubicBezTo>
                  <a:cubicBezTo>
                    <a:pt x="445" y="1030"/>
                    <a:pt x="584" y="1067"/>
                    <a:pt x="723" y="1067"/>
                  </a:cubicBezTo>
                  <a:cubicBezTo>
                    <a:pt x="760" y="1067"/>
                    <a:pt x="797" y="1065"/>
                    <a:pt x="834" y="1059"/>
                  </a:cubicBezTo>
                  <a:cubicBezTo>
                    <a:pt x="1077" y="1023"/>
                    <a:pt x="1213" y="881"/>
                    <a:pt x="1341" y="688"/>
                  </a:cubicBezTo>
                  <a:cubicBezTo>
                    <a:pt x="1452" y="520"/>
                    <a:pt x="1461" y="272"/>
                    <a:pt x="1317" y="129"/>
                  </a:cubicBezTo>
                  <a:cubicBezTo>
                    <a:pt x="1201" y="15"/>
                    <a:pt x="1049" y="0"/>
                    <a:pt x="894" y="0"/>
                  </a:cubicBezTo>
                  <a:close/>
                </a:path>
              </a:pathLst>
            </a:custGeom>
            <a:solidFill>
              <a:srgbClr val="CA485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2" name="Google Shape;3152;p72"/>
            <p:cNvSpPr/>
            <p:nvPr/>
          </p:nvSpPr>
          <p:spPr>
            <a:xfrm>
              <a:off x="4164727" y="3253530"/>
              <a:ext cx="575734" cy="378028"/>
            </a:xfrm>
            <a:custGeom>
              <a:avLst/>
              <a:gdLst/>
              <a:ahLst/>
              <a:cxnLst/>
              <a:rect l="l" t="t" r="r" b="b"/>
              <a:pathLst>
                <a:path w="3113" h="2044" extrusionOk="0">
                  <a:moveTo>
                    <a:pt x="248" y="1221"/>
                  </a:moveTo>
                  <a:lnTo>
                    <a:pt x="248" y="1221"/>
                  </a:lnTo>
                  <a:cubicBezTo>
                    <a:pt x="393" y="1489"/>
                    <a:pt x="614" y="1719"/>
                    <a:pt x="884" y="1859"/>
                  </a:cubicBezTo>
                  <a:cubicBezTo>
                    <a:pt x="1182" y="2014"/>
                    <a:pt x="1529" y="2056"/>
                    <a:pt x="1864" y="2040"/>
                  </a:cubicBezTo>
                  <a:cubicBezTo>
                    <a:pt x="2279" y="2021"/>
                    <a:pt x="2773" y="1939"/>
                    <a:pt x="3079" y="1632"/>
                  </a:cubicBezTo>
                  <a:cubicBezTo>
                    <a:pt x="3094" y="1616"/>
                    <a:pt x="3110" y="1599"/>
                    <a:pt x="3113" y="1577"/>
                  </a:cubicBezTo>
                  <a:cubicBezTo>
                    <a:pt x="3117" y="1537"/>
                    <a:pt x="3076" y="1508"/>
                    <a:pt x="3041" y="1490"/>
                  </a:cubicBezTo>
                  <a:cubicBezTo>
                    <a:pt x="2521" y="1213"/>
                    <a:pt x="1969" y="1021"/>
                    <a:pt x="1447" y="754"/>
                  </a:cubicBezTo>
                  <a:cubicBezTo>
                    <a:pt x="1015" y="534"/>
                    <a:pt x="625" y="239"/>
                    <a:pt x="193" y="21"/>
                  </a:cubicBezTo>
                  <a:cubicBezTo>
                    <a:pt x="161" y="5"/>
                    <a:pt x="121" y="-10"/>
                    <a:pt x="91" y="9"/>
                  </a:cubicBezTo>
                  <a:cubicBezTo>
                    <a:pt x="74" y="21"/>
                    <a:pt x="65" y="41"/>
                    <a:pt x="58" y="61"/>
                  </a:cubicBezTo>
                  <a:cubicBezTo>
                    <a:pt x="-86" y="441"/>
                    <a:pt x="63" y="879"/>
                    <a:pt x="248" y="1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3" name="Google Shape;3153;p72"/>
            <p:cNvSpPr/>
            <p:nvPr/>
          </p:nvSpPr>
          <p:spPr>
            <a:xfrm>
              <a:off x="4213182" y="3284971"/>
              <a:ext cx="478823" cy="256519"/>
            </a:xfrm>
            <a:custGeom>
              <a:avLst/>
              <a:gdLst/>
              <a:ahLst/>
              <a:cxnLst/>
              <a:rect l="l" t="t" r="r" b="b"/>
              <a:pathLst>
                <a:path w="2589" h="1387" extrusionOk="0">
                  <a:moveTo>
                    <a:pt x="371" y="792"/>
                  </a:moveTo>
                  <a:lnTo>
                    <a:pt x="371" y="792"/>
                  </a:lnTo>
                  <a:cubicBezTo>
                    <a:pt x="394" y="820"/>
                    <a:pt x="417" y="846"/>
                    <a:pt x="442" y="871"/>
                  </a:cubicBezTo>
                  <a:cubicBezTo>
                    <a:pt x="578" y="1004"/>
                    <a:pt x="749" y="1094"/>
                    <a:pt x="927" y="1162"/>
                  </a:cubicBezTo>
                  <a:cubicBezTo>
                    <a:pt x="1319" y="1312"/>
                    <a:pt x="1751" y="1360"/>
                    <a:pt x="2167" y="1301"/>
                  </a:cubicBezTo>
                  <a:cubicBezTo>
                    <a:pt x="2183" y="1299"/>
                    <a:pt x="2201" y="1297"/>
                    <a:pt x="2215" y="1303"/>
                  </a:cubicBezTo>
                  <a:cubicBezTo>
                    <a:pt x="2233" y="1310"/>
                    <a:pt x="2244" y="1325"/>
                    <a:pt x="2257" y="1337"/>
                  </a:cubicBezTo>
                  <a:cubicBezTo>
                    <a:pt x="2342" y="1418"/>
                    <a:pt x="2479" y="1385"/>
                    <a:pt x="2589" y="1346"/>
                  </a:cubicBezTo>
                  <a:cubicBezTo>
                    <a:pt x="2130" y="1082"/>
                    <a:pt x="1618" y="914"/>
                    <a:pt x="1145" y="674"/>
                  </a:cubicBezTo>
                  <a:cubicBezTo>
                    <a:pt x="750" y="472"/>
                    <a:pt x="397" y="195"/>
                    <a:pt x="0" y="0"/>
                  </a:cubicBezTo>
                  <a:cubicBezTo>
                    <a:pt x="38" y="57"/>
                    <a:pt x="27" y="131"/>
                    <a:pt x="37" y="199"/>
                  </a:cubicBezTo>
                  <a:cubicBezTo>
                    <a:pt x="46" y="265"/>
                    <a:pt x="104" y="341"/>
                    <a:pt x="168" y="318"/>
                  </a:cubicBezTo>
                  <a:cubicBezTo>
                    <a:pt x="190" y="491"/>
                    <a:pt x="262" y="657"/>
                    <a:pt x="371" y="7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4" name="Google Shape;3154;p72"/>
            <p:cNvSpPr/>
            <p:nvPr/>
          </p:nvSpPr>
          <p:spPr>
            <a:xfrm>
              <a:off x="4426053" y="2360435"/>
              <a:ext cx="299796" cy="294432"/>
            </a:xfrm>
            <a:custGeom>
              <a:avLst/>
              <a:gdLst/>
              <a:ahLst/>
              <a:cxnLst/>
              <a:rect l="l" t="t" r="r" b="b"/>
              <a:pathLst>
                <a:path w="1621" h="1592" extrusionOk="0">
                  <a:moveTo>
                    <a:pt x="969" y="1"/>
                  </a:moveTo>
                  <a:lnTo>
                    <a:pt x="969" y="1"/>
                  </a:lnTo>
                  <a:cubicBezTo>
                    <a:pt x="1075" y="9"/>
                    <a:pt x="1138" y="190"/>
                    <a:pt x="1175" y="266"/>
                  </a:cubicBezTo>
                  <a:cubicBezTo>
                    <a:pt x="1352" y="631"/>
                    <a:pt x="1514" y="1109"/>
                    <a:pt x="1621" y="1592"/>
                  </a:cubicBezTo>
                  <a:cubicBezTo>
                    <a:pt x="1322" y="1537"/>
                    <a:pt x="1023" y="1479"/>
                    <a:pt x="725" y="1416"/>
                  </a:cubicBezTo>
                  <a:cubicBezTo>
                    <a:pt x="563" y="1381"/>
                    <a:pt x="65" y="1359"/>
                    <a:pt x="6" y="1180"/>
                  </a:cubicBezTo>
                  <a:cubicBezTo>
                    <a:pt x="-45" y="1027"/>
                    <a:pt x="250" y="735"/>
                    <a:pt x="332" y="634"/>
                  </a:cubicBezTo>
                  <a:cubicBezTo>
                    <a:pt x="427" y="520"/>
                    <a:pt x="526" y="409"/>
                    <a:pt x="628" y="300"/>
                  </a:cubicBezTo>
                  <a:cubicBezTo>
                    <a:pt x="707" y="215"/>
                    <a:pt x="824" y="28"/>
                    <a:pt x="939" y="3"/>
                  </a:cubicBezTo>
                  <a:cubicBezTo>
                    <a:pt x="949" y="1"/>
                    <a:pt x="960" y="0"/>
                    <a:pt x="969" y="1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5" name="Google Shape;3155;p72"/>
            <p:cNvSpPr/>
            <p:nvPr/>
          </p:nvSpPr>
          <p:spPr>
            <a:xfrm>
              <a:off x="4901913" y="2578114"/>
              <a:ext cx="288699" cy="336600"/>
            </a:xfrm>
            <a:custGeom>
              <a:avLst/>
              <a:gdLst/>
              <a:ahLst/>
              <a:cxnLst/>
              <a:rect l="l" t="t" r="r" b="b"/>
              <a:pathLst>
                <a:path w="1561" h="1820" extrusionOk="0">
                  <a:moveTo>
                    <a:pt x="1506" y="100"/>
                  </a:moveTo>
                  <a:lnTo>
                    <a:pt x="1506" y="100"/>
                  </a:lnTo>
                  <a:cubicBezTo>
                    <a:pt x="1606" y="308"/>
                    <a:pt x="1541" y="787"/>
                    <a:pt x="1532" y="936"/>
                  </a:cubicBezTo>
                  <a:cubicBezTo>
                    <a:pt x="1513" y="1231"/>
                    <a:pt x="1491" y="1525"/>
                    <a:pt x="1464" y="1820"/>
                  </a:cubicBezTo>
                  <a:cubicBezTo>
                    <a:pt x="1375" y="1752"/>
                    <a:pt x="1282" y="1685"/>
                    <a:pt x="1183" y="1634"/>
                  </a:cubicBezTo>
                  <a:cubicBezTo>
                    <a:pt x="1054" y="1546"/>
                    <a:pt x="926" y="1458"/>
                    <a:pt x="798" y="1370"/>
                  </a:cubicBezTo>
                  <a:cubicBezTo>
                    <a:pt x="529" y="1186"/>
                    <a:pt x="269" y="1011"/>
                    <a:pt x="0" y="831"/>
                  </a:cubicBezTo>
                  <a:cubicBezTo>
                    <a:pt x="354" y="514"/>
                    <a:pt x="762" y="276"/>
                    <a:pt x="1178" y="52"/>
                  </a:cubicBezTo>
                  <a:cubicBezTo>
                    <a:pt x="1249" y="14"/>
                    <a:pt x="1331" y="-13"/>
                    <a:pt x="1408" y="8"/>
                  </a:cubicBezTo>
                  <a:cubicBezTo>
                    <a:pt x="1452" y="19"/>
                    <a:pt x="1483" y="52"/>
                    <a:pt x="1506" y="100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6" name="Google Shape;3156;p72"/>
            <p:cNvSpPr/>
            <p:nvPr/>
          </p:nvSpPr>
          <p:spPr>
            <a:xfrm>
              <a:off x="3936876" y="2556846"/>
              <a:ext cx="1306636" cy="1006101"/>
            </a:xfrm>
            <a:custGeom>
              <a:avLst/>
              <a:gdLst/>
              <a:ahLst/>
              <a:cxnLst/>
              <a:rect l="l" t="t" r="r" b="b"/>
              <a:pathLst>
                <a:path w="7065" h="5440" extrusionOk="0">
                  <a:moveTo>
                    <a:pt x="6163" y="4458"/>
                  </a:moveTo>
                  <a:lnTo>
                    <a:pt x="6163" y="4458"/>
                  </a:lnTo>
                  <a:cubicBezTo>
                    <a:pt x="6075" y="4764"/>
                    <a:pt x="5951" y="5395"/>
                    <a:pt x="5553" y="5438"/>
                  </a:cubicBezTo>
                  <a:cubicBezTo>
                    <a:pt x="5407" y="5453"/>
                    <a:pt x="5244" y="5342"/>
                    <a:pt x="5242" y="5194"/>
                  </a:cubicBezTo>
                  <a:cubicBezTo>
                    <a:pt x="5400" y="5184"/>
                    <a:pt x="5554" y="5123"/>
                    <a:pt x="5677" y="5024"/>
                  </a:cubicBezTo>
                  <a:cubicBezTo>
                    <a:pt x="5582" y="5043"/>
                    <a:pt x="5477" y="4991"/>
                    <a:pt x="5437" y="4903"/>
                  </a:cubicBezTo>
                  <a:cubicBezTo>
                    <a:pt x="5623" y="4896"/>
                    <a:pt x="5788" y="4767"/>
                    <a:pt x="5884" y="4609"/>
                  </a:cubicBezTo>
                  <a:cubicBezTo>
                    <a:pt x="5982" y="4451"/>
                    <a:pt x="6023" y="4266"/>
                    <a:pt x="6063" y="4084"/>
                  </a:cubicBezTo>
                  <a:cubicBezTo>
                    <a:pt x="6070" y="4054"/>
                    <a:pt x="6076" y="4023"/>
                    <a:pt x="6068" y="3993"/>
                  </a:cubicBezTo>
                  <a:cubicBezTo>
                    <a:pt x="6060" y="3969"/>
                    <a:pt x="6043" y="3950"/>
                    <a:pt x="6027" y="3931"/>
                  </a:cubicBezTo>
                  <a:cubicBezTo>
                    <a:pt x="5963" y="3862"/>
                    <a:pt x="5890" y="3800"/>
                    <a:pt x="5810" y="3748"/>
                  </a:cubicBezTo>
                  <a:cubicBezTo>
                    <a:pt x="5711" y="3684"/>
                    <a:pt x="5601" y="3636"/>
                    <a:pt x="5505" y="3567"/>
                  </a:cubicBezTo>
                  <a:cubicBezTo>
                    <a:pt x="5380" y="3476"/>
                    <a:pt x="5304" y="3332"/>
                    <a:pt x="5206" y="3215"/>
                  </a:cubicBezTo>
                  <a:cubicBezTo>
                    <a:pt x="5079" y="3062"/>
                    <a:pt x="4985" y="2878"/>
                    <a:pt x="4893" y="2701"/>
                  </a:cubicBezTo>
                  <a:cubicBezTo>
                    <a:pt x="4925" y="2808"/>
                    <a:pt x="4958" y="2915"/>
                    <a:pt x="4990" y="3020"/>
                  </a:cubicBezTo>
                  <a:cubicBezTo>
                    <a:pt x="4673" y="3013"/>
                    <a:pt x="4381" y="2823"/>
                    <a:pt x="4192" y="2569"/>
                  </a:cubicBezTo>
                  <a:cubicBezTo>
                    <a:pt x="4003" y="2315"/>
                    <a:pt x="3907" y="2004"/>
                    <a:pt x="3852" y="1692"/>
                  </a:cubicBezTo>
                  <a:cubicBezTo>
                    <a:pt x="3859" y="2067"/>
                    <a:pt x="3949" y="2440"/>
                    <a:pt x="4112" y="2778"/>
                  </a:cubicBezTo>
                  <a:cubicBezTo>
                    <a:pt x="3812" y="2863"/>
                    <a:pt x="3483" y="2691"/>
                    <a:pt x="3308" y="2434"/>
                  </a:cubicBezTo>
                  <a:cubicBezTo>
                    <a:pt x="3131" y="2177"/>
                    <a:pt x="3080" y="1855"/>
                    <a:pt x="3069" y="1544"/>
                  </a:cubicBezTo>
                  <a:cubicBezTo>
                    <a:pt x="3060" y="1889"/>
                    <a:pt x="3128" y="2234"/>
                    <a:pt x="3264" y="2550"/>
                  </a:cubicBezTo>
                  <a:cubicBezTo>
                    <a:pt x="3000" y="2556"/>
                    <a:pt x="2748" y="2406"/>
                    <a:pt x="2588" y="2196"/>
                  </a:cubicBezTo>
                  <a:cubicBezTo>
                    <a:pt x="2428" y="1985"/>
                    <a:pt x="2352" y="1722"/>
                    <a:pt x="2325" y="1459"/>
                  </a:cubicBezTo>
                  <a:cubicBezTo>
                    <a:pt x="2259" y="1576"/>
                    <a:pt x="2174" y="1681"/>
                    <a:pt x="2072" y="1768"/>
                  </a:cubicBezTo>
                  <a:cubicBezTo>
                    <a:pt x="1988" y="1839"/>
                    <a:pt x="1845" y="1889"/>
                    <a:pt x="1784" y="1798"/>
                  </a:cubicBezTo>
                  <a:cubicBezTo>
                    <a:pt x="1846" y="1891"/>
                    <a:pt x="1485" y="2460"/>
                    <a:pt x="1428" y="2574"/>
                  </a:cubicBezTo>
                  <a:cubicBezTo>
                    <a:pt x="1257" y="2911"/>
                    <a:pt x="973" y="3332"/>
                    <a:pt x="649" y="3537"/>
                  </a:cubicBezTo>
                  <a:cubicBezTo>
                    <a:pt x="540" y="3607"/>
                    <a:pt x="405" y="3656"/>
                    <a:pt x="280" y="3622"/>
                  </a:cubicBezTo>
                  <a:cubicBezTo>
                    <a:pt x="124" y="3579"/>
                    <a:pt x="-10" y="3406"/>
                    <a:pt x="1" y="3243"/>
                  </a:cubicBezTo>
                  <a:cubicBezTo>
                    <a:pt x="2" y="3218"/>
                    <a:pt x="8" y="3190"/>
                    <a:pt x="26" y="3172"/>
                  </a:cubicBezTo>
                  <a:cubicBezTo>
                    <a:pt x="65" y="3135"/>
                    <a:pt x="129" y="3165"/>
                    <a:pt x="173" y="3195"/>
                  </a:cubicBezTo>
                  <a:cubicBezTo>
                    <a:pt x="232" y="3234"/>
                    <a:pt x="290" y="3273"/>
                    <a:pt x="349" y="3312"/>
                  </a:cubicBezTo>
                  <a:cubicBezTo>
                    <a:pt x="323" y="3263"/>
                    <a:pt x="298" y="3211"/>
                    <a:pt x="293" y="3156"/>
                  </a:cubicBezTo>
                  <a:cubicBezTo>
                    <a:pt x="287" y="3102"/>
                    <a:pt x="307" y="3040"/>
                    <a:pt x="353" y="3011"/>
                  </a:cubicBezTo>
                  <a:cubicBezTo>
                    <a:pt x="359" y="3117"/>
                    <a:pt x="481" y="3187"/>
                    <a:pt x="588" y="3175"/>
                  </a:cubicBezTo>
                  <a:cubicBezTo>
                    <a:pt x="694" y="3164"/>
                    <a:pt x="785" y="3098"/>
                    <a:pt x="868" y="3032"/>
                  </a:cubicBezTo>
                  <a:cubicBezTo>
                    <a:pt x="1143" y="2814"/>
                    <a:pt x="1252" y="2542"/>
                    <a:pt x="1395" y="2232"/>
                  </a:cubicBezTo>
                  <a:cubicBezTo>
                    <a:pt x="1429" y="2160"/>
                    <a:pt x="1463" y="2080"/>
                    <a:pt x="1439" y="2005"/>
                  </a:cubicBezTo>
                  <a:cubicBezTo>
                    <a:pt x="1418" y="1938"/>
                    <a:pt x="1353" y="1891"/>
                    <a:pt x="1283" y="1881"/>
                  </a:cubicBezTo>
                  <a:cubicBezTo>
                    <a:pt x="1214" y="1870"/>
                    <a:pt x="1143" y="1894"/>
                    <a:pt x="1086" y="1935"/>
                  </a:cubicBezTo>
                  <a:cubicBezTo>
                    <a:pt x="1004" y="1773"/>
                    <a:pt x="980" y="1582"/>
                    <a:pt x="1020" y="1405"/>
                  </a:cubicBezTo>
                  <a:cubicBezTo>
                    <a:pt x="966" y="1601"/>
                    <a:pt x="951" y="1810"/>
                    <a:pt x="978" y="2012"/>
                  </a:cubicBezTo>
                  <a:cubicBezTo>
                    <a:pt x="927" y="1966"/>
                    <a:pt x="886" y="1907"/>
                    <a:pt x="859" y="1844"/>
                  </a:cubicBezTo>
                  <a:cubicBezTo>
                    <a:pt x="872" y="1911"/>
                    <a:pt x="873" y="1979"/>
                    <a:pt x="861" y="2046"/>
                  </a:cubicBezTo>
                  <a:cubicBezTo>
                    <a:pt x="865" y="2021"/>
                    <a:pt x="730" y="1838"/>
                    <a:pt x="716" y="1790"/>
                  </a:cubicBezTo>
                  <a:cubicBezTo>
                    <a:pt x="685" y="1687"/>
                    <a:pt x="681" y="1577"/>
                    <a:pt x="703" y="1471"/>
                  </a:cubicBezTo>
                  <a:cubicBezTo>
                    <a:pt x="745" y="1273"/>
                    <a:pt x="826" y="1065"/>
                    <a:pt x="934" y="894"/>
                  </a:cubicBezTo>
                  <a:cubicBezTo>
                    <a:pt x="1168" y="518"/>
                    <a:pt x="1551" y="240"/>
                    <a:pt x="1970" y="109"/>
                  </a:cubicBezTo>
                  <a:cubicBezTo>
                    <a:pt x="2591" y="-88"/>
                    <a:pt x="3272" y="4"/>
                    <a:pt x="3885" y="220"/>
                  </a:cubicBezTo>
                  <a:cubicBezTo>
                    <a:pt x="4095" y="295"/>
                    <a:pt x="4311" y="386"/>
                    <a:pt x="4488" y="521"/>
                  </a:cubicBezTo>
                  <a:cubicBezTo>
                    <a:pt x="4418" y="454"/>
                    <a:pt x="4375" y="359"/>
                    <a:pt x="4370" y="262"/>
                  </a:cubicBezTo>
                  <a:cubicBezTo>
                    <a:pt x="4368" y="235"/>
                    <a:pt x="4371" y="205"/>
                    <a:pt x="4387" y="182"/>
                  </a:cubicBezTo>
                  <a:cubicBezTo>
                    <a:pt x="4413" y="146"/>
                    <a:pt x="4467" y="141"/>
                    <a:pt x="4507" y="159"/>
                  </a:cubicBezTo>
                  <a:cubicBezTo>
                    <a:pt x="4548" y="176"/>
                    <a:pt x="4579" y="211"/>
                    <a:pt x="4608" y="245"/>
                  </a:cubicBezTo>
                  <a:cubicBezTo>
                    <a:pt x="4712" y="366"/>
                    <a:pt x="4816" y="487"/>
                    <a:pt x="4921" y="609"/>
                  </a:cubicBezTo>
                  <a:cubicBezTo>
                    <a:pt x="4845" y="493"/>
                    <a:pt x="4837" y="334"/>
                    <a:pt x="4900" y="211"/>
                  </a:cubicBezTo>
                  <a:cubicBezTo>
                    <a:pt x="4999" y="308"/>
                    <a:pt x="5046" y="454"/>
                    <a:pt x="5022" y="590"/>
                  </a:cubicBezTo>
                  <a:cubicBezTo>
                    <a:pt x="5015" y="625"/>
                    <a:pt x="5005" y="663"/>
                    <a:pt x="5023" y="694"/>
                  </a:cubicBezTo>
                  <a:cubicBezTo>
                    <a:pt x="5090" y="814"/>
                    <a:pt x="5433" y="904"/>
                    <a:pt x="5554" y="971"/>
                  </a:cubicBezTo>
                  <a:cubicBezTo>
                    <a:pt x="5763" y="1085"/>
                    <a:pt x="5964" y="1211"/>
                    <a:pt x="6157" y="1348"/>
                  </a:cubicBezTo>
                  <a:cubicBezTo>
                    <a:pt x="6410" y="1525"/>
                    <a:pt x="6652" y="1726"/>
                    <a:pt x="6824" y="1981"/>
                  </a:cubicBezTo>
                  <a:cubicBezTo>
                    <a:pt x="7221" y="2570"/>
                    <a:pt x="7067" y="3460"/>
                    <a:pt x="6804" y="4073"/>
                  </a:cubicBezTo>
                  <a:cubicBezTo>
                    <a:pt x="6696" y="3999"/>
                    <a:pt x="6548" y="3986"/>
                    <a:pt x="6428" y="4039"/>
                  </a:cubicBezTo>
                  <a:cubicBezTo>
                    <a:pt x="6251" y="4117"/>
                    <a:pt x="6212" y="4290"/>
                    <a:pt x="6163" y="4458"/>
                  </a:cubicBezTo>
                  <a:close/>
                </a:path>
              </a:pathLst>
            </a:custGeom>
            <a:solidFill>
              <a:srgbClr val="E0AC4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7" name="Google Shape;3157;p72"/>
            <p:cNvSpPr/>
            <p:nvPr/>
          </p:nvSpPr>
          <p:spPr>
            <a:xfrm>
              <a:off x="4263117" y="2655976"/>
              <a:ext cx="278712" cy="150360"/>
            </a:xfrm>
            <a:custGeom>
              <a:avLst/>
              <a:gdLst/>
              <a:ahLst/>
              <a:cxnLst/>
              <a:rect l="l" t="t" r="r" b="b"/>
              <a:pathLst>
                <a:path w="1507" h="813" extrusionOk="0">
                  <a:moveTo>
                    <a:pt x="253" y="231"/>
                  </a:moveTo>
                  <a:lnTo>
                    <a:pt x="253" y="231"/>
                  </a:lnTo>
                  <a:cubicBezTo>
                    <a:pt x="418" y="75"/>
                    <a:pt x="646" y="-13"/>
                    <a:pt x="892" y="2"/>
                  </a:cubicBezTo>
                  <a:cubicBezTo>
                    <a:pt x="1123" y="14"/>
                    <a:pt x="1366" y="141"/>
                    <a:pt x="1436" y="362"/>
                  </a:cubicBezTo>
                  <a:cubicBezTo>
                    <a:pt x="1443" y="284"/>
                    <a:pt x="1426" y="204"/>
                    <a:pt x="1387" y="136"/>
                  </a:cubicBezTo>
                  <a:cubicBezTo>
                    <a:pt x="1420" y="119"/>
                    <a:pt x="1449" y="165"/>
                    <a:pt x="1459" y="201"/>
                  </a:cubicBezTo>
                  <a:cubicBezTo>
                    <a:pt x="1487" y="311"/>
                    <a:pt x="1516" y="424"/>
                    <a:pt x="1505" y="537"/>
                  </a:cubicBezTo>
                  <a:cubicBezTo>
                    <a:pt x="1495" y="650"/>
                    <a:pt x="1437" y="765"/>
                    <a:pt x="1333" y="813"/>
                  </a:cubicBezTo>
                  <a:cubicBezTo>
                    <a:pt x="1351" y="805"/>
                    <a:pt x="1100" y="598"/>
                    <a:pt x="1074" y="584"/>
                  </a:cubicBezTo>
                  <a:cubicBezTo>
                    <a:pt x="966" y="525"/>
                    <a:pt x="839" y="488"/>
                    <a:pt x="715" y="489"/>
                  </a:cubicBezTo>
                  <a:cubicBezTo>
                    <a:pt x="473" y="489"/>
                    <a:pt x="263" y="650"/>
                    <a:pt x="60" y="761"/>
                  </a:cubicBezTo>
                  <a:cubicBezTo>
                    <a:pt x="52" y="766"/>
                    <a:pt x="43" y="770"/>
                    <a:pt x="33" y="770"/>
                  </a:cubicBezTo>
                  <a:cubicBezTo>
                    <a:pt x="3" y="769"/>
                    <a:pt x="-4" y="725"/>
                    <a:pt x="3" y="695"/>
                  </a:cubicBezTo>
                  <a:cubicBezTo>
                    <a:pt x="36" y="509"/>
                    <a:pt x="127" y="350"/>
                    <a:pt x="253" y="231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58" name="Google Shape;3158;p72"/>
            <p:cNvSpPr/>
            <p:nvPr/>
          </p:nvSpPr>
          <p:spPr>
            <a:xfrm>
              <a:off x="4801674" y="2797828"/>
              <a:ext cx="253929" cy="255594"/>
            </a:xfrm>
            <a:custGeom>
              <a:avLst/>
              <a:gdLst/>
              <a:ahLst/>
              <a:cxnLst/>
              <a:rect l="l" t="t" r="r" b="b"/>
              <a:pathLst>
                <a:path w="1373" h="1382" extrusionOk="0">
                  <a:moveTo>
                    <a:pt x="1351" y="744"/>
                  </a:moveTo>
                  <a:lnTo>
                    <a:pt x="1351" y="744"/>
                  </a:lnTo>
                  <a:cubicBezTo>
                    <a:pt x="1297" y="503"/>
                    <a:pt x="1147" y="292"/>
                    <a:pt x="919" y="167"/>
                  </a:cubicBezTo>
                  <a:cubicBezTo>
                    <a:pt x="706" y="49"/>
                    <a:pt x="413" y="34"/>
                    <a:pt x="218" y="203"/>
                  </a:cubicBezTo>
                  <a:cubicBezTo>
                    <a:pt x="259" y="125"/>
                    <a:pt x="322" y="59"/>
                    <a:pt x="398" y="17"/>
                  </a:cubicBezTo>
                  <a:cubicBezTo>
                    <a:pt x="378" y="-18"/>
                    <a:pt x="325" y="9"/>
                    <a:pt x="295" y="38"/>
                  </a:cubicBezTo>
                  <a:cubicBezTo>
                    <a:pt x="204" y="126"/>
                    <a:pt x="111" y="216"/>
                    <a:pt x="53" y="329"/>
                  </a:cubicBezTo>
                  <a:cubicBezTo>
                    <a:pt x="-6" y="442"/>
                    <a:pt x="-23" y="584"/>
                    <a:pt x="41" y="688"/>
                  </a:cubicBezTo>
                  <a:cubicBezTo>
                    <a:pt x="30" y="670"/>
                    <a:pt x="376" y="616"/>
                    <a:pt x="409" y="617"/>
                  </a:cubicBezTo>
                  <a:cubicBezTo>
                    <a:pt x="541" y="623"/>
                    <a:pt x="675" y="659"/>
                    <a:pt x="785" y="729"/>
                  </a:cubicBezTo>
                  <a:cubicBezTo>
                    <a:pt x="1001" y="865"/>
                    <a:pt x="1092" y="1135"/>
                    <a:pt x="1206" y="1355"/>
                  </a:cubicBezTo>
                  <a:cubicBezTo>
                    <a:pt x="1211" y="1364"/>
                    <a:pt x="1216" y="1374"/>
                    <a:pt x="1224" y="1379"/>
                  </a:cubicBezTo>
                  <a:cubicBezTo>
                    <a:pt x="1253" y="1395"/>
                    <a:pt x="1284" y="1357"/>
                    <a:pt x="1297" y="1325"/>
                  </a:cubicBezTo>
                  <a:cubicBezTo>
                    <a:pt x="1377" y="1130"/>
                    <a:pt x="1393" y="928"/>
                    <a:pt x="1351" y="744"/>
                  </a:cubicBezTo>
                  <a:close/>
                </a:path>
              </a:pathLst>
            </a:custGeom>
            <a:solidFill>
              <a:srgbClr val="F2D98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3159" name="Google Shape;3159;p72"/>
          <p:cNvSpPr/>
          <p:nvPr/>
        </p:nvSpPr>
        <p:spPr>
          <a:xfrm>
            <a:off x="7555442" y="5063022"/>
            <a:ext cx="9124" cy="22193"/>
          </a:xfrm>
          <a:custGeom>
            <a:avLst/>
            <a:gdLst/>
            <a:ahLst/>
            <a:cxnLst/>
            <a:rect l="l" t="t" r="r" b="b"/>
            <a:pathLst>
              <a:path w="37" h="90" extrusionOk="0">
                <a:moveTo>
                  <a:pt x="37" y="0"/>
                </a:moveTo>
                <a:lnTo>
                  <a:pt x="37" y="0"/>
                </a:lnTo>
                <a:cubicBezTo>
                  <a:pt x="33" y="0"/>
                  <a:pt x="29" y="1"/>
                  <a:pt x="26" y="1"/>
                </a:cubicBezTo>
                <a:cubicBezTo>
                  <a:pt x="25" y="1"/>
                  <a:pt x="22" y="0"/>
                  <a:pt x="21" y="0"/>
                </a:cubicBezTo>
                <a:cubicBezTo>
                  <a:pt x="8" y="28"/>
                  <a:pt x="0" y="59"/>
                  <a:pt x="0" y="90"/>
                </a:cubicBezTo>
                <a:cubicBezTo>
                  <a:pt x="6" y="58"/>
                  <a:pt x="17" y="26"/>
                  <a:pt x="37" y="0"/>
                </a:cubicBezTo>
                <a:close/>
              </a:path>
            </a:pathLst>
          </a:custGeom>
          <a:solidFill>
            <a:srgbClr val="A8463D"/>
          </a:solidFill>
          <a:ln>
            <a:noFill/>
          </a:ln>
        </p:spPr>
        <p:txBody>
          <a:bodyPr spcFirstLastPara="1" wrap="square" lIns="120000" tIns="0" rIns="120000" bIns="0" anchor="ctr" anchorCtr="1">
            <a:noAutofit/>
          </a:bodyPr>
          <a:lstStyle/>
          <a:p>
            <a:pPr defTabSz="1219170">
              <a:buClr>
                <a:srgbClr val="000000"/>
              </a:buClr>
            </a:pPr>
            <a:endParaRPr sz="2400" kern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160" name="Google Shape;3160;p72"/>
          <p:cNvSpPr/>
          <p:nvPr/>
        </p:nvSpPr>
        <p:spPr>
          <a:xfrm>
            <a:off x="7501931" y="4974002"/>
            <a:ext cx="8877" cy="45373"/>
          </a:xfrm>
          <a:custGeom>
            <a:avLst/>
            <a:gdLst/>
            <a:ahLst/>
            <a:cxnLst/>
            <a:rect l="l" t="t" r="r" b="b"/>
            <a:pathLst>
              <a:path w="36" h="184" extrusionOk="0">
                <a:moveTo>
                  <a:pt x="36" y="0"/>
                </a:moveTo>
                <a:lnTo>
                  <a:pt x="36" y="0"/>
                </a:lnTo>
                <a:cubicBezTo>
                  <a:pt x="35" y="0"/>
                  <a:pt x="33" y="0"/>
                  <a:pt x="32" y="1"/>
                </a:cubicBezTo>
                <a:cubicBezTo>
                  <a:pt x="21" y="24"/>
                  <a:pt x="11" y="48"/>
                  <a:pt x="6" y="73"/>
                </a:cubicBezTo>
                <a:cubicBezTo>
                  <a:pt x="-3" y="110"/>
                  <a:pt x="0" y="150"/>
                  <a:pt x="15" y="184"/>
                </a:cubicBezTo>
                <a:cubicBezTo>
                  <a:pt x="13" y="172"/>
                  <a:pt x="11" y="158"/>
                  <a:pt x="11" y="146"/>
                </a:cubicBezTo>
                <a:cubicBezTo>
                  <a:pt x="9" y="133"/>
                  <a:pt x="8" y="119"/>
                  <a:pt x="8" y="105"/>
                </a:cubicBezTo>
                <a:cubicBezTo>
                  <a:pt x="8" y="69"/>
                  <a:pt x="17" y="33"/>
                  <a:pt x="36" y="0"/>
                </a:cubicBezTo>
                <a:close/>
              </a:path>
            </a:pathLst>
          </a:custGeom>
          <a:solidFill>
            <a:srgbClr val="A8463D"/>
          </a:solidFill>
          <a:ln>
            <a:noFill/>
          </a:ln>
        </p:spPr>
        <p:txBody>
          <a:bodyPr spcFirstLastPara="1" wrap="square" lIns="120000" tIns="28300" rIns="120000" bIns="28300" anchor="ctr" anchorCtr="1">
            <a:noAutofit/>
          </a:bodyPr>
          <a:lstStyle/>
          <a:p>
            <a:pPr defTabSz="1219170">
              <a:buClr>
                <a:srgbClr val="000000"/>
              </a:buClr>
            </a:pPr>
            <a:endParaRPr sz="2400" kern="0">
              <a:solidFill>
                <a:srgbClr val="000000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3161" name="Google Shape;3161;p72"/>
          <p:cNvGrpSpPr/>
          <p:nvPr/>
        </p:nvGrpSpPr>
        <p:grpSpPr>
          <a:xfrm>
            <a:off x="9168370" y="3298863"/>
            <a:ext cx="2768996" cy="3608144"/>
            <a:chOff x="5596117" y="2021248"/>
            <a:chExt cx="2076747" cy="2706108"/>
          </a:xfrm>
        </p:grpSpPr>
        <p:sp>
          <p:nvSpPr>
            <p:cNvPr id="3162" name="Google Shape;3162;p72"/>
            <p:cNvSpPr/>
            <p:nvPr/>
          </p:nvSpPr>
          <p:spPr>
            <a:xfrm>
              <a:off x="5596117" y="2021248"/>
              <a:ext cx="2076747" cy="2696313"/>
            </a:xfrm>
            <a:custGeom>
              <a:avLst/>
              <a:gdLst/>
              <a:ahLst/>
              <a:cxnLst/>
              <a:rect l="l" t="t" r="r" b="b"/>
              <a:pathLst>
                <a:path w="11229" h="14579" extrusionOk="0">
                  <a:moveTo>
                    <a:pt x="10998" y="1802"/>
                  </a:moveTo>
                  <a:lnTo>
                    <a:pt x="10998" y="1802"/>
                  </a:lnTo>
                  <a:cubicBezTo>
                    <a:pt x="10999" y="1850"/>
                    <a:pt x="11004" y="1899"/>
                    <a:pt x="11008" y="1947"/>
                  </a:cubicBezTo>
                  <a:cubicBezTo>
                    <a:pt x="11020" y="2079"/>
                    <a:pt x="11027" y="2215"/>
                    <a:pt x="10990" y="2343"/>
                  </a:cubicBezTo>
                  <a:cubicBezTo>
                    <a:pt x="10952" y="2471"/>
                    <a:pt x="10865" y="2591"/>
                    <a:pt x="10740" y="2636"/>
                  </a:cubicBezTo>
                  <a:cubicBezTo>
                    <a:pt x="10711" y="2646"/>
                    <a:pt x="10818" y="3874"/>
                    <a:pt x="10820" y="3985"/>
                  </a:cubicBezTo>
                  <a:cubicBezTo>
                    <a:pt x="10829" y="4474"/>
                    <a:pt x="10823" y="4963"/>
                    <a:pt x="10816" y="5451"/>
                  </a:cubicBezTo>
                  <a:cubicBezTo>
                    <a:pt x="10813" y="5733"/>
                    <a:pt x="10809" y="6015"/>
                    <a:pt x="10805" y="6296"/>
                  </a:cubicBezTo>
                  <a:cubicBezTo>
                    <a:pt x="10797" y="6956"/>
                    <a:pt x="10473" y="7637"/>
                    <a:pt x="10208" y="8233"/>
                  </a:cubicBezTo>
                  <a:cubicBezTo>
                    <a:pt x="9924" y="8871"/>
                    <a:pt x="9595" y="9488"/>
                    <a:pt x="9267" y="10104"/>
                  </a:cubicBezTo>
                  <a:cubicBezTo>
                    <a:pt x="9000" y="10603"/>
                    <a:pt x="8734" y="11103"/>
                    <a:pt x="8467" y="11603"/>
                  </a:cubicBezTo>
                  <a:cubicBezTo>
                    <a:pt x="8445" y="11643"/>
                    <a:pt x="8422" y="11685"/>
                    <a:pt x="8382" y="11707"/>
                  </a:cubicBezTo>
                  <a:cubicBezTo>
                    <a:pt x="8349" y="11724"/>
                    <a:pt x="8311" y="11725"/>
                    <a:pt x="8275" y="11726"/>
                  </a:cubicBezTo>
                  <a:cubicBezTo>
                    <a:pt x="7462" y="11740"/>
                    <a:pt x="6642" y="11754"/>
                    <a:pt x="5842" y="11608"/>
                  </a:cubicBezTo>
                  <a:cubicBezTo>
                    <a:pt x="5795" y="11600"/>
                    <a:pt x="5746" y="11590"/>
                    <a:pt x="5701" y="11604"/>
                  </a:cubicBezTo>
                  <a:cubicBezTo>
                    <a:pt x="5636" y="11623"/>
                    <a:pt x="5593" y="11684"/>
                    <a:pt x="5555" y="11740"/>
                  </a:cubicBezTo>
                  <a:cubicBezTo>
                    <a:pt x="5224" y="12231"/>
                    <a:pt x="4883" y="12715"/>
                    <a:pt x="4532" y="13192"/>
                  </a:cubicBezTo>
                  <a:cubicBezTo>
                    <a:pt x="4216" y="13620"/>
                    <a:pt x="3908" y="14147"/>
                    <a:pt x="3478" y="14471"/>
                  </a:cubicBezTo>
                  <a:cubicBezTo>
                    <a:pt x="3411" y="14520"/>
                    <a:pt x="3337" y="14567"/>
                    <a:pt x="3254" y="14576"/>
                  </a:cubicBezTo>
                  <a:cubicBezTo>
                    <a:pt x="3165" y="14588"/>
                    <a:pt x="3075" y="14555"/>
                    <a:pt x="2993" y="14517"/>
                  </a:cubicBezTo>
                  <a:cubicBezTo>
                    <a:pt x="2376" y="14234"/>
                    <a:pt x="2130" y="13752"/>
                    <a:pt x="1933" y="13131"/>
                  </a:cubicBezTo>
                  <a:cubicBezTo>
                    <a:pt x="1642" y="12209"/>
                    <a:pt x="1392" y="11274"/>
                    <a:pt x="1186" y="10331"/>
                  </a:cubicBezTo>
                  <a:cubicBezTo>
                    <a:pt x="972" y="10393"/>
                    <a:pt x="736" y="10369"/>
                    <a:pt x="685" y="10137"/>
                  </a:cubicBezTo>
                  <a:cubicBezTo>
                    <a:pt x="668" y="10059"/>
                    <a:pt x="694" y="10028"/>
                    <a:pt x="625" y="9974"/>
                  </a:cubicBezTo>
                  <a:cubicBezTo>
                    <a:pt x="552" y="9917"/>
                    <a:pt x="463" y="9952"/>
                    <a:pt x="406" y="9849"/>
                  </a:cubicBezTo>
                  <a:cubicBezTo>
                    <a:pt x="363" y="9773"/>
                    <a:pt x="369" y="9675"/>
                    <a:pt x="418" y="9603"/>
                  </a:cubicBezTo>
                  <a:cubicBezTo>
                    <a:pt x="245" y="9613"/>
                    <a:pt x="112" y="9390"/>
                    <a:pt x="200" y="9242"/>
                  </a:cubicBezTo>
                  <a:cubicBezTo>
                    <a:pt x="125" y="9248"/>
                    <a:pt x="54" y="9193"/>
                    <a:pt x="25" y="9124"/>
                  </a:cubicBezTo>
                  <a:cubicBezTo>
                    <a:pt x="-6" y="9055"/>
                    <a:pt x="-4" y="8975"/>
                    <a:pt x="11" y="8901"/>
                  </a:cubicBezTo>
                  <a:cubicBezTo>
                    <a:pt x="53" y="8687"/>
                    <a:pt x="191" y="8500"/>
                    <a:pt x="362" y="8364"/>
                  </a:cubicBezTo>
                  <a:cubicBezTo>
                    <a:pt x="534" y="8229"/>
                    <a:pt x="738" y="8140"/>
                    <a:pt x="946" y="8073"/>
                  </a:cubicBezTo>
                  <a:cubicBezTo>
                    <a:pt x="914" y="7870"/>
                    <a:pt x="930" y="7660"/>
                    <a:pt x="994" y="7465"/>
                  </a:cubicBezTo>
                  <a:cubicBezTo>
                    <a:pt x="1009" y="7417"/>
                    <a:pt x="1030" y="7366"/>
                    <a:pt x="1068" y="7331"/>
                  </a:cubicBezTo>
                  <a:cubicBezTo>
                    <a:pt x="1160" y="7247"/>
                    <a:pt x="1321" y="7297"/>
                    <a:pt x="1395" y="7399"/>
                  </a:cubicBezTo>
                  <a:cubicBezTo>
                    <a:pt x="1469" y="7501"/>
                    <a:pt x="1481" y="7634"/>
                    <a:pt x="1490" y="7760"/>
                  </a:cubicBezTo>
                  <a:cubicBezTo>
                    <a:pt x="1517" y="8106"/>
                    <a:pt x="1576" y="8402"/>
                    <a:pt x="1740" y="8708"/>
                  </a:cubicBezTo>
                  <a:cubicBezTo>
                    <a:pt x="1841" y="8899"/>
                    <a:pt x="1914" y="9110"/>
                    <a:pt x="1986" y="9313"/>
                  </a:cubicBezTo>
                  <a:cubicBezTo>
                    <a:pt x="2013" y="9393"/>
                    <a:pt x="2040" y="9477"/>
                    <a:pt x="2033" y="9562"/>
                  </a:cubicBezTo>
                  <a:cubicBezTo>
                    <a:pt x="2022" y="9680"/>
                    <a:pt x="1945" y="9780"/>
                    <a:pt x="1894" y="9888"/>
                  </a:cubicBezTo>
                  <a:cubicBezTo>
                    <a:pt x="1886" y="9906"/>
                    <a:pt x="1879" y="9923"/>
                    <a:pt x="1876" y="9941"/>
                  </a:cubicBezTo>
                  <a:cubicBezTo>
                    <a:pt x="1860" y="10040"/>
                    <a:pt x="1979" y="10208"/>
                    <a:pt x="2018" y="10299"/>
                  </a:cubicBezTo>
                  <a:cubicBezTo>
                    <a:pt x="2071" y="10426"/>
                    <a:pt x="2124" y="10555"/>
                    <a:pt x="2182" y="10681"/>
                  </a:cubicBezTo>
                  <a:cubicBezTo>
                    <a:pt x="2300" y="10934"/>
                    <a:pt x="2424" y="11185"/>
                    <a:pt x="2550" y="11435"/>
                  </a:cubicBezTo>
                  <a:cubicBezTo>
                    <a:pt x="2783" y="11893"/>
                    <a:pt x="3068" y="12325"/>
                    <a:pt x="3283" y="12796"/>
                  </a:cubicBezTo>
                  <a:cubicBezTo>
                    <a:pt x="3793" y="12110"/>
                    <a:pt x="4260" y="11404"/>
                    <a:pt x="4744" y="10697"/>
                  </a:cubicBezTo>
                  <a:cubicBezTo>
                    <a:pt x="4771" y="10657"/>
                    <a:pt x="4799" y="10616"/>
                    <a:pt x="4840" y="10589"/>
                  </a:cubicBezTo>
                  <a:cubicBezTo>
                    <a:pt x="4891" y="10557"/>
                    <a:pt x="4952" y="10549"/>
                    <a:pt x="5012" y="10540"/>
                  </a:cubicBezTo>
                  <a:cubicBezTo>
                    <a:pt x="5296" y="10494"/>
                    <a:pt x="5690" y="10367"/>
                    <a:pt x="5805" y="10076"/>
                  </a:cubicBezTo>
                  <a:cubicBezTo>
                    <a:pt x="5873" y="9904"/>
                    <a:pt x="5857" y="9696"/>
                    <a:pt x="5776" y="9479"/>
                  </a:cubicBezTo>
                  <a:cubicBezTo>
                    <a:pt x="6107" y="9376"/>
                    <a:pt x="6437" y="9272"/>
                    <a:pt x="6765" y="9161"/>
                  </a:cubicBezTo>
                  <a:cubicBezTo>
                    <a:pt x="6713" y="9378"/>
                    <a:pt x="6831" y="9563"/>
                    <a:pt x="6916" y="9753"/>
                  </a:cubicBezTo>
                  <a:cubicBezTo>
                    <a:pt x="6932" y="9789"/>
                    <a:pt x="6950" y="9826"/>
                    <a:pt x="6984" y="9846"/>
                  </a:cubicBezTo>
                  <a:cubicBezTo>
                    <a:pt x="7020" y="9865"/>
                    <a:pt x="7064" y="9859"/>
                    <a:pt x="7105" y="9852"/>
                  </a:cubicBezTo>
                  <a:cubicBezTo>
                    <a:pt x="7387" y="9801"/>
                    <a:pt x="7664" y="9729"/>
                    <a:pt x="7935" y="9638"/>
                  </a:cubicBezTo>
                  <a:cubicBezTo>
                    <a:pt x="7990" y="9619"/>
                    <a:pt x="8046" y="9599"/>
                    <a:pt x="8091" y="9562"/>
                  </a:cubicBezTo>
                  <a:cubicBezTo>
                    <a:pt x="8132" y="9529"/>
                    <a:pt x="8161" y="9483"/>
                    <a:pt x="8189" y="9437"/>
                  </a:cubicBezTo>
                  <a:cubicBezTo>
                    <a:pt x="8696" y="8632"/>
                    <a:pt x="9204" y="7824"/>
                    <a:pt x="9611" y="6964"/>
                  </a:cubicBezTo>
                  <a:cubicBezTo>
                    <a:pt x="9762" y="6644"/>
                    <a:pt x="9753" y="6367"/>
                    <a:pt x="9802" y="6021"/>
                  </a:cubicBezTo>
                  <a:cubicBezTo>
                    <a:pt x="9857" y="5616"/>
                    <a:pt x="9914" y="5210"/>
                    <a:pt x="9969" y="4804"/>
                  </a:cubicBezTo>
                  <a:cubicBezTo>
                    <a:pt x="10063" y="4129"/>
                    <a:pt x="10162" y="3449"/>
                    <a:pt x="10121" y="2766"/>
                  </a:cubicBezTo>
                  <a:cubicBezTo>
                    <a:pt x="9933" y="2731"/>
                    <a:pt x="9744" y="2696"/>
                    <a:pt x="9555" y="2662"/>
                  </a:cubicBezTo>
                  <a:cubicBezTo>
                    <a:pt x="9520" y="2655"/>
                    <a:pt x="9484" y="2648"/>
                    <a:pt x="9455" y="2629"/>
                  </a:cubicBezTo>
                  <a:cubicBezTo>
                    <a:pt x="9410" y="2599"/>
                    <a:pt x="9387" y="2548"/>
                    <a:pt x="9363" y="2499"/>
                  </a:cubicBezTo>
                  <a:cubicBezTo>
                    <a:pt x="9253" y="2276"/>
                    <a:pt x="9079" y="2087"/>
                    <a:pt x="8865" y="1959"/>
                  </a:cubicBezTo>
                  <a:cubicBezTo>
                    <a:pt x="8812" y="1927"/>
                    <a:pt x="8755" y="1899"/>
                    <a:pt x="8713" y="1852"/>
                  </a:cubicBezTo>
                  <a:cubicBezTo>
                    <a:pt x="8672" y="1806"/>
                    <a:pt x="8650" y="1736"/>
                    <a:pt x="8676" y="1681"/>
                  </a:cubicBezTo>
                  <a:cubicBezTo>
                    <a:pt x="8710" y="1612"/>
                    <a:pt x="8802" y="1596"/>
                    <a:pt x="8879" y="1601"/>
                  </a:cubicBezTo>
                  <a:cubicBezTo>
                    <a:pt x="9069" y="1613"/>
                    <a:pt x="9252" y="1708"/>
                    <a:pt x="9373" y="1855"/>
                  </a:cubicBezTo>
                  <a:cubicBezTo>
                    <a:pt x="9428" y="1824"/>
                    <a:pt x="9443" y="1749"/>
                    <a:pt x="9426" y="1689"/>
                  </a:cubicBezTo>
                  <a:cubicBezTo>
                    <a:pt x="9408" y="1629"/>
                    <a:pt x="9366" y="1579"/>
                    <a:pt x="9327" y="1531"/>
                  </a:cubicBezTo>
                  <a:cubicBezTo>
                    <a:pt x="9164" y="1326"/>
                    <a:pt x="9036" y="1096"/>
                    <a:pt x="8917" y="863"/>
                  </a:cubicBezTo>
                  <a:cubicBezTo>
                    <a:pt x="8870" y="774"/>
                    <a:pt x="8825" y="680"/>
                    <a:pt x="8827" y="579"/>
                  </a:cubicBezTo>
                  <a:cubicBezTo>
                    <a:pt x="8830" y="480"/>
                    <a:pt x="8898" y="374"/>
                    <a:pt x="8998" y="365"/>
                  </a:cubicBezTo>
                  <a:cubicBezTo>
                    <a:pt x="9124" y="352"/>
                    <a:pt x="9210" y="486"/>
                    <a:pt x="9265" y="601"/>
                  </a:cubicBezTo>
                  <a:cubicBezTo>
                    <a:pt x="9414" y="913"/>
                    <a:pt x="9562" y="1226"/>
                    <a:pt x="9712" y="1539"/>
                  </a:cubicBezTo>
                  <a:cubicBezTo>
                    <a:pt x="9753" y="1527"/>
                    <a:pt x="9794" y="1515"/>
                    <a:pt x="9836" y="1501"/>
                  </a:cubicBezTo>
                  <a:cubicBezTo>
                    <a:pt x="9739" y="1096"/>
                    <a:pt x="9629" y="693"/>
                    <a:pt x="9506" y="296"/>
                  </a:cubicBezTo>
                  <a:cubicBezTo>
                    <a:pt x="9481" y="219"/>
                    <a:pt x="9470" y="176"/>
                    <a:pt x="9508" y="104"/>
                  </a:cubicBezTo>
                  <a:cubicBezTo>
                    <a:pt x="9546" y="33"/>
                    <a:pt x="9631" y="-10"/>
                    <a:pt x="9711" y="2"/>
                  </a:cubicBezTo>
                  <a:cubicBezTo>
                    <a:pt x="9924" y="33"/>
                    <a:pt x="9975" y="357"/>
                    <a:pt x="10012" y="525"/>
                  </a:cubicBezTo>
                  <a:cubicBezTo>
                    <a:pt x="10073" y="808"/>
                    <a:pt x="10150" y="1099"/>
                    <a:pt x="10191" y="1384"/>
                  </a:cubicBezTo>
                  <a:cubicBezTo>
                    <a:pt x="10234" y="1390"/>
                    <a:pt x="10279" y="1387"/>
                    <a:pt x="10321" y="1373"/>
                  </a:cubicBezTo>
                  <a:cubicBezTo>
                    <a:pt x="10319" y="1002"/>
                    <a:pt x="10327" y="631"/>
                    <a:pt x="10347" y="260"/>
                  </a:cubicBezTo>
                  <a:cubicBezTo>
                    <a:pt x="10349" y="216"/>
                    <a:pt x="10353" y="169"/>
                    <a:pt x="10379" y="132"/>
                  </a:cubicBezTo>
                  <a:cubicBezTo>
                    <a:pt x="10435" y="51"/>
                    <a:pt x="10571" y="73"/>
                    <a:pt x="10632" y="150"/>
                  </a:cubicBezTo>
                  <a:cubicBezTo>
                    <a:pt x="10694" y="226"/>
                    <a:pt x="10702" y="332"/>
                    <a:pt x="10704" y="429"/>
                  </a:cubicBezTo>
                  <a:cubicBezTo>
                    <a:pt x="10710" y="641"/>
                    <a:pt x="10702" y="853"/>
                    <a:pt x="10681" y="1064"/>
                  </a:cubicBezTo>
                  <a:cubicBezTo>
                    <a:pt x="10673" y="1137"/>
                    <a:pt x="10652" y="1241"/>
                    <a:pt x="10665" y="1313"/>
                  </a:cubicBezTo>
                  <a:cubicBezTo>
                    <a:pt x="10672" y="1347"/>
                    <a:pt x="10702" y="1371"/>
                    <a:pt x="10733" y="1386"/>
                  </a:cubicBezTo>
                  <a:cubicBezTo>
                    <a:pt x="10764" y="1402"/>
                    <a:pt x="10798" y="1412"/>
                    <a:pt x="10824" y="1433"/>
                  </a:cubicBezTo>
                  <a:cubicBezTo>
                    <a:pt x="10774" y="1391"/>
                    <a:pt x="10874" y="1146"/>
                    <a:pt x="10887" y="1098"/>
                  </a:cubicBezTo>
                  <a:cubicBezTo>
                    <a:pt x="10918" y="982"/>
                    <a:pt x="10946" y="631"/>
                    <a:pt x="11079" y="602"/>
                  </a:cubicBezTo>
                  <a:cubicBezTo>
                    <a:pt x="11138" y="588"/>
                    <a:pt x="11197" y="637"/>
                    <a:pt x="11218" y="693"/>
                  </a:cubicBezTo>
                  <a:cubicBezTo>
                    <a:pt x="11237" y="751"/>
                    <a:pt x="11228" y="814"/>
                    <a:pt x="11218" y="874"/>
                  </a:cubicBezTo>
                  <a:cubicBezTo>
                    <a:pt x="11179" y="1093"/>
                    <a:pt x="11124" y="1309"/>
                    <a:pt x="11053" y="1521"/>
                  </a:cubicBezTo>
                  <a:cubicBezTo>
                    <a:pt x="11033" y="1581"/>
                    <a:pt x="11011" y="1643"/>
                    <a:pt x="11002" y="1707"/>
                  </a:cubicBezTo>
                  <a:cubicBezTo>
                    <a:pt x="10998" y="1738"/>
                    <a:pt x="10997" y="1770"/>
                    <a:pt x="10998" y="1802"/>
                  </a:cubicBezTo>
                  <a:close/>
                </a:path>
              </a:pathLst>
            </a:custGeom>
            <a:solidFill>
              <a:srgbClr val="CA6757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63" name="Google Shape;3163;p72"/>
            <p:cNvSpPr/>
            <p:nvPr/>
          </p:nvSpPr>
          <p:spPr>
            <a:xfrm>
              <a:off x="7300005" y="2334728"/>
              <a:ext cx="211022" cy="152580"/>
            </a:xfrm>
            <a:custGeom>
              <a:avLst/>
              <a:gdLst/>
              <a:ahLst/>
              <a:cxnLst/>
              <a:rect l="l" t="t" r="r" b="b"/>
              <a:pathLst>
                <a:path w="1141" h="825" extrusionOk="0">
                  <a:moveTo>
                    <a:pt x="1016" y="448"/>
                  </a:moveTo>
                  <a:lnTo>
                    <a:pt x="1016" y="448"/>
                  </a:lnTo>
                  <a:cubicBezTo>
                    <a:pt x="938" y="338"/>
                    <a:pt x="808" y="256"/>
                    <a:pt x="667" y="257"/>
                  </a:cubicBezTo>
                  <a:cubicBezTo>
                    <a:pt x="596" y="259"/>
                    <a:pt x="532" y="282"/>
                    <a:pt x="469" y="293"/>
                  </a:cubicBezTo>
                  <a:cubicBezTo>
                    <a:pt x="438" y="299"/>
                    <a:pt x="406" y="303"/>
                    <a:pt x="375" y="299"/>
                  </a:cubicBezTo>
                  <a:cubicBezTo>
                    <a:pt x="345" y="296"/>
                    <a:pt x="317" y="286"/>
                    <a:pt x="291" y="267"/>
                  </a:cubicBezTo>
                  <a:cubicBezTo>
                    <a:pt x="266" y="250"/>
                    <a:pt x="243" y="225"/>
                    <a:pt x="219" y="203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98" y="90"/>
                    <a:pt x="51" y="43"/>
                    <a:pt x="0" y="0"/>
                  </a:cubicBezTo>
                  <a:cubicBezTo>
                    <a:pt x="44" y="50"/>
                    <a:pt x="90" y="98"/>
                    <a:pt x="134" y="147"/>
                  </a:cubicBezTo>
                  <a:cubicBezTo>
                    <a:pt x="202" y="220"/>
                    <a:pt x="202" y="220"/>
                    <a:pt x="202" y="220"/>
                  </a:cubicBezTo>
                  <a:cubicBezTo>
                    <a:pt x="224" y="244"/>
                    <a:pt x="247" y="268"/>
                    <a:pt x="274" y="291"/>
                  </a:cubicBezTo>
                  <a:cubicBezTo>
                    <a:pt x="301" y="312"/>
                    <a:pt x="336" y="328"/>
                    <a:pt x="371" y="332"/>
                  </a:cubicBezTo>
                  <a:cubicBezTo>
                    <a:pt x="407" y="337"/>
                    <a:pt x="442" y="334"/>
                    <a:pt x="476" y="329"/>
                  </a:cubicBezTo>
                  <a:cubicBezTo>
                    <a:pt x="542" y="317"/>
                    <a:pt x="605" y="296"/>
                    <a:pt x="668" y="295"/>
                  </a:cubicBezTo>
                  <a:cubicBezTo>
                    <a:pt x="793" y="293"/>
                    <a:pt x="914" y="366"/>
                    <a:pt x="992" y="465"/>
                  </a:cubicBezTo>
                  <a:cubicBezTo>
                    <a:pt x="1032" y="516"/>
                    <a:pt x="1063" y="574"/>
                    <a:pt x="1087" y="635"/>
                  </a:cubicBezTo>
                  <a:cubicBezTo>
                    <a:pt x="1111" y="696"/>
                    <a:pt x="1128" y="760"/>
                    <a:pt x="1141" y="825"/>
                  </a:cubicBezTo>
                  <a:cubicBezTo>
                    <a:pt x="1136" y="759"/>
                    <a:pt x="1124" y="693"/>
                    <a:pt x="1104" y="630"/>
                  </a:cubicBezTo>
                  <a:cubicBezTo>
                    <a:pt x="1084" y="565"/>
                    <a:pt x="1055" y="503"/>
                    <a:pt x="1016" y="448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64" name="Google Shape;3164;p72"/>
            <p:cNvSpPr/>
            <p:nvPr/>
          </p:nvSpPr>
          <p:spPr>
            <a:xfrm>
              <a:off x="7396176" y="2336762"/>
              <a:ext cx="188644" cy="23488"/>
            </a:xfrm>
            <a:custGeom>
              <a:avLst/>
              <a:gdLst/>
              <a:ahLst/>
              <a:cxnLst/>
              <a:rect l="l" t="t" r="r" b="b"/>
              <a:pathLst>
                <a:path w="1020" h="127" extrusionOk="0">
                  <a:moveTo>
                    <a:pt x="895" y="33"/>
                  </a:moveTo>
                  <a:lnTo>
                    <a:pt x="895" y="33"/>
                  </a:lnTo>
                  <a:cubicBezTo>
                    <a:pt x="831" y="21"/>
                    <a:pt x="831" y="21"/>
                    <a:pt x="831" y="21"/>
                  </a:cubicBezTo>
                  <a:cubicBezTo>
                    <a:pt x="766" y="11"/>
                    <a:pt x="766" y="11"/>
                    <a:pt x="766" y="11"/>
                  </a:cubicBezTo>
                  <a:cubicBezTo>
                    <a:pt x="680" y="0"/>
                    <a:pt x="591" y="-2"/>
                    <a:pt x="504" y="2"/>
                  </a:cubicBezTo>
                  <a:cubicBezTo>
                    <a:pt x="417" y="7"/>
                    <a:pt x="330" y="19"/>
                    <a:pt x="245" y="40"/>
                  </a:cubicBezTo>
                  <a:cubicBezTo>
                    <a:pt x="161" y="61"/>
                    <a:pt x="78" y="89"/>
                    <a:pt x="0" y="127"/>
                  </a:cubicBezTo>
                  <a:cubicBezTo>
                    <a:pt x="83" y="103"/>
                    <a:pt x="167" y="83"/>
                    <a:pt x="251" y="68"/>
                  </a:cubicBezTo>
                  <a:cubicBezTo>
                    <a:pt x="336" y="54"/>
                    <a:pt x="421" y="44"/>
                    <a:pt x="506" y="40"/>
                  </a:cubicBezTo>
                  <a:cubicBezTo>
                    <a:pt x="592" y="35"/>
                    <a:pt x="678" y="36"/>
                    <a:pt x="764" y="40"/>
                  </a:cubicBezTo>
                  <a:cubicBezTo>
                    <a:pt x="827" y="45"/>
                    <a:pt x="827" y="45"/>
                    <a:pt x="827" y="45"/>
                  </a:cubicBezTo>
                  <a:cubicBezTo>
                    <a:pt x="892" y="52"/>
                    <a:pt x="892" y="52"/>
                    <a:pt x="892" y="52"/>
                  </a:cubicBezTo>
                  <a:cubicBezTo>
                    <a:pt x="956" y="60"/>
                    <a:pt x="956" y="60"/>
                    <a:pt x="956" y="60"/>
                  </a:cubicBezTo>
                  <a:cubicBezTo>
                    <a:pt x="977" y="64"/>
                    <a:pt x="999" y="67"/>
                    <a:pt x="1020" y="70"/>
                  </a:cubicBezTo>
                  <a:cubicBezTo>
                    <a:pt x="979" y="56"/>
                    <a:pt x="937" y="45"/>
                    <a:pt x="895" y="33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933" rIns="120000" bIns="933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65" name="Google Shape;3165;p72"/>
            <p:cNvSpPr/>
            <p:nvPr/>
          </p:nvSpPr>
          <p:spPr>
            <a:xfrm>
              <a:off x="7488833" y="2369867"/>
              <a:ext cx="50305" cy="23303"/>
            </a:xfrm>
            <a:custGeom>
              <a:avLst/>
              <a:gdLst/>
              <a:ahLst/>
              <a:cxnLst/>
              <a:rect l="l" t="t" r="r" b="b"/>
              <a:pathLst>
                <a:path w="272" h="126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39"/>
                    <a:pt x="79" y="66"/>
                    <a:pt x="125" y="88"/>
                  </a:cubicBezTo>
                  <a:cubicBezTo>
                    <a:pt x="171" y="108"/>
                    <a:pt x="220" y="125"/>
                    <a:pt x="272" y="126"/>
                  </a:cubicBezTo>
                  <a:cubicBezTo>
                    <a:pt x="230" y="96"/>
                    <a:pt x="186" y="74"/>
                    <a:pt x="141" y="54"/>
                  </a:cubicBezTo>
                  <a:cubicBezTo>
                    <a:pt x="95" y="33"/>
                    <a:pt x="51" y="14"/>
                    <a:pt x="0" y="0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467" rIns="120000" bIns="467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66" name="Google Shape;3166;p72"/>
            <p:cNvSpPr/>
            <p:nvPr/>
          </p:nvSpPr>
          <p:spPr>
            <a:xfrm>
              <a:off x="5596117" y="3514302"/>
              <a:ext cx="333271" cy="423339"/>
            </a:xfrm>
            <a:custGeom>
              <a:avLst/>
              <a:gdLst/>
              <a:ahLst/>
              <a:cxnLst/>
              <a:rect l="l" t="t" r="r" b="b"/>
              <a:pathLst>
                <a:path w="1802" h="2289" extrusionOk="0">
                  <a:moveTo>
                    <a:pt x="1551" y="477"/>
                  </a:moveTo>
                  <a:lnTo>
                    <a:pt x="1551" y="477"/>
                  </a:lnTo>
                  <a:cubicBezTo>
                    <a:pt x="1582" y="523"/>
                    <a:pt x="1603" y="577"/>
                    <a:pt x="1605" y="626"/>
                  </a:cubicBezTo>
                  <a:cubicBezTo>
                    <a:pt x="1610" y="724"/>
                    <a:pt x="1563" y="822"/>
                    <a:pt x="1484" y="881"/>
                  </a:cubicBezTo>
                  <a:cubicBezTo>
                    <a:pt x="1623" y="891"/>
                    <a:pt x="1751" y="996"/>
                    <a:pt x="1787" y="1131"/>
                  </a:cubicBezTo>
                  <a:cubicBezTo>
                    <a:pt x="1810" y="1219"/>
                    <a:pt x="1744" y="1355"/>
                    <a:pt x="1679" y="1412"/>
                  </a:cubicBezTo>
                  <a:cubicBezTo>
                    <a:pt x="1718" y="1379"/>
                    <a:pt x="1800" y="1590"/>
                    <a:pt x="1801" y="1614"/>
                  </a:cubicBezTo>
                  <a:cubicBezTo>
                    <a:pt x="1805" y="1699"/>
                    <a:pt x="1779" y="1804"/>
                    <a:pt x="1725" y="1871"/>
                  </a:cubicBezTo>
                  <a:cubicBezTo>
                    <a:pt x="1626" y="1992"/>
                    <a:pt x="1442" y="2007"/>
                    <a:pt x="1329" y="2116"/>
                  </a:cubicBezTo>
                  <a:cubicBezTo>
                    <a:pt x="1293" y="2150"/>
                    <a:pt x="1265" y="2193"/>
                    <a:pt x="1229" y="2227"/>
                  </a:cubicBezTo>
                  <a:cubicBezTo>
                    <a:pt x="1157" y="2294"/>
                    <a:pt x="1052" y="2293"/>
                    <a:pt x="961" y="2286"/>
                  </a:cubicBezTo>
                  <a:cubicBezTo>
                    <a:pt x="825" y="2276"/>
                    <a:pt x="716" y="2201"/>
                    <a:pt x="685" y="2064"/>
                  </a:cubicBezTo>
                  <a:cubicBezTo>
                    <a:pt x="668" y="1986"/>
                    <a:pt x="694" y="1955"/>
                    <a:pt x="625" y="1901"/>
                  </a:cubicBezTo>
                  <a:cubicBezTo>
                    <a:pt x="552" y="1844"/>
                    <a:pt x="463" y="1879"/>
                    <a:pt x="406" y="1776"/>
                  </a:cubicBezTo>
                  <a:cubicBezTo>
                    <a:pt x="363" y="1700"/>
                    <a:pt x="369" y="1602"/>
                    <a:pt x="418" y="1530"/>
                  </a:cubicBezTo>
                  <a:cubicBezTo>
                    <a:pt x="245" y="1540"/>
                    <a:pt x="112" y="1317"/>
                    <a:pt x="200" y="1169"/>
                  </a:cubicBezTo>
                  <a:cubicBezTo>
                    <a:pt x="125" y="1175"/>
                    <a:pt x="54" y="1120"/>
                    <a:pt x="25" y="1051"/>
                  </a:cubicBezTo>
                  <a:cubicBezTo>
                    <a:pt x="-6" y="982"/>
                    <a:pt x="-4" y="902"/>
                    <a:pt x="11" y="828"/>
                  </a:cubicBezTo>
                  <a:cubicBezTo>
                    <a:pt x="53" y="614"/>
                    <a:pt x="191" y="427"/>
                    <a:pt x="362" y="291"/>
                  </a:cubicBezTo>
                  <a:cubicBezTo>
                    <a:pt x="552" y="141"/>
                    <a:pt x="871" y="-53"/>
                    <a:pt x="1122" y="12"/>
                  </a:cubicBezTo>
                  <a:cubicBezTo>
                    <a:pt x="1201" y="32"/>
                    <a:pt x="1275" y="82"/>
                    <a:pt x="1308" y="157"/>
                  </a:cubicBezTo>
                  <a:cubicBezTo>
                    <a:pt x="1340" y="231"/>
                    <a:pt x="1321" y="329"/>
                    <a:pt x="1254" y="375"/>
                  </a:cubicBezTo>
                  <a:cubicBezTo>
                    <a:pt x="1366" y="310"/>
                    <a:pt x="1485" y="378"/>
                    <a:pt x="1551" y="477"/>
                  </a:cubicBezTo>
                  <a:close/>
                </a:path>
              </a:pathLst>
            </a:custGeom>
            <a:solidFill>
              <a:srgbClr val="DE736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67" name="Google Shape;3167;p72"/>
            <p:cNvSpPr/>
            <p:nvPr/>
          </p:nvSpPr>
          <p:spPr>
            <a:xfrm>
              <a:off x="5906638" y="3774703"/>
              <a:ext cx="14056" cy="12021"/>
            </a:xfrm>
            <a:custGeom>
              <a:avLst/>
              <a:gdLst/>
              <a:ahLst/>
              <a:cxnLst/>
              <a:rect l="l" t="t" r="r" b="b"/>
              <a:pathLst>
                <a:path w="76" h="65" extrusionOk="0">
                  <a:moveTo>
                    <a:pt x="34" y="16"/>
                  </a:moveTo>
                  <a:lnTo>
                    <a:pt x="34" y="16"/>
                  </a:lnTo>
                  <a:cubicBezTo>
                    <a:pt x="41" y="24"/>
                    <a:pt x="48" y="33"/>
                    <a:pt x="54" y="46"/>
                  </a:cubicBezTo>
                  <a:cubicBezTo>
                    <a:pt x="62" y="51"/>
                    <a:pt x="69" y="57"/>
                    <a:pt x="76" y="65"/>
                  </a:cubicBezTo>
                  <a:cubicBezTo>
                    <a:pt x="67" y="46"/>
                    <a:pt x="52" y="29"/>
                    <a:pt x="34" y="16"/>
                  </a:cubicBezTo>
                  <a:moveTo>
                    <a:pt x="4" y="0"/>
                  </a:moveTo>
                  <a:lnTo>
                    <a:pt x="4" y="0"/>
                  </a:lnTo>
                  <a:cubicBezTo>
                    <a:pt x="3" y="2"/>
                    <a:pt x="2" y="3"/>
                    <a:pt x="0" y="4"/>
                  </a:cubicBezTo>
                  <a:cubicBezTo>
                    <a:pt x="2" y="3"/>
                    <a:pt x="4" y="2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881C14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68" name="Google Shape;3168;p72"/>
            <p:cNvSpPr/>
            <p:nvPr/>
          </p:nvSpPr>
          <p:spPr>
            <a:xfrm>
              <a:off x="5719105" y="3875867"/>
              <a:ext cx="7768" cy="34400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3" y="4"/>
                  </a:cubicBezTo>
                  <a:cubicBezTo>
                    <a:pt x="-7" y="69"/>
                    <a:pt x="7" y="134"/>
                    <a:pt x="42" y="186"/>
                  </a:cubicBezTo>
                  <a:cubicBezTo>
                    <a:pt x="38" y="174"/>
                    <a:pt x="35" y="164"/>
                    <a:pt x="33" y="154"/>
                  </a:cubicBezTo>
                  <a:cubicBezTo>
                    <a:pt x="28" y="139"/>
                    <a:pt x="24" y="125"/>
                    <a:pt x="21" y="110"/>
                  </a:cubicBezTo>
                  <a:cubicBezTo>
                    <a:pt x="20" y="110"/>
                    <a:pt x="20" y="110"/>
                    <a:pt x="20" y="109"/>
                  </a:cubicBezTo>
                  <a:lnTo>
                    <a:pt x="20" y="109"/>
                  </a:lnTo>
                  <a:cubicBezTo>
                    <a:pt x="10" y="59"/>
                    <a:pt x="16" y="29"/>
                    <a:pt x="4" y="0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29267" rIns="120000" bIns="29267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69" name="Google Shape;3169;p72"/>
            <p:cNvSpPr/>
            <p:nvPr/>
          </p:nvSpPr>
          <p:spPr>
            <a:xfrm>
              <a:off x="5722989" y="3896211"/>
              <a:ext cx="2219" cy="8138"/>
            </a:xfrm>
            <a:custGeom>
              <a:avLst/>
              <a:gdLst/>
              <a:ahLst/>
              <a:cxnLst/>
              <a:rect l="l" t="t" r="r" b="b"/>
              <a:pathLst>
                <a:path w="12" h="44" extrusionOk="0">
                  <a:moveTo>
                    <a:pt x="0" y="0"/>
                  </a:moveTo>
                  <a:lnTo>
                    <a:pt x="0" y="0"/>
                  </a:lnTo>
                  <a:cubicBezTo>
                    <a:pt x="3" y="15"/>
                    <a:pt x="7" y="29"/>
                    <a:pt x="12" y="44"/>
                  </a:cubicBezTo>
                  <a:cubicBezTo>
                    <a:pt x="12" y="43"/>
                    <a:pt x="12" y="42"/>
                    <a:pt x="11" y="41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881C14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0" name="Google Shape;3170;p72"/>
            <p:cNvSpPr/>
            <p:nvPr/>
          </p:nvSpPr>
          <p:spPr>
            <a:xfrm>
              <a:off x="5719845" y="3772114"/>
              <a:ext cx="196781" cy="131681"/>
            </a:xfrm>
            <a:custGeom>
              <a:avLst/>
              <a:gdLst/>
              <a:ahLst/>
              <a:cxnLst/>
              <a:rect l="l" t="t" r="r" b="b"/>
              <a:pathLst>
                <a:path w="1064" h="712" extrusionOk="0">
                  <a:moveTo>
                    <a:pt x="924" y="0"/>
                  </a:moveTo>
                  <a:lnTo>
                    <a:pt x="924" y="0"/>
                  </a:lnTo>
                  <a:lnTo>
                    <a:pt x="922" y="0"/>
                  </a:lnTo>
                  <a:cubicBezTo>
                    <a:pt x="859" y="1"/>
                    <a:pt x="797" y="17"/>
                    <a:pt x="739" y="37"/>
                  </a:cubicBezTo>
                  <a:cubicBezTo>
                    <a:pt x="621" y="77"/>
                    <a:pt x="512" y="136"/>
                    <a:pt x="406" y="196"/>
                  </a:cubicBezTo>
                  <a:cubicBezTo>
                    <a:pt x="304" y="258"/>
                    <a:pt x="191" y="310"/>
                    <a:pt x="98" y="398"/>
                  </a:cubicBezTo>
                  <a:cubicBezTo>
                    <a:pt x="53" y="441"/>
                    <a:pt x="12" y="496"/>
                    <a:pt x="0" y="561"/>
                  </a:cubicBezTo>
                  <a:cubicBezTo>
                    <a:pt x="12" y="590"/>
                    <a:pt x="6" y="620"/>
                    <a:pt x="16" y="670"/>
                  </a:cubicBezTo>
                  <a:lnTo>
                    <a:pt x="16" y="670"/>
                  </a:lnTo>
                  <a:cubicBezTo>
                    <a:pt x="16" y="671"/>
                    <a:pt x="16" y="671"/>
                    <a:pt x="17" y="671"/>
                  </a:cubicBezTo>
                  <a:cubicBezTo>
                    <a:pt x="20" y="685"/>
                    <a:pt x="24" y="699"/>
                    <a:pt x="28" y="712"/>
                  </a:cubicBezTo>
                  <a:cubicBezTo>
                    <a:pt x="19" y="664"/>
                    <a:pt x="21" y="616"/>
                    <a:pt x="35" y="574"/>
                  </a:cubicBezTo>
                  <a:cubicBezTo>
                    <a:pt x="44" y="546"/>
                    <a:pt x="58" y="524"/>
                    <a:pt x="75" y="502"/>
                  </a:cubicBezTo>
                  <a:cubicBezTo>
                    <a:pt x="94" y="481"/>
                    <a:pt x="113" y="461"/>
                    <a:pt x="137" y="444"/>
                  </a:cubicBezTo>
                  <a:cubicBezTo>
                    <a:pt x="227" y="372"/>
                    <a:pt x="337" y="324"/>
                    <a:pt x="444" y="262"/>
                  </a:cubicBezTo>
                  <a:cubicBezTo>
                    <a:pt x="549" y="200"/>
                    <a:pt x="651" y="141"/>
                    <a:pt x="759" y="92"/>
                  </a:cubicBezTo>
                  <a:cubicBezTo>
                    <a:pt x="814" y="68"/>
                    <a:pt x="869" y="46"/>
                    <a:pt x="926" y="37"/>
                  </a:cubicBezTo>
                  <a:cubicBezTo>
                    <a:pt x="941" y="34"/>
                    <a:pt x="957" y="32"/>
                    <a:pt x="973" y="32"/>
                  </a:cubicBezTo>
                  <a:cubicBezTo>
                    <a:pt x="1006" y="32"/>
                    <a:pt x="1037" y="39"/>
                    <a:pt x="1064" y="60"/>
                  </a:cubicBezTo>
                  <a:cubicBezTo>
                    <a:pt x="1058" y="47"/>
                    <a:pt x="1051" y="38"/>
                    <a:pt x="1044" y="30"/>
                  </a:cubicBezTo>
                  <a:cubicBezTo>
                    <a:pt x="1035" y="25"/>
                    <a:pt x="1027" y="20"/>
                    <a:pt x="1017" y="16"/>
                  </a:cubicBezTo>
                  <a:cubicBezTo>
                    <a:pt x="1017" y="16"/>
                    <a:pt x="1016" y="16"/>
                    <a:pt x="1016" y="14"/>
                  </a:cubicBezTo>
                  <a:cubicBezTo>
                    <a:pt x="1014" y="16"/>
                    <a:pt x="1012" y="17"/>
                    <a:pt x="1010" y="18"/>
                  </a:cubicBezTo>
                  <a:cubicBezTo>
                    <a:pt x="1012" y="17"/>
                    <a:pt x="1013" y="16"/>
                    <a:pt x="1014" y="14"/>
                  </a:cubicBezTo>
                  <a:cubicBezTo>
                    <a:pt x="985" y="3"/>
                    <a:pt x="954" y="0"/>
                    <a:pt x="924" y="0"/>
                  </a:cubicBezTo>
                  <a:close/>
                </a:path>
              </a:pathLst>
            </a:custGeom>
            <a:solidFill>
              <a:srgbClr val="A83D2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1" name="Google Shape;3171;p72"/>
            <p:cNvSpPr/>
            <p:nvPr/>
          </p:nvSpPr>
          <p:spPr>
            <a:xfrm>
              <a:off x="5870574" y="3675573"/>
              <a:ext cx="37359" cy="17940"/>
            </a:xfrm>
            <a:custGeom>
              <a:avLst/>
              <a:gdLst/>
              <a:ahLst/>
              <a:cxnLst/>
              <a:rect l="l" t="t" r="r" b="b"/>
              <a:pathLst>
                <a:path w="202" h="97" extrusionOk="0">
                  <a:moveTo>
                    <a:pt x="11" y="0"/>
                  </a:moveTo>
                  <a:lnTo>
                    <a:pt x="11" y="0"/>
                  </a:lnTo>
                  <a:cubicBezTo>
                    <a:pt x="7" y="3"/>
                    <a:pt x="4" y="6"/>
                    <a:pt x="0" y="9"/>
                  </a:cubicBezTo>
                  <a:cubicBezTo>
                    <a:pt x="75" y="14"/>
                    <a:pt x="146" y="47"/>
                    <a:pt x="202" y="97"/>
                  </a:cubicBezTo>
                  <a:cubicBezTo>
                    <a:pt x="165" y="49"/>
                    <a:pt x="107" y="13"/>
                    <a:pt x="44" y="4"/>
                  </a:cubicBezTo>
                  <a:cubicBezTo>
                    <a:pt x="33" y="2"/>
                    <a:pt x="21" y="1"/>
                    <a:pt x="11" y="0"/>
                  </a:cubicBezTo>
                  <a:close/>
                </a:path>
              </a:pathLst>
            </a:custGeom>
            <a:solidFill>
              <a:srgbClr val="881C14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2" name="Google Shape;3172;p72"/>
            <p:cNvSpPr/>
            <p:nvPr/>
          </p:nvSpPr>
          <p:spPr>
            <a:xfrm>
              <a:off x="5666581" y="3675573"/>
              <a:ext cx="243942" cy="148141"/>
            </a:xfrm>
            <a:custGeom>
              <a:avLst/>
              <a:gdLst/>
              <a:ahLst/>
              <a:cxnLst/>
              <a:rect l="l" t="t" r="r" b="b"/>
              <a:pathLst>
                <a:path w="1319" h="801" extrusionOk="0">
                  <a:moveTo>
                    <a:pt x="1100" y="0"/>
                  </a:moveTo>
                  <a:lnTo>
                    <a:pt x="1100" y="0"/>
                  </a:lnTo>
                  <a:cubicBezTo>
                    <a:pt x="1042" y="0"/>
                    <a:pt x="985" y="15"/>
                    <a:pt x="933" y="35"/>
                  </a:cubicBezTo>
                  <a:cubicBezTo>
                    <a:pt x="801" y="89"/>
                    <a:pt x="681" y="156"/>
                    <a:pt x="562" y="228"/>
                  </a:cubicBezTo>
                  <a:cubicBezTo>
                    <a:pt x="503" y="266"/>
                    <a:pt x="446" y="306"/>
                    <a:pt x="389" y="347"/>
                  </a:cubicBezTo>
                  <a:cubicBezTo>
                    <a:pt x="361" y="367"/>
                    <a:pt x="334" y="389"/>
                    <a:pt x="307" y="410"/>
                  </a:cubicBezTo>
                  <a:cubicBezTo>
                    <a:pt x="279" y="430"/>
                    <a:pt x="251" y="450"/>
                    <a:pt x="224" y="471"/>
                  </a:cubicBezTo>
                  <a:cubicBezTo>
                    <a:pt x="142" y="531"/>
                    <a:pt x="142" y="531"/>
                    <a:pt x="142" y="531"/>
                  </a:cubicBezTo>
                  <a:cubicBezTo>
                    <a:pt x="102" y="563"/>
                    <a:pt x="102" y="563"/>
                    <a:pt x="102" y="563"/>
                  </a:cubicBezTo>
                  <a:cubicBezTo>
                    <a:pt x="86" y="575"/>
                    <a:pt x="72" y="587"/>
                    <a:pt x="60" y="600"/>
                  </a:cubicBezTo>
                  <a:cubicBezTo>
                    <a:pt x="45" y="618"/>
                    <a:pt x="32" y="637"/>
                    <a:pt x="21" y="658"/>
                  </a:cubicBezTo>
                  <a:cubicBezTo>
                    <a:pt x="22" y="658"/>
                    <a:pt x="25" y="659"/>
                    <a:pt x="26" y="659"/>
                  </a:cubicBezTo>
                  <a:cubicBezTo>
                    <a:pt x="29" y="659"/>
                    <a:pt x="33" y="658"/>
                    <a:pt x="37" y="658"/>
                  </a:cubicBezTo>
                  <a:lnTo>
                    <a:pt x="37" y="658"/>
                  </a:lnTo>
                  <a:cubicBezTo>
                    <a:pt x="17" y="684"/>
                    <a:pt x="6" y="716"/>
                    <a:pt x="0" y="748"/>
                  </a:cubicBezTo>
                  <a:cubicBezTo>
                    <a:pt x="0" y="765"/>
                    <a:pt x="2" y="784"/>
                    <a:pt x="6" y="801"/>
                  </a:cubicBezTo>
                  <a:cubicBezTo>
                    <a:pt x="4" y="732"/>
                    <a:pt x="37" y="667"/>
                    <a:pt x="85" y="627"/>
                  </a:cubicBezTo>
                  <a:cubicBezTo>
                    <a:pt x="97" y="617"/>
                    <a:pt x="110" y="607"/>
                    <a:pt x="124" y="600"/>
                  </a:cubicBezTo>
                  <a:cubicBezTo>
                    <a:pt x="169" y="573"/>
                    <a:pt x="169" y="573"/>
                    <a:pt x="169" y="573"/>
                  </a:cubicBezTo>
                  <a:cubicBezTo>
                    <a:pt x="258" y="519"/>
                    <a:pt x="258" y="519"/>
                    <a:pt x="258" y="519"/>
                  </a:cubicBezTo>
                  <a:cubicBezTo>
                    <a:pt x="287" y="501"/>
                    <a:pt x="317" y="482"/>
                    <a:pt x="346" y="463"/>
                  </a:cubicBezTo>
                  <a:cubicBezTo>
                    <a:pt x="375" y="443"/>
                    <a:pt x="402" y="424"/>
                    <a:pt x="431" y="405"/>
                  </a:cubicBezTo>
                  <a:cubicBezTo>
                    <a:pt x="487" y="366"/>
                    <a:pt x="544" y="328"/>
                    <a:pt x="603" y="293"/>
                  </a:cubicBezTo>
                  <a:cubicBezTo>
                    <a:pt x="659" y="256"/>
                    <a:pt x="719" y="221"/>
                    <a:pt x="777" y="187"/>
                  </a:cubicBezTo>
                  <a:cubicBezTo>
                    <a:pt x="836" y="153"/>
                    <a:pt x="896" y="119"/>
                    <a:pt x="956" y="89"/>
                  </a:cubicBezTo>
                  <a:cubicBezTo>
                    <a:pt x="1013" y="62"/>
                    <a:pt x="1074" y="41"/>
                    <a:pt x="1137" y="41"/>
                  </a:cubicBezTo>
                  <a:cubicBezTo>
                    <a:pt x="1139" y="41"/>
                    <a:pt x="1141" y="41"/>
                    <a:pt x="1143" y="41"/>
                  </a:cubicBezTo>
                  <a:cubicBezTo>
                    <a:pt x="1207" y="41"/>
                    <a:pt x="1272" y="70"/>
                    <a:pt x="1319" y="121"/>
                  </a:cubicBezTo>
                  <a:cubicBezTo>
                    <a:pt x="1315" y="112"/>
                    <a:pt x="1310" y="104"/>
                    <a:pt x="1305" y="97"/>
                  </a:cubicBezTo>
                  <a:cubicBezTo>
                    <a:pt x="1249" y="47"/>
                    <a:pt x="1178" y="14"/>
                    <a:pt x="1103" y="9"/>
                  </a:cubicBezTo>
                  <a:cubicBezTo>
                    <a:pt x="1107" y="6"/>
                    <a:pt x="1110" y="3"/>
                    <a:pt x="1114" y="0"/>
                  </a:cubicBezTo>
                  <a:cubicBezTo>
                    <a:pt x="1109" y="0"/>
                    <a:pt x="1105" y="0"/>
                    <a:pt x="1100" y="0"/>
                  </a:cubicBezTo>
                  <a:close/>
                </a:path>
              </a:pathLst>
            </a:custGeom>
            <a:solidFill>
              <a:srgbClr val="A83D2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3" name="Google Shape;3173;p72"/>
            <p:cNvSpPr/>
            <p:nvPr/>
          </p:nvSpPr>
          <p:spPr>
            <a:xfrm>
              <a:off x="5828037" y="3577737"/>
              <a:ext cx="43092" cy="11282"/>
            </a:xfrm>
            <a:custGeom>
              <a:avLst/>
              <a:gdLst/>
              <a:ahLst/>
              <a:cxnLst/>
              <a:rect l="l" t="t" r="r" b="b"/>
              <a:pathLst>
                <a:path w="233" h="61" extrusionOk="0">
                  <a:moveTo>
                    <a:pt x="187" y="32"/>
                  </a:moveTo>
                  <a:lnTo>
                    <a:pt x="187" y="32"/>
                  </a:lnTo>
                  <a:cubicBezTo>
                    <a:pt x="197" y="37"/>
                    <a:pt x="206" y="43"/>
                    <a:pt x="216" y="49"/>
                  </a:cubicBezTo>
                  <a:cubicBezTo>
                    <a:pt x="221" y="52"/>
                    <a:pt x="228" y="56"/>
                    <a:pt x="233" y="61"/>
                  </a:cubicBezTo>
                  <a:cubicBezTo>
                    <a:pt x="224" y="47"/>
                    <a:pt x="206" y="35"/>
                    <a:pt x="187" y="32"/>
                  </a:cubicBezTo>
                  <a:moveTo>
                    <a:pt x="56" y="0"/>
                  </a:moveTo>
                  <a:lnTo>
                    <a:pt x="56" y="0"/>
                  </a:lnTo>
                  <a:cubicBezTo>
                    <a:pt x="48" y="0"/>
                    <a:pt x="41" y="0"/>
                    <a:pt x="34" y="0"/>
                  </a:cubicBezTo>
                  <a:cubicBezTo>
                    <a:pt x="24" y="12"/>
                    <a:pt x="13" y="23"/>
                    <a:pt x="0" y="32"/>
                  </a:cubicBezTo>
                  <a:cubicBezTo>
                    <a:pt x="31" y="14"/>
                    <a:pt x="61" y="6"/>
                    <a:pt x="91" y="6"/>
                  </a:cubicBezTo>
                  <a:cubicBezTo>
                    <a:pt x="100" y="6"/>
                    <a:pt x="110" y="7"/>
                    <a:pt x="119" y="9"/>
                  </a:cubicBezTo>
                  <a:cubicBezTo>
                    <a:pt x="99" y="2"/>
                    <a:pt x="78" y="0"/>
                    <a:pt x="56" y="0"/>
                  </a:cubicBezTo>
                  <a:close/>
                </a:path>
              </a:pathLst>
            </a:custGeom>
            <a:solidFill>
              <a:srgbClr val="881C14"/>
            </a:solidFill>
            <a:ln>
              <a:noFill/>
            </a:ln>
          </p:spPr>
          <p:txBody>
            <a:bodyPr spcFirstLastPara="1" wrap="square" lIns="120000" tIns="0" rIns="120000" bIns="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4" name="Google Shape;3174;p72"/>
            <p:cNvSpPr/>
            <p:nvPr/>
          </p:nvSpPr>
          <p:spPr>
            <a:xfrm>
              <a:off x="5627928" y="3577737"/>
              <a:ext cx="240059" cy="179767"/>
            </a:xfrm>
            <a:custGeom>
              <a:avLst/>
              <a:gdLst/>
              <a:ahLst/>
              <a:cxnLst/>
              <a:rect l="l" t="t" r="r" b="b"/>
              <a:pathLst>
                <a:path w="1298" h="972" extrusionOk="0">
                  <a:moveTo>
                    <a:pt x="1116" y="0"/>
                  </a:moveTo>
                  <a:lnTo>
                    <a:pt x="1116" y="0"/>
                  </a:lnTo>
                  <a:cubicBezTo>
                    <a:pt x="1110" y="1"/>
                    <a:pt x="1106" y="1"/>
                    <a:pt x="1101" y="2"/>
                  </a:cubicBezTo>
                  <a:cubicBezTo>
                    <a:pt x="1023" y="13"/>
                    <a:pt x="955" y="50"/>
                    <a:pt x="890" y="82"/>
                  </a:cubicBezTo>
                  <a:cubicBezTo>
                    <a:pt x="757" y="150"/>
                    <a:pt x="631" y="230"/>
                    <a:pt x="512" y="319"/>
                  </a:cubicBezTo>
                  <a:cubicBezTo>
                    <a:pt x="453" y="364"/>
                    <a:pt x="395" y="411"/>
                    <a:pt x="340" y="461"/>
                  </a:cubicBezTo>
                  <a:cubicBezTo>
                    <a:pt x="285" y="512"/>
                    <a:pt x="232" y="563"/>
                    <a:pt x="182" y="618"/>
                  </a:cubicBezTo>
                  <a:cubicBezTo>
                    <a:pt x="133" y="672"/>
                    <a:pt x="83" y="728"/>
                    <a:pt x="42" y="793"/>
                  </a:cubicBezTo>
                  <a:cubicBezTo>
                    <a:pt x="35" y="804"/>
                    <a:pt x="29" y="815"/>
                    <a:pt x="24" y="827"/>
                  </a:cubicBezTo>
                  <a:cubicBezTo>
                    <a:pt x="25" y="826"/>
                    <a:pt x="27" y="826"/>
                    <a:pt x="28" y="826"/>
                  </a:cubicBezTo>
                  <a:lnTo>
                    <a:pt x="28" y="826"/>
                  </a:lnTo>
                  <a:cubicBezTo>
                    <a:pt x="9" y="859"/>
                    <a:pt x="0" y="895"/>
                    <a:pt x="0" y="931"/>
                  </a:cubicBezTo>
                  <a:cubicBezTo>
                    <a:pt x="0" y="945"/>
                    <a:pt x="1" y="959"/>
                    <a:pt x="3" y="972"/>
                  </a:cubicBezTo>
                  <a:cubicBezTo>
                    <a:pt x="6" y="912"/>
                    <a:pt x="36" y="859"/>
                    <a:pt x="72" y="814"/>
                  </a:cubicBezTo>
                  <a:cubicBezTo>
                    <a:pt x="116" y="759"/>
                    <a:pt x="172" y="710"/>
                    <a:pt x="224" y="660"/>
                  </a:cubicBezTo>
                  <a:cubicBezTo>
                    <a:pt x="330" y="560"/>
                    <a:pt x="441" y="466"/>
                    <a:pt x="557" y="380"/>
                  </a:cubicBezTo>
                  <a:cubicBezTo>
                    <a:pt x="673" y="290"/>
                    <a:pt x="794" y="210"/>
                    <a:pt x="918" y="134"/>
                  </a:cubicBezTo>
                  <a:cubicBezTo>
                    <a:pt x="981" y="97"/>
                    <a:pt x="1042" y="56"/>
                    <a:pt x="1108" y="38"/>
                  </a:cubicBezTo>
                  <a:cubicBezTo>
                    <a:pt x="1128" y="33"/>
                    <a:pt x="1148" y="29"/>
                    <a:pt x="1168" y="29"/>
                  </a:cubicBezTo>
                  <a:cubicBezTo>
                    <a:pt x="1182" y="29"/>
                    <a:pt x="1197" y="30"/>
                    <a:pt x="1210" y="35"/>
                  </a:cubicBezTo>
                  <a:cubicBezTo>
                    <a:pt x="1226" y="40"/>
                    <a:pt x="1246" y="43"/>
                    <a:pt x="1262" y="43"/>
                  </a:cubicBezTo>
                  <a:cubicBezTo>
                    <a:pt x="1264" y="43"/>
                    <a:pt x="1265" y="43"/>
                    <a:pt x="1266" y="43"/>
                  </a:cubicBezTo>
                  <a:cubicBezTo>
                    <a:pt x="1268" y="43"/>
                    <a:pt x="1269" y="43"/>
                    <a:pt x="1271" y="43"/>
                  </a:cubicBezTo>
                  <a:cubicBezTo>
                    <a:pt x="1280" y="43"/>
                    <a:pt x="1289" y="45"/>
                    <a:pt x="1298" y="49"/>
                  </a:cubicBezTo>
                  <a:cubicBezTo>
                    <a:pt x="1288" y="43"/>
                    <a:pt x="1279" y="37"/>
                    <a:pt x="1269" y="32"/>
                  </a:cubicBezTo>
                  <a:lnTo>
                    <a:pt x="1268" y="32"/>
                  </a:lnTo>
                  <a:cubicBezTo>
                    <a:pt x="1249" y="28"/>
                    <a:pt x="1235" y="23"/>
                    <a:pt x="1217" y="15"/>
                  </a:cubicBezTo>
                  <a:cubicBezTo>
                    <a:pt x="1212" y="12"/>
                    <a:pt x="1207" y="10"/>
                    <a:pt x="1201" y="9"/>
                  </a:cubicBezTo>
                  <a:cubicBezTo>
                    <a:pt x="1192" y="7"/>
                    <a:pt x="1182" y="6"/>
                    <a:pt x="1173" y="6"/>
                  </a:cubicBezTo>
                  <a:cubicBezTo>
                    <a:pt x="1143" y="6"/>
                    <a:pt x="1113" y="14"/>
                    <a:pt x="1082" y="32"/>
                  </a:cubicBezTo>
                  <a:cubicBezTo>
                    <a:pt x="1095" y="23"/>
                    <a:pt x="1106" y="12"/>
                    <a:pt x="1116" y="0"/>
                  </a:cubicBezTo>
                  <a:close/>
                </a:path>
              </a:pathLst>
            </a:custGeom>
            <a:solidFill>
              <a:srgbClr val="A83D2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5" name="Google Shape;3175;p72"/>
            <p:cNvSpPr/>
            <p:nvPr/>
          </p:nvSpPr>
          <p:spPr>
            <a:xfrm>
              <a:off x="6136708" y="4260551"/>
              <a:ext cx="70649" cy="127242"/>
            </a:xfrm>
            <a:custGeom>
              <a:avLst/>
              <a:gdLst/>
              <a:ahLst/>
              <a:cxnLst/>
              <a:rect l="l" t="t" r="r" b="b"/>
              <a:pathLst>
                <a:path w="382" h="688" extrusionOk="0">
                  <a:moveTo>
                    <a:pt x="0" y="0"/>
                  </a:moveTo>
                  <a:lnTo>
                    <a:pt x="0" y="0"/>
                  </a:lnTo>
                  <a:cubicBezTo>
                    <a:pt x="9" y="19"/>
                    <a:pt x="9" y="19"/>
                    <a:pt x="9" y="19"/>
                  </a:cubicBezTo>
                  <a:cubicBezTo>
                    <a:pt x="134" y="237"/>
                    <a:pt x="255" y="458"/>
                    <a:pt x="360" y="688"/>
                  </a:cubicBezTo>
                  <a:cubicBezTo>
                    <a:pt x="367" y="679"/>
                    <a:pt x="375" y="669"/>
                    <a:pt x="382" y="658"/>
                  </a:cubicBezTo>
                  <a:cubicBezTo>
                    <a:pt x="357" y="604"/>
                    <a:pt x="329" y="550"/>
                    <a:pt x="301" y="498"/>
                  </a:cubicBezTo>
                  <a:cubicBezTo>
                    <a:pt x="210" y="327"/>
                    <a:pt x="109" y="161"/>
                    <a:pt x="0" y="0"/>
                  </a:cubicBezTo>
                  <a:close/>
                </a:path>
              </a:pathLst>
            </a:custGeom>
            <a:solidFill>
              <a:srgbClr val="A8463D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6" name="Google Shape;3176;p72"/>
            <p:cNvSpPr/>
            <p:nvPr/>
          </p:nvSpPr>
          <p:spPr>
            <a:xfrm>
              <a:off x="6138373" y="4264065"/>
              <a:ext cx="121509" cy="401146"/>
            </a:xfrm>
            <a:custGeom>
              <a:avLst/>
              <a:gdLst/>
              <a:ahLst/>
              <a:cxnLst/>
              <a:rect l="l" t="t" r="r" b="b"/>
              <a:pathLst>
                <a:path w="657" h="2169" extrusionOk="0">
                  <a:moveTo>
                    <a:pt x="0" y="0"/>
                  </a:moveTo>
                  <a:lnTo>
                    <a:pt x="0" y="0"/>
                  </a:lnTo>
                  <a:cubicBezTo>
                    <a:pt x="240" y="506"/>
                    <a:pt x="240" y="506"/>
                    <a:pt x="240" y="506"/>
                  </a:cubicBezTo>
                  <a:cubicBezTo>
                    <a:pt x="320" y="680"/>
                    <a:pt x="396" y="857"/>
                    <a:pt x="456" y="1039"/>
                  </a:cubicBezTo>
                  <a:cubicBezTo>
                    <a:pt x="519" y="1219"/>
                    <a:pt x="565" y="1405"/>
                    <a:pt x="592" y="1594"/>
                  </a:cubicBezTo>
                  <a:cubicBezTo>
                    <a:pt x="619" y="1783"/>
                    <a:pt x="623" y="1976"/>
                    <a:pt x="607" y="2169"/>
                  </a:cubicBezTo>
                  <a:cubicBezTo>
                    <a:pt x="653" y="1981"/>
                    <a:pt x="667" y="1783"/>
                    <a:pt x="650" y="1588"/>
                  </a:cubicBezTo>
                  <a:cubicBezTo>
                    <a:pt x="635" y="1392"/>
                    <a:pt x="591" y="1200"/>
                    <a:pt x="528" y="1014"/>
                  </a:cubicBezTo>
                  <a:cubicBezTo>
                    <a:pt x="484" y="886"/>
                    <a:pt x="432" y="760"/>
                    <a:pt x="373" y="639"/>
                  </a:cubicBezTo>
                  <a:cubicBezTo>
                    <a:pt x="366" y="650"/>
                    <a:pt x="358" y="660"/>
                    <a:pt x="351" y="669"/>
                  </a:cubicBezTo>
                  <a:cubicBezTo>
                    <a:pt x="246" y="439"/>
                    <a:pt x="125" y="218"/>
                    <a:pt x="0" y="0"/>
                  </a:cubicBezTo>
                  <a:close/>
                </a:path>
              </a:pathLst>
            </a:custGeom>
            <a:solidFill>
              <a:srgbClr val="A83D2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7" name="Google Shape;3177;p72"/>
            <p:cNvSpPr/>
            <p:nvPr/>
          </p:nvSpPr>
          <p:spPr>
            <a:xfrm>
              <a:off x="6206247" y="3456414"/>
              <a:ext cx="1305527" cy="1270942"/>
            </a:xfrm>
            <a:custGeom>
              <a:avLst/>
              <a:gdLst/>
              <a:ahLst/>
              <a:cxnLst/>
              <a:rect l="l" t="t" r="r" b="b"/>
              <a:pathLst>
                <a:path w="7059" h="6872" extrusionOk="0">
                  <a:moveTo>
                    <a:pt x="3271" y="2805"/>
                  </a:moveTo>
                  <a:lnTo>
                    <a:pt x="3271" y="2805"/>
                  </a:lnTo>
                  <a:cubicBezTo>
                    <a:pt x="3628" y="2672"/>
                    <a:pt x="3887" y="2312"/>
                    <a:pt x="3901" y="1932"/>
                  </a:cubicBezTo>
                  <a:cubicBezTo>
                    <a:pt x="4108" y="1860"/>
                    <a:pt x="4298" y="1737"/>
                    <a:pt x="4448" y="1577"/>
                  </a:cubicBezTo>
                  <a:cubicBezTo>
                    <a:pt x="4496" y="1525"/>
                    <a:pt x="4590" y="1475"/>
                    <a:pt x="4620" y="1539"/>
                  </a:cubicBezTo>
                  <a:cubicBezTo>
                    <a:pt x="4628" y="1474"/>
                    <a:pt x="4635" y="1409"/>
                    <a:pt x="4643" y="1346"/>
                  </a:cubicBezTo>
                  <a:cubicBezTo>
                    <a:pt x="4715" y="1364"/>
                    <a:pt x="4776" y="1291"/>
                    <a:pt x="4814" y="1228"/>
                  </a:cubicBezTo>
                  <a:cubicBezTo>
                    <a:pt x="5050" y="837"/>
                    <a:pt x="5250" y="426"/>
                    <a:pt x="5412" y="0"/>
                  </a:cubicBezTo>
                  <a:cubicBezTo>
                    <a:pt x="6077" y="314"/>
                    <a:pt x="6653" y="813"/>
                    <a:pt x="7059" y="1425"/>
                  </a:cubicBezTo>
                  <a:cubicBezTo>
                    <a:pt x="6546" y="1998"/>
                    <a:pt x="6078" y="2610"/>
                    <a:pt x="5658" y="3255"/>
                  </a:cubicBezTo>
                  <a:cubicBezTo>
                    <a:pt x="5628" y="3301"/>
                    <a:pt x="5597" y="3348"/>
                    <a:pt x="5589" y="3401"/>
                  </a:cubicBezTo>
                  <a:cubicBezTo>
                    <a:pt x="5579" y="3464"/>
                    <a:pt x="5599" y="3528"/>
                    <a:pt x="5620" y="3587"/>
                  </a:cubicBezTo>
                  <a:cubicBezTo>
                    <a:pt x="5952" y="4578"/>
                    <a:pt x="6285" y="5570"/>
                    <a:pt x="6618" y="6561"/>
                  </a:cubicBezTo>
                  <a:cubicBezTo>
                    <a:pt x="5011" y="6878"/>
                    <a:pt x="3357" y="6954"/>
                    <a:pt x="1727" y="6784"/>
                  </a:cubicBezTo>
                  <a:cubicBezTo>
                    <a:pt x="1756" y="6125"/>
                    <a:pt x="1786" y="5466"/>
                    <a:pt x="1814" y="4807"/>
                  </a:cubicBezTo>
                  <a:cubicBezTo>
                    <a:pt x="1569" y="5223"/>
                    <a:pt x="1352" y="5656"/>
                    <a:pt x="1168" y="6103"/>
                  </a:cubicBezTo>
                  <a:cubicBezTo>
                    <a:pt x="936" y="5802"/>
                    <a:pt x="703" y="5501"/>
                    <a:pt x="492" y="5186"/>
                  </a:cubicBezTo>
                  <a:cubicBezTo>
                    <a:pt x="390" y="5034"/>
                    <a:pt x="280" y="4877"/>
                    <a:pt x="199" y="4713"/>
                  </a:cubicBezTo>
                  <a:cubicBezTo>
                    <a:pt x="129" y="4568"/>
                    <a:pt x="42" y="4421"/>
                    <a:pt x="0" y="4265"/>
                  </a:cubicBezTo>
                  <a:cubicBezTo>
                    <a:pt x="79" y="4229"/>
                    <a:pt x="164" y="4206"/>
                    <a:pt x="252" y="4198"/>
                  </a:cubicBezTo>
                  <a:cubicBezTo>
                    <a:pt x="257" y="4146"/>
                    <a:pt x="266" y="4087"/>
                    <a:pt x="309" y="4056"/>
                  </a:cubicBezTo>
                  <a:cubicBezTo>
                    <a:pt x="334" y="4039"/>
                    <a:pt x="366" y="4034"/>
                    <a:pt x="392" y="4020"/>
                  </a:cubicBezTo>
                  <a:cubicBezTo>
                    <a:pt x="419" y="4008"/>
                    <a:pt x="441" y="3987"/>
                    <a:pt x="461" y="3965"/>
                  </a:cubicBezTo>
                  <a:cubicBezTo>
                    <a:pt x="800" y="3625"/>
                    <a:pt x="1102" y="3248"/>
                    <a:pt x="1362" y="2844"/>
                  </a:cubicBezTo>
                  <a:cubicBezTo>
                    <a:pt x="1379" y="2816"/>
                    <a:pt x="1397" y="2787"/>
                    <a:pt x="1424" y="2768"/>
                  </a:cubicBezTo>
                  <a:cubicBezTo>
                    <a:pt x="1452" y="2747"/>
                    <a:pt x="1486" y="2738"/>
                    <a:pt x="1520" y="2730"/>
                  </a:cubicBezTo>
                  <a:cubicBezTo>
                    <a:pt x="1735" y="2676"/>
                    <a:pt x="1951" y="2622"/>
                    <a:pt x="2168" y="2569"/>
                  </a:cubicBezTo>
                  <a:cubicBezTo>
                    <a:pt x="2187" y="2563"/>
                    <a:pt x="2207" y="2558"/>
                    <a:pt x="2226" y="2562"/>
                  </a:cubicBezTo>
                  <a:cubicBezTo>
                    <a:pt x="2254" y="2568"/>
                    <a:pt x="2276" y="2588"/>
                    <a:pt x="2297" y="2608"/>
                  </a:cubicBezTo>
                  <a:cubicBezTo>
                    <a:pt x="2559" y="2849"/>
                    <a:pt x="2935" y="2930"/>
                    <a:pt x="3271" y="28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8" name="Google Shape;3178;p72"/>
            <p:cNvSpPr/>
            <p:nvPr/>
          </p:nvSpPr>
          <p:spPr>
            <a:xfrm>
              <a:off x="6682848" y="4107417"/>
              <a:ext cx="366561" cy="554280"/>
            </a:xfrm>
            <a:custGeom>
              <a:avLst/>
              <a:gdLst/>
              <a:ahLst/>
              <a:cxnLst/>
              <a:rect l="l" t="t" r="r" b="b"/>
              <a:pathLst>
                <a:path w="1982" h="2997" extrusionOk="0">
                  <a:moveTo>
                    <a:pt x="1201" y="2896"/>
                  </a:moveTo>
                  <a:lnTo>
                    <a:pt x="1201" y="2896"/>
                  </a:lnTo>
                  <a:cubicBezTo>
                    <a:pt x="1266" y="2982"/>
                    <a:pt x="1380" y="3044"/>
                    <a:pt x="1472" y="2951"/>
                  </a:cubicBezTo>
                  <a:cubicBezTo>
                    <a:pt x="1522" y="2900"/>
                    <a:pt x="1541" y="2828"/>
                    <a:pt x="1558" y="2758"/>
                  </a:cubicBezTo>
                  <a:cubicBezTo>
                    <a:pt x="1731" y="2048"/>
                    <a:pt x="1842" y="1324"/>
                    <a:pt x="1950" y="600"/>
                  </a:cubicBezTo>
                  <a:cubicBezTo>
                    <a:pt x="1970" y="466"/>
                    <a:pt x="1989" y="331"/>
                    <a:pt x="1980" y="196"/>
                  </a:cubicBezTo>
                  <a:cubicBezTo>
                    <a:pt x="1976" y="129"/>
                    <a:pt x="1958" y="53"/>
                    <a:pt x="1900" y="20"/>
                  </a:cubicBezTo>
                  <a:cubicBezTo>
                    <a:pt x="1866" y="0"/>
                    <a:pt x="1825" y="-1"/>
                    <a:pt x="1787" y="0"/>
                  </a:cubicBezTo>
                  <a:cubicBezTo>
                    <a:pt x="1639" y="7"/>
                    <a:pt x="1496" y="46"/>
                    <a:pt x="1355" y="86"/>
                  </a:cubicBezTo>
                  <a:cubicBezTo>
                    <a:pt x="1072" y="166"/>
                    <a:pt x="791" y="251"/>
                    <a:pt x="512" y="342"/>
                  </a:cubicBezTo>
                  <a:cubicBezTo>
                    <a:pt x="358" y="392"/>
                    <a:pt x="200" y="445"/>
                    <a:pt x="70" y="543"/>
                  </a:cubicBezTo>
                  <a:cubicBezTo>
                    <a:pt x="39" y="566"/>
                    <a:pt x="7" y="596"/>
                    <a:pt x="1" y="635"/>
                  </a:cubicBezTo>
                  <a:cubicBezTo>
                    <a:pt x="-4" y="663"/>
                    <a:pt x="5" y="690"/>
                    <a:pt x="15" y="717"/>
                  </a:cubicBezTo>
                  <a:cubicBezTo>
                    <a:pt x="72" y="875"/>
                    <a:pt x="159" y="1016"/>
                    <a:pt x="227" y="1168"/>
                  </a:cubicBezTo>
                  <a:cubicBezTo>
                    <a:pt x="356" y="1456"/>
                    <a:pt x="489" y="1742"/>
                    <a:pt x="639" y="2019"/>
                  </a:cubicBezTo>
                  <a:cubicBezTo>
                    <a:pt x="803" y="2325"/>
                    <a:pt x="987" y="2622"/>
                    <a:pt x="1201" y="28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79" name="Google Shape;3179;p72"/>
            <p:cNvSpPr/>
            <p:nvPr/>
          </p:nvSpPr>
          <p:spPr>
            <a:xfrm>
              <a:off x="6763853" y="4258332"/>
              <a:ext cx="93027" cy="105419"/>
            </a:xfrm>
            <a:custGeom>
              <a:avLst/>
              <a:gdLst/>
              <a:ahLst/>
              <a:cxnLst/>
              <a:rect l="l" t="t" r="r" b="b"/>
              <a:pathLst>
                <a:path w="503" h="570" extrusionOk="0">
                  <a:moveTo>
                    <a:pt x="110" y="524"/>
                  </a:moveTo>
                  <a:lnTo>
                    <a:pt x="110" y="524"/>
                  </a:lnTo>
                  <a:cubicBezTo>
                    <a:pt x="199" y="587"/>
                    <a:pt x="330" y="586"/>
                    <a:pt x="413" y="515"/>
                  </a:cubicBezTo>
                  <a:cubicBezTo>
                    <a:pt x="479" y="459"/>
                    <a:pt x="510" y="367"/>
                    <a:pt x="501" y="282"/>
                  </a:cubicBezTo>
                  <a:cubicBezTo>
                    <a:pt x="481" y="116"/>
                    <a:pt x="290" y="-89"/>
                    <a:pt x="126" y="40"/>
                  </a:cubicBezTo>
                  <a:cubicBezTo>
                    <a:pt x="-23" y="157"/>
                    <a:pt x="-55" y="406"/>
                    <a:pt x="110" y="5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0" name="Google Shape;3180;p72"/>
            <p:cNvSpPr/>
            <p:nvPr/>
          </p:nvSpPr>
          <p:spPr>
            <a:xfrm>
              <a:off x="6932152" y="4224487"/>
              <a:ext cx="63066" cy="78232"/>
            </a:xfrm>
            <a:custGeom>
              <a:avLst/>
              <a:gdLst/>
              <a:ahLst/>
              <a:cxnLst/>
              <a:rect l="l" t="t" r="r" b="b"/>
              <a:pathLst>
                <a:path w="341" h="423" extrusionOk="0">
                  <a:moveTo>
                    <a:pt x="202" y="423"/>
                  </a:moveTo>
                  <a:lnTo>
                    <a:pt x="202" y="423"/>
                  </a:lnTo>
                  <a:cubicBezTo>
                    <a:pt x="220" y="423"/>
                    <a:pt x="239" y="418"/>
                    <a:pt x="255" y="409"/>
                  </a:cubicBezTo>
                  <a:cubicBezTo>
                    <a:pt x="394" y="334"/>
                    <a:pt x="359" y="9"/>
                    <a:pt x="186" y="0"/>
                  </a:cubicBezTo>
                  <a:cubicBezTo>
                    <a:pt x="120" y="-3"/>
                    <a:pt x="54" y="39"/>
                    <a:pt x="22" y="98"/>
                  </a:cubicBezTo>
                  <a:cubicBezTo>
                    <a:pt x="-45" y="224"/>
                    <a:pt x="46" y="426"/>
                    <a:pt x="202" y="4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1" name="Google Shape;3181;p72"/>
            <p:cNvSpPr/>
            <p:nvPr/>
          </p:nvSpPr>
          <p:spPr>
            <a:xfrm>
              <a:off x="6860394" y="4389827"/>
              <a:ext cx="105049" cy="132236"/>
            </a:xfrm>
            <a:custGeom>
              <a:avLst/>
              <a:gdLst/>
              <a:ahLst/>
              <a:cxnLst/>
              <a:rect l="l" t="t" r="r" b="b"/>
              <a:pathLst>
                <a:path w="568" h="715" extrusionOk="0">
                  <a:moveTo>
                    <a:pt x="12" y="508"/>
                  </a:moveTo>
                  <a:lnTo>
                    <a:pt x="12" y="508"/>
                  </a:lnTo>
                  <a:cubicBezTo>
                    <a:pt x="37" y="597"/>
                    <a:pt x="104" y="676"/>
                    <a:pt x="192" y="704"/>
                  </a:cubicBezTo>
                  <a:cubicBezTo>
                    <a:pt x="282" y="732"/>
                    <a:pt x="383" y="704"/>
                    <a:pt x="453" y="640"/>
                  </a:cubicBezTo>
                  <a:cubicBezTo>
                    <a:pt x="630" y="481"/>
                    <a:pt x="603" y="111"/>
                    <a:pt x="367" y="17"/>
                  </a:cubicBezTo>
                  <a:cubicBezTo>
                    <a:pt x="104" y="-88"/>
                    <a:pt x="-46" y="311"/>
                    <a:pt x="12" y="5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2" name="Google Shape;3182;p72"/>
            <p:cNvSpPr/>
            <p:nvPr/>
          </p:nvSpPr>
          <p:spPr>
            <a:xfrm>
              <a:off x="6879073" y="4253153"/>
              <a:ext cx="35879" cy="45312"/>
            </a:xfrm>
            <a:custGeom>
              <a:avLst/>
              <a:gdLst/>
              <a:ahLst/>
              <a:cxnLst/>
              <a:rect l="l" t="t" r="r" b="b"/>
              <a:pathLst>
                <a:path w="194" h="245" extrusionOk="0">
                  <a:moveTo>
                    <a:pt x="161" y="42"/>
                  </a:moveTo>
                  <a:lnTo>
                    <a:pt x="161" y="42"/>
                  </a:lnTo>
                  <a:cubicBezTo>
                    <a:pt x="-8" y="-137"/>
                    <a:pt x="-82" y="322"/>
                    <a:pt x="131" y="234"/>
                  </a:cubicBezTo>
                  <a:cubicBezTo>
                    <a:pt x="149" y="227"/>
                    <a:pt x="163" y="214"/>
                    <a:pt x="173" y="199"/>
                  </a:cubicBezTo>
                  <a:cubicBezTo>
                    <a:pt x="205" y="152"/>
                    <a:pt x="200" y="83"/>
                    <a:pt x="161" y="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0000" tIns="57600" rIns="120000" bIns="576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3" name="Google Shape;3183;p72"/>
            <p:cNvSpPr/>
            <p:nvPr/>
          </p:nvSpPr>
          <p:spPr>
            <a:xfrm>
              <a:off x="6983566" y="4169559"/>
              <a:ext cx="39578" cy="39763"/>
            </a:xfrm>
            <a:custGeom>
              <a:avLst/>
              <a:gdLst/>
              <a:ahLst/>
              <a:cxnLst/>
              <a:rect l="l" t="t" r="r" b="b"/>
              <a:pathLst>
                <a:path w="214" h="215" extrusionOk="0">
                  <a:moveTo>
                    <a:pt x="143" y="199"/>
                  </a:moveTo>
                  <a:lnTo>
                    <a:pt x="143" y="199"/>
                  </a:lnTo>
                  <a:cubicBezTo>
                    <a:pt x="274" y="127"/>
                    <a:pt x="210" y="-54"/>
                    <a:pt x="58" y="15"/>
                  </a:cubicBezTo>
                  <a:cubicBezTo>
                    <a:pt x="-16" y="48"/>
                    <a:pt x="-18" y="149"/>
                    <a:pt x="43" y="200"/>
                  </a:cubicBezTo>
                  <a:cubicBezTo>
                    <a:pt x="70" y="223"/>
                    <a:pt x="112" y="217"/>
                    <a:pt x="143" y="19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0000" tIns="43200" rIns="120000" bIns="432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4" name="Google Shape;3184;p72"/>
            <p:cNvSpPr/>
            <p:nvPr/>
          </p:nvSpPr>
          <p:spPr>
            <a:xfrm>
              <a:off x="6802691" y="4394266"/>
              <a:ext cx="45866" cy="43277"/>
            </a:xfrm>
            <a:custGeom>
              <a:avLst/>
              <a:gdLst/>
              <a:ahLst/>
              <a:cxnLst/>
              <a:rect l="l" t="t" r="r" b="b"/>
              <a:pathLst>
                <a:path w="248" h="234" extrusionOk="0">
                  <a:moveTo>
                    <a:pt x="195" y="155"/>
                  </a:moveTo>
                  <a:lnTo>
                    <a:pt x="195" y="155"/>
                  </a:lnTo>
                  <a:cubicBezTo>
                    <a:pt x="403" y="-44"/>
                    <a:pt x="-79" y="-65"/>
                    <a:pt x="11" y="170"/>
                  </a:cubicBezTo>
                  <a:cubicBezTo>
                    <a:pt x="26" y="209"/>
                    <a:pt x="67" y="245"/>
                    <a:pt x="107" y="231"/>
                  </a:cubicBezTo>
                  <a:cubicBezTo>
                    <a:pt x="120" y="226"/>
                    <a:pt x="132" y="216"/>
                    <a:pt x="143" y="205"/>
                  </a:cubicBezTo>
                  <a:cubicBezTo>
                    <a:pt x="160" y="189"/>
                    <a:pt x="178" y="171"/>
                    <a:pt x="195" y="1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0000" tIns="52300" rIns="120000" bIns="523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5" name="Google Shape;3185;p72"/>
            <p:cNvSpPr/>
            <p:nvPr/>
          </p:nvSpPr>
          <p:spPr>
            <a:xfrm>
              <a:off x="6916062" y="4555167"/>
              <a:ext cx="43647" cy="47716"/>
            </a:xfrm>
            <a:custGeom>
              <a:avLst/>
              <a:gdLst/>
              <a:ahLst/>
              <a:cxnLst/>
              <a:rect l="l" t="t" r="r" b="b"/>
              <a:pathLst>
                <a:path w="236" h="258" extrusionOk="0">
                  <a:moveTo>
                    <a:pt x="227" y="182"/>
                  </a:moveTo>
                  <a:lnTo>
                    <a:pt x="227" y="182"/>
                  </a:lnTo>
                  <a:cubicBezTo>
                    <a:pt x="192" y="280"/>
                    <a:pt x="88" y="279"/>
                    <a:pt x="28" y="202"/>
                  </a:cubicBezTo>
                  <a:cubicBezTo>
                    <a:pt x="-69" y="79"/>
                    <a:pt x="105" y="-76"/>
                    <a:pt x="205" y="41"/>
                  </a:cubicBezTo>
                  <a:cubicBezTo>
                    <a:pt x="237" y="79"/>
                    <a:pt x="243" y="135"/>
                    <a:pt x="227" y="1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6" name="Google Shape;3186;p72"/>
            <p:cNvSpPr/>
            <p:nvPr/>
          </p:nvSpPr>
          <p:spPr>
            <a:xfrm>
              <a:off x="6930488" y="4339152"/>
              <a:ext cx="73978" cy="41983"/>
            </a:xfrm>
            <a:custGeom>
              <a:avLst/>
              <a:gdLst/>
              <a:ahLst/>
              <a:cxnLst/>
              <a:rect l="l" t="t" r="r" b="b"/>
              <a:pathLst>
                <a:path w="400" h="227" extrusionOk="0">
                  <a:moveTo>
                    <a:pt x="236" y="219"/>
                  </a:moveTo>
                  <a:lnTo>
                    <a:pt x="236" y="219"/>
                  </a:lnTo>
                  <a:cubicBezTo>
                    <a:pt x="155" y="211"/>
                    <a:pt x="77" y="168"/>
                    <a:pt x="26" y="103"/>
                  </a:cubicBezTo>
                  <a:cubicBezTo>
                    <a:pt x="12" y="85"/>
                    <a:pt x="-2" y="64"/>
                    <a:pt x="0" y="40"/>
                  </a:cubicBezTo>
                  <a:cubicBezTo>
                    <a:pt x="1" y="18"/>
                    <a:pt x="23" y="-5"/>
                    <a:pt x="45" y="1"/>
                  </a:cubicBezTo>
                  <a:cubicBezTo>
                    <a:pt x="55" y="3"/>
                    <a:pt x="62" y="9"/>
                    <a:pt x="68" y="16"/>
                  </a:cubicBezTo>
                  <a:cubicBezTo>
                    <a:pt x="96" y="39"/>
                    <a:pt x="119" y="67"/>
                    <a:pt x="150" y="86"/>
                  </a:cubicBezTo>
                  <a:cubicBezTo>
                    <a:pt x="180" y="107"/>
                    <a:pt x="218" y="119"/>
                    <a:pt x="253" y="109"/>
                  </a:cubicBezTo>
                  <a:cubicBezTo>
                    <a:pt x="276" y="102"/>
                    <a:pt x="296" y="84"/>
                    <a:pt x="320" y="75"/>
                  </a:cubicBezTo>
                  <a:cubicBezTo>
                    <a:pt x="342" y="65"/>
                    <a:pt x="373" y="63"/>
                    <a:pt x="388" y="83"/>
                  </a:cubicBezTo>
                  <a:cubicBezTo>
                    <a:pt x="394" y="90"/>
                    <a:pt x="398" y="101"/>
                    <a:pt x="399" y="111"/>
                  </a:cubicBezTo>
                  <a:cubicBezTo>
                    <a:pt x="403" y="150"/>
                    <a:pt x="382" y="191"/>
                    <a:pt x="349" y="212"/>
                  </a:cubicBezTo>
                  <a:cubicBezTo>
                    <a:pt x="315" y="232"/>
                    <a:pt x="269" y="232"/>
                    <a:pt x="236" y="211"/>
                  </a:cubicBezTo>
                  <a:lnTo>
                    <a:pt x="236" y="21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48933" rIns="120000" bIns="48933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7" name="Google Shape;3187;p72"/>
            <p:cNvSpPr/>
            <p:nvPr/>
          </p:nvSpPr>
          <p:spPr>
            <a:xfrm>
              <a:off x="6850407" y="4502643"/>
              <a:ext cx="34955" cy="68060"/>
            </a:xfrm>
            <a:custGeom>
              <a:avLst/>
              <a:gdLst/>
              <a:ahLst/>
              <a:cxnLst/>
              <a:rect l="l" t="t" r="r" b="b"/>
              <a:pathLst>
                <a:path w="189" h="368" extrusionOk="0">
                  <a:moveTo>
                    <a:pt x="81" y="270"/>
                  </a:moveTo>
                  <a:lnTo>
                    <a:pt x="81" y="270"/>
                  </a:lnTo>
                  <a:cubicBezTo>
                    <a:pt x="98" y="306"/>
                    <a:pt x="120" y="343"/>
                    <a:pt x="155" y="363"/>
                  </a:cubicBezTo>
                  <a:cubicBezTo>
                    <a:pt x="160" y="366"/>
                    <a:pt x="166" y="369"/>
                    <a:pt x="173" y="368"/>
                  </a:cubicBezTo>
                  <a:cubicBezTo>
                    <a:pt x="194" y="366"/>
                    <a:pt x="191" y="334"/>
                    <a:pt x="182" y="314"/>
                  </a:cubicBezTo>
                  <a:cubicBezTo>
                    <a:pt x="136" y="218"/>
                    <a:pt x="94" y="77"/>
                    <a:pt x="24" y="0"/>
                  </a:cubicBezTo>
                  <a:cubicBezTo>
                    <a:pt x="-44" y="60"/>
                    <a:pt x="49" y="209"/>
                    <a:pt x="81" y="2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8" name="Google Shape;3188;p72"/>
            <p:cNvSpPr/>
            <p:nvPr/>
          </p:nvSpPr>
          <p:spPr>
            <a:xfrm>
              <a:off x="6643085" y="4032330"/>
              <a:ext cx="450896" cy="239504"/>
            </a:xfrm>
            <a:custGeom>
              <a:avLst/>
              <a:gdLst/>
              <a:ahLst/>
              <a:cxnLst/>
              <a:rect l="l" t="t" r="r" b="b"/>
              <a:pathLst>
                <a:path w="2438" h="1295" extrusionOk="0">
                  <a:moveTo>
                    <a:pt x="178" y="1284"/>
                  </a:moveTo>
                  <a:lnTo>
                    <a:pt x="178" y="1284"/>
                  </a:lnTo>
                  <a:cubicBezTo>
                    <a:pt x="278" y="1315"/>
                    <a:pt x="396" y="1276"/>
                    <a:pt x="508" y="1240"/>
                  </a:cubicBezTo>
                  <a:cubicBezTo>
                    <a:pt x="1083" y="1056"/>
                    <a:pt x="1594" y="741"/>
                    <a:pt x="2196" y="635"/>
                  </a:cubicBezTo>
                  <a:cubicBezTo>
                    <a:pt x="2275" y="621"/>
                    <a:pt x="2362" y="605"/>
                    <a:pt x="2408" y="540"/>
                  </a:cubicBezTo>
                  <a:cubicBezTo>
                    <a:pt x="2451" y="478"/>
                    <a:pt x="2439" y="395"/>
                    <a:pt x="2427" y="321"/>
                  </a:cubicBezTo>
                  <a:cubicBezTo>
                    <a:pt x="2419" y="274"/>
                    <a:pt x="2411" y="225"/>
                    <a:pt x="2384" y="184"/>
                  </a:cubicBezTo>
                  <a:cubicBezTo>
                    <a:pt x="2358" y="143"/>
                    <a:pt x="2309" y="112"/>
                    <a:pt x="2262" y="121"/>
                  </a:cubicBezTo>
                  <a:cubicBezTo>
                    <a:pt x="2253" y="55"/>
                    <a:pt x="2187" y="9"/>
                    <a:pt x="2121" y="1"/>
                  </a:cubicBezTo>
                  <a:cubicBezTo>
                    <a:pt x="2055" y="-6"/>
                    <a:pt x="1990" y="15"/>
                    <a:pt x="1927" y="37"/>
                  </a:cubicBezTo>
                  <a:cubicBezTo>
                    <a:pt x="1330" y="240"/>
                    <a:pt x="734" y="444"/>
                    <a:pt x="136" y="648"/>
                  </a:cubicBezTo>
                  <a:cubicBezTo>
                    <a:pt x="92" y="663"/>
                    <a:pt x="41" y="689"/>
                    <a:pt x="39" y="735"/>
                  </a:cubicBezTo>
                  <a:cubicBezTo>
                    <a:pt x="38" y="765"/>
                    <a:pt x="59" y="790"/>
                    <a:pt x="80" y="813"/>
                  </a:cubicBezTo>
                  <a:cubicBezTo>
                    <a:pt x="-4" y="901"/>
                    <a:pt x="-25" y="1045"/>
                    <a:pt x="33" y="1154"/>
                  </a:cubicBezTo>
                  <a:cubicBezTo>
                    <a:pt x="73" y="1228"/>
                    <a:pt x="122" y="1268"/>
                    <a:pt x="178" y="12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89" name="Google Shape;3189;p72"/>
            <p:cNvSpPr/>
            <p:nvPr/>
          </p:nvSpPr>
          <p:spPr>
            <a:xfrm>
              <a:off x="6556531" y="3790053"/>
              <a:ext cx="406509" cy="231366"/>
            </a:xfrm>
            <a:custGeom>
              <a:avLst/>
              <a:gdLst/>
              <a:ahLst/>
              <a:cxnLst/>
              <a:rect l="l" t="t" r="r" b="b"/>
              <a:pathLst>
                <a:path w="2198" h="1251" extrusionOk="0">
                  <a:moveTo>
                    <a:pt x="2178" y="0"/>
                  </a:moveTo>
                  <a:lnTo>
                    <a:pt x="2178" y="0"/>
                  </a:lnTo>
                  <a:cubicBezTo>
                    <a:pt x="2093" y="24"/>
                    <a:pt x="2009" y="48"/>
                    <a:pt x="1925" y="72"/>
                  </a:cubicBezTo>
                  <a:cubicBezTo>
                    <a:pt x="1909" y="77"/>
                    <a:pt x="1894" y="81"/>
                    <a:pt x="1884" y="92"/>
                  </a:cubicBezTo>
                  <a:cubicBezTo>
                    <a:pt x="1870" y="106"/>
                    <a:pt x="1868" y="128"/>
                    <a:pt x="1867" y="149"/>
                  </a:cubicBezTo>
                  <a:cubicBezTo>
                    <a:pt x="1839" y="507"/>
                    <a:pt x="1589" y="859"/>
                    <a:pt x="1238" y="933"/>
                  </a:cubicBezTo>
                  <a:cubicBezTo>
                    <a:pt x="1114" y="960"/>
                    <a:pt x="983" y="952"/>
                    <a:pt x="860" y="923"/>
                  </a:cubicBezTo>
                  <a:cubicBezTo>
                    <a:pt x="687" y="882"/>
                    <a:pt x="526" y="798"/>
                    <a:pt x="392" y="682"/>
                  </a:cubicBezTo>
                  <a:cubicBezTo>
                    <a:pt x="371" y="664"/>
                    <a:pt x="348" y="643"/>
                    <a:pt x="319" y="643"/>
                  </a:cubicBezTo>
                  <a:cubicBezTo>
                    <a:pt x="304" y="643"/>
                    <a:pt x="291" y="649"/>
                    <a:pt x="278" y="654"/>
                  </a:cubicBezTo>
                  <a:cubicBezTo>
                    <a:pt x="185" y="691"/>
                    <a:pt x="93" y="728"/>
                    <a:pt x="0" y="764"/>
                  </a:cubicBezTo>
                  <a:cubicBezTo>
                    <a:pt x="16" y="884"/>
                    <a:pt x="244" y="1015"/>
                    <a:pt x="339" y="1070"/>
                  </a:cubicBezTo>
                  <a:cubicBezTo>
                    <a:pt x="722" y="1288"/>
                    <a:pt x="1216" y="1318"/>
                    <a:pt x="1604" y="1111"/>
                  </a:cubicBezTo>
                  <a:cubicBezTo>
                    <a:pt x="1993" y="904"/>
                    <a:pt x="2248" y="453"/>
                    <a:pt x="2189" y="16"/>
                  </a:cubicBezTo>
                  <a:lnTo>
                    <a:pt x="21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0" name="Google Shape;3190;p72"/>
            <p:cNvSpPr/>
            <p:nvPr/>
          </p:nvSpPr>
          <p:spPr>
            <a:xfrm>
              <a:off x="7169435" y="3441803"/>
              <a:ext cx="362492" cy="322729"/>
            </a:xfrm>
            <a:custGeom>
              <a:avLst/>
              <a:gdLst/>
              <a:ahLst/>
              <a:cxnLst/>
              <a:rect l="l" t="t" r="r" b="b"/>
              <a:pathLst>
                <a:path w="1960" h="1745" extrusionOk="0">
                  <a:moveTo>
                    <a:pt x="167" y="0"/>
                  </a:moveTo>
                  <a:lnTo>
                    <a:pt x="167" y="0"/>
                  </a:lnTo>
                  <a:cubicBezTo>
                    <a:pt x="236" y="0"/>
                    <a:pt x="656" y="235"/>
                    <a:pt x="700" y="261"/>
                  </a:cubicBezTo>
                  <a:cubicBezTo>
                    <a:pt x="879" y="365"/>
                    <a:pt x="1048" y="484"/>
                    <a:pt x="1206" y="616"/>
                  </a:cubicBezTo>
                  <a:cubicBezTo>
                    <a:pt x="1364" y="748"/>
                    <a:pt x="1511" y="894"/>
                    <a:pt x="1646" y="1050"/>
                  </a:cubicBezTo>
                  <a:cubicBezTo>
                    <a:pt x="1733" y="1153"/>
                    <a:pt x="1991" y="1401"/>
                    <a:pt x="1957" y="1552"/>
                  </a:cubicBezTo>
                  <a:cubicBezTo>
                    <a:pt x="1952" y="1573"/>
                    <a:pt x="1936" y="1588"/>
                    <a:pt x="1922" y="1602"/>
                  </a:cubicBezTo>
                  <a:cubicBezTo>
                    <a:pt x="1872" y="1650"/>
                    <a:pt x="1821" y="1698"/>
                    <a:pt x="1772" y="1745"/>
                  </a:cubicBezTo>
                  <a:cubicBezTo>
                    <a:pt x="1808" y="1711"/>
                    <a:pt x="1144" y="1051"/>
                    <a:pt x="1079" y="992"/>
                  </a:cubicBezTo>
                  <a:cubicBezTo>
                    <a:pt x="926" y="853"/>
                    <a:pt x="766" y="721"/>
                    <a:pt x="600" y="599"/>
                  </a:cubicBezTo>
                  <a:cubicBezTo>
                    <a:pt x="429" y="475"/>
                    <a:pt x="238" y="423"/>
                    <a:pt x="41" y="353"/>
                  </a:cubicBezTo>
                  <a:cubicBezTo>
                    <a:pt x="26" y="348"/>
                    <a:pt x="9" y="340"/>
                    <a:pt x="2" y="325"/>
                  </a:cubicBezTo>
                  <a:cubicBezTo>
                    <a:pt x="-4" y="312"/>
                    <a:pt x="2" y="295"/>
                    <a:pt x="7" y="281"/>
                  </a:cubicBezTo>
                  <a:cubicBezTo>
                    <a:pt x="47" y="182"/>
                    <a:pt x="97" y="89"/>
                    <a:pt x="159" y="3"/>
                  </a:cubicBezTo>
                  <a:cubicBezTo>
                    <a:pt x="160" y="1"/>
                    <a:pt x="163" y="0"/>
                    <a:pt x="1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1" name="Google Shape;3191;p72"/>
            <p:cNvSpPr/>
            <p:nvPr/>
          </p:nvSpPr>
          <p:spPr>
            <a:xfrm>
              <a:off x="6187198" y="4208952"/>
              <a:ext cx="261327" cy="397632"/>
            </a:xfrm>
            <a:custGeom>
              <a:avLst/>
              <a:gdLst/>
              <a:ahLst/>
              <a:cxnLst/>
              <a:rect l="l" t="t" r="r" b="b"/>
              <a:pathLst>
                <a:path w="1413" h="2150" extrusionOk="0">
                  <a:moveTo>
                    <a:pt x="0" y="142"/>
                  </a:moveTo>
                  <a:lnTo>
                    <a:pt x="0" y="142"/>
                  </a:lnTo>
                  <a:cubicBezTo>
                    <a:pt x="62" y="81"/>
                    <a:pt x="136" y="32"/>
                    <a:pt x="217" y="0"/>
                  </a:cubicBezTo>
                  <a:cubicBezTo>
                    <a:pt x="378" y="287"/>
                    <a:pt x="538" y="575"/>
                    <a:pt x="700" y="863"/>
                  </a:cubicBezTo>
                  <a:cubicBezTo>
                    <a:pt x="802" y="1047"/>
                    <a:pt x="906" y="1232"/>
                    <a:pt x="1032" y="1401"/>
                  </a:cubicBezTo>
                  <a:cubicBezTo>
                    <a:pt x="1143" y="1551"/>
                    <a:pt x="1271" y="1687"/>
                    <a:pt x="1413" y="1807"/>
                  </a:cubicBezTo>
                  <a:cubicBezTo>
                    <a:pt x="1384" y="1924"/>
                    <a:pt x="1344" y="2039"/>
                    <a:pt x="1294" y="2150"/>
                  </a:cubicBezTo>
                  <a:cubicBezTo>
                    <a:pt x="1303" y="2129"/>
                    <a:pt x="922" y="1748"/>
                    <a:pt x="884" y="1703"/>
                  </a:cubicBezTo>
                  <a:cubicBezTo>
                    <a:pt x="752" y="1542"/>
                    <a:pt x="629" y="1374"/>
                    <a:pt x="515" y="1199"/>
                  </a:cubicBezTo>
                  <a:cubicBezTo>
                    <a:pt x="298" y="869"/>
                    <a:pt x="141" y="510"/>
                    <a:pt x="0" y="1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2" name="Google Shape;3192;p72"/>
            <p:cNvSpPr/>
            <p:nvPr/>
          </p:nvSpPr>
          <p:spPr>
            <a:xfrm>
              <a:off x="6260066" y="4233549"/>
              <a:ext cx="105604" cy="132051"/>
            </a:xfrm>
            <a:custGeom>
              <a:avLst/>
              <a:gdLst/>
              <a:ahLst/>
              <a:cxnLst/>
              <a:rect l="l" t="t" r="r" b="b"/>
              <a:pathLst>
                <a:path w="571" h="714" extrusionOk="0">
                  <a:moveTo>
                    <a:pt x="0" y="0"/>
                  </a:moveTo>
                  <a:lnTo>
                    <a:pt x="0" y="0"/>
                  </a:lnTo>
                  <a:cubicBezTo>
                    <a:pt x="210" y="224"/>
                    <a:pt x="353" y="497"/>
                    <a:pt x="571" y="714"/>
                  </a:cubicBezTo>
                  <a:cubicBezTo>
                    <a:pt x="395" y="466"/>
                    <a:pt x="247" y="187"/>
                    <a:pt x="0" y="0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3" name="Google Shape;3193;p72"/>
            <p:cNvSpPr/>
            <p:nvPr/>
          </p:nvSpPr>
          <p:spPr>
            <a:xfrm>
              <a:off x="6484588" y="3981100"/>
              <a:ext cx="56408" cy="365636"/>
            </a:xfrm>
            <a:custGeom>
              <a:avLst/>
              <a:gdLst/>
              <a:ahLst/>
              <a:cxnLst/>
              <a:rect l="l" t="t" r="r" b="b"/>
              <a:pathLst>
                <a:path w="305" h="1977" extrusionOk="0">
                  <a:moveTo>
                    <a:pt x="36" y="248"/>
                  </a:moveTo>
                  <a:lnTo>
                    <a:pt x="36" y="248"/>
                  </a:lnTo>
                  <a:cubicBezTo>
                    <a:pt x="121" y="796"/>
                    <a:pt x="216" y="1431"/>
                    <a:pt x="305" y="1977"/>
                  </a:cubicBezTo>
                  <a:cubicBezTo>
                    <a:pt x="251" y="1314"/>
                    <a:pt x="148" y="650"/>
                    <a:pt x="0" y="0"/>
                  </a:cubicBezTo>
                  <a:lnTo>
                    <a:pt x="36" y="248"/>
                  </a:ln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4" name="Google Shape;3194;p72"/>
            <p:cNvSpPr/>
            <p:nvPr/>
          </p:nvSpPr>
          <p:spPr>
            <a:xfrm>
              <a:off x="7075484" y="3752694"/>
              <a:ext cx="181431" cy="390974"/>
            </a:xfrm>
            <a:custGeom>
              <a:avLst/>
              <a:gdLst/>
              <a:ahLst/>
              <a:cxnLst/>
              <a:rect l="l" t="t" r="r" b="b"/>
              <a:pathLst>
                <a:path w="981" h="2114" extrusionOk="0">
                  <a:moveTo>
                    <a:pt x="0" y="0"/>
                  </a:moveTo>
                  <a:lnTo>
                    <a:pt x="0" y="0"/>
                  </a:lnTo>
                  <a:cubicBezTo>
                    <a:pt x="242" y="421"/>
                    <a:pt x="458" y="858"/>
                    <a:pt x="634" y="1311"/>
                  </a:cubicBezTo>
                  <a:cubicBezTo>
                    <a:pt x="740" y="1582"/>
                    <a:pt x="824" y="1865"/>
                    <a:pt x="981" y="2114"/>
                  </a:cubicBezTo>
                  <a:cubicBezTo>
                    <a:pt x="803" y="1766"/>
                    <a:pt x="716" y="1382"/>
                    <a:pt x="557" y="1026"/>
                  </a:cubicBezTo>
                  <a:cubicBezTo>
                    <a:pt x="402" y="669"/>
                    <a:pt x="219" y="322"/>
                    <a:pt x="0" y="0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5" name="Google Shape;3195;p72"/>
            <p:cNvSpPr/>
            <p:nvPr/>
          </p:nvSpPr>
          <p:spPr>
            <a:xfrm>
              <a:off x="7082881" y="3714781"/>
              <a:ext cx="93952" cy="187164"/>
            </a:xfrm>
            <a:custGeom>
              <a:avLst/>
              <a:gdLst/>
              <a:ahLst/>
              <a:cxnLst/>
              <a:rect l="l" t="t" r="r" b="b"/>
              <a:pathLst>
                <a:path w="508" h="1012" extrusionOk="0">
                  <a:moveTo>
                    <a:pt x="508" y="1012"/>
                  </a:moveTo>
                  <a:lnTo>
                    <a:pt x="508" y="1012"/>
                  </a:lnTo>
                  <a:cubicBezTo>
                    <a:pt x="425" y="641"/>
                    <a:pt x="248" y="289"/>
                    <a:pt x="0" y="0"/>
                  </a:cubicBezTo>
                  <a:cubicBezTo>
                    <a:pt x="178" y="279"/>
                    <a:pt x="334" y="571"/>
                    <a:pt x="456" y="880"/>
                  </a:cubicBezTo>
                  <a:cubicBezTo>
                    <a:pt x="474" y="923"/>
                    <a:pt x="491" y="968"/>
                    <a:pt x="508" y="1012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6" name="Google Shape;3196;p72"/>
            <p:cNvSpPr/>
            <p:nvPr/>
          </p:nvSpPr>
          <p:spPr>
            <a:xfrm>
              <a:off x="7184231" y="3603260"/>
              <a:ext cx="184760" cy="231366"/>
            </a:xfrm>
            <a:custGeom>
              <a:avLst/>
              <a:gdLst/>
              <a:ahLst/>
              <a:cxnLst/>
              <a:rect l="l" t="t" r="r" b="b"/>
              <a:pathLst>
                <a:path w="999" h="1251" extrusionOk="0">
                  <a:moveTo>
                    <a:pt x="949" y="1052"/>
                  </a:moveTo>
                  <a:lnTo>
                    <a:pt x="949" y="1052"/>
                  </a:lnTo>
                  <a:cubicBezTo>
                    <a:pt x="786" y="592"/>
                    <a:pt x="401" y="254"/>
                    <a:pt x="0" y="0"/>
                  </a:cubicBezTo>
                  <a:cubicBezTo>
                    <a:pt x="371" y="291"/>
                    <a:pt x="744" y="614"/>
                    <a:pt x="931" y="1058"/>
                  </a:cubicBezTo>
                  <a:cubicBezTo>
                    <a:pt x="959" y="1121"/>
                    <a:pt x="981" y="1185"/>
                    <a:pt x="999" y="1251"/>
                  </a:cubicBezTo>
                  <a:cubicBezTo>
                    <a:pt x="989" y="1183"/>
                    <a:pt x="970" y="1116"/>
                    <a:pt x="949" y="1052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7" name="Google Shape;3197;p72"/>
            <p:cNvSpPr/>
            <p:nvPr/>
          </p:nvSpPr>
          <p:spPr>
            <a:xfrm>
              <a:off x="6514364" y="3968154"/>
              <a:ext cx="217680" cy="105973"/>
            </a:xfrm>
            <a:custGeom>
              <a:avLst/>
              <a:gdLst/>
              <a:ahLst/>
              <a:cxnLst/>
              <a:rect l="l" t="t" r="r" b="b"/>
              <a:pathLst>
                <a:path w="1177" h="573" extrusionOk="0">
                  <a:moveTo>
                    <a:pt x="1007" y="570"/>
                  </a:moveTo>
                  <a:lnTo>
                    <a:pt x="1007" y="570"/>
                  </a:lnTo>
                  <a:cubicBezTo>
                    <a:pt x="1092" y="573"/>
                    <a:pt x="1092" y="573"/>
                    <a:pt x="1092" y="573"/>
                  </a:cubicBezTo>
                  <a:cubicBezTo>
                    <a:pt x="1121" y="573"/>
                    <a:pt x="1150" y="573"/>
                    <a:pt x="1177" y="572"/>
                  </a:cubicBezTo>
                  <a:cubicBezTo>
                    <a:pt x="1129" y="567"/>
                    <a:pt x="1058" y="558"/>
                    <a:pt x="1009" y="551"/>
                  </a:cubicBezTo>
                  <a:cubicBezTo>
                    <a:pt x="623" y="491"/>
                    <a:pt x="250" y="306"/>
                    <a:pt x="0" y="0"/>
                  </a:cubicBezTo>
                  <a:cubicBezTo>
                    <a:pt x="201" y="315"/>
                    <a:pt x="557" y="510"/>
                    <a:pt x="923" y="559"/>
                  </a:cubicBezTo>
                  <a:lnTo>
                    <a:pt x="1007" y="570"/>
                  </a:ln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8" name="Google Shape;3198;p72"/>
            <p:cNvSpPr/>
            <p:nvPr/>
          </p:nvSpPr>
          <p:spPr>
            <a:xfrm>
              <a:off x="6752756" y="3801705"/>
              <a:ext cx="277048" cy="324209"/>
            </a:xfrm>
            <a:custGeom>
              <a:avLst/>
              <a:gdLst/>
              <a:ahLst/>
              <a:cxnLst/>
              <a:rect l="l" t="t" r="r" b="b"/>
              <a:pathLst>
                <a:path w="1498" h="1753" extrusionOk="0">
                  <a:moveTo>
                    <a:pt x="994" y="1113"/>
                  </a:moveTo>
                  <a:lnTo>
                    <a:pt x="994" y="1113"/>
                  </a:lnTo>
                  <a:cubicBezTo>
                    <a:pt x="1119" y="950"/>
                    <a:pt x="1229" y="775"/>
                    <a:pt x="1315" y="587"/>
                  </a:cubicBezTo>
                  <a:cubicBezTo>
                    <a:pt x="1400" y="400"/>
                    <a:pt x="1462" y="203"/>
                    <a:pt x="1498" y="0"/>
                  </a:cubicBezTo>
                  <a:cubicBezTo>
                    <a:pt x="1447" y="198"/>
                    <a:pt x="1378" y="391"/>
                    <a:pt x="1289" y="574"/>
                  </a:cubicBezTo>
                  <a:cubicBezTo>
                    <a:pt x="1198" y="757"/>
                    <a:pt x="1091" y="931"/>
                    <a:pt x="964" y="1090"/>
                  </a:cubicBezTo>
                  <a:cubicBezTo>
                    <a:pt x="841" y="1251"/>
                    <a:pt x="695" y="1396"/>
                    <a:pt x="539" y="1525"/>
                  </a:cubicBezTo>
                  <a:cubicBezTo>
                    <a:pt x="391" y="1641"/>
                    <a:pt x="196" y="1815"/>
                    <a:pt x="0" y="1714"/>
                  </a:cubicBezTo>
                  <a:cubicBezTo>
                    <a:pt x="283" y="1908"/>
                    <a:pt x="828" y="1322"/>
                    <a:pt x="994" y="1113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199" name="Google Shape;3199;p72"/>
            <p:cNvSpPr/>
            <p:nvPr/>
          </p:nvSpPr>
          <p:spPr>
            <a:xfrm>
              <a:off x="6902006" y="3912116"/>
              <a:ext cx="197891" cy="341408"/>
            </a:xfrm>
            <a:custGeom>
              <a:avLst/>
              <a:gdLst/>
              <a:ahLst/>
              <a:cxnLst/>
              <a:rect l="l" t="t" r="r" b="b"/>
              <a:pathLst>
                <a:path w="1070" h="1846" extrusionOk="0">
                  <a:moveTo>
                    <a:pt x="169" y="1637"/>
                  </a:moveTo>
                  <a:lnTo>
                    <a:pt x="169" y="1637"/>
                  </a:lnTo>
                  <a:cubicBezTo>
                    <a:pt x="551" y="1145"/>
                    <a:pt x="914" y="612"/>
                    <a:pt x="1070" y="0"/>
                  </a:cubicBezTo>
                  <a:cubicBezTo>
                    <a:pt x="847" y="673"/>
                    <a:pt x="403" y="1269"/>
                    <a:pt x="0" y="1846"/>
                  </a:cubicBezTo>
                  <a:cubicBezTo>
                    <a:pt x="58" y="1777"/>
                    <a:pt x="112" y="1706"/>
                    <a:pt x="169" y="1637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0" name="Google Shape;3200;p72"/>
            <p:cNvSpPr/>
            <p:nvPr/>
          </p:nvSpPr>
          <p:spPr>
            <a:xfrm>
              <a:off x="6611274" y="4419048"/>
              <a:ext cx="545773" cy="85075"/>
            </a:xfrm>
            <a:custGeom>
              <a:avLst/>
              <a:gdLst/>
              <a:ahLst/>
              <a:cxnLst/>
              <a:rect l="l" t="t" r="r" b="b"/>
              <a:pathLst>
                <a:path w="2951" h="460" extrusionOk="0">
                  <a:moveTo>
                    <a:pt x="694" y="369"/>
                  </a:moveTo>
                  <a:lnTo>
                    <a:pt x="694" y="369"/>
                  </a:lnTo>
                  <a:cubicBezTo>
                    <a:pt x="441" y="309"/>
                    <a:pt x="217" y="170"/>
                    <a:pt x="0" y="30"/>
                  </a:cubicBezTo>
                  <a:cubicBezTo>
                    <a:pt x="210" y="184"/>
                    <a:pt x="431" y="331"/>
                    <a:pt x="687" y="397"/>
                  </a:cubicBezTo>
                  <a:cubicBezTo>
                    <a:pt x="1199" y="532"/>
                    <a:pt x="1733" y="423"/>
                    <a:pt x="2238" y="309"/>
                  </a:cubicBezTo>
                  <a:cubicBezTo>
                    <a:pt x="2489" y="248"/>
                    <a:pt x="2745" y="163"/>
                    <a:pt x="2951" y="0"/>
                  </a:cubicBezTo>
                  <a:cubicBezTo>
                    <a:pt x="2736" y="148"/>
                    <a:pt x="2484" y="225"/>
                    <a:pt x="2231" y="281"/>
                  </a:cubicBezTo>
                  <a:cubicBezTo>
                    <a:pt x="1728" y="384"/>
                    <a:pt x="1203" y="492"/>
                    <a:pt x="694" y="369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1" name="Google Shape;3201;p72"/>
            <p:cNvSpPr/>
            <p:nvPr/>
          </p:nvSpPr>
          <p:spPr>
            <a:xfrm>
              <a:off x="6914952" y="4226521"/>
              <a:ext cx="242648" cy="194562"/>
            </a:xfrm>
            <a:custGeom>
              <a:avLst/>
              <a:gdLst/>
              <a:ahLst/>
              <a:cxnLst/>
              <a:rect l="l" t="t" r="r" b="b"/>
              <a:pathLst>
                <a:path w="1312" h="1052" extrusionOk="0">
                  <a:moveTo>
                    <a:pt x="736" y="612"/>
                  </a:moveTo>
                  <a:lnTo>
                    <a:pt x="736" y="612"/>
                  </a:lnTo>
                  <a:cubicBezTo>
                    <a:pt x="504" y="781"/>
                    <a:pt x="257" y="923"/>
                    <a:pt x="0" y="1052"/>
                  </a:cubicBezTo>
                  <a:cubicBezTo>
                    <a:pt x="68" y="1027"/>
                    <a:pt x="133" y="998"/>
                    <a:pt x="199" y="969"/>
                  </a:cubicBezTo>
                  <a:cubicBezTo>
                    <a:pt x="547" y="804"/>
                    <a:pt x="1234" y="396"/>
                    <a:pt x="1312" y="0"/>
                  </a:cubicBezTo>
                  <a:cubicBezTo>
                    <a:pt x="1217" y="275"/>
                    <a:pt x="958" y="444"/>
                    <a:pt x="736" y="612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2" name="Google Shape;3202;p72"/>
            <p:cNvSpPr/>
            <p:nvPr/>
          </p:nvSpPr>
          <p:spPr>
            <a:xfrm>
              <a:off x="7008349" y="4473607"/>
              <a:ext cx="143887" cy="149251"/>
            </a:xfrm>
            <a:custGeom>
              <a:avLst/>
              <a:gdLst/>
              <a:ahLst/>
              <a:cxnLst/>
              <a:rect l="l" t="t" r="r" b="b"/>
              <a:pathLst>
                <a:path w="778" h="807" extrusionOk="0">
                  <a:moveTo>
                    <a:pt x="0" y="807"/>
                  </a:moveTo>
                  <a:lnTo>
                    <a:pt x="0" y="807"/>
                  </a:lnTo>
                  <a:cubicBezTo>
                    <a:pt x="277" y="558"/>
                    <a:pt x="538" y="287"/>
                    <a:pt x="778" y="0"/>
                  </a:cubicBezTo>
                  <a:cubicBezTo>
                    <a:pt x="501" y="251"/>
                    <a:pt x="239" y="522"/>
                    <a:pt x="0" y="807"/>
                  </a:cubicBezTo>
                  <a:close/>
                </a:path>
              </a:pathLst>
            </a:custGeom>
            <a:solidFill>
              <a:srgbClr val="701010">
                <a:alpha val="21380"/>
              </a:srgbClr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3" name="Google Shape;3203;p72"/>
            <p:cNvSpPr/>
            <p:nvPr/>
          </p:nvSpPr>
          <p:spPr>
            <a:xfrm>
              <a:off x="5993192" y="2709980"/>
              <a:ext cx="1240056" cy="1121137"/>
            </a:xfrm>
            <a:custGeom>
              <a:avLst/>
              <a:gdLst/>
              <a:ahLst/>
              <a:cxnLst/>
              <a:rect l="l" t="t" r="r" b="b"/>
              <a:pathLst>
                <a:path w="6705" h="6062" extrusionOk="0">
                  <a:moveTo>
                    <a:pt x="6689" y="2018"/>
                  </a:moveTo>
                  <a:lnTo>
                    <a:pt x="6689" y="2018"/>
                  </a:lnTo>
                  <a:cubicBezTo>
                    <a:pt x="6670" y="1855"/>
                    <a:pt x="6632" y="1685"/>
                    <a:pt x="6530" y="1556"/>
                  </a:cubicBezTo>
                  <a:cubicBezTo>
                    <a:pt x="6429" y="1427"/>
                    <a:pt x="6248" y="1346"/>
                    <a:pt x="6093" y="1404"/>
                  </a:cubicBezTo>
                  <a:cubicBezTo>
                    <a:pt x="5920" y="1470"/>
                    <a:pt x="5843" y="1671"/>
                    <a:pt x="5818" y="1855"/>
                  </a:cubicBezTo>
                  <a:cubicBezTo>
                    <a:pt x="5707" y="1270"/>
                    <a:pt x="5581" y="669"/>
                    <a:pt x="5059" y="303"/>
                  </a:cubicBezTo>
                  <a:cubicBezTo>
                    <a:pt x="4777" y="106"/>
                    <a:pt x="4426" y="28"/>
                    <a:pt x="4082" y="7"/>
                  </a:cubicBezTo>
                  <a:cubicBezTo>
                    <a:pt x="3170" y="-48"/>
                    <a:pt x="2110" y="241"/>
                    <a:pt x="1368" y="783"/>
                  </a:cubicBezTo>
                  <a:cubicBezTo>
                    <a:pt x="1294" y="836"/>
                    <a:pt x="1223" y="895"/>
                    <a:pt x="1155" y="957"/>
                  </a:cubicBezTo>
                  <a:cubicBezTo>
                    <a:pt x="488" y="1570"/>
                    <a:pt x="486" y="2437"/>
                    <a:pt x="693" y="3270"/>
                  </a:cubicBezTo>
                  <a:cubicBezTo>
                    <a:pt x="636" y="3152"/>
                    <a:pt x="521" y="3051"/>
                    <a:pt x="390" y="3057"/>
                  </a:cubicBezTo>
                  <a:cubicBezTo>
                    <a:pt x="243" y="3062"/>
                    <a:pt x="132" y="3196"/>
                    <a:pt x="74" y="3330"/>
                  </a:cubicBezTo>
                  <a:cubicBezTo>
                    <a:pt x="-98" y="3731"/>
                    <a:pt x="39" y="4297"/>
                    <a:pt x="356" y="4592"/>
                  </a:cubicBezTo>
                  <a:cubicBezTo>
                    <a:pt x="459" y="4688"/>
                    <a:pt x="724" y="4854"/>
                    <a:pt x="861" y="4740"/>
                  </a:cubicBezTo>
                  <a:cubicBezTo>
                    <a:pt x="944" y="4999"/>
                    <a:pt x="858" y="5313"/>
                    <a:pt x="1024" y="5529"/>
                  </a:cubicBezTo>
                  <a:cubicBezTo>
                    <a:pt x="1080" y="5601"/>
                    <a:pt x="1159" y="5654"/>
                    <a:pt x="1239" y="5699"/>
                  </a:cubicBezTo>
                  <a:cubicBezTo>
                    <a:pt x="1852" y="6051"/>
                    <a:pt x="2597" y="6132"/>
                    <a:pt x="3292" y="6007"/>
                  </a:cubicBezTo>
                  <a:cubicBezTo>
                    <a:pt x="4183" y="5847"/>
                    <a:pt x="5196" y="5453"/>
                    <a:pt x="5793" y="4744"/>
                  </a:cubicBezTo>
                  <a:cubicBezTo>
                    <a:pt x="6149" y="4321"/>
                    <a:pt x="6351" y="3737"/>
                    <a:pt x="6206" y="3203"/>
                  </a:cubicBezTo>
                  <a:cubicBezTo>
                    <a:pt x="6414" y="3108"/>
                    <a:pt x="6565" y="2912"/>
                    <a:pt x="6639" y="2697"/>
                  </a:cubicBezTo>
                  <a:cubicBezTo>
                    <a:pt x="6713" y="2480"/>
                    <a:pt x="6717" y="2245"/>
                    <a:pt x="6689" y="2018"/>
                  </a:cubicBezTo>
                  <a:close/>
                </a:path>
              </a:pathLst>
            </a:custGeom>
            <a:solidFill>
              <a:srgbClr val="DE736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4" name="Google Shape;3204;p72"/>
            <p:cNvSpPr/>
            <p:nvPr/>
          </p:nvSpPr>
          <p:spPr>
            <a:xfrm>
              <a:off x="6187938" y="3543893"/>
              <a:ext cx="244682" cy="156094"/>
            </a:xfrm>
            <a:custGeom>
              <a:avLst/>
              <a:gdLst/>
              <a:ahLst/>
              <a:cxnLst/>
              <a:rect l="l" t="t" r="r" b="b"/>
              <a:pathLst>
                <a:path w="1323" h="844" extrusionOk="0">
                  <a:moveTo>
                    <a:pt x="507" y="0"/>
                  </a:moveTo>
                  <a:lnTo>
                    <a:pt x="507" y="0"/>
                  </a:lnTo>
                  <a:cubicBezTo>
                    <a:pt x="419" y="0"/>
                    <a:pt x="333" y="10"/>
                    <a:pt x="252" y="43"/>
                  </a:cubicBezTo>
                  <a:cubicBezTo>
                    <a:pt x="205" y="60"/>
                    <a:pt x="161" y="89"/>
                    <a:pt x="123" y="123"/>
                  </a:cubicBezTo>
                  <a:cubicBezTo>
                    <a:pt x="34" y="202"/>
                    <a:pt x="-20" y="316"/>
                    <a:pt x="6" y="430"/>
                  </a:cubicBezTo>
                  <a:cubicBezTo>
                    <a:pt x="19" y="486"/>
                    <a:pt x="49" y="536"/>
                    <a:pt x="85" y="580"/>
                  </a:cubicBezTo>
                  <a:cubicBezTo>
                    <a:pt x="198" y="719"/>
                    <a:pt x="368" y="805"/>
                    <a:pt x="546" y="832"/>
                  </a:cubicBezTo>
                  <a:cubicBezTo>
                    <a:pt x="594" y="839"/>
                    <a:pt x="649" y="844"/>
                    <a:pt x="708" y="844"/>
                  </a:cubicBezTo>
                  <a:cubicBezTo>
                    <a:pt x="915" y="844"/>
                    <a:pt x="1158" y="789"/>
                    <a:pt x="1256" y="618"/>
                  </a:cubicBezTo>
                  <a:cubicBezTo>
                    <a:pt x="1488" y="218"/>
                    <a:pt x="1067" y="58"/>
                    <a:pt x="745" y="18"/>
                  </a:cubicBezTo>
                  <a:cubicBezTo>
                    <a:pt x="667" y="8"/>
                    <a:pt x="587" y="0"/>
                    <a:pt x="507" y="0"/>
                  </a:cubicBezTo>
                  <a:close/>
                </a:path>
              </a:pathLst>
            </a:custGeom>
            <a:solidFill>
              <a:srgbClr val="CA485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5" name="Google Shape;3205;p72"/>
            <p:cNvSpPr/>
            <p:nvPr/>
          </p:nvSpPr>
          <p:spPr>
            <a:xfrm>
              <a:off x="6873525" y="3341379"/>
              <a:ext cx="239319" cy="186240"/>
            </a:xfrm>
            <a:custGeom>
              <a:avLst/>
              <a:gdLst/>
              <a:ahLst/>
              <a:cxnLst/>
              <a:rect l="l" t="t" r="r" b="b"/>
              <a:pathLst>
                <a:path w="1294" h="1007" extrusionOk="0">
                  <a:moveTo>
                    <a:pt x="929" y="0"/>
                  </a:moveTo>
                  <a:lnTo>
                    <a:pt x="929" y="0"/>
                  </a:lnTo>
                  <a:cubicBezTo>
                    <a:pt x="600" y="0"/>
                    <a:pt x="258" y="263"/>
                    <a:pt x="85" y="513"/>
                  </a:cubicBezTo>
                  <a:cubicBezTo>
                    <a:pt x="41" y="577"/>
                    <a:pt x="0" y="650"/>
                    <a:pt x="0" y="728"/>
                  </a:cubicBezTo>
                  <a:cubicBezTo>
                    <a:pt x="0" y="835"/>
                    <a:pt x="80" y="930"/>
                    <a:pt x="177" y="973"/>
                  </a:cubicBezTo>
                  <a:cubicBezTo>
                    <a:pt x="233" y="996"/>
                    <a:pt x="294" y="1007"/>
                    <a:pt x="354" y="1007"/>
                  </a:cubicBezTo>
                  <a:cubicBezTo>
                    <a:pt x="400" y="1007"/>
                    <a:pt x="446" y="1001"/>
                    <a:pt x="491" y="992"/>
                  </a:cubicBezTo>
                  <a:cubicBezTo>
                    <a:pt x="808" y="931"/>
                    <a:pt x="1218" y="705"/>
                    <a:pt x="1285" y="366"/>
                  </a:cubicBezTo>
                  <a:cubicBezTo>
                    <a:pt x="1293" y="320"/>
                    <a:pt x="1298" y="272"/>
                    <a:pt x="1289" y="227"/>
                  </a:cubicBezTo>
                  <a:cubicBezTo>
                    <a:pt x="1267" y="123"/>
                    <a:pt x="1173" y="43"/>
                    <a:pt x="1069" y="18"/>
                  </a:cubicBezTo>
                  <a:cubicBezTo>
                    <a:pt x="1023" y="6"/>
                    <a:pt x="977" y="0"/>
                    <a:pt x="929" y="0"/>
                  </a:cubicBezTo>
                  <a:close/>
                </a:path>
              </a:pathLst>
            </a:custGeom>
            <a:solidFill>
              <a:srgbClr val="CA4856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6" name="Google Shape;3206;p72"/>
            <p:cNvSpPr/>
            <p:nvPr/>
          </p:nvSpPr>
          <p:spPr>
            <a:xfrm>
              <a:off x="6517878" y="3175114"/>
              <a:ext cx="165341" cy="353615"/>
            </a:xfrm>
            <a:custGeom>
              <a:avLst/>
              <a:gdLst/>
              <a:ahLst/>
              <a:cxnLst/>
              <a:rect l="l" t="t" r="r" b="b"/>
              <a:pathLst>
                <a:path w="894" h="1912" extrusionOk="0">
                  <a:moveTo>
                    <a:pt x="0" y="0"/>
                  </a:moveTo>
                  <a:lnTo>
                    <a:pt x="0" y="0"/>
                  </a:lnTo>
                  <a:cubicBezTo>
                    <a:pt x="117" y="424"/>
                    <a:pt x="238" y="858"/>
                    <a:pt x="177" y="1298"/>
                  </a:cubicBezTo>
                  <a:cubicBezTo>
                    <a:pt x="168" y="1350"/>
                    <a:pt x="156" y="1403"/>
                    <a:pt x="140" y="1451"/>
                  </a:cubicBezTo>
                  <a:cubicBezTo>
                    <a:pt x="113" y="1524"/>
                    <a:pt x="52" y="1612"/>
                    <a:pt x="54" y="1704"/>
                  </a:cubicBezTo>
                  <a:cubicBezTo>
                    <a:pt x="52" y="1779"/>
                    <a:pt x="112" y="1849"/>
                    <a:pt x="176" y="1876"/>
                  </a:cubicBezTo>
                  <a:cubicBezTo>
                    <a:pt x="228" y="1901"/>
                    <a:pt x="284" y="1912"/>
                    <a:pt x="342" y="1912"/>
                  </a:cubicBezTo>
                  <a:cubicBezTo>
                    <a:pt x="437" y="1912"/>
                    <a:pt x="535" y="1883"/>
                    <a:pt x="615" y="1848"/>
                  </a:cubicBezTo>
                  <a:cubicBezTo>
                    <a:pt x="720" y="1800"/>
                    <a:pt x="818" y="1738"/>
                    <a:pt x="894" y="1654"/>
                  </a:cubicBezTo>
                  <a:cubicBezTo>
                    <a:pt x="802" y="1719"/>
                    <a:pt x="700" y="1764"/>
                    <a:pt x="596" y="1796"/>
                  </a:cubicBezTo>
                  <a:cubicBezTo>
                    <a:pt x="528" y="1814"/>
                    <a:pt x="453" y="1832"/>
                    <a:pt x="381" y="1832"/>
                  </a:cubicBezTo>
                  <a:cubicBezTo>
                    <a:pt x="302" y="1832"/>
                    <a:pt x="227" y="1811"/>
                    <a:pt x="171" y="1753"/>
                  </a:cubicBezTo>
                  <a:cubicBezTo>
                    <a:pt x="149" y="1718"/>
                    <a:pt x="159" y="1681"/>
                    <a:pt x="173" y="1642"/>
                  </a:cubicBezTo>
                  <a:cubicBezTo>
                    <a:pt x="192" y="1595"/>
                    <a:pt x="220" y="1548"/>
                    <a:pt x="243" y="1489"/>
                  </a:cubicBezTo>
                  <a:cubicBezTo>
                    <a:pt x="401" y="996"/>
                    <a:pt x="224" y="440"/>
                    <a:pt x="0" y="0"/>
                  </a:cubicBezTo>
                  <a:close/>
                </a:path>
              </a:pathLst>
            </a:custGeom>
            <a:solidFill>
              <a:srgbClr val="A83D2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7" name="Google Shape;3207;p72"/>
            <p:cNvSpPr/>
            <p:nvPr/>
          </p:nvSpPr>
          <p:spPr>
            <a:xfrm>
              <a:off x="6397109" y="3455489"/>
              <a:ext cx="482522" cy="256889"/>
            </a:xfrm>
            <a:custGeom>
              <a:avLst/>
              <a:gdLst/>
              <a:ahLst/>
              <a:cxnLst/>
              <a:rect l="l" t="t" r="r" b="b"/>
              <a:pathLst>
                <a:path w="2609" h="1389" extrusionOk="0">
                  <a:moveTo>
                    <a:pt x="2609" y="0"/>
                  </a:moveTo>
                  <a:lnTo>
                    <a:pt x="2609" y="0"/>
                  </a:lnTo>
                  <a:cubicBezTo>
                    <a:pt x="2458" y="446"/>
                    <a:pt x="2349" y="944"/>
                    <a:pt x="1928" y="1224"/>
                  </a:cubicBezTo>
                  <a:cubicBezTo>
                    <a:pt x="1619" y="1430"/>
                    <a:pt x="1266" y="1409"/>
                    <a:pt x="917" y="1341"/>
                  </a:cubicBezTo>
                  <a:cubicBezTo>
                    <a:pt x="744" y="1309"/>
                    <a:pt x="576" y="1252"/>
                    <a:pt x="418" y="1176"/>
                  </a:cubicBezTo>
                  <a:cubicBezTo>
                    <a:pt x="369" y="1153"/>
                    <a:pt x="17" y="900"/>
                    <a:pt x="0" y="907"/>
                  </a:cubicBezTo>
                  <a:cubicBezTo>
                    <a:pt x="425" y="722"/>
                    <a:pt x="847" y="611"/>
                    <a:pt x="1284" y="475"/>
                  </a:cubicBezTo>
                  <a:cubicBezTo>
                    <a:pt x="1733" y="334"/>
                    <a:pt x="2167" y="161"/>
                    <a:pt x="2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8" name="Google Shape;3208;p72"/>
            <p:cNvSpPr/>
            <p:nvPr/>
          </p:nvSpPr>
          <p:spPr>
            <a:xfrm>
              <a:off x="6451853" y="3481012"/>
              <a:ext cx="398372" cy="153874"/>
            </a:xfrm>
            <a:custGeom>
              <a:avLst/>
              <a:gdLst/>
              <a:ahLst/>
              <a:cxnLst/>
              <a:rect l="l" t="t" r="r" b="b"/>
              <a:pathLst>
                <a:path w="2154" h="832" extrusionOk="0">
                  <a:moveTo>
                    <a:pt x="2145" y="15"/>
                  </a:moveTo>
                  <a:lnTo>
                    <a:pt x="2145" y="15"/>
                  </a:lnTo>
                  <a:cubicBezTo>
                    <a:pt x="2120" y="60"/>
                    <a:pt x="2095" y="104"/>
                    <a:pt x="2070" y="147"/>
                  </a:cubicBezTo>
                  <a:cubicBezTo>
                    <a:pt x="2044" y="193"/>
                    <a:pt x="2022" y="247"/>
                    <a:pt x="1974" y="273"/>
                  </a:cubicBezTo>
                  <a:cubicBezTo>
                    <a:pt x="1954" y="283"/>
                    <a:pt x="1808" y="272"/>
                    <a:pt x="1821" y="257"/>
                  </a:cubicBezTo>
                  <a:cubicBezTo>
                    <a:pt x="1668" y="445"/>
                    <a:pt x="1477" y="604"/>
                    <a:pt x="1254" y="697"/>
                  </a:cubicBezTo>
                  <a:cubicBezTo>
                    <a:pt x="1032" y="791"/>
                    <a:pt x="776" y="815"/>
                    <a:pt x="546" y="743"/>
                  </a:cubicBezTo>
                  <a:cubicBezTo>
                    <a:pt x="515" y="733"/>
                    <a:pt x="481" y="723"/>
                    <a:pt x="453" y="737"/>
                  </a:cubicBezTo>
                  <a:cubicBezTo>
                    <a:pt x="435" y="745"/>
                    <a:pt x="424" y="762"/>
                    <a:pt x="410" y="775"/>
                  </a:cubicBezTo>
                  <a:cubicBezTo>
                    <a:pt x="360" y="825"/>
                    <a:pt x="284" y="838"/>
                    <a:pt x="215" y="829"/>
                  </a:cubicBezTo>
                  <a:cubicBezTo>
                    <a:pt x="138" y="817"/>
                    <a:pt x="66" y="781"/>
                    <a:pt x="0" y="744"/>
                  </a:cubicBezTo>
                  <a:cubicBezTo>
                    <a:pt x="323" y="594"/>
                    <a:pt x="681" y="523"/>
                    <a:pt x="1018" y="410"/>
                  </a:cubicBezTo>
                  <a:cubicBezTo>
                    <a:pt x="1218" y="347"/>
                    <a:pt x="1417" y="278"/>
                    <a:pt x="1613" y="206"/>
                  </a:cubicBezTo>
                  <a:cubicBezTo>
                    <a:pt x="1793" y="141"/>
                    <a:pt x="1972" y="68"/>
                    <a:pt x="2154" y="0"/>
                  </a:cubicBezTo>
                  <a:cubicBezTo>
                    <a:pt x="2151" y="5"/>
                    <a:pt x="2148" y="10"/>
                    <a:pt x="2145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09" name="Google Shape;3209;p72"/>
            <p:cNvSpPr/>
            <p:nvPr/>
          </p:nvSpPr>
          <p:spPr>
            <a:xfrm>
              <a:off x="6189417" y="3202856"/>
              <a:ext cx="330682" cy="341778"/>
            </a:xfrm>
            <a:custGeom>
              <a:avLst/>
              <a:gdLst/>
              <a:ahLst/>
              <a:cxnLst/>
              <a:rect l="l" t="t" r="r" b="b"/>
              <a:pathLst>
                <a:path w="1788" h="1848" extrusionOk="0">
                  <a:moveTo>
                    <a:pt x="1774" y="771"/>
                  </a:moveTo>
                  <a:lnTo>
                    <a:pt x="1774" y="771"/>
                  </a:lnTo>
                  <a:cubicBezTo>
                    <a:pt x="1861" y="1274"/>
                    <a:pt x="1538" y="1750"/>
                    <a:pt x="1052" y="1835"/>
                  </a:cubicBezTo>
                  <a:cubicBezTo>
                    <a:pt x="565" y="1919"/>
                    <a:pt x="101" y="1580"/>
                    <a:pt x="14" y="1077"/>
                  </a:cubicBezTo>
                  <a:cubicBezTo>
                    <a:pt x="-73" y="574"/>
                    <a:pt x="249" y="98"/>
                    <a:pt x="736" y="14"/>
                  </a:cubicBezTo>
                  <a:cubicBezTo>
                    <a:pt x="1222" y="-71"/>
                    <a:pt x="1687" y="269"/>
                    <a:pt x="1774" y="7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0" name="Google Shape;3210;p72"/>
            <p:cNvSpPr/>
            <p:nvPr/>
          </p:nvSpPr>
          <p:spPr>
            <a:xfrm>
              <a:off x="6228810" y="3249462"/>
              <a:ext cx="247271" cy="255224"/>
            </a:xfrm>
            <a:custGeom>
              <a:avLst/>
              <a:gdLst/>
              <a:ahLst/>
              <a:cxnLst/>
              <a:rect l="l" t="t" r="r" b="b"/>
              <a:pathLst>
                <a:path w="1337" h="1380" extrusionOk="0">
                  <a:moveTo>
                    <a:pt x="1326" y="575"/>
                  </a:moveTo>
                  <a:lnTo>
                    <a:pt x="1326" y="575"/>
                  </a:lnTo>
                  <a:cubicBezTo>
                    <a:pt x="1390" y="951"/>
                    <a:pt x="1149" y="1307"/>
                    <a:pt x="786" y="1370"/>
                  </a:cubicBezTo>
                  <a:cubicBezTo>
                    <a:pt x="423" y="1434"/>
                    <a:pt x="75" y="1179"/>
                    <a:pt x="10" y="803"/>
                  </a:cubicBezTo>
                  <a:cubicBezTo>
                    <a:pt x="-55" y="428"/>
                    <a:pt x="187" y="72"/>
                    <a:pt x="550" y="10"/>
                  </a:cubicBezTo>
                  <a:cubicBezTo>
                    <a:pt x="913" y="-53"/>
                    <a:pt x="1260" y="200"/>
                    <a:pt x="1326" y="575"/>
                  </a:cubicBezTo>
                  <a:close/>
                </a:path>
              </a:pathLst>
            </a:custGeom>
            <a:solidFill>
              <a:srgbClr val="1821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1" name="Google Shape;3211;p72"/>
            <p:cNvSpPr/>
            <p:nvPr/>
          </p:nvSpPr>
          <p:spPr>
            <a:xfrm>
              <a:off x="6206432" y="3360058"/>
              <a:ext cx="118920" cy="97466"/>
            </a:xfrm>
            <a:custGeom>
              <a:avLst/>
              <a:gdLst/>
              <a:ahLst/>
              <a:cxnLst/>
              <a:rect l="l" t="t" r="r" b="b"/>
              <a:pathLst>
                <a:path w="643" h="527" extrusionOk="0">
                  <a:moveTo>
                    <a:pt x="624" y="14"/>
                  </a:moveTo>
                  <a:lnTo>
                    <a:pt x="624" y="14"/>
                  </a:lnTo>
                  <a:cubicBezTo>
                    <a:pt x="630" y="14"/>
                    <a:pt x="637" y="14"/>
                    <a:pt x="643" y="15"/>
                  </a:cubicBezTo>
                  <a:cubicBezTo>
                    <a:pt x="616" y="81"/>
                    <a:pt x="567" y="134"/>
                    <a:pt x="519" y="187"/>
                  </a:cubicBezTo>
                  <a:cubicBezTo>
                    <a:pt x="407" y="306"/>
                    <a:pt x="291" y="411"/>
                    <a:pt x="174" y="523"/>
                  </a:cubicBezTo>
                  <a:cubicBezTo>
                    <a:pt x="139" y="555"/>
                    <a:pt x="73" y="380"/>
                    <a:pt x="67" y="359"/>
                  </a:cubicBezTo>
                  <a:cubicBezTo>
                    <a:pt x="35" y="263"/>
                    <a:pt x="1" y="179"/>
                    <a:pt x="0" y="74"/>
                  </a:cubicBezTo>
                  <a:cubicBezTo>
                    <a:pt x="0" y="58"/>
                    <a:pt x="0" y="41"/>
                    <a:pt x="8" y="28"/>
                  </a:cubicBezTo>
                  <a:cubicBezTo>
                    <a:pt x="24" y="2"/>
                    <a:pt x="58" y="0"/>
                    <a:pt x="86" y="0"/>
                  </a:cubicBezTo>
                  <a:cubicBezTo>
                    <a:pt x="266" y="0"/>
                    <a:pt x="446" y="4"/>
                    <a:pt x="624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2" name="Google Shape;3212;p72"/>
            <p:cNvSpPr/>
            <p:nvPr/>
          </p:nvSpPr>
          <p:spPr>
            <a:xfrm>
              <a:off x="6312590" y="3429967"/>
              <a:ext cx="113186" cy="47901"/>
            </a:xfrm>
            <a:custGeom>
              <a:avLst/>
              <a:gdLst/>
              <a:ahLst/>
              <a:cxnLst/>
              <a:rect l="l" t="t" r="r" b="b"/>
              <a:pathLst>
                <a:path w="612" h="259" extrusionOk="0">
                  <a:moveTo>
                    <a:pt x="76" y="7"/>
                  </a:moveTo>
                  <a:lnTo>
                    <a:pt x="76" y="7"/>
                  </a:lnTo>
                  <a:cubicBezTo>
                    <a:pt x="82" y="6"/>
                    <a:pt x="88" y="9"/>
                    <a:pt x="95" y="12"/>
                  </a:cubicBezTo>
                  <a:cubicBezTo>
                    <a:pt x="256" y="96"/>
                    <a:pt x="456" y="91"/>
                    <a:pt x="612" y="0"/>
                  </a:cubicBezTo>
                  <a:cubicBezTo>
                    <a:pt x="561" y="120"/>
                    <a:pt x="457" y="218"/>
                    <a:pt x="334" y="248"/>
                  </a:cubicBezTo>
                  <a:cubicBezTo>
                    <a:pt x="247" y="270"/>
                    <a:pt x="152" y="258"/>
                    <a:pt x="74" y="213"/>
                  </a:cubicBezTo>
                  <a:cubicBezTo>
                    <a:pt x="36" y="191"/>
                    <a:pt x="-1" y="167"/>
                    <a:pt x="0" y="119"/>
                  </a:cubicBezTo>
                  <a:cubicBezTo>
                    <a:pt x="1" y="92"/>
                    <a:pt x="50" y="10"/>
                    <a:pt x="7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3" name="Google Shape;3213;p72"/>
            <p:cNvSpPr/>
            <p:nvPr/>
          </p:nvSpPr>
          <p:spPr>
            <a:xfrm>
              <a:off x="6178136" y="3188430"/>
              <a:ext cx="342333" cy="297022"/>
            </a:xfrm>
            <a:custGeom>
              <a:avLst/>
              <a:gdLst/>
              <a:ahLst/>
              <a:cxnLst/>
              <a:rect l="l" t="t" r="r" b="b"/>
              <a:pathLst>
                <a:path w="1851" h="1606" extrusionOk="0">
                  <a:moveTo>
                    <a:pt x="283" y="1606"/>
                  </a:moveTo>
                  <a:lnTo>
                    <a:pt x="283" y="1606"/>
                  </a:lnTo>
                  <a:cubicBezTo>
                    <a:pt x="-204" y="1150"/>
                    <a:pt x="-33" y="357"/>
                    <a:pt x="571" y="86"/>
                  </a:cubicBezTo>
                  <a:cubicBezTo>
                    <a:pt x="1170" y="-210"/>
                    <a:pt x="1873" y="307"/>
                    <a:pt x="1850" y="943"/>
                  </a:cubicBezTo>
                  <a:cubicBezTo>
                    <a:pt x="1770" y="523"/>
                    <a:pt x="1435" y="184"/>
                    <a:pt x="1016" y="148"/>
                  </a:cubicBezTo>
                  <a:cubicBezTo>
                    <a:pt x="883" y="135"/>
                    <a:pt x="754" y="167"/>
                    <a:pt x="635" y="224"/>
                  </a:cubicBezTo>
                  <a:cubicBezTo>
                    <a:pt x="99" y="459"/>
                    <a:pt x="-62" y="1127"/>
                    <a:pt x="283" y="16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4" name="Google Shape;3214;p72"/>
            <p:cNvSpPr/>
            <p:nvPr/>
          </p:nvSpPr>
          <p:spPr>
            <a:xfrm>
              <a:off x="6671011" y="3067846"/>
              <a:ext cx="336415" cy="341224"/>
            </a:xfrm>
            <a:custGeom>
              <a:avLst/>
              <a:gdLst/>
              <a:ahLst/>
              <a:cxnLst/>
              <a:rect l="l" t="t" r="r" b="b"/>
              <a:pathLst>
                <a:path w="1819" h="1845" extrusionOk="0">
                  <a:moveTo>
                    <a:pt x="78" y="1282"/>
                  </a:moveTo>
                  <a:lnTo>
                    <a:pt x="78" y="1282"/>
                  </a:lnTo>
                  <a:cubicBezTo>
                    <a:pt x="281" y="1751"/>
                    <a:pt x="818" y="1969"/>
                    <a:pt x="1277" y="1771"/>
                  </a:cubicBezTo>
                  <a:cubicBezTo>
                    <a:pt x="1736" y="1572"/>
                    <a:pt x="1944" y="1032"/>
                    <a:pt x="1741" y="562"/>
                  </a:cubicBezTo>
                  <a:cubicBezTo>
                    <a:pt x="1538" y="94"/>
                    <a:pt x="1001" y="-125"/>
                    <a:pt x="542" y="75"/>
                  </a:cubicBezTo>
                  <a:cubicBezTo>
                    <a:pt x="83" y="274"/>
                    <a:pt x="-126" y="815"/>
                    <a:pt x="78" y="12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5" name="Google Shape;3215;p72"/>
            <p:cNvSpPr/>
            <p:nvPr/>
          </p:nvSpPr>
          <p:spPr>
            <a:xfrm>
              <a:off x="6717432" y="3112603"/>
              <a:ext cx="251340" cy="254854"/>
            </a:xfrm>
            <a:custGeom>
              <a:avLst/>
              <a:gdLst/>
              <a:ahLst/>
              <a:cxnLst/>
              <a:rect l="l" t="t" r="r" b="b"/>
              <a:pathLst>
                <a:path w="1359" h="1378" extrusionOk="0">
                  <a:moveTo>
                    <a:pt x="58" y="957"/>
                  </a:moveTo>
                  <a:lnTo>
                    <a:pt x="58" y="957"/>
                  </a:lnTo>
                  <a:cubicBezTo>
                    <a:pt x="209" y="1307"/>
                    <a:pt x="610" y="1470"/>
                    <a:pt x="953" y="1323"/>
                  </a:cubicBezTo>
                  <a:cubicBezTo>
                    <a:pt x="1297" y="1174"/>
                    <a:pt x="1452" y="770"/>
                    <a:pt x="1300" y="420"/>
                  </a:cubicBezTo>
                  <a:cubicBezTo>
                    <a:pt x="1149" y="70"/>
                    <a:pt x="748" y="-93"/>
                    <a:pt x="404" y="54"/>
                  </a:cubicBezTo>
                  <a:cubicBezTo>
                    <a:pt x="61" y="203"/>
                    <a:pt x="-94" y="608"/>
                    <a:pt x="58" y="957"/>
                  </a:cubicBezTo>
                  <a:close/>
                </a:path>
              </a:pathLst>
            </a:custGeom>
            <a:solidFill>
              <a:srgbClr val="182130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6" name="Google Shape;3216;p72"/>
            <p:cNvSpPr/>
            <p:nvPr/>
          </p:nvSpPr>
          <p:spPr>
            <a:xfrm>
              <a:off x="6858174" y="3149222"/>
              <a:ext cx="129646" cy="94137"/>
            </a:xfrm>
            <a:custGeom>
              <a:avLst/>
              <a:gdLst/>
              <a:ahLst/>
              <a:cxnLst/>
              <a:rect l="l" t="t" r="r" b="b"/>
              <a:pathLst>
                <a:path w="701" h="509" extrusionOk="0">
                  <a:moveTo>
                    <a:pt x="15" y="335"/>
                  </a:moveTo>
                  <a:lnTo>
                    <a:pt x="15" y="335"/>
                  </a:lnTo>
                  <a:cubicBezTo>
                    <a:pt x="10" y="339"/>
                    <a:pt x="5" y="342"/>
                    <a:pt x="0" y="346"/>
                  </a:cubicBezTo>
                  <a:cubicBezTo>
                    <a:pt x="60" y="386"/>
                    <a:pt x="130" y="404"/>
                    <a:pt x="200" y="420"/>
                  </a:cubicBezTo>
                  <a:cubicBezTo>
                    <a:pt x="360" y="458"/>
                    <a:pt x="518" y="481"/>
                    <a:pt x="678" y="509"/>
                  </a:cubicBezTo>
                  <a:cubicBezTo>
                    <a:pt x="726" y="518"/>
                    <a:pt x="685" y="335"/>
                    <a:pt x="680" y="314"/>
                  </a:cubicBezTo>
                  <a:cubicBezTo>
                    <a:pt x="653" y="216"/>
                    <a:pt x="635" y="127"/>
                    <a:pt x="578" y="39"/>
                  </a:cubicBezTo>
                  <a:cubicBezTo>
                    <a:pt x="570" y="26"/>
                    <a:pt x="560" y="12"/>
                    <a:pt x="545" y="5"/>
                  </a:cubicBezTo>
                  <a:cubicBezTo>
                    <a:pt x="519" y="-7"/>
                    <a:pt x="489" y="9"/>
                    <a:pt x="464" y="25"/>
                  </a:cubicBezTo>
                  <a:cubicBezTo>
                    <a:pt x="312" y="124"/>
                    <a:pt x="162" y="228"/>
                    <a:pt x="15" y="3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7" name="Google Shape;3217;p72"/>
            <p:cNvSpPr/>
            <p:nvPr/>
          </p:nvSpPr>
          <p:spPr>
            <a:xfrm>
              <a:off x="6809904" y="3270545"/>
              <a:ext cx="110782" cy="68060"/>
            </a:xfrm>
            <a:custGeom>
              <a:avLst/>
              <a:gdLst/>
              <a:ahLst/>
              <a:cxnLst/>
              <a:rect l="l" t="t" r="r" b="b"/>
              <a:pathLst>
                <a:path w="599" h="368" extrusionOk="0">
                  <a:moveTo>
                    <a:pt x="458" y="3"/>
                  </a:moveTo>
                  <a:lnTo>
                    <a:pt x="458" y="3"/>
                  </a:lnTo>
                  <a:cubicBezTo>
                    <a:pt x="453" y="5"/>
                    <a:pt x="449" y="12"/>
                    <a:pt x="446" y="17"/>
                  </a:cubicBezTo>
                  <a:cubicBezTo>
                    <a:pt x="355" y="176"/>
                    <a:pt x="182" y="284"/>
                    <a:pt x="0" y="293"/>
                  </a:cubicBezTo>
                  <a:cubicBezTo>
                    <a:pt x="109" y="365"/>
                    <a:pt x="251" y="390"/>
                    <a:pt x="373" y="346"/>
                  </a:cubicBezTo>
                  <a:cubicBezTo>
                    <a:pt x="457" y="317"/>
                    <a:pt x="532" y="254"/>
                    <a:pt x="574" y="173"/>
                  </a:cubicBezTo>
                  <a:cubicBezTo>
                    <a:pt x="594" y="133"/>
                    <a:pt x="613" y="94"/>
                    <a:pt x="584" y="53"/>
                  </a:cubicBezTo>
                  <a:cubicBezTo>
                    <a:pt x="569" y="31"/>
                    <a:pt x="483" y="-9"/>
                    <a:pt x="45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8" name="Google Shape;3218;p72"/>
            <p:cNvSpPr/>
            <p:nvPr/>
          </p:nvSpPr>
          <p:spPr>
            <a:xfrm>
              <a:off x="6663613" y="3055085"/>
              <a:ext cx="347697" cy="265951"/>
            </a:xfrm>
            <a:custGeom>
              <a:avLst/>
              <a:gdLst/>
              <a:ahLst/>
              <a:cxnLst/>
              <a:rect l="l" t="t" r="r" b="b"/>
              <a:pathLst>
                <a:path w="1880" h="1438" extrusionOk="0">
                  <a:moveTo>
                    <a:pt x="1853" y="1124"/>
                  </a:moveTo>
                  <a:lnTo>
                    <a:pt x="1853" y="1124"/>
                  </a:lnTo>
                  <a:cubicBezTo>
                    <a:pt x="1883" y="527"/>
                    <a:pt x="1371" y="63"/>
                    <a:pt x="790" y="164"/>
                  </a:cubicBezTo>
                  <a:cubicBezTo>
                    <a:pt x="519" y="196"/>
                    <a:pt x="293" y="379"/>
                    <a:pt x="175" y="623"/>
                  </a:cubicBezTo>
                  <a:cubicBezTo>
                    <a:pt x="52" y="868"/>
                    <a:pt x="46" y="1169"/>
                    <a:pt x="156" y="1438"/>
                  </a:cubicBezTo>
                  <a:cubicBezTo>
                    <a:pt x="-163" y="994"/>
                    <a:pt x="27" y="287"/>
                    <a:pt x="542" y="77"/>
                  </a:cubicBezTo>
                  <a:cubicBezTo>
                    <a:pt x="1249" y="-212"/>
                    <a:pt x="2035" y="359"/>
                    <a:pt x="1853" y="11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19" name="Google Shape;3219;p72"/>
            <p:cNvSpPr/>
            <p:nvPr/>
          </p:nvSpPr>
          <p:spPr>
            <a:xfrm>
              <a:off x="5750915" y="2577190"/>
              <a:ext cx="1383019" cy="947658"/>
            </a:xfrm>
            <a:custGeom>
              <a:avLst/>
              <a:gdLst/>
              <a:ahLst/>
              <a:cxnLst/>
              <a:rect l="l" t="t" r="r" b="b"/>
              <a:pathLst>
                <a:path w="7478" h="5124" extrusionOk="0">
                  <a:moveTo>
                    <a:pt x="7012" y="1038"/>
                  </a:moveTo>
                  <a:lnTo>
                    <a:pt x="7012" y="1038"/>
                  </a:lnTo>
                  <a:cubicBezTo>
                    <a:pt x="6954" y="959"/>
                    <a:pt x="6826" y="886"/>
                    <a:pt x="6776" y="970"/>
                  </a:cubicBezTo>
                  <a:cubicBezTo>
                    <a:pt x="6777" y="632"/>
                    <a:pt x="6552" y="319"/>
                    <a:pt x="6255" y="158"/>
                  </a:cubicBezTo>
                  <a:cubicBezTo>
                    <a:pt x="5958" y="-4"/>
                    <a:pt x="5603" y="-28"/>
                    <a:pt x="5270" y="26"/>
                  </a:cubicBezTo>
                  <a:cubicBezTo>
                    <a:pt x="4937" y="81"/>
                    <a:pt x="4621" y="209"/>
                    <a:pt x="4311" y="342"/>
                  </a:cubicBezTo>
                  <a:cubicBezTo>
                    <a:pt x="4141" y="416"/>
                    <a:pt x="3969" y="492"/>
                    <a:pt x="3786" y="519"/>
                  </a:cubicBezTo>
                  <a:cubicBezTo>
                    <a:pt x="3161" y="609"/>
                    <a:pt x="2549" y="120"/>
                    <a:pt x="1933" y="250"/>
                  </a:cubicBezTo>
                  <a:cubicBezTo>
                    <a:pt x="1795" y="279"/>
                    <a:pt x="1643" y="367"/>
                    <a:pt x="1635" y="508"/>
                  </a:cubicBezTo>
                  <a:cubicBezTo>
                    <a:pt x="1626" y="676"/>
                    <a:pt x="1817" y="776"/>
                    <a:pt x="1979" y="822"/>
                  </a:cubicBezTo>
                  <a:cubicBezTo>
                    <a:pt x="1461" y="784"/>
                    <a:pt x="973" y="1068"/>
                    <a:pt x="572" y="1398"/>
                  </a:cubicBezTo>
                  <a:cubicBezTo>
                    <a:pt x="340" y="1588"/>
                    <a:pt x="114" y="1810"/>
                    <a:pt x="32" y="2098"/>
                  </a:cubicBezTo>
                  <a:cubicBezTo>
                    <a:pt x="-35" y="2330"/>
                    <a:pt x="3" y="2591"/>
                    <a:pt x="133" y="2794"/>
                  </a:cubicBezTo>
                  <a:cubicBezTo>
                    <a:pt x="342" y="3120"/>
                    <a:pt x="697" y="3159"/>
                    <a:pt x="1056" y="3102"/>
                  </a:cubicBezTo>
                  <a:cubicBezTo>
                    <a:pt x="894" y="3156"/>
                    <a:pt x="733" y="3209"/>
                    <a:pt x="571" y="3262"/>
                  </a:cubicBezTo>
                  <a:cubicBezTo>
                    <a:pt x="531" y="3275"/>
                    <a:pt x="486" y="3291"/>
                    <a:pt x="466" y="3328"/>
                  </a:cubicBezTo>
                  <a:cubicBezTo>
                    <a:pt x="419" y="3413"/>
                    <a:pt x="528" y="3497"/>
                    <a:pt x="619" y="3529"/>
                  </a:cubicBezTo>
                  <a:cubicBezTo>
                    <a:pt x="1003" y="3663"/>
                    <a:pt x="1390" y="3699"/>
                    <a:pt x="1781" y="3560"/>
                  </a:cubicBezTo>
                  <a:cubicBezTo>
                    <a:pt x="1953" y="4067"/>
                    <a:pt x="2069" y="4592"/>
                    <a:pt x="2125" y="5124"/>
                  </a:cubicBezTo>
                  <a:cubicBezTo>
                    <a:pt x="2191" y="5003"/>
                    <a:pt x="2186" y="4857"/>
                    <a:pt x="2176" y="4719"/>
                  </a:cubicBezTo>
                  <a:cubicBezTo>
                    <a:pt x="2146" y="4330"/>
                    <a:pt x="2097" y="3940"/>
                    <a:pt x="2025" y="3557"/>
                  </a:cubicBezTo>
                  <a:cubicBezTo>
                    <a:pt x="2162" y="3497"/>
                    <a:pt x="2293" y="3453"/>
                    <a:pt x="2435" y="3409"/>
                  </a:cubicBezTo>
                  <a:cubicBezTo>
                    <a:pt x="2458" y="3403"/>
                    <a:pt x="2482" y="3396"/>
                    <a:pt x="2505" y="3397"/>
                  </a:cubicBezTo>
                  <a:cubicBezTo>
                    <a:pt x="2529" y="3397"/>
                    <a:pt x="2552" y="3406"/>
                    <a:pt x="2576" y="3413"/>
                  </a:cubicBezTo>
                  <a:cubicBezTo>
                    <a:pt x="2924" y="3519"/>
                    <a:pt x="3342" y="3371"/>
                    <a:pt x="3651" y="3211"/>
                  </a:cubicBezTo>
                  <a:cubicBezTo>
                    <a:pt x="4090" y="2984"/>
                    <a:pt x="4452" y="2637"/>
                    <a:pt x="4808" y="2294"/>
                  </a:cubicBezTo>
                  <a:cubicBezTo>
                    <a:pt x="4616" y="2479"/>
                    <a:pt x="4424" y="2663"/>
                    <a:pt x="4232" y="2848"/>
                  </a:cubicBezTo>
                  <a:cubicBezTo>
                    <a:pt x="4085" y="2988"/>
                    <a:pt x="3866" y="3143"/>
                    <a:pt x="3760" y="3318"/>
                  </a:cubicBezTo>
                  <a:cubicBezTo>
                    <a:pt x="3749" y="3338"/>
                    <a:pt x="3737" y="3362"/>
                    <a:pt x="3746" y="3385"/>
                  </a:cubicBezTo>
                  <a:cubicBezTo>
                    <a:pt x="3759" y="3420"/>
                    <a:pt x="3807" y="3424"/>
                    <a:pt x="3845" y="3420"/>
                  </a:cubicBezTo>
                  <a:cubicBezTo>
                    <a:pt x="4059" y="3398"/>
                    <a:pt x="4266" y="3330"/>
                    <a:pt x="4464" y="3245"/>
                  </a:cubicBezTo>
                  <a:cubicBezTo>
                    <a:pt x="5102" y="2972"/>
                    <a:pt x="5659" y="2514"/>
                    <a:pt x="6053" y="1942"/>
                  </a:cubicBezTo>
                  <a:cubicBezTo>
                    <a:pt x="6052" y="2058"/>
                    <a:pt x="6141" y="2174"/>
                    <a:pt x="6256" y="2185"/>
                  </a:cubicBezTo>
                  <a:cubicBezTo>
                    <a:pt x="6372" y="2196"/>
                    <a:pt x="6486" y="2079"/>
                    <a:pt x="6457" y="1967"/>
                  </a:cubicBezTo>
                  <a:cubicBezTo>
                    <a:pt x="6456" y="2145"/>
                    <a:pt x="6519" y="2323"/>
                    <a:pt x="6633" y="2461"/>
                  </a:cubicBezTo>
                  <a:cubicBezTo>
                    <a:pt x="6677" y="2515"/>
                    <a:pt x="6731" y="2564"/>
                    <a:pt x="6798" y="2584"/>
                  </a:cubicBezTo>
                  <a:cubicBezTo>
                    <a:pt x="6865" y="2603"/>
                    <a:pt x="6946" y="2587"/>
                    <a:pt x="6986" y="2530"/>
                  </a:cubicBezTo>
                  <a:cubicBezTo>
                    <a:pt x="7201" y="3015"/>
                    <a:pt x="7366" y="3523"/>
                    <a:pt x="7478" y="4042"/>
                  </a:cubicBezTo>
                  <a:cubicBezTo>
                    <a:pt x="7443" y="3635"/>
                    <a:pt x="7373" y="3231"/>
                    <a:pt x="7270" y="2835"/>
                  </a:cubicBezTo>
                  <a:cubicBezTo>
                    <a:pt x="7235" y="2695"/>
                    <a:pt x="7227" y="2545"/>
                    <a:pt x="7151" y="2419"/>
                  </a:cubicBezTo>
                  <a:cubicBezTo>
                    <a:pt x="7199" y="2319"/>
                    <a:pt x="7267" y="2229"/>
                    <a:pt x="7352" y="2157"/>
                  </a:cubicBezTo>
                  <a:cubicBezTo>
                    <a:pt x="7364" y="2146"/>
                    <a:pt x="7377" y="2135"/>
                    <a:pt x="7381" y="2120"/>
                  </a:cubicBezTo>
                  <a:cubicBezTo>
                    <a:pt x="7386" y="2106"/>
                    <a:pt x="7383" y="2091"/>
                    <a:pt x="7381" y="2078"/>
                  </a:cubicBezTo>
                  <a:cubicBezTo>
                    <a:pt x="7366" y="1998"/>
                    <a:pt x="7333" y="1905"/>
                    <a:pt x="7333" y="1824"/>
                  </a:cubicBezTo>
                  <a:cubicBezTo>
                    <a:pt x="7289" y="1542"/>
                    <a:pt x="7179" y="1270"/>
                    <a:pt x="7012" y="1038"/>
                  </a:cubicBezTo>
                  <a:close/>
                </a:path>
              </a:pathLst>
            </a:custGeom>
            <a:solidFill>
              <a:srgbClr val="C82A22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20" name="Google Shape;3220;p72"/>
            <p:cNvSpPr/>
            <p:nvPr/>
          </p:nvSpPr>
          <p:spPr>
            <a:xfrm>
              <a:off x="6128016" y="2909719"/>
              <a:ext cx="288699" cy="264286"/>
            </a:xfrm>
            <a:custGeom>
              <a:avLst/>
              <a:gdLst/>
              <a:ahLst/>
              <a:cxnLst/>
              <a:rect l="l" t="t" r="r" b="b"/>
              <a:pathLst>
                <a:path w="1561" h="1429" extrusionOk="0">
                  <a:moveTo>
                    <a:pt x="312" y="491"/>
                  </a:moveTo>
                  <a:lnTo>
                    <a:pt x="312" y="491"/>
                  </a:lnTo>
                  <a:cubicBezTo>
                    <a:pt x="461" y="334"/>
                    <a:pt x="1044" y="9"/>
                    <a:pt x="1255" y="224"/>
                  </a:cubicBezTo>
                  <a:cubicBezTo>
                    <a:pt x="1195" y="164"/>
                    <a:pt x="1154" y="85"/>
                    <a:pt x="1139" y="0"/>
                  </a:cubicBezTo>
                  <a:cubicBezTo>
                    <a:pt x="1357" y="63"/>
                    <a:pt x="1530" y="262"/>
                    <a:pt x="1561" y="488"/>
                  </a:cubicBezTo>
                  <a:cubicBezTo>
                    <a:pt x="997" y="571"/>
                    <a:pt x="479" y="929"/>
                    <a:pt x="203" y="1429"/>
                  </a:cubicBezTo>
                  <a:cubicBezTo>
                    <a:pt x="135" y="1377"/>
                    <a:pt x="85" y="1301"/>
                    <a:pt x="67" y="1217"/>
                  </a:cubicBezTo>
                  <a:cubicBezTo>
                    <a:pt x="52" y="1246"/>
                    <a:pt x="31" y="1271"/>
                    <a:pt x="4" y="1288"/>
                  </a:cubicBezTo>
                  <a:cubicBezTo>
                    <a:pt x="-27" y="1026"/>
                    <a:pt x="132" y="680"/>
                    <a:pt x="312" y="491"/>
                  </a:cubicBezTo>
                  <a:close/>
                </a:path>
              </a:pathLst>
            </a:custGeom>
            <a:solidFill>
              <a:srgbClr val="AA191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21" name="Google Shape;3221;p72"/>
            <p:cNvSpPr/>
            <p:nvPr/>
          </p:nvSpPr>
          <p:spPr>
            <a:xfrm>
              <a:off x="6630139" y="2798013"/>
              <a:ext cx="351765" cy="136674"/>
            </a:xfrm>
            <a:custGeom>
              <a:avLst/>
              <a:gdLst/>
              <a:ahLst/>
              <a:cxnLst/>
              <a:rect l="l" t="t" r="r" b="b"/>
              <a:pathLst>
                <a:path w="1902" h="739" extrusionOk="0">
                  <a:moveTo>
                    <a:pt x="1186" y="12"/>
                  </a:moveTo>
                  <a:lnTo>
                    <a:pt x="1186" y="12"/>
                  </a:lnTo>
                  <a:cubicBezTo>
                    <a:pt x="964" y="-32"/>
                    <a:pt x="256" y="36"/>
                    <a:pt x="182" y="340"/>
                  </a:cubicBezTo>
                  <a:cubicBezTo>
                    <a:pt x="203" y="253"/>
                    <a:pt x="197" y="163"/>
                    <a:pt x="165" y="84"/>
                  </a:cubicBezTo>
                  <a:cubicBezTo>
                    <a:pt x="0" y="265"/>
                    <a:pt x="-47" y="533"/>
                    <a:pt x="48" y="739"/>
                  </a:cubicBezTo>
                  <a:cubicBezTo>
                    <a:pt x="607" y="478"/>
                    <a:pt x="1273" y="476"/>
                    <a:pt x="1798" y="733"/>
                  </a:cubicBezTo>
                  <a:cubicBezTo>
                    <a:pt x="1832" y="650"/>
                    <a:pt x="1836" y="557"/>
                    <a:pt x="1807" y="476"/>
                  </a:cubicBezTo>
                  <a:cubicBezTo>
                    <a:pt x="1835" y="491"/>
                    <a:pt x="1869" y="500"/>
                    <a:pt x="1902" y="499"/>
                  </a:cubicBezTo>
                  <a:cubicBezTo>
                    <a:pt x="1786" y="262"/>
                    <a:pt x="1452" y="64"/>
                    <a:pt x="1186" y="12"/>
                  </a:cubicBezTo>
                  <a:close/>
                </a:path>
              </a:pathLst>
            </a:custGeom>
            <a:solidFill>
              <a:srgbClr val="AA1911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FFFFFF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22" name="Google Shape;3222;p72"/>
            <p:cNvSpPr/>
            <p:nvPr/>
          </p:nvSpPr>
          <p:spPr>
            <a:xfrm>
              <a:off x="6037023" y="3354510"/>
              <a:ext cx="91178" cy="162567"/>
            </a:xfrm>
            <a:custGeom>
              <a:avLst/>
              <a:gdLst/>
              <a:ahLst/>
              <a:cxnLst/>
              <a:rect l="l" t="t" r="r" b="b"/>
              <a:pathLst>
                <a:path w="493" h="879" extrusionOk="0">
                  <a:moveTo>
                    <a:pt x="235" y="496"/>
                  </a:moveTo>
                  <a:lnTo>
                    <a:pt x="235" y="496"/>
                  </a:lnTo>
                  <a:cubicBezTo>
                    <a:pt x="237" y="438"/>
                    <a:pt x="218" y="375"/>
                    <a:pt x="264" y="343"/>
                  </a:cubicBezTo>
                  <a:cubicBezTo>
                    <a:pt x="276" y="338"/>
                    <a:pt x="279" y="338"/>
                    <a:pt x="291" y="344"/>
                  </a:cubicBezTo>
                  <a:cubicBezTo>
                    <a:pt x="322" y="368"/>
                    <a:pt x="348" y="400"/>
                    <a:pt x="370" y="436"/>
                  </a:cubicBezTo>
                  <a:cubicBezTo>
                    <a:pt x="386" y="474"/>
                    <a:pt x="402" y="512"/>
                    <a:pt x="417" y="549"/>
                  </a:cubicBezTo>
                  <a:cubicBezTo>
                    <a:pt x="488" y="525"/>
                    <a:pt x="488" y="525"/>
                    <a:pt x="488" y="525"/>
                  </a:cubicBezTo>
                  <a:cubicBezTo>
                    <a:pt x="477" y="477"/>
                    <a:pt x="456" y="433"/>
                    <a:pt x="429" y="391"/>
                  </a:cubicBezTo>
                  <a:cubicBezTo>
                    <a:pt x="382" y="290"/>
                    <a:pt x="328" y="192"/>
                    <a:pt x="250" y="111"/>
                  </a:cubicBezTo>
                  <a:cubicBezTo>
                    <a:pt x="223" y="81"/>
                    <a:pt x="192" y="55"/>
                    <a:pt x="159" y="32"/>
                  </a:cubicBezTo>
                  <a:cubicBezTo>
                    <a:pt x="136" y="15"/>
                    <a:pt x="91" y="-16"/>
                    <a:pt x="58" y="8"/>
                  </a:cubicBezTo>
                  <a:cubicBezTo>
                    <a:pt x="-7" y="73"/>
                    <a:pt x="-8" y="191"/>
                    <a:pt x="10" y="271"/>
                  </a:cubicBezTo>
                  <a:cubicBezTo>
                    <a:pt x="6" y="194"/>
                    <a:pt x="25" y="115"/>
                    <a:pt x="63" y="55"/>
                  </a:cubicBezTo>
                  <a:cubicBezTo>
                    <a:pt x="71" y="44"/>
                    <a:pt x="78" y="37"/>
                    <a:pt x="91" y="40"/>
                  </a:cubicBezTo>
                  <a:cubicBezTo>
                    <a:pt x="177" y="98"/>
                    <a:pt x="239" y="178"/>
                    <a:pt x="290" y="268"/>
                  </a:cubicBezTo>
                  <a:cubicBezTo>
                    <a:pt x="286" y="267"/>
                    <a:pt x="282" y="267"/>
                    <a:pt x="278" y="267"/>
                  </a:cubicBezTo>
                  <a:cubicBezTo>
                    <a:pt x="227" y="267"/>
                    <a:pt x="186" y="310"/>
                    <a:pt x="175" y="354"/>
                  </a:cubicBezTo>
                  <a:cubicBezTo>
                    <a:pt x="161" y="407"/>
                    <a:pt x="170" y="450"/>
                    <a:pt x="174" y="500"/>
                  </a:cubicBezTo>
                  <a:cubicBezTo>
                    <a:pt x="182" y="590"/>
                    <a:pt x="197" y="686"/>
                    <a:pt x="252" y="765"/>
                  </a:cubicBezTo>
                  <a:cubicBezTo>
                    <a:pt x="304" y="841"/>
                    <a:pt x="401" y="899"/>
                    <a:pt x="493" y="872"/>
                  </a:cubicBezTo>
                  <a:cubicBezTo>
                    <a:pt x="297" y="878"/>
                    <a:pt x="230" y="660"/>
                    <a:pt x="235" y="496"/>
                  </a:cubicBezTo>
                  <a:close/>
                </a:path>
              </a:pathLst>
            </a:custGeom>
            <a:solidFill>
              <a:srgbClr val="A83D2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223" name="Google Shape;3223;p72"/>
            <p:cNvSpPr/>
            <p:nvPr/>
          </p:nvSpPr>
          <p:spPr>
            <a:xfrm>
              <a:off x="7108404" y="3035111"/>
              <a:ext cx="66395" cy="187719"/>
            </a:xfrm>
            <a:custGeom>
              <a:avLst/>
              <a:gdLst/>
              <a:ahLst/>
              <a:cxnLst/>
              <a:rect l="l" t="t" r="r" b="b"/>
              <a:pathLst>
                <a:path w="359" h="1015" extrusionOk="0">
                  <a:moveTo>
                    <a:pt x="350" y="561"/>
                  </a:moveTo>
                  <a:lnTo>
                    <a:pt x="350" y="561"/>
                  </a:lnTo>
                  <a:cubicBezTo>
                    <a:pt x="334" y="453"/>
                    <a:pt x="221" y="250"/>
                    <a:pt x="98" y="365"/>
                  </a:cubicBezTo>
                  <a:cubicBezTo>
                    <a:pt x="94" y="370"/>
                    <a:pt x="91" y="376"/>
                    <a:pt x="88" y="381"/>
                  </a:cubicBezTo>
                  <a:cubicBezTo>
                    <a:pt x="78" y="317"/>
                    <a:pt x="70" y="254"/>
                    <a:pt x="60" y="189"/>
                  </a:cubicBezTo>
                  <a:cubicBezTo>
                    <a:pt x="57" y="162"/>
                    <a:pt x="46" y="111"/>
                    <a:pt x="46" y="86"/>
                  </a:cubicBezTo>
                  <a:cubicBezTo>
                    <a:pt x="48" y="56"/>
                    <a:pt x="71" y="38"/>
                    <a:pt x="100" y="34"/>
                  </a:cubicBezTo>
                  <a:cubicBezTo>
                    <a:pt x="172" y="24"/>
                    <a:pt x="219" y="98"/>
                    <a:pt x="252" y="153"/>
                  </a:cubicBezTo>
                  <a:cubicBezTo>
                    <a:pt x="232" y="102"/>
                    <a:pt x="210" y="44"/>
                    <a:pt x="157" y="15"/>
                  </a:cubicBezTo>
                  <a:cubicBezTo>
                    <a:pt x="57" y="-30"/>
                    <a:pt x="-15" y="36"/>
                    <a:pt x="2" y="141"/>
                  </a:cubicBezTo>
                  <a:cubicBezTo>
                    <a:pt x="14" y="304"/>
                    <a:pt x="27" y="467"/>
                    <a:pt x="43" y="631"/>
                  </a:cubicBezTo>
                  <a:cubicBezTo>
                    <a:pt x="117" y="623"/>
                    <a:pt x="117" y="623"/>
                    <a:pt x="117" y="623"/>
                  </a:cubicBezTo>
                  <a:cubicBezTo>
                    <a:pt x="114" y="561"/>
                    <a:pt x="121" y="492"/>
                    <a:pt x="142" y="433"/>
                  </a:cubicBezTo>
                  <a:cubicBezTo>
                    <a:pt x="149" y="416"/>
                    <a:pt x="157" y="408"/>
                    <a:pt x="165" y="406"/>
                  </a:cubicBezTo>
                  <a:cubicBezTo>
                    <a:pt x="178" y="399"/>
                    <a:pt x="217" y="423"/>
                    <a:pt x="237" y="457"/>
                  </a:cubicBezTo>
                  <a:cubicBezTo>
                    <a:pt x="309" y="567"/>
                    <a:pt x="320" y="710"/>
                    <a:pt x="278" y="835"/>
                  </a:cubicBezTo>
                  <a:cubicBezTo>
                    <a:pt x="260" y="888"/>
                    <a:pt x="231" y="939"/>
                    <a:pt x="193" y="981"/>
                  </a:cubicBezTo>
                  <a:cubicBezTo>
                    <a:pt x="180" y="999"/>
                    <a:pt x="159" y="1007"/>
                    <a:pt x="137" y="1007"/>
                  </a:cubicBezTo>
                  <a:cubicBezTo>
                    <a:pt x="127" y="1007"/>
                    <a:pt x="115" y="999"/>
                    <a:pt x="118" y="986"/>
                  </a:cubicBezTo>
                  <a:cubicBezTo>
                    <a:pt x="116" y="992"/>
                    <a:pt x="116" y="998"/>
                    <a:pt x="120" y="1003"/>
                  </a:cubicBezTo>
                  <a:cubicBezTo>
                    <a:pt x="133" y="1019"/>
                    <a:pt x="156" y="1017"/>
                    <a:pt x="174" y="1013"/>
                  </a:cubicBezTo>
                  <a:cubicBezTo>
                    <a:pt x="198" y="1005"/>
                    <a:pt x="215" y="986"/>
                    <a:pt x="233" y="969"/>
                  </a:cubicBezTo>
                  <a:cubicBezTo>
                    <a:pt x="337" y="864"/>
                    <a:pt x="378" y="707"/>
                    <a:pt x="350" y="561"/>
                  </a:cubicBezTo>
                  <a:close/>
                </a:path>
              </a:pathLst>
            </a:custGeom>
            <a:solidFill>
              <a:srgbClr val="A83D2C"/>
            </a:solidFill>
            <a:ln>
              <a:noFill/>
            </a:ln>
          </p:spPr>
          <p:txBody>
            <a:bodyPr spcFirstLastPara="1" wrap="square" lIns="120000" tIns="60000" rIns="120000" bIns="60000" anchor="ctr" anchorCtr="1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400" kern="0">
                <a:solidFill>
                  <a:srgbClr val="000000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6" name="Google Shape;720;p42">
            <a:extLst>
              <a:ext uri="{FF2B5EF4-FFF2-40B4-BE49-F238E27FC236}">
                <a16:creationId xmlns:a16="http://schemas.microsoft.com/office/drawing/2014/main" id="{8C05D2BE-8CA4-F536-510F-695138DF26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75001" y="1464310"/>
            <a:ext cx="6487321" cy="7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4267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HƯỚNG DẪN VỀ NHÀ</a:t>
            </a:r>
            <a:endParaRPr sz="4267" b="1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A10C03D-AA54-4143-8F9F-0EF28A289B95}"/>
              </a:ext>
            </a:extLst>
          </p:cNvPr>
          <p:cNvGrpSpPr/>
          <p:nvPr/>
        </p:nvGrpSpPr>
        <p:grpSpPr>
          <a:xfrm>
            <a:off x="2960816" y="2524686"/>
            <a:ext cx="6582470" cy="1968709"/>
            <a:chOff x="3553195" y="3228488"/>
            <a:chExt cx="7879667" cy="14765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5FE7321-6D2C-225A-F529-3B2C6EA1A3A8}"/>
                </a:ext>
              </a:extLst>
            </p:cNvPr>
            <p:cNvSpPr/>
            <p:nvPr/>
          </p:nvSpPr>
          <p:spPr>
            <a:xfrm>
              <a:off x="3553195" y="3228488"/>
              <a:ext cx="7454282" cy="1476532"/>
            </a:xfrm>
            <a:prstGeom prst="roundRect">
              <a:avLst>
                <a:gd name="adj" fmla="val 9323"/>
              </a:avLst>
            </a:prstGeom>
            <a:solidFill>
              <a:srgbClr val="FFFFFF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vi-VN" sz="1867" kern="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F451AC-64AA-E731-82B9-94069836FCD2}"/>
                </a:ext>
              </a:extLst>
            </p:cNvPr>
            <p:cNvSpPr txBox="1"/>
            <p:nvPr/>
          </p:nvSpPr>
          <p:spPr>
            <a:xfrm>
              <a:off x="3915974" y="3457541"/>
              <a:ext cx="7516888" cy="84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80990" indent="-380990" algn="just" defTabSz="1219170">
                <a:lnSpc>
                  <a:spcPct val="15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vi-VN" sz="2400" kern="0" dirty="0">
                  <a:solidFill>
                    <a:srgbClr val="000000"/>
                  </a:solidFill>
                  <a:cs typeface="+mn-ea"/>
                  <a:sym typeface="+mn-lt"/>
                </a:rPr>
                <a:t>Ôn tập kiến thức đã học.</a:t>
              </a:r>
            </a:p>
            <a:p>
              <a:pPr marL="380990" indent="-380990" algn="just" defTabSz="1219170">
                <a:lnSpc>
                  <a:spcPct val="15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n-US" sz="2400" kern="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Hoàn </a:t>
              </a:r>
              <a:r>
                <a:rPr lang="en-US" sz="2400" kern="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thành</a:t>
              </a:r>
              <a:r>
                <a:rPr lang="en-US" sz="2400" kern="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sản</a:t>
              </a:r>
              <a:r>
                <a:rPr lang="en-US" sz="2400" kern="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phẩm</a:t>
              </a:r>
              <a:r>
                <a:rPr lang="en-US" sz="2400" kern="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mĩ</a:t>
              </a:r>
              <a:r>
                <a:rPr lang="en-US" sz="2400" kern="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thuật</a:t>
              </a:r>
              <a:r>
                <a:rPr lang="en-US" sz="2400" kern="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.</a:t>
              </a:r>
              <a:endParaRPr lang="vi-VN" sz="2400" kern="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71745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029F26-5806-63BF-188D-B4F894262DF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47372F-EC26-5C8F-72B1-E93A7EF90D6E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 kết nối cộng đồng giáo viên và nhận thêm nhiều tài liệu giảng dạy, 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mời quý thầy cô tham gia Group Facebook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38407B-340C-B4B0-5155-78BF130FC78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0BF32B08-46EF-C1EA-0CF1-BE955E2F1820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Hoc10 – Đồng hành cùng giáo viên tiểu học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CDF0F7-E1B4-B775-8D60-423B33BBD82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3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6EFD21DC-4594-2CEA-AD35-558A42D6B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F9477A-48C1-379B-F2BD-49E917554F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70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30DA43B8-8E28-426A-8218-D5FF1104A92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080FC9BA-86F2-46ED-A952-732DCCABEF8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82</TotalTime>
  <Words>791</Words>
  <Application>Microsoft Office PowerPoint</Application>
  <PresentationFormat>Widescreen</PresentationFormat>
  <Paragraphs>66</Paragraphs>
  <Slides>28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Be Vietnam Pro</vt:lpstr>
      <vt:lpstr>Bebas Neue</vt:lpstr>
      <vt:lpstr>Calibri</vt:lpstr>
      <vt:lpstr>Nunito Light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Quan sát hình ảnh SGK tr.14 và cho biết</vt:lpstr>
      <vt:lpstr>Quan sát hình ảnh SGK tr.9 và cho biết</vt:lpstr>
      <vt:lpstr>PowerPoint Presentation</vt:lpstr>
      <vt:lpstr>Quan sát một số cảm xúc khác của con người</vt:lpstr>
      <vt:lpstr>PowerPoint Presentation</vt:lpstr>
      <vt:lpstr>Quan sát hình ảnh SGK tr.15 và cho biết</vt:lpstr>
      <vt:lpstr>PowerPoint Presentation</vt:lpstr>
      <vt:lpstr>PowerPoint Presentation</vt:lpstr>
      <vt:lpstr>PowerPoint Presentation</vt:lpstr>
      <vt:lpstr>Quan sát hình 1, 2, SGK, tr.15 và cho biết</vt:lpstr>
      <vt:lpstr>PowerPoint Presentation</vt:lpstr>
      <vt:lpstr>Cách thực hành tạo kho hình ảnh các bộ phận trên khuôn mặt</vt:lpstr>
      <vt:lpstr>Quan sát hình 1, 2, SGK, tr.16 và cho biết</vt:lpstr>
      <vt:lpstr>PowerPoint Presentation</vt:lpstr>
      <vt:lpstr>PowerPoint Presentation</vt:lpstr>
      <vt:lpstr>PowerPoint Presentation</vt:lpstr>
      <vt:lpstr>Tham khảo sản phẩm mĩ thuật của học sinh</vt:lpstr>
      <vt:lpstr>Tham khảo sản phẩm mĩ thuật khác</vt:lpstr>
      <vt:lpstr>Tham khảo sản phẩm mĩ thuật khác</vt:lpstr>
      <vt:lpstr>Tham khảo sản phẩm mĩ thuật khác</vt:lpstr>
      <vt:lpstr>HƯỚNG DẪN VỀ NHÀ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Thuynt</cp:lastModifiedBy>
  <cp:revision>8</cp:revision>
  <dcterms:created xsi:type="dcterms:W3CDTF">2023-12-08T10:28:03Z</dcterms:created>
  <dcterms:modified xsi:type="dcterms:W3CDTF">2024-11-15T02:06:02Z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1D3360D0-629B-4407-AD94-2BD281A5E7D9</vt:lpwstr>
  </property>
  <property fmtid="{D5CDD505-2E9C-101B-9397-08002B2CF9AE}" pid="3" name="ArticulatePath">
    <vt:lpwstr>Presentation22</vt:lpwstr>
  </property>
</Properties>
</file>