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51" r:id="rId2"/>
    <p:sldMasterId id="2147483665" r:id="rId3"/>
  </p:sldMasterIdLst>
  <p:notesMasterIdLst>
    <p:notesMasterId r:id="rId2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12192000" cy="6858000"/>
  <p:notesSz cx="6858000" cy="9144000"/>
  <p:embeddedFontLst>
    <p:embeddedFont>
      <p:font typeface="Paytone One" panose="020B0604020202020204" charset="0"/>
      <p:regular r:id="rId24"/>
    </p:embeddedFont>
    <p:embeddedFont>
      <p:font typeface="Roboto" panose="02000000000000000000" pitchFamily="2" charset="0"/>
      <p:regular r:id="rId25"/>
      <p:bold r:id="rId26"/>
      <p:italic r:id="rId27"/>
      <p:boldItalic r:id="rId28"/>
    </p:embeddedFont>
    <p:embeddedFont>
      <p:font typeface="Roboto Condensed Light" panose="02000000000000000000" pitchFamily="2" charset="0"/>
      <p:regular r:id="rId29"/>
      <p: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gcBDgPWjHiGPmatlcr5esqRRs4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customschemas.google.com/relationships/presentationmetadata" Target="meta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-V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19" name="Google Shape;11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vi-VN"/>
              <a:t>Click vào các họa sĩ để tới các câu hỏi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vi-VN"/>
              <a:t>Sau khi trả lời xong click vào cô gái để về bài học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02" name="Google Shape;30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-V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-V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4"/>
          <p:cNvSpPr txBox="1">
            <a:spLocks noGrp="1"/>
          </p:cNvSpPr>
          <p:nvPr>
            <p:ph type="title"/>
          </p:nvPr>
        </p:nvSpPr>
        <p:spPr>
          <a:xfrm>
            <a:off x="7528993" y="3140867"/>
            <a:ext cx="3508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333" u="sng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24"/>
          <p:cNvSpPr txBox="1">
            <a:spLocks noGrp="1"/>
          </p:cNvSpPr>
          <p:nvPr>
            <p:ph type="subTitle" idx="1"/>
          </p:nvPr>
        </p:nvSpPr>
        <p:spPr>
          <a:xfrm>
            <a:off x="5243168" y="4187767"/>
            <a:ext cx="5794800" cy="7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u="sng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>
            <a:spLocks noGrp="1"/>
          </p:cNvSpPr>
          <p:nvPr>
            <p:ph type="title"/>
          </p:nvPr>
        </p:nvSpPr>
        <p:spPr>
          <a:xfrm>
            <a:off x="2269600" y="2167733"/>
            <a:ext cx="7652800" cy="16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subTitle" idx="1"/>
          </p:nvPr>
        </p:nvSpPr>
        <p:spPr>
          <a:xfrm>
            <a:off x="2269600" y="3808133"/>
            <a:ext cx="7652800" cy="4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7"/>
          <p:cNvSpPr txBox="1">
            <a:spLocks noGrp="1"/>
          </p:cNvSpPr>
          <p:nvPr>
            <p:ph type="title"/>
          </p:nvPr>
        </p:nvSpPr>
        <p:spPr>
          <a:xfrm>
            <a:off x="4162600" y="4268000"/>
            <a:ext cx="6085200" cy="3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 u="sng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ubTitle" idx="1"/>
          </p:nvPr>
        </p:nvSpPr>
        <p:spPr>
          <a:xfrm>
            <a:off x="1944200" y="2257200"/>
            <a:ext cx="8303600" cy="17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ctrTitle"/>
          </p:nvPr>
        </p:nvSpPr>
        <p:spPr>
          <a:xfrm>
            <a:off x="953400" y="713333"/>
            <a:ext cx="7924000" cy="33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9733" u="sng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subTitle" idx="1"/>
          </p:nvPr>
        </p:nvSpPr>
        <p:spPr>
          <a:xfrm>
            <a:off x="996833" y="5257100"/>
            <a:ext cx="58120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9"/>
          <p:cNvSpPr txBox="1">
            <a:spLocks noGrp="1"/>
          </p:cNvSpPr>
          <p:nvPr>
            <p:ph type="title"/>
          </p:nvPr>
        </p:nvSpPr>
        <p:spPr>
          <a:xfrm>
            <a:off x="1191171" y="3140851"/>
            <a:ext cx="50112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333" u="sng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subTitle" idx="1"/>
          </p:nvPr>
        </p:nvSpPr>
        <p:spPr>
          <a:xfrm>
            <a:off x="1191167" y="4187767"/>
            <a:ext cx="5991200" cy="7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2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u="sng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2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AutoNum type="arabicPeriod"/>
              <a:defRPr sz="1600">
                <a:solidFill>
                  <a:srgbClr val="434343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3"/>
          <p:cNvSpPr txBox="1">
            <a:spLocks noGrp="1"/>
          </p:cNvSpPr>
          <p:nvPr>
            <p:ph type="title"/>
          </p:nvPr>
        </p:nvSpPr>
        <p:spPr>
          <a:xfrm>
            <a:off x="3106800" y="1742800"/>
            <a:ext cx="5978400" cy="33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666" u="sng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5"/>
          <p:cNvSpPr txBox="1">
            <a:spLocks noGrp="1"/>
          </p:cNvSpPr>
          <p:nvPr>
            <p:ph type="title"/>
          </p:nvPr>
        </p:nvSpPr>
        <p:spPr>
          <a:xfrm>
            <a:off x="7736919" y="3070831"/>
            <a:ext cx="35016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333" u="sng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54" name="Google Shape;54;p35"/>
          <p:cNvSpPr txBox="1">
            <a:spLocks noGrp="1"/>
          </p:cNvSpPr>
          <p:nvPr>
            <p:ph type="subTitle" idx="1"/>
          </p:nvPr>
        </p:nvSpPr>
        <p:spPr>
          <a:xfrm>
            <a:off x="7736919" y="4261113"/>
            <a:ext cx="3501600" cy="7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6"/>
          <p:cNvSpPr txBox="1">
            <a:spLocks noGrp="1"/>
          </p:cNvSpPr>
          <p:nvPr>
            <p:ph type="title"/>
          </p:nvPr>
        </p:nvSpPr>
        <p:spPr>
          <a:xfrm>
            <a:off x="4845133" y="3140867"/>
            <a:ext cx="67176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333" u="sng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subTitle" idx="1"/>
          </p:nvPr>
        </p:nvSpPr>
        <p:spPr>
          <a:xfrm>
            <a:off x="4845133" y="4328167"/>
            <a:ext cx="5767200" cy="6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oogle Shape;59;p37"/>
          <p:cNvGrpSpPr/>
          <p:nvPr/>
        </p:nvGrpSpPr>
        <p:grpSpPr>
          <a:xfrm>
            <a:off x="7260967" y="5695704"/>
            <a:ext cx="4931036" cy="331165"/>
            <a:chOff x="1208275" y="4374041"/>
            <a:chExt cx="3698277" cy="248374"/>
          </a:xfrm>
        </p:grpSpPr>
        <p:sp>
          <p:nvSpPr>
            <p:cNvPr id="60" name="Google Shape;60;p37"/>
            <p:cNvSpPr/>
            <p:nvPr/>
          </p:nvSpPr>
          <p:spPr>
            <a:xfrm>
              <a:off x="1208275" y="4374041"/>
              <a:ext cx="3698277" cy="248374"/>
            </a:xfrm>
            <a:custGeom>
              <a:avLst/>
              <a:gdLst/>
              <a:ahLst/>
              <a:cxnLst/>
              <a:rect l="l" t="t" r="r" b="b"/>
              <a:pathLst>
                <a:path w="70206" h="4715" extrusionOk="0">
                  <a:moveTo>
                    <a:pt x="1586" y="1"/>
                  </a:moveTo>
                  <a:cubicBezTo>
                    <a:pt x="1535" y="1"/>
                    <a:pt x="1484" y="1"/>
                    <a:pt x="1433" y="2"/>
                  </a:cubicBezTo>
                  <a:cubicBezTo>
                    <a:pt x="631" y="2"/>
                    <a:pt x="0" y="644"/>
                    <a:pt x="0" y="1435"/>
                  </a:cubicBezTo>
                  <a:lnTo>
                    <a:pt x="0" y="1813"/>
                  </a:lnTo>
                  <a:cubicBezTo>
                    <a:pt x="0" y="2604"/>
                    <a:pt x="631" y="3246"/>
                    <a:pt x="1433" y="3246"/>
                  </a:cubicBezTo>
                  <a:cubicBezTo>
                    <a:pt x="2774" y="3246"/>
                    <a:pt x="3347" y="3498"/>
                    <a:pt x="4149" y="3842"/>
                  </a:cubicBezTo>
                  <a:cubicBezTo>
                    <a:pt x="5427" y="4415"/>
                    <a:pt x="6794" y="4701"/>
                    <a:pt x="8161" y="4701"/>
                  </a:cubicBezTo>
                  <a:cubicBezTo>
                    <a:pt x="9528" y="4701"/>
                    <a:pt x="10895" y="4415"/>
                    <a:pt x="12173" y="3842"/>
                  </a:cubicBezTo>
                  <a:cubicBezTo>
                    <a:pt x="12964" y="3498"/>
                    <a:pt x="13548" y="3257"/>
                    <a:pt x="14901" y="3257"/>
                  </a:cubicBezTo>
                  <a:cubicBezTo>
                    <a:pt x="16242" y="3257"/>
                    <a:pt x="16815" y="3498"/>
                    <a:pt x="17617" y="3842"/>
                  </a:cubicBezTo>
                  <a:cubicBezTo>
                    <a:pt x="18895" y="4415"/>
                    <a:pt x="20262" y="4701"/>
                    <a:pt x="21629" y="4701"/>
                  </a:cubicBezTo>
                  <a:cubicBezTo>
                    <a:pt x="22996" y="4701"/>
                    <a:pt x="24363" y="4415"/>
                    <a:pt x="25641" y="3842"/>
                  </a:cubicBezTo>
                  <a:cubicBezTo>
                    <a:pt x="26432" y="3498"/>
                    <a:pt x="27016" y="3257"/>
                    <a:pt x="28369" y="3257"/>
                  </a:cubicBezTo>
                  <a:cubicBezTo>
                    <a:pt x="29710" y="3257"/>
                    <a:pt x="30283" y="3498"/>
                    <a:pt x="31085" y="3842"/>
                  </a:cubicBezTo>
                  <a:cubicBezTo>
                    <a:pt x="32363" y="4415"/>
                    <a:pt x="33730" y="4701"/>
                    <a:pt x="35097" y="4701"/>
                  </a:cubicBezTo>
                  <a:cubicBezTo>
                    <a:pt x="36464" y="4701"/>
                    <a:pt x="37831" y="4415"/>
                    <a:pt x="39109" y="3842"/>
                  </a:cubicBezTo>
                  <a:cubicBezTo>
                    <a:pt x="39900" y="3509"/>
                    <a:pt x="40484" y="3257"/>
                    <a:pt x="41837" y="3257"/>
                  </a:cubicBezTo>
                  <a:cubicBezTo>
                    <a:pt x="43178" y="3257"/>
                    <a:pt x="43751" y="3509"/>
                    <a:pt x="44553" y="3853"/>
                  </a:cubicBezTo>
                  <a:cubicBezTo>
                    <a:pt x="45831" y="4421"/>
                    <a:pt x="47198" y="4704"/>
                    <a:pt x="48565" y="4704"/>
                  </a:cubicBezTo>
                  <a:cubicBezTo>
                    <a:pt x="49932" y="4704"/>
                    <a:pt x="51299" y="4421"/>
                    <a:pt x="52577" y="3853"/>
                  </a:cubicBezTo>
                  <a:cubicBezTo>
                    <a:pt x="53368" y="3509"/>
                    <a:pt x="53952" y="3257"/>
                    <a:pt x="55305" y="3257"/>
                  </a:cubicBezTo>
                  <a:cubicBezTo>
                    <a:pt x="56646" y="3257"/>
                    <a:pt x="57219" y="3509"/>
                    <a:pt x="58021" y="3853"/>
                  </a:cubicBezTo>
                  <a:cubicBezTo>
                    <a:pt x="59226" y="4417"/>
                    <a:pt x="60548" y="4714"/>
                    <a:pt x="61884" y="4714"/>
                  </a:cubicBezTo>
                  <a:cubicBezTo>
                    <a:pt x="61934" y="4714"/>
                    <a:pt x="61983" y="4714"/>
                    <a:pt x="62033" y="4713"/>
                  </a:cubicBezTo>
                  <a:cubicBezTo>
                    <a:pt x="62083" y="4714"/>
                    <a:pt x="62132" y="4714"/>
                    <a:pt x="62182" y="4714"/>
                  </a:cubicBezTo>
                  <a:cubicBezTo>
                    <a:pt x="63518" y="4714"/>
                    <a:pt x="64840" y="4416"/>
                    <a:pt x="66045" y="3842"/>
                  </a:cubicBezTo>
                  <a:cubicBezTo>
                    <a:pt x="66836" y="3498"/>
                    <a:pt x="67420" y="3246"/>
                    <a:pt x="68773" y="3246"/>
                  </a:cubicBezTo>
                  <a:cubicBezTo>
                    <a:pt x="69564" y="3246"/>
                    <a:pt x="70205" y="2604"/>
                    <a:pt x="70205" y="1813"/>
                  </a:cubicBezTo>
                  <a:lnTo>
                    <a:pt x="70205" y="1435"/>
                  </a:lnTo>
                  <a:cubicBezTo>
                    <a:pt x="70205" y="644"/>
                    <a:pt x="69564" y="2"/>
                    <a:pt x="68773" y="2"/>
                  </a:cubicBezTo>
                  <a:cubicBezTo>
                    <a:pt x="68721" y="1"/>
                    <a:pt x="68670" y="1"/>
                    <a:pt x="68619" y="1"/>
                  </a:cubicBezTo>
                  <a:cubicBezTo>
                    <a:pt x="67284" y="1"/>
                    <a:pt x="65964" y="288"/>
                    <a:pt x="64761" y="862"/>
                  </a:cubicBezTo>
                  <a:cubicBezTo>
                    <a:pt x="63959" y="1205"/>
                    <a:pt x="63374" y="1458"/>
                    <a:pt x="62033" y="1458"/>
                  </a:cubicBezTo>
                  <a:cubicBezTo>
                    <a:pt x="60692" y="1458"/>
                    <a:pt x="60107" y="1205"/>
                    <a:pt x="59316" y="862"/>
                  </a:cubicBezTo>
                  <a:cubicBezTo>
                    <a:pt x="58038" y="288"/>
                    <a:pt x="56669" y="2"/>
                    <a:pt x="55300" y="2"/>
                  </a:cubicBezTo>
                  <a:cubicBezTo>
                    <a:pt x="53932" y="2"/>
                    <a:pt x="52565" y="288"/>
                    <a:pt x="51293" y="862"/>
                  </a:cubicBezTo>
                  <a:cubicBezTo>
                    <a:pt x="50491" y="1205"/>
                    <a:pt x="49906" y="1458"/>
                    <a:pt x="48565" y="1458"/>
                  </a:cubicBezTo>
                  <a:cubicBezTo>
                    <a:pt x="47224" y="1458"/>
                    <a:pt x="46639" y="1205"/>
                    <a:pt x="45848" y="862"/>
                  </a:cubicBezTo>
                  <a:cubicBezTo>
                    <a:pt x="44570" y="288"/>
                    <a:pt x="43201" y="2"/>
                    <a:pt x="41832" y="2"/>
                  </a:cubicBezTo>
                  <a:cubicBezTo>
                    <a:pt x="40464" y="2"/>
                    <a:pt x="39097" y="288"/>
                    <a:pt x="37825" y="862"/>
                  </a:cubicBezTo>
                  <a:cubicBezTo>
                    <a:pt x="37023" y="1205"/>
                    <a:pt x="36438" y="1458"/>
                    <a:pt x="35097" y="1458"/>
                  </a:cubicBezTo>
                  <a:cubicBezTo>
                    <a:pt x="33756" y="1458"/>
                    <a:pt x="33171" y="1205"/>
                    <a:pt x="32381" y="862"/>
                  </a:cubicBezTo>
                  <a:cubicBezTo>
                    <a:pt x="31103" y="288"/>
                    <a:pt x="29733" y="2"/>
                    <a:pt x="28365" y="2"/>
                  </a:cubicBezTo>
                  <a:cubicBezTo>
                    <a:pt x="26996" y="2"/>
                    <a:pt x="25629" y="288"/>
                    <a:pt x="24357" y="862"/>
                  </a:cubicBezTo>
                  <a:cubicBezTo>
                    <a:pt x="23555" y="1205"/>
                    <a:pt x="22970" y="1458"/>
                    <a:pt x="21629" y="1458"/>
                  </a:cubicBezTo>
                  <a:cubicBezTo>
                    <a:pt x="20288" y="1458"/>
                    <a:pt x="19703" y="1205"/>
                    <a:pt x="18913" y="862"/>
                  </a:cubicBezTo>
                  <a:cubicBezTo>
                    <a:pt x="17635" y="288"/>
                    <a:pt x="16265" y="2"/>
                    <a:pt x="14897" y="2"/>
                  </a:cubicBezTo>
                  <a:cubicBezTo>
                    <a:pt x="13528" y="2"/>
                    <a:pt x="12161" y="288"/>
                    <a:pt x="10889" y="862"/>
                  </a:cubicBezTo>
                  <a:cubicBezTo>
                    <a:pt x="10087" y="1205"/>
                    <a:pt x="9502" y="1458"/>
                    <a:pt x="8161" y="1458"/>
                  </a:cubicBezTo>
                  <a:cubicBezTo>
                    <a:pt x="6820" y="1458"/>
                    <a:pt x="6236" y="1205"/>
                    <a:pt x="5445" y="862"/>
                  </a:cubicBezTo>
                  <a:cubicBezTo>
                    <a:pt x="4231" y="288"/>
                    <a:pt x="2910" y="1"/>
                    <a:pt x="15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00013" dist="28575" dir="1200000" algn="bl" rotWithShape="0">
                <a:schemeClr val="dk1">
                  <a:alpha val="49803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37"/>
            <p:cNvSpPr/>
            <p:nvPr/>
          </p:nvSpPr>
          <p:spPr>
            <a:xfrm>
              <a:off x="1283709" y="4449580"/>
              <a:ext cx="3547356" cy="97295"/>
            </a:xfrm>
            <a:custGeom>
              <a:avLst/>
              <a:gdLst/>
              <a:ahLst/>
              <a:cxnLst/>
              <a:rect l="l" t="t" r="r" b="b"/>
              <a:pathLst>
                <a:path w="67341" h="1847" extrusionOk="0">
                  <a:moveTo>
                    <a:pt x="1" y="1"/>
                  </a:moveTo>
                  <a:lnTo>
                    <a:pt x="1" y="390"/>
                  </a:lnTo>
                  <a:cubicBezTo>
                    <a:pt x="1640" y="390"/>
                    <a:pt x="2454" y="734"/>
                    <a:pt x="3291" y="1101"/>
                  </a:cubicBezTo>
                  <a:cubicBezTo>
                    <a:pt x="4127" y="1468"/>
                    <a:pt x="5010" y="1846"/>
                    <a:pt x="6729" y="1846"/>
                  </a:cubicBezTo>
                  <a:cubicBezTo>
                    <a:pt x="8449" y="1846"/>
                    <a:pt x="9320" y="1479"/>
                    <a:pt x="10168" y="1101"/>
                  </a:cubicBezTo>
                  <a:cubicBezTo>
                    <a:pt x="11016" y="734"/>
                    <a:pt x="11818" y="390"/>
                    <a:pt x="13469" y="390"/>
                  </a:cubicBezTo>
                  <a:cubicBezTo>
                    <a:pt x="15108" y="390"/>
                    <a:pt x="15922" y="734"/>
                    <a:pt x="16759" y="1101"/>
                  </a:cubicBezTo>
                  <a:cubicBezTo>
                    <a:pt x="17595" y="1468"/>
                    <a:pt x="18478" y="1846"/>
                    <a:pt x="20197" y="1846"/>
                  </a:cubicBezTo>
                  <a:cubicBezTo>
                    <a:pt x="21916" y="1846"/>
                    <a:pt x="22788" y="1479"/>
                    <a:pt x="23636" y="1101"/>
                  </a:cubicBezTo>
                  <a:cubicBezTo>
                    <a:pt x="24484" y="734"/>
                    <a:pt x="25286" y="390"/>
                    <a:pt x="26937" y="390"/>
                  </a:cubicBezTo>
                  <a:cubicBezTo>
                    <a:pt x="28576" y="390"/>
                    <a:pt x="29390" y="734"/>
                    <a:pt x="30226" y="1101"/>
                  </a:cubicBezTo>
                  <a:cubicBezTo>
                    <a:pt x="31063" y="1468"/>
                    <a:pt x="31946" y="1846"/>
                    <a:pt x="33665" y="1846"/>
                  </a:cubicBezTo>
                  <a:cubicBezTo>
                    <a:pt x="35384" y="1846"/>
                    <a:pt x="36255" y="1479"/>
                    <a:pt x="37104" y="1101"/>
                  </a:cubicBezTo>
                  <a:cubicBezTo>
                    <a:pt x="37952" y="734"/>
                    <a:pt x="38754" y="390"/>
                    <a:pt x="40405" y="390"/>
                  </a:cubicBezTo>
                  <a:cubicBezTo>
                    <a:pt x="42044" y="390"/>
                    <a:pt x="42858" y="734"/>
                    <a:pt x="43694" y="1101"/>
                  </a:cubicBezTo>
                  <a:cubicBezTo>
                    <a:pt x="44531" y="1468"/>
                    <a:pt x="45414" y="1846"/>
                    <a:pt x="47133" y="1846"/>
                  </a:cubicBezTo>
                  <a:cubicBezTo>
                    <a:pt x="48852" y="1846"/>
                    <a:pt x="49723" y="1479"/>
                    <a:pt x="50572" y="1101"/>
                  </a:cubicBezTo>
                  <a:cubicBezTo>
                    <a:pt x="51420" y="734"/>
                    <a:pt x="52222" y="390"/>
                    <a:pt x="53873" y="390"/>
                  </a:cubicBezTo>
                  <a:cubicBezTo>
                    <a:pt x="55512" y="390"/>
                    <a:pt x="56326" y="734"/>
                    <a:pt x="57162" y="1101"/>
                  </a:cubicBezTo>
                  <a:cubicBezTo>
                    <a:pt x="57999" y="1468"/>
                    <a:pt x="58882" y="1846"/>
                    <a:pt x="60601" y="1846"/>
                  </a:cubicBezTo>
                  <a:cubicBezTo>
                    <a:pt x="62320" y="1846"/>
                    <a:pt x="63191" y="1479"/>
                    <a:pt x="64040" y="1101"/>
                  </a:cubicBezTo>
                  <a:cubicBezTo>
                    <a:pt x="64888" y="734"/>
                    <a:pt x="65690" y="390"/>
                    <a:pt x="67341" y="390"/>
                  </a:cubicBezTo>
                  <a:lnTo>
                    <a:pt x="67341" y="1"/>
                  </a:lnTo>
                  <a:cubicBezTo>
                    <a:pt x="65621" y="1"/>
                    <a:pt x="64750" y="367"/>
                    <a:pt x="63902" y="746"/>
                  </a:cubicBezTo>
                  <a:cubicBezTo>
                    <a:pt x="63042" y="1113"/>
                    <a:pt x="62251" y="1456"/>
                    <a:pt x="60601" y="1456"/>
                  </a:cubicBezTo>
                  <a:cubicBezTo>
                    <a:pt x="58950" y="1456"/>
                    <a:pt x="58148" y="1101"/>
                    <a:pt x="57311" y="746"/>
                  </a:cubicBezTo>
                  <a:cubicBezTo>
                    <a:pt x="56463" y="379"/>
                    <a:pt x="55592" y="1"/>
                    <a:pt x="53873" y="1"/>
                  </a:cubicBezTo>
                  <a:cubicBezTo>
                    <a:pt x="52153" y="1"/>
                    <a:pt x="51282" y="367"/>
                    <a:pt x="50434" y="746"/>
                  </a:cubicBezTo>
                  <a:cubicBezTo>
                    <a:pt x="49574" y="1113"/>
                    <a:pt x="48784" y="1456"/>
                    <a:pt x="47133" y="1456"/>
                  </a:cubicBezTo>
                  <a:cubicBezTo>
                    <a:pt x="45482" y="1456"/>
                    <a:pt x="44680" y="1101"/>
                    <a:pt x="43843" y="746"/>
                  </a:cubicBezTo>
                  <a:cubicBezTo>
                    <a:pt x="42995" y="379"/>
                    <a:pt x="42124" y="1"/>
                    <a:pt x="40405" y="1"/>
                  </a:cubicBezTo>
                  <a:cubicBezTo>
                    <a:pt x="38685" y="1"/>
                    <a:pt x="37814" y="367"/>
                    <a:pt x="36966" y="746"/>
                  </a:cubicBezTo>
                  <a:cubicBezTo>
                    <a:pt x="36106" y="1113"/>
                    <a:pt x="35316" y="1456"/>
                    <a:pt x="33665" y="1456"/>
                  </a:cubicBezTo>
                  <a:cubicBezTo>
                    <a:pt x="32015" y="1456"/>
                    <a:pt x="31212" y="1101"/>
                    <a:pt x="30375" y="746"/>
                  </a:cubicBezTo>
                  <a:cubicBezTo>
                    <a:pt x="29527" y="379"/>
                    <a:pt x="28656" y="1"/>
                    <a:pt x="26937" y="1"/>
                  </a:cubicBezTo>
                  <a:cubicBezTo>
                    <a:pt x="25218" y="1"/>
                    <a:pt x="24346" y="367"/>
                    <a:pt x="23498" y="746"/>
                  </a:cubicBezTo>
                  <a:cubicBezTo>
                    <a:pt x="22639" y="1113"/>
                    <a:pt x="21848" y="1456"/>
                    <a:pt x="20197" y="1456"/>
                  </a:cubicBezTo>
                  <a:cubicBezTo>
                    <a:pt x="18547" y="1456"/>
                    <a:pt x="17744" y="1101"/>
                    <a:pt x="16908" y="746"/>
                  </a:cubicBezTo>
                  <a:cubicBezTo>
                    <a:pt x="16059" y="379"/>
                    <a:pt x="15188" y="1"/>
                    <a:pt x="13469" y="1"/>
                  </a:cubicBezTo>
                  <a:cubicBezTo>
                    <a:pt x="11750" y="1"/>
                    <a:pt x="10878" y="367"/>
                    <a:pt x="10030" y="746"/>
                  </a:cubicBezTo>
                  <a:cubicBezTo>
                    <a:pt x="9171" y="1113"/>
                    <a:pt x="8380" y="1456"/>
                    <a:pt x="6729" y="1456"/>
                  </a:cubicBezTo>
                  <a:cubicBezTo>
                    <a:pt x="5079" y="1456"/>
                    <a:pt x="4276" y="1101"/>
                    <a:pt x="3440" y="746"/>
                  </a:cubicBezTo>
                  <a:cubicBezTo>
                    <a:pt x="2591" y="379"/>
                    <a:pt x="1720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" name="Google Shape;62;p37"/>
          <p:cNvGrpSpPr/>
          <p:nvPr/>
        </p:nvGrpSpPr>
        <p:grpSpPr>
          <a:xfrm>
            <a:off x="7260967" y="6262822"/>
            <a:ext cx="4931036" cy="331165"/>
            <a:chOff x="1208275" y="4374041"/>
            <a:chExt cx="3698277" cy="248374"/>
          </a:xfrm>
        </p:grpSpPr>
        <p:sp>
          <p:nvSpPr>
            <p:cNvPr id="63" name="Google Shape;63;p37"/>
            <p:cNvSpPr/>
            <p:nvPr/>
          </p:nvSpPr>
          <p:spPr>
            <a:xfrm>
              <a:off x="1208275" y="4374041"/>
              <a:ext cx="3698277" cy="248374"/>
            </a:xfrm>
            <a:custGeom>
              <a:avLst/>
              <a:gdLst/>
              <a:ahLst/>
              <a:cxnLst/>
              <a:rect l="l" t="t" r="r" b="b"/>
              <a:pathLst>
                <a:path w="70206" h="4715" extrusionOk="0">
                  <a:moveTo>
                    <a:pt x="1586" y="1"/>
                  </a:moveTo>
                  <a:cubicBezTo>
                    <a:pt x="1535" y="1"/>
                    <a:pt x="1484" y="1"/>
                    <a:pt x="1433" y="2"/>
                  </a:cubicBezTo>
                  <a:cubicBezTo>
                    <a:pt x="631" y="2"/>
                    <a:pt x="0" y="644"/>
                    <a:pt x="0" y="1435"/>
                  </a:cubicBezTo>
                  <a:lnTo>
                    <a:pt x="0" y="1813"/>
                  </a:lnTo>
                  <a:cubicBezTo>
                    <a:pt x="0" y="2604"/>
                    <a:pt x="631" y="3246"/>
                    <a:pt x="1433" y="3246"/>
                  </a:cubicBezTo>
                  <a:cubicBezTo>
                    <a:pt x="2774" y="3246"/>
                    <a:pt x="3347" y="3498"/>
                    <a:pt x="4149" y="3842"/>
                  </a:cubicBezTo>
                  <a:cubicBezTo>
                    <a:pt x="5427" y="4415"/>
                    <a:pt x="6794" y="4701"/>
                    <a:pt x="8161" y="4701"/>
                  </a:cubicBezTo>
                  <a:cubicBezTo>
                    <a:pt x="9528" y="4701"/>
                    <a:pt x="10895" y="4415"/>
                    <a:pt x="12173" y="3842"/>
                  </a:cubicBezTo>
                  <a:cubicBezTo>
                    <a:pt x="12964" y="3498"/>
                    <a:pt x="13548" y="3257"/>
                    <a:pt x="14901" y="3257"/>
                  </a:cubicBezTo>
                  <a:cubicBezTo>
                    <a:pt x="16242" y="3257"/>
                    <a:pt x="16815" y="3498"/>
                    <a:pt x="17617" y="3842"/>
                  </a:cubicBezTo>
                  <a:cubicBezTo>
                    <a:pt x="18895" y="4415"/>
                    <a:pt x="20262" y="4701"/>
                    <a:pt x="21629" y="4701"/>
                  </a:cubicBezTo>
                  <a:cubicBezTo>
                    <a:pt x="22996" y="4701"/>
                    <a:pt x="24363" y="4415"/>
                    <a:pt x="25641" y="3842"/>
                  </a:cubicBezTo>
                  <a:cubicBezTo>
                    <a:pt x="26432" y="3498"/>
                    <a:pt x="27016" y="3257"/>
                    <a:pt x="28369" y="3257"/>
                  </a:cubicBezTo>
                  <a:cubicBezTo>
                    <a:pt x="29710" y="3257"/>
                    <a:pt x="30283" y="3498"/>
                    <a:pt x="31085" y="3842"/>
                  </a:cubicBezTo>
                  <a:cubicBezTo>
                    <a:pt x="32363" y="4415"/>
                    <a:pt x="33730" y="4701"/>
                    <a:pt x="35097" y="4701"/>
                  </a:cubicBezTo>
                  <a:cubicBezTo>
                    <a:pt x="36464" y="4701"/>
                    <a:pt x="37831" y="4415"/>
                    <a:pt x="39109" y="3842"/>
                  </a:cubicBezTo>
                  <a:cubicBezTo>
                    <a:pt x="39900" y="3509"/>
                    <a:pt x="40484" y="3257"/>
                    <a:pt x="41837" y="3257"/>
                  </a:cubicBezTo>
                  <a:cubicBezTo>
                    <a:pt x="43178" y="3257"/>
                    <a:pt x="43751" y="3509"/>
                    <a:pt x="44553" y="3853"/>
                  </a:cubicBezTo>
                  <a:cubicBezTo>
                    <a:pt x="45831" y="4421"/>
                    <a:pt x="47198" y="4704"/>
                    <a:pt x="48565" y="4704"/>
                  </a:cubicBezTo>
                  <a:cubicBezTo>
                    <a:pt x="49932" y="4704"/>
                    <a:pt x="51299" y="4421"/>
                    <a:pt x="52577" y="3853"/>
                  </a:cubicBezTo>
                  <a:cubicBezTo>
                    <a:pt x="53368" y="3509"/>
                    <a:pt x="53952" y="3257"/>
                    <a:pt x="55305" y="3257"/>
                  </a:cubicBezTo>
                  <a:cubicBezTo>
                    <a:pt x="56646" y="3257"/>
                    <a:pt x="57219" y="3509"/>
                    <a:pt x="58021" y="3853"/>
                  </a:cubicBezTo>
                  <a:cubicBezTo>
                    <a:pt x="59226" y="4417"/>
                    <a:pt x="60548" y="4714"/>
                    <a:pt x="61884" y="4714"/>
                  </a:cubicBezTo>
                  <a:cubicBezTo>
                    <a:pt x="61934" y="4714"/>
                    <a:pt x="61983" y="4714"/>
                    <a:pt x="62033" y="4713"/>
                  </a:cubicBezTo>
                  <a:cubicBezTo>
                    <a:pt x="62083" y="4714"/>
                    <a:pt x="62132" y="4714"/>
                    <a:pt x="62182" y="4714"/>
                  </a:cubicBezTo>
                  <a:cubicBezTo>
                    <a:pt x="63518" y="4714"/>
                    <a:pt x="64840" y="4416"/>
                    <a:pt x="66045" y="3842"/>
                  </a:cubicBezTo>
                  <a:cubicBezTo>
                    <a:pt x="66836" y="3498"/>
                    <a:pt x="67420" y="3246"/>
                    <a:pt x="68773" y="3246"/>
                  </a:cubicBezTo>
                  <a:cubicBezTo>
                    <a:pt x="69564" y="3246"/>
                    <a:pt x="70205" y="2604"/>
                    <a:pt x="70205" y="1813"/>
                  </a:cubicBezTo>
                  <a:lnTo>
                    <a:pt x="70205" y="1435"/>
                  </a:lnTo>
                  <a:cubicBezTo>
                    <a:pt x="70205" y="644"/>
                    <a:pt x="69564" y="2"/>
                    <a:pt x="68773" y="2"/>
                  </a:cubicBezTo>
                  <a:cubicBezTo>
                    <a:pt x="68721" y="1"/>
                    <a:pt x="68670" y="1"/>
                    <a:pt x="68619" y="1"/>
                  </a:cubicBezTo>
                  <a:cubicBezTo>
                    <a:pt x="67284" y="1"/>
                    <a:pt x="65964" y="288"/>
                    <a:pt x="64761" y="862"/>
                  </a:cubicBezTo>
                  <a:cubicBezTo>
                    <a:pt x="63959" y="1205"/>
                    <a:pt x="63374" y="1458"/>
                    <a:pt x="62033" y="1458"/>
                  </a:cubicBezTo>
                  <a:cubicBezTo>
                    <a:pt x="60692" y="1458"/>
                    <a:pt x="60107" y="1205"/>
                    <a:pt x="59316" y="862"/>
                  </a:cubicBezTo>
                  <a:cubicBezTo>
                    <a:pt x="58038" y="288"/>
                    <a:pt x="56669" y="2"/>
                    <a:pt x="55300" y="2"/>
                  </a:cubicBezTo>
                  <a:cubicBezTo>
                    <a:pt x="53932" y="2"/>
                    <a:pt x="52565" y="288"/>
                    <a:pt x="51293" y="862"/>
                  </a:cubicBezTo>
                  <a:cubicBezTo>
                    <a:pt x="50491" y="1205"/>
                    <a:pt x="49906" y="1458"/>
                    <a:pt x="48565" y="1458"/>
                  </a:cubicBezTo>
                  <a:cubicBezTo>
                    <a:pt x="47224" y="1458"/>
                    <a:pt x="46639" y="1205"/>
                    <a:pt x="45848" y="862"/>
                  </a:cubicBezTo>
                  <a:cubicBezTo>
                    <a:pt x="44570" y="288"/>
                    <a:pt x="43201" y="2"/>
                    <a:pt x="41832" y="2"/>
                  </a:cubicBezTo>
                  <a:cubicBezTo>
                    <a:pt x="40464" y="2"/>
                    <a:pt x="39097" y="288"/>
                    <a:pt x="37825" y="862"/>
                  </a:cubicBezTo>
                  <a:cubicBezTo>
                    <a:pt x="37023" y="1205"/>
                    <a:pt x="36438" y="1458"/>
                    <a:pt x="35097" y="1458"/>
                  </a:cubicBezTo>
                  <a:cubicBezTo>
                    <a:pt x="33756" y="1458"/>
                    <a:pt x="33171" y="1205"/>
                    <a:pt x="32381" y="862"/>
                  </a:cubicBezTo>
                  <a:cubicBezTo>
                    <a:pt x="31103" y="288"/>
                    <a:pt x="29733" y="2"/>
                    <a:pt x="28365" y="2"/>
                  </a:cubicBezTo>
                  <a:cubicBezTo>
                    <a:pt x="26996" y="2"/>
                    <a:pt x="25629" y="288"/>
                    <a:pt x="24357" y="862"/>
                  </a:cubicBezTo>
                  <a:cubicBezTo>
                    <a:pt x="23555" y="1205"/>
                    <a:pt x="22970" y="1458"/>
                    <a:pt x="21629" y="1458"/>
                  </a:cubicBezTo>
                  <a:cubicBezTo>
                    <a:pt x="20288" y="1458"/>
                    <a:pt x="19703" y="1205"/>
                    <a:pt x="18913" y="862"/>
                  </a:cubicBezTo>
                  <a:cubicBezTo>
                    <a:pt x="17635" y="288"/>
                    <a:pt x="16265" y="2"/>
                    <a:pt x="14897" y="2"/>
                  </a:cubicBezTo>
                  <a:cubicBezTo>
                    <a:pt x="13528" y="2"/>
                    <a:pt x="12161" y="288"/>
                    <a:pt x="10889" y="862"/>
                  </a:cubicBezTo>
                  <a:cubicBezTo>
                    <a:pt x="10087" y="1205"/>
                    <a:pt x="9502" y="1458"/>
                    <a:pt x="8161" y="1458"/>
                  </a:cubicBezTo>
                  <a:cubicBezTo>
                    <a:pt x="6820" y="1458"/>
                    <a:pt x="6236" y="1205"/>
                    <a:pt x="5445" y="862"/>
                  </a:cubicBezTo>
                  <a:cubicBezTo>
                    <a:pt x="4231" y="288"/>
                    <a:pt x="2910" y="1"/>
                    <a:pt x="15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00013" dist="28575" dir="1200000" algn="bl" rotWithShape="0">
                <a:schemeClr val="dk1">
                  <a:alpha val="49803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37"/>
            <p:cNvSpPr/>
            <p:nvPr/>
          </p:nvSpPr>
          <p:spPr>
            <a:xfrm>
              <a:off x="1283709" y="4449580"/>
              <a:ext cx="3547356" cy="97295"/>
            </a:xfrm>
            <a:custGeom>
              <a:avLst/>
              <a:gdLst/>
              <a:ahLst/>
              <a:cxnLst/>
              <a:rect l="l" t="t" r="r" b="b"/>
              <a:pathLst>
                <a:path w="67341" h="1847" extrusionOk="0">
                  <a:moveTo>
                    <a:pt x="1" y="1"/>
                  </a:moveTo>
                  <a:lnTo>
                    <a:pt x="1" y="390"/>
                  </a:lnTo>
                  <a:cubicBezTo>
                    <a:pt x="1640" y="390"/>
                    <a:pt x="2454" y="734"/>
                    <a:pt x="3291" y="1101"/>
                  </a:cubicBezTo>
                  <a:cubicBezTo>
                    <a:pt x="4127" y="1468"/>
                    <a:pt x="5010" y="1846"/>
                    <a:pt x="6729" y="1846"/>
                  </a:cubicBezTo>
                  <a:cubicBezTo>
                    <a:pt x="8449" y="1846"/>
                    <a:pt x="9320" y="1479"/>
                    <a:pt x="10168" y="1101"/>
                  </a:cubicBezTo>
                  <a:cubicBezTo>
                    <a:pt x="11016" y="734"/>
                    <a:pt x="11818" y="390"/>
                    <a:pt x="13469" y="390"/>
                  </a:cubicBezTo>
                  <a:cubicBezTo>
                    <a:pt x="15108" y="390"/>
                    <a:pt x="15922" y="734"/>
                    <a:pt x="16759" y="1101"/>
                  </a:cubicBezTo>
                  <a:cubicBezTo>
                    <a:pt x="17595" y="1468"/>
                    <a:pt x="18478" y="1846"/>
                    <a:pt x="20197" y="1846"/>
                  </a:cubicBezTo>
                  <a:cubicBezTo>
                    <a:pt x="21916" y="1846"/>
                    <a:pt x="22788" y="1479"/>
                    <a:pt x="23636" y="1101"/>
                  </a:cubicBezTo>
                  <a:cubicBezTo>
                    <a:pt x="24484" y="734"/>
                    <a:pt x="25286" y="390"/>
                    <a:pt x="26937" y="390"/>
                  </a:cubicBezTo>
                  <a:cubicBezTo>
                    <a:pt x="28576" y="390"/>
                    <a:pt x="29390" y="734"/>
                    <a:pt x="30226" y="1101"/>
                  </a:cubicBezTo>
                  <a:cubicBezTo>
                    <a:pt x="31063" y="1468"/>
                    <a:pt x="31946" y="1846"/>
                    <a:pt x="33665" y="1846"/>
                  </a:cubicBezTo>
                  <a:cubicBezTo>
                    <a:pt x="35384" y="1846"/>
                    <a:pt x="36255" y="1479"/>
                    <a:pt x="37104" y="1101"/>
                  </a:cubicBezTo>
                  <a:cubicBezTo>
                    <a:pt x="37952" y="734"/>
                    <a:pt x="38754" y="390"/>
                    <a:pt x="40405" y="390"/>
                  </a:cubicBezTo>
                  <a:cubicBezTo>
                    <a:pt x="42044" y="390"/>
                    <a:pt x="42858" y="734"/>
                    <a:pt x="43694" y="1101"/>
                  </a:cubicBezTo>
                  <a:cubicBezTo>
                    <a:pt x="44531" y="1468"/>
                    <a:pt x="45414" y="1846"/>
                    <a:pt x="47133" y="1846"/>
                  </a:cubicBezTo>
                  <a:cubicBezTo>
                    <a:pt x="48852" y="1846"/>
                    <a:pt x="49723" y="1479"/>
                    <a:pt x="50572" y="1101"/>
                  </a:cubicBezTo>
                  <a:cubicBezTo>
                    <a:pt x="51420" y="734"/>
                    <a:pt x="52222" y="390"/>
                    <a:pt x="53873" y="390"/>
                  </a:cubicBezTo>
                  <a:cubicBezTo>
                    <a:pt x="55512" y="390"/>
                    <a:pt x="56326" y="734"/>
                    <a:pt x="57162" y="1101"/>
                  </a:cubicBezTo>
                  <a:cubicBezTo>
                    <a:pt x="57999" y="1468"/>
                    <a:pt x="58882" y="1846"/>
                    <a:pt x="60601" y="1846"/>
                  </a:cubicBezTo>
                  <a:cubicBezTo>
                    <a:pt x="62320" y="1846"/>
                    <a:pt x="63191" y="1479"/>
                    <a:pt x="64040" y="1101"/>
                  </a:cubicBezTo>
                  <a:cubicBezTo>
                    <a:pt x="64888" y="734"/>
                    <a:pt x="65690" y="390"/>
                    <a:pt x="67341" y="390"/>
                  </a:cubicBezTo>
                  <a:lnTo>
                    <a:pt x="67341" y="1"/>
                  </a:lnTo>
                  <a:cubicBezTo>
                    <a:pt x="65621" y="1"/>
                    <a:pt x="64750" y="367"/>
                    <a:pt x="63902" y="746"/>
                  </a:cubicBezTo>
                  <a:cubicBezTo>
                    <a:pt x="63042" y="1113"/>
                    <a:pt x="62251" y="1456"/>
                    <a:pt x="60601" y="1456"/>
                  </a:cubicBezTo>
                  <a:cubicBezTo>
                    <a:pt x="58950" y="1456"/>
                    <a:pt x="58148" y="1101"/>
                    <a:pt x="57311" y="746"/>
                  </a:cubicBezTo>
                  <a:cubicBezTo>
                    <a:pt x="56463" y="379"/>
                    <a:pt x="55592" y="1"/>
                    <a:pt x="53873" y="1"/>
                  </a:cubicBezTo>
                  <a:cubicBezTo>
                    <a:pt x="52153" y="1"/>
                    <a:pt x="51282" y="367"/>
                    <a:pt x="50434" y="746"/>
                  </a:cubicBezTo>
                  <a:cubicBezTo>
                    <a:pt x="49574" y="1113"/>
                    <a:pt x="48784" y="1456"/>
                    <a:pt x="47133" y="1456"/>
                  </a:cubicBezTo>
                  <a:cubicBezTo>
                    <a:pt x="45482" y="1456"/>
                    <a:pt x="44680" y="1101"/>
                    <a:pt x="43843" y="746"/>
                  </a:cubicBezTo>
                  <a:cubicBezTo>
                    <a:pt x="42995" y="379"/>
                    <a:pt x="42124" y="1"/>
                    <a:pt x="40405" y="1"/>
                  </a:cubicBezTo>
                  <a:cubicBezTo>
                    <a:pt x="38685" y="1"/>
                    <a:pt x="37814" y="367"/>
                    <a:pt x="36966" y="746"/>
                  </a:cubicBezTo>
                  <a:cubicBezTo>
                    <a:pt x="36106" y="1113"/>
                    <a:pt x="35316" y="1456"/>
                    <a:pt x="33665" y="1456"/>
                  </a:cubicBezTo>
                  <a:cubicBezTo>
                    <a:pt x="32015" y="1456"/>
                    <a:pt x="31212" y="1101"/>
                    <a:pt x="30375" y="746"/>
                  </a:cubicBezTo>
                  <a:cubicBezTo>
                    <a:pt x="29527" y="379"/>
                    <a:pt x="28656" y="1"/>
                    <a:pt x="26937" y="1"/>
                  </a:cubicBezTo>
                  <a:cubicBezTo>
                    <a:pt x="25218" y="1"/>
                    <a:pt x="24346" y="367"/>
                    <a:pt x="23498" y="746"/>
                  </a:cubicBezTo>
                  <a:cubicBezTo>
                    <a:pt x="22639" y="1113"/>
                    <a:pt x="21848" y="1456"/>
                    <a:pt x="20197" y="1456"/>
                  </a:cubicBezTo>
                  <a:cubicBezTo>
                    <a:pt x="18547" y="1456"/>
                    <a:pt x="17744" y="1101"/>
                    <a:pt x="16908" y="746"/>
                  </a:cubicBezTo>
                  <a:cubicBezTo>
                    <a:pt x="16059" y="379"/>
                    <a:pt x="15188" y="1"/>
                    <a:pt x="13469" y="1"/>
                  </a:cubicBezTo>
                  <a:cubicBezTo>
                    <a:pt x="11750" y="1"/>
                    <a:pt x="10878" y="367"/>
                    <a:pt x="10030" y="746"/>
                  </a:cubicBezTo>
                  <a:cubicBezTo>
                    <a:pt x="9171" y="1113"/>
                    <a:pt x="8380" y="1456"/>
                    <a:pt x="6729" y="1456"/>
                  </a:cubicBezTo>
                  <a:cubicBezTo>
                    <a:pt x="5079" y="1456"/>
                    <a:pt x="4276" y="1101"/>
                    <a:pt x="3440" y="746"/>
                  </a:cubicBezTo>
                  <a:cubicBezTo>
                    <a:pt x="2591" y="379"/>
                    <a:pt x="1720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" name="Google Shape;65;p37"/>
          <p:cNvGrpSpPr/>
          <p:nvPr/>
        </p:nvGrpSpPr>
        <p:grpSpPr>
          <a:xfrm>
            <a:off x="-27288" y="10"/>
            <a:ext cx="1488511" cy="1356001"/>
            <a:chOff x="460100" y="3871163"/>
            <a:chExt cx="449050" cy="409075"/>
          </a:xfrm>
        </p:grpSpPr>
        <p:sp>
          <p:nvSpPr>
            <p:cNvPr id="66" name="Google Shape;66;p37"/>
            <p:cNvSpPr/>
            <p:nvPr/>
          </p:nvSpPr>
          <p:spPr>
            <a:xfrm>
              <a:off x="460100" y="3871163"/>
              <a:ext cx="449050" cy="409075"/>
            </a:xfrm>
            <a:custGeom>
              <a:avLst/>
              <a:gdLst/>
              <a:ahLst/>
              <a:cxnLst/>
              <a:rect l="l" t="t" r="r" b="b"/>
              <a:pathLst>
                <a:path w="17962" h="16363" extrusionOk="0">
                  <a:moveTo>
                    <a:pt x="8987" y="1"/>
                  </a:moveTo>
                  <a:cubicBezTo>
                    <a:pt x="6892" y="1"/>
                    <a:pt x="4797" y="800"/>
                    <a:pt x="3198" y="2399"/>
                  </a:cubicBezTo>
                  <a:cubicBezTo>
                    <a:pt x="0" y="5586"/>
                    <a:pt x="0" y="10767"/>
                    <a:pt x="3198" y="13965"/>
                  </a:cubicBezTo>
                  <a:cubicBezTo>
                    <a:pt x="4797" y="15563"/>
                    <a:pt x="6892" y="16363"/>
                    <a:pt x="8987" y="16363"/>
                  </a:cubicBezTo>
                  <a:cubicBezTo>
                    <a:pt x="11081" y="16363"/>
                    <a:pt x="13176" y="15563"/>
                    <a:pt x="14775" y="13965"/>
                  </a:cubicBezTo>
                  <a:cubicBezTo>
                    <a:pt x="17961" y="10767"/>
                    <a:pt x="17961" y="5586"/>
                    <a:pt x="14775" y="2399"/>
                  </a:cubicBezTo>
                  <a:cubicBezTo>
                    <a:pt x="13176" y="800"/>
                    <a:pt x="11081" y="1"/>
                    <a:pt x="89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00013" dist="57150" dir="2220000" algn="bl" rotWithShape="0">
                <a:schemeClr val="dk1">
                  <a:alpha val="28627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vi-VN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37"/>
            <p:cNvSpPr/>
            <p:nvPr/>
          </p:nvSpPr>
          <p:spPr>
            <a:xfrm>
              <a:off x="500500" y="3913388"/>
              <a:ext cx="368525" cy="324525"/>
            </a:xfrm>
            <a:custGeom>
              <a:avLst/>
              <a:gdLst/>
              <a:ahLst/>
              <a:cxnLst/>
              <a:rect l="l" t="t" r="r" b="b"/>
              <a:pathLst>
                <a:path w="14741" h="12981" extrusionOk="0">
                  <a:moveTo>
                    <a:pt x="7358" y="1"/>
                  </a:moveTo>
                  <a:cubicBezTo>
                    <a:pt x="6532" y="1"/>
                    <a:pt x="5694" y="159"/>
                    <a:pt x="4883" y="492"/>
                  </a:cubicBezTo>
                  <a:cubicBezTo>
                    <a:pt x="1571" y="1868"/>
                    <a:pt x="1" y="5662"/>
                    <a:pt x="1376" y="8974"/>
                  </a:cubicBezTo>
                  <a:cubicBezTo>
                    <a:pt x="2413" y="11473"/>
                    <a:pt x="4826" y="12980"/>
                    <a:pt x="7371" y="12980"/>
                  </a:cubicBezTo>
                  <a:cubicBezTo>
                    <a:pt x="8200" y="12980"/>
                    <a:pt x="9044" y="12820"/>
                    <a:pt x="9858" y="12482"/>
                  </a:cubicBezTo>
                  <a:cubicBezTo>
                    <a:pt x="13159" y="11118"/>
                    <a:pt x="14741" y="7312"/>
                    <a:pt x="13365" y="4011"/>
                  </a:cubicBezTo>
                  <a:cubicBezTo>
                    <a:pt x="12326" y="1509"/>
                    <a:pt x="9907" y="1"/>
                    <a:pt x="7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" name="Google Shape;68;p37"/>
          <p:cNvGrpSpPr/>
          <p:nvPr/>
        </p:nvGrpSpPr>
        <p:grpSpPr>
          <a:xfrm rot="5400000" flipH="1">
            <a:off x="10477588" y="293223"/>
            <a:ext cx="1521897" cy="1162524"/>
            <a:chOff x="685050" y="2154763"/>
            <a:chExt cx="431850" cy="329875"/>
          </a:xfrm>
        </p:grpSpPr>
        <p:sp>
          <p:nvSpPr>
            <p:cNvPr id="69" name="Google Shape;69;p37"/>
            <p:cNvSpPr/>
            <p:nvPr/>
          </p:nvSpPr>
          <p:spPr>
            <a:xfrm>
              <a:off x="685050" y="2154763"/>
              <a:ext cx="431850" cy="329875"/>
            </a:xfrm>
            <a:custGeom>
              <a:avLst/>
              <a:gdLst/>
              <a:ahLst/>
              <a:cxnLst/>
              <a:rect l="l" t="t" r="r" b="b"/>
              <a:pathLst>
                <a:path w="17274" h="13195" extrusionOk="0">
                  <a:moveTo>
                    <a:pt x="7716" y="0"/>
                  </a:moveTo>
                  <a:cubicBezTo>
                    <a:pt x="4775" y="0"/>
                    <a:pt x="1917" y="1555"/>
                    <a:pt x="378" y="4311"/>
                  </a:cubicBezTo>
                  <a:cubicBezTo>
                    <a:pt x="0" y="4999"/>
                    <a:pt x="252" y="5882"/>
                    <a:pt x="940" y="6260"/>
                  </a:cubicBezTo>
                  <a:lnTo>
                    <a:pt x="13078" y="13011"/>
                  </a:lnTo>
                  <a:cubicBezTo>
                    <a:pt x="13296" y="13126"/>
                    <a:pt x="13537" y="13183"/>
                    <a:pt x="13778" y="13195"/>
                  </a:cubicBezTo>
                  <a:cubicBezTo>
                    <a:pt x="14293" y="13183"/>
                    <a:pt x="14775" y="12908"/>
                    <a:pt x="15027" y="12450"/>
                  </a:cubicBezTo>
                  <a:cubicBezTo>
                    <a:pt x="17273" y="8403"/>
                    <a:pt x="15818" y="3303"/>
                    <a:pt x="11772" y="1056"/>
                  </a:cubicBezTo>
                  <a:cubicBezTo>
                    <a:pt x="10486" y="340"/>
                    <a:pt x="9092" y="0"/>
                    <a:pt x="77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71450" dist="57150" dir="4800000" algn="bl" rotWithShape="0">
                <a:schemeClr val="dk1">
                  <a:alpha val="49803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37"/>
            <p:cNvSpPr/>
            <p:nvPr/>
          </p:nvSpPr>
          <p:spPr>
            <a:xfrm>
              <a:off x="722300" y="2190288"/>
              <a:ext cx="350175" cy="257950"/>
            </a:xfrm>
            <a:custGeom>
              <a:avLst/>
              <a:gdLst/>
              <a:ahLst/>
              <a:cxnLst/>
              <a:rect l="l" t="t" r="r" b="b"/>
              <a:pathLst>
                <a:path w="14007" h="10318" extrusionOk="0">
                  <a:moveTo>
                    <a:pt x="6082" y="1"/>
                  </a:moveTo>
                  <a:cubicBezTo>
                    <a:pt x="3643" y="1"/>
                    <a:pt x="1273" y="1286"/>
                    <a:pt x="0" y="3567"/>
                  </a:cubicBezTo>
                  <a:lnTo>
                    <a:pt x="12150" y="10318"/>
                  </a:lnTo>
                  <a:cubicBezTo>
                    <a:pt x="14007" y="6960"/>
                    <a:pt x="12803" y="2741"/>
                    <a:pt x="9445" y="873"/>
                  </a:cubicBezTo>
                  <a:cubicBezTo>
                    <a:pt x="8379" y="282"/>
                    <a:pt x="7223" y="1"/>
                    <a:pt x="60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37"/>
            <p:cNvSpPr/>
            <p:nvPr/>
          </p:nvSpPr>
          <p:spPr>
            <a:xfrm>
              <a:off x="753250" y="2221563"/>
              <a:ext cx="117500" cy="131550"/>
            </a:xfrm>
            <a:custGeom>
              <a:avLst/>
              <a:gdLst/>
              <a:ahLst/>
              <a:cxnLst/>
              <a:rect l="l" t="t" r="r" b="b"/>
              <a:pathLst>
                <a:path w="4700" h="5262" extrusionOk="0">
                  <a:moveTo>
                    <a:pt x="3198" y="0"/>
                  </a:moveTo>
                  <a:cubicBezTo>
                    <a:pt x="1834" y="436"/>
                    <a:pt x="688" y="1387"/>
                    <a:pt x="0" y="2648"/>
                  </a:cubicBezTo>
                  <a:lnTo>
                    <a:pt x="4700" y="5262"/>
                  </a:lnTo>
                  <a:lnTo>
                    <a:pt x="31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37"/>
            <p:cNvSpPr/>
            <p:nvPr/>
          </p:nvSpPr>
          <p:spPr>
            <a:xfrm>
              <a:off x="841200" y="2214163"/>
              <a:ext cx="102325" cy="133800"/>
            </a:xfrm>
            <a:custGeom>
              <a:avLst/>
              <a:gdLst/>
              <a:ahLst/>
              <a:cxnLst/>
              <a:rect l="l" t="t" r="r" b="b"/>
              <a:pathLst>
                <a:path w="4093" h="5352" extrusionOk="0">
                  <a:moveTo>
                    <a:pt x="1471" y="0"/>
                  </a:moveTo>
                  <a:cubicBezTo>
                    <a:pt x="979" y="0"/>
                    <a:pt x="485" y="64"/>
                    <a:pt x="1" y="193"/>
                  </a:cubicBezTo>
                  <a:lnTo>
                    <a:pt x="1480" y="5351"/>
                  </a:lnTo>
                  <a:lnTo>
                    <a:pt x="4093" y="640"/>
                  </a:lnTo>
                  <a:cubicBezTo>
                    <a:pt x="3276" y="217"/>
                    <a:pt x="2377" y="0"/>
                    <a:pt x="14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37"/>
            <p:cNvSpPr/>
            <p:nvPr/>
          </p:nvSpPr>
          <p:spPr>
            <a:xfrm>
              <a:off x="883325" y="2234163"/>
              <a:ext cx="131850" cy="121525"/>
            </a:xfrm>
            <a:custGeom>
              <a:avLst/>
              <a:gdLst/>
              <a:ahLst/>
              <a:cxnLst/>
              <a:rect l="l" t="t" r="r" b="b"/>
              <a:pathLst>
                <a:path w="5274" h="4861" extrusionOk="0">
                  <a:moveTo>
                    <a:pt x="2694" y="1"/>
                  </a:moveTo>
                  <a:lnTo>
                    <a:pt x="1" y="4861"/>
                  </a:lnTo>
                  <a:lnTo>
                    <a:pt x="5273" y="3359"/>
                  </a:lnTo>
                  <a:cubicBezTo>
                    <a:pt x="4872" y="1949"/>
                    <a:pt x="3955" y="746"/>
                    <a:pt x="26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37"/>
            <p:cNvSpPr/>
            <p:nvPr/>
          </p:nvSpPr>
          <p:spPr>
            <a:xfrm>
              <a:off x="888775" y="2326163"/>
              <a:ext cx="136150" cy="100300"/>
            </a:xfrm>
            <a:custGeom>
              <a:avLst/>
              <a:gdLst/>
              <a:ahLst/>
              <a:cxnLst/>
              <a:rect l="l" t="t" r="r" b="b"/>
              <a:pathLst>
                <a:path w="5446" h="4012" extrusionOk="0">
                  <a:moveTo>
                    <a:pt x="5136" y="0"/>
                  </a:moveTo>
                  <a:lnTo>
                    <a:pt x="1" y="1467"/>
                  </a:lnTo>
                  <a:lnTo>
                    <a:pt x="4563" y="4012"/>
                  </a:lnTo>
                  <a:cubicBezTo>
                    <a:pt x="5239" y="2785"/>
                    <a:pt x="5445" y="1364"/>
                    <a:pt x="51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" name="Google Shape;75;p37"/>
          <p:cNvGrpSpPr/>
          <p:nvPr/>
        </p:nvGrpSpPr>
        <p:grpSpPr>
          <a:xfrm flipH="1">
            <a:off x="-1" y="5695522"/>
            <a:ext cx="4931036" cy="331165"/>
            <a:chOff x="1208275" y="4374041"/>
            <a:chExt cx="3698277" cy="248374"/>
          </a:xfrm>
        </p:grpSpPr>
        <p:sp>
          <p:nvSpPr>
            <p:cNvPr id="76" name="Google Shape;76;p37"/>
            <p:cNvSpPr/>
            <p:nvPr/>
          </p:nvSpPr>
          <p:spPr>
            <a:xfrm>
              <a:off x="1208275" y="4374041"/>
              <a:ext cx="3698277" cy="248374"/>
            </a:xfrm>
            <a:custGeom>
              <a:avLst/>
              <a:gdLst/>
              <a:ahLst/>
              <a:cxnLst/>
              <a:rect l="l" t="t" r="r" b="b"/>
              <a:pathLst>
                <a:path w="70206" h="4715" extrusionOk="0">
                  <a:moveTo>
                    <a:pt x="1586" y="1"/>
                  </a:moveTo>
                  <a:cubicBezTo>
                    <a:pt x="1535" y="1"/>
                    <a:pt x="1484" y="1"/>
                    <a:pt x="1433" y="2"/>
                  </a:cubicBezTo>
                  <a:cubicBezTo>
                    <a:pt x="631" y="2"/>
                    <a:pt x="0" y="644"/>
                    <a:pt x="0" y="1435"/>
                  </a:cubicBezTo>
                  <a:lnTo>
                    <a:pt x="0" y="1813"/>
                  </a:lnTo>
                  <a:cubicBezTo>
                    <a:pt x="0" y="2604"/>
                    <a:pt x="631" y="3246"/>
                    <a:pt x="1433" y="3246"/>
                  </a:cubicBezTo>
                  <a:cubicBezTo>
                    <a:pt x="2774" y="3246"/>
                    <a:pt x="3347" y="3498"/>
                    <a:pt x="4149" y="3842"/>
                  </a:cubicBezTo>
                  <a:cubicBezTo>
                    <a:pt x="5427" y="4415"/>
                    <a:pt x="6794" y="4701"/>
                    <a:pt x="8161" y="4701"/>
                  </a:cubicBezTo>
                  <a:cubicBezTo>
                    <a:pt x="9528" y="4701"/>
                    <a:pt x="10895" y="4415"/>
                    <a:pt x="12173" y="3842"/>
                  </a:cubicBezTo>
                  <a:cubicBezTo>
                    <a:pt x="12964" y="3498"/>
                    <a:pt x="13548" y="3257"/>
                    <a:pt x="14901" y="3257"/>
                  </a:cubicBezTo>
                  <a:cubicBezTo>
                    <a:pt x="16242" y="3257"/>
                    <a:pt x="16815" y="3498"/>
                    <a:pt x="17617" y="3842"/>
                  </a:cubicBezTo>
                  <a:cubicBezTo>
                    <a:pt x="18895" y="4415"/>
                    <a:pt x="20262" y="4701"/>
                    <a:pt x="21629" y="4701"/>
                  </a:cubicBezTo>
                  <a:cubicBezTo>
                    <a:pt x="22996" y="4701"/>
                    <a:pt x="24363" y="4415"/>
                    <a:pt x="25641" y="3842"/>
                  </a:cubicBezTo>
                  <a:cubicBezTo>
                    <a:pt x="26432" y="3498"/>
                    <a:pt x="27016" y="3257"/>
                    <a:pt x="28369" y="3257"/>
                  </a:cubicBezTo>
                  <a:cubicBezTo>
                    <a:pt x="29710" y="3257"/>
                    <a:pt x="30283" y="3498"/>
                    <a:pt x="31085" y="3842"/>
                  </a:cubicBezTo>
                  <a:cubicBezTo>
                    <a:pt x="32363" y="4415"/>
                    <a:pt x="33730" y="4701"/>
                    <a:pt x="35097" y="4701"/>
                  </a:cubicBezTo>
                  <a:cubicBezTo>
                    <a:pt x="36464" y="4701"/>
                    <a:pt x="37831" y="4415"/>
                    <a:pt x="39109" y="3842"/>
                  </a:cubicBezTo>
                  <a:cubicBezTo>
                    <a:pt x="39900" y="3509"/>
                    <a:pt x="40484" y="3257"/>
                    <a:pt x="41837" y="3257"/>
                  </a:cubicBezTo>
                  <a:cubicBezTo>
                    <a:pt x="43178" y="3257"/>
                    <a:pt x="43751" y="3509"/>
                    <a:pt x="44553" y="3853"/>
                  </a:cubicBezTo>
                  <a:cubicBezTo>
                    <a:pt x="45831" y="4421"/>
                    <a:pt x="47198" y="4704"/>
                    <a:pt x="48565" y="4704"/>
                  </a:cubicBezTo>
                  <a:cubicBezTo>
                    <a:pt x="49932" y="4704"/>
                    <a:pt x="51299" y="4421"/>
                    <a:pt x="52577" y="3853"/>
                  </a:cubicBezTo>
                  <a:cubicBezTo>
                    <a:pt x="53368" y="3509"/>
                    <a:pt x="53952" y="3257"/>
                    <a:pt x="55305" y="3257"/>
                  </a:cubicBezTo>
                  <a:cubicBezTo>
                    <a:pt x="56646" y="3257"/>
                    <a:pt x="57219" y="3509"/>
                    <a:pt x="58021" y="3853"/>
                  </a:cubicBezTo>
                  <a:cubicBezTo>
                    <a:pt x="59226" y="4417"/>
                    <a:pt x="60548" y="4714"/>
                    <a:pt x="61884" y="4714"/>
                  </a:cubicBezTo>
                  <a:cubicBezTo>
                    <a:pt x="61934" y="4714"/>
                    <a:pt x="61983" y="4714"/>
                    <a:pt x="62033" y="4713"/>
                  </a:cubicBezTo>
                  <a:cubicBezTo>
                    <a:pt x="62083" y="4714"/>
                    <a:pt x="62132" y="4714"/>
                    <a:pt x="62182" y="4714"/>
                  </a:cubicBezTo>
                  <a:cubicBezTo>
                    <a:pt x="63518" y="4714"/>
                    <a:pt x="64840" y="4416"/>
                    <a:pt x="66045" y="3842"/>
                  </a:cubicBezTo>
                  <a:cubicBezTo>
                    <a:pt x="66836" y="3498"/>
                    <a:pt x="67420" y="3246"/>
                    <a:pt x="68773" y="3246"/>
                  </a:cubicBezTo>
                  <a:cubicBezTo>
                    <a:pt x="69564" y="3246"/>
                    <a:pt x="70205" y="2604"/>
                    <a:pt x="70205" y="1813"/>
                  </a:cubicBezTo>
                  <a:lnTo>
                    <a:pt x="70205" y="1435"/>
                  </a:lnTo>
                  <a:cubicBezTo>
                    <a:pt x="70205" y="644"/>
                    <a:pt x="69564" y="2"/>
                    <a:pt x="68773" y="2"/>
                  </a:cubicBezTo>
                  <a:cubicBezTo>
                    <a:pt x="68721" y="1"/>
                    <a:pt x="68670" y="1"/>
                    <a:pt x="68619" y="1"/>
                  </a:cubicBezTo>
                  <a:cubicBezTo>
                    <a:pt x="67284" y="1"/>
                    <a:pt x="65964" y="288"/>
                    <a:pt x="64761" y="862"/>
                  </a:cubicBezTo>
                  <a:cubicBezTo>
                    <a:pt x="63959" y="1205"/>
                    <a:pt x="63374" y="1458"/>
                    <a:pt x="62033" y="1458"/>
                  </a:cubicBezTo>
                  <a:cubicBezTo>
                    <a:pt x="60692" y="1458"/>
                    <a:pt x="60107" y="1205"/>
                    <a:pt x="59316" y="862"/>
                  </a:cubicBezTo>
                  <a:cubicBezTo>
                    <a:pt x="58038" y="288"/>
                    <a:pt x="56669" y="2"/>
                    <a:pt x="55300" y="2"/>
                  </a:cubicBezTo>
                  <a:cubicBezTo>
                    <a:pt x="53932" y="2"/>
                    <a:pt x="52565" y="288"/>
                    <a:pt x="51293" y="862"/>
                  </a:cubicBezTo>
                  <a:cubicBezTo>
                    <a:pt x="50491" y="1205"/>
                    <a:pt x="49906" y="1458"/>
                    <a:pt x="48565" y="1458"/>
                  </a:cubicBezTo>
                  <a:cubicBezTo>
                    <a:pt x="47224" y="1458"/>
                    <a:pt x="46639" y="1205"/>
                    <a:pt x="45848" y="862"/>
                  </a:cubicBezTo>
                  <a:cubicBezTo>
                    <a:pt x="44570" y="288"/>
                    <a:pt x="43201" y="2"/>
                    <a:pt x="41832" y="2"/>
                  </a:cubicBezTo>
                  <a:cubicBezTo>
                    <a:pt x="40464" y="2"/>
                    <a:pt x="39097" y="288"/>
                    <a:pt x="37825" y="862"/>
                  </a:cubicBezTo>
                  <a:cubicBezTo>
                    <a:pt x="37023" y="1205"/>
                    <a:pt x="36438" y="1458"/>
                    <a:pt x="35097" y="1458"/>
                  </a:cubicBezTo>
                  <a:cubicBezTo>
                    <a:pt x="33756" y="1458"/>
                    <a:pt x="33171" y="1205"/>
                    <a:pt x="32381" y="862"/>
                  </a:cubicBezTo>
                  <a:cubicBezTo>
                    <a:pt x="31103" y="288"/>
                    <a:pt x="29733" y="2"/>
                    <a:pt x="28365" y="2"/>
                  </a:cubicBezTo>
                  <a:cubicBezTo>
                    <a:pt x="26996" y="2"/>
                    <a:pt x="25629" y="288"/>
                    <a:pt x="24357" y="862"/>
                  </a:cubicBezTo>
                  <a:cubicBezTo>
                    <a:pt x="23555" y="1205"/>
                    <a:pt x="22970" y="1458"/>
                    <a:pt x="21629" y="1458"/>
                  </a:cubicBezTo>
                  <a:cubicBezTo>
                    <a:pt x="20288" y="1458"/>
                    <a:pt x="19703" y="1205"/>
                    <a:pt x="18913" y="862"/>
                  </a:cubicBezTo>
                  <a:cubicBezTo>
                    <a:pt x="17635" y="288"/>
                    <a:pt x="16265" y="2"/>
                    <a:pt x="14897" y="2"/>
                  </a:cubicBezTo>
                  <a:cubicBezTo>
                    <a:pt x="13528" y="2"/>
                    <a:pt x="12161" y="288"/>
                    <a:pt x="10889" y="862"/>
                  </a:cubicBezTo>
                  <a:cubicBezTo>
                    <a:pt x="10087" y="1205"/>
                    <a:pt x="9502" y="1458"/>
                    <a:pt x="8161" y="1458"/>
                  </a:cubicBezTo>
                  <a:cubicBezTo>
                    <a:pt x="6820" y="1458"/>
                    <a:pt x="6236" y="1205"/>
                    <a:pt x="5445" y="862"/>
                  </a:cubicBezTo>
                  <a:cubicBezTo>
                    <a:pt x="4231" y="288"/>
                    <a:pt x="2910" y="1"/>
                    <a:pt x="15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00013" dist="28575" dir="1200000" algn="bl" rotWithShape="0">
                <a:schemeClr val="dk1">
                  <a:alpha val="49803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37"/>
            <p:cNvSpPr/>
            <p:nvPr/>
          </p:nvSpPr>
          <p:spPr>
            <a:xfrm>
              <a:off x="1283709" y="4449580"/>
              <a:ext cx="3547356" cy="97295"/>
            </a:xfrm>
            <a:custGeom>
              <a:avLst/>
              <a:gdLst/>
              <a:ahLst/>
              <a:cxnLst/>
              <a:rect l="l" t="t" r="r" b="b"/>
              <a:pathLst>
                <a:path w="67341" h="1847" extrusionOk="0">
                  <a:moveTo>
                    <a:pt x="1" y="1"/>
                  </a:moveTo>
                  <a:lnTo>
                    <a:pt x="1" y="390"/>
                  </a:lnTo>
                  <a:cubicBezTo>
                    <a:pt x="1640" y="390"/>
                    <a:pt x="2454" y="734"/>
                    <a:pt x="3291" y="1101"/>
                  </a:cubicBezTo>
                  <a:cubicBezTo>
                    <a:pt x="4127" y="1468"/>
                    <a:pt x="5010" y="1846"/>
                    <a:pt x="6729" y="1846"/>
                  </a:cubicBezTo>
                  <a:cubicBezTo>
                    <a:pt x="8449" y="1846"/>
                    <a:pt x="9320" y="1479"/>
                    <a:pt x="10168" y="1101"/>
                  </a:cubicBezTo>
                  <a:cubicBezTo>
                    <a:pt x="11016" y="734"/>
                    <a:pt x="11818" y="390"/>
                    <a:pt x="13469" y="390"/>
                  </a:cubicBezTo>
                  <a:cubicBezTo>
                    <a:pt x="15108" y="390"/>
                    <a:pt x="15922" y="734"/>
                    <a:pt x="16759" y="1101"/>
                  </a:cubicBezTo>
                  <a:cubicBezTo>
                    <a:pt x="17595" y="1468"/>
                    <a:pt x="18478" y="1846"/>
                    <a:pt x="20197" y="1846"/>
                  </a:cubicBezTo>
                  <a:cubicBezTo>
                    <a:pt x="21916" y="1846"/>
                    <a:pt x="22788" y="1479"/>
                    <a:pt x="23636" y="1101"/>
                  </a:cubicBezTo>
                  <a:cubicBezTo>
                    <a:pt x="24484" y="734"/>
                    <a:pt x="25286" y="390"/>
                    <a:pt x="26937" y="390"/>
                  </a:cubicBezTo>
                  <a:cubicBezTo>
                    <a:pt x="28576" y="390"/>
                    <a:pt x="29390" y="734"/>
                    <a:pt x="30226" y="1101"/>
                  </a:cubicBezTo>
                  <a:cubicBezTo>
                    <a:pt x="31063" y="1468"/>
                    <a:pt x="31946" y="1846"/>
                    <a:pt x="33665" y="1846"/>
                  </a:cubicBezTo>
                  <a:cubicBezTo>
                    <a:pt x="35384" y="1846"/>
                    <a:pt x="36255" y="1479"/>
                    <a:pt x="37104" y="1101"/>
                  </a:cubicBezTo>
                  <a:cubicBezTo>
                    <a:pt x="37952" y="734"/>
                    <a:pt x="38754" y="390"/>
                    <a:pt x="40405" y="390"/>
                  </a:cubicBezTo>
                  <a:cubicBezTo>
                    <a:pt x="42044" y="390"/>
                    <a:pt x="42858" y="734"/>
                    <a:pt x="43694" y="1101"/>
                  </a:cubicBezTo>
                  <a:cubicBezTo>
                    <a:pt x="44531" y="1468"/>
                    <a:pt x="45414" y="1846"/>
                    <a:pt x="47133" y="1846"/>
                  </a:cubicBezTo>
                  <a:cubicBezTo>
                    <a:pt x="48852" y="1846"/>
                    <a:pt x="49723" y="1479"/>
                    <a:pt x="50572" y="1101"/>
                  </a:cubicBezTo>
                  <a:cubicBezTo>
                    <a:pt x="51420" y="734"/>
                    <a:pt x="52222" y="390"/>
                    <a:pt x="53873" y="390"/>
                  </a:cubicBezTo>
                  <a:cubicBezTo>
                    <a:pt x="55512" y="390"/>
                    <a:pt x="56326" y="734"/>
                    <a:pt x="57162" y="1101"/>
                  </a:cubicBezTo>
                  <a:cubicBezTo>
                    <a:pt x="57999" y="1468"/>
                    <a:pt x="58882" y="1846"/>
                    <a:pt x="60601" y="1846"/>
                  </a:cubicBezTo>
                  <a:cubicBezTo>
                    <a:pt x="62320" y="1846"/>
                    <a:pt x="63191" y="1479"/>
                    <a:pt x="64040" y="1101"/>
                  </a:cubicBezTo>
                  <a:cubicBezTo>
                    <a:pt x="64888" y="734"/>
                    <a:pt x="65690" y="390"/>
                    <a:pt x="67341" y="390"/>
                  </a:cubicBezTo>
                  <a:lnTo>
                    <a:pt x="67341" y="1"/>
                  </a:lnTo>
                  <a:cubicBezTo>
                    <a:pt x="65621" y="1"/>
                    <a:pt x="64750" y="367"/>
                    <a:pt x="63902" y="746"/>
                  </a:cubicBezTo>
                  <a:cubicBezTo>
                    <a:pt x="63042" y="1113"/>
                    <a:pt x="62251" y="1456"/>
                    <a:pt x="60601" y="1456"/>
                  </a:cubicBezTo>
                  <a:cubicBezTo>
                    <a:pt x="58950" y="1456"/>
                    <a:pt x="58148" y="1101"/>
                    <a:pt x="57311" y="746"/>
                  </a:cubicBezTo>
                  <a:cubicBezTo>
                    <a:pt x="56463" y="379"/>
                    <a:pt x="55592" y="1"/>
                    <a:pt x="53873" y="1"/>
                  </a:cubicBezTo>
                  <a:cubicBezTo>
                    <a:pt x="52153" y="1"/>
                    <a:pt x="51282" y="367"/>
                    <a:pt x="50434" y="746"/>
                  </a:cubicBezTo>
                  <a:cubicBezTo>
                    <a:pt x="49574" y="1113"/>
                    <a:pt x="48784" y="1456"/>
                    <a:pt x="47133" y="1456"/>
                  </a:cubicBezTo>
                  <a:cubicBezTo>
                    <a:pt x="45482" y="1456"/>
                    <a:pt x="44680" y="1101"/>
                    <a:pt x="43843" y="746"/>
                  </a:cubicBezTo>
                  <a:cubicBezTo>
                    <a:pt x="42995" y="379"/>
                    <a:pt x="42124" y="1"/>
                    <a:pt x="40405" y="1"/>
                  </a:cubicBezTo>
                  <a:cubicBezTo>
                    <a:pt x="38685" y="1"/>
                    <a:pt x="37814" y="367"/>
                    <a:pt x="36966" y="746"/>
                  </a:cubicBezTo>
                  <a:cubicBezTo>
                    <a:pt x="36106" y="1113"/>
                    <a:pt x="35316" y="1456"/>
                    <a:pt x="33665" y="1456"/>
                  </a:cubicBezTo>
                  <a:cubicBezTo>
                    <a:pt x="32015" y="1456"/>
                    <a:pt x="31212" y="1101"/>
                    <a:pt x="30375" y="746"/>
                  </a:cubicBezTo>
                  <a:cubicBezTo>
                    <a:pt x="29527" y="379"/>
                    <a:pt x="28656" y="1"/>
                    <a:pt x="26937" y="1"/>
                  </a:cubicBezTo>
                  <a:cubicBezTo>
                    <a:pt x="25218" y="1"/>
                    <a:pt x="24346" y="367"/>
                    <a:pt x="23498" y="746"/>
                  </a:cubicBezTo>
                  <a:cubicBezTo>
                    <a:pt x="22639" y="1113"/>
                    <a:pt x="21848" y="1456"/>
                    <a:pt x="20197" y="1456"/>
                  </a:cubicBezTo>
                  <a:cubicBezTo>
                    <a:pt x="18547" y="1456"/>
                    <a:pt x="17744" y="1101"/>
                    <a:pt x="16908" y="746"/>
                  </a:cubicBezTo>
                  <a:cubicBezTo>
                    <a:pt x="16059" y="379"/>
                    <a:pt x="15188" y="1"/>
                    <a:pt x="13469" y="1"/>
                  </a:cubicBezTo>
                  <a:cubicBezTo>
                    <a:pt x="11750" y="1"/>
                    <a:pt x="10878" y="367"/>
                    <a:pt x="10030" y="746"/>
                  </a:cubicBezTo>
                  <a:cubicBezTo>
                    <a:pt x="9171" y="1113"/>
                    <a:pt x="8380" y="1456"/>
                    <a:pt x="6729" y="1456"/>
                  </a:cubicBezTo>
                  <a:cubicBezTo>
                    <a:pt x="5079" y="1456"/>
                    <a:pt x="4276" y="1101"/>
                    <a:pt x="3440" y="746"/>
                  </a:cubicBezTo>
                  <a:cubicBezTo>
                    <a:pt x="2591" y="379"/>
                    <a:pt x="1720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" name="Google Shape;78;p37"/>
          <p:cNvGrpSpPr/>
          <p:nvPr/>
        </p:nvGrpSpPr>
        <p:grpSpPr>
          <a:xfrm flipH="1">
            <a:off x="-1" y="6262638"/>
            <a:ext cx="4931036" cy="331165"/>
            <a:chOff x="1208275" y="4374041"/>
            <a:chExt cx="3698277" cy="248374"/>
          </a:xfrm>
        </p:grpSpPr>
        <p:sp>
          <p:nvSpPr>
            <p:cNvPr id="79" name="Google Shape;79;p37"/>
            <p:cNvSpPr/>
            <p:nvPr/>
          </p:nvSpPr>
          <p:spPr>
            <a:xfrm>
              <a:off x="1208275" y="4374041"/>
              <a:ext cx="3698277" cy="248374"/>
            </a:xfrm>
            <a:custGeom>
              <a:avLst/>
              <a:gdLst/>
              <a:ahLst/>
              <a:cxnLst/>
              <a:rect l="l" t="t" r="r" b="b"/>
              <a:pathLst>
                <a:path w="70206" h="4715" extrusionOk="0">
                  <a:moveTo>
                    <a:pt x="1586" y="1"/>
                  </a:moveTo>
                  <a:cubicBezTo>
                    <a:pt x="1535" y="1"/>
                    <a:pt x="1484" y="1"/>
                    <a:pt x="1433" y="2"/>
                  </a:cubicBezTo>
                  <a:cubicBezTo>
                    <a:pt x="631" y="2"/>
                    <a:pt x="0" y="644"/>
                    <a:pt x="0" y="1435"/>
                  </a:cubicBezTo>
                  <a:lnTo>
                    <a:pt x="0" y="1813"/>
                  </a:lnTo>
                  <a:cubicBezTo>
                    <a:pt x="0" y="2604"/>
                    <a:pt x="631" y="3246"/>
                    <a:pt x="1433" y="3246"/>
                  </a:cubicBezTo>
                  <a:cubicBezTo>
                    <a:pt x="2774" y="3246"/>
                    <a:pt x="3347" y="3498"/>
                    <a:pt x="4149" y="3842"/>
                  </a:cubicBezTo>
                  <a:cubicBezTo>
                    <a:pt x="5427" y="4415"/>
                    <a:pt x="6794" y="4701"/>
                    <a:pt x="8161" y="4701"/>
                  </a:cubicBezTo>
                  <a:cubicBezTo>
                    <a:pt x="9528" y="4701"/>
                    <a:pt x="10895" y="4415"/>
                    <a:pt x="12173" y="3842"/>
                  </a:cubicBezTo>
                  <a:cubicBezTo>
                    <a:pt x="12964" y="3498"/>
                    <a:pt x="13548" y="3257"/>
                    <a:pt x="14901" y="3257"/>
                  </a:cubicBezTo>
                  <a:cubicBezTo>
                    <a:pt x="16242" y="3257"/>
                    <a:pt x="16815" y="3498"/>
                    <a:pt x="17617" y="3842"/>
                  </a:cubicBezTo>
                  <a:cubicBezTo>
                    <a:pt x="18895" y="4415"/>
                    <a:pt x="20262" y="4701"/>
                    <a:pt x="21629" y="4701"/>
                  </a:cubicBezTo>
                  <a:cubicBezTo>
                    <a:pt x="22996" y="4701"/>
                    <a:pt x="24363" y="4415"/>
                    <a:pt x="25641" y="3842"/>
                  </a:cubicBezTo>
                  <a:cubicBezTo>
                    <a:pt x="26432" y="3498"/>
                    <a:pt x="27016" y="3257"/>
                    <a:pt x="28369" y="3257"/>
                  </a:cubicBezTo>
                  <a:cubicBezTo>
                    <a:pt x="29710" y="3257"/>
                    <a:pt x="30283" y="3498"/>
                    <a:pt x="31085" y="3842"/>
                  </a:cubicBezTo>
                  <a:cubicBezTo>
                    <a:pt x="32363" y="4415"/>
                    <a:pt x="33730" y="4701"/>
                    <a:pt x="35097" y="4701"/>
                  </a:cubicBezTo>
                  <a:cubicBezTo>
                    <a:pt x="36464" y="4701"/>
                    <a:pt x="37831" y="4415"/>
                    <a:pt x="39109" y="3842"/>
                  </a:cubicBezTo>
                  <a:cubicBezTo>
                    <a:pt x="39900" y="3509"/>
                    <a:pt x="40484" y="3257"/>
                    <a:pt x="41837" y="3257"/>
                  </a:cubicBezTo>
                  <a:cubicBezTo>
                    <a:pt x="43178" y="3257"/>
                    <a:pt x="43751" y="3509"/>
                    <a:pt x="44553" y="3853"/>
                  </a:cubicBezTo>
                  <a:cubicBezTo>
                    <a:pt x="45831" y="4421"/>
                    <a:pt x="47198" y="4704"/>
                    <a:pt x="48565" y="4704"/>
                  </a:cubicBezTo>
                  <a:cubicBezTo>
                    <a:pt x="49932" y="4704"/>
                    <a:pt x="51299" y="4421"/>
                    <a:pt x="52577" y="3853"/>
                  </a:cubicBezTo>
                  <a:cubicBezTo>
                    <a:pt x="53368" y="3509"/>
                    <a:pt x="53952" y="3257"/>
                    <a:pt x="55305" y="3257"/>
                  </a:cubicBezTo>
                  <a:cubicBezTo>
                    <a:pt x="56646" y="3257"/>
                    <a:pt x="57219" y="3509"/>
                    <a:pt x="58021" y="3853"/>
                  </a:cubicBezTo>
                  <a:cubicBezTo>
                    <a:pt x="59226" y="4417"/>
                    <a:pt x="60548" y="4714"/>
                    <a:pt x="61884" y="4714"/>
                  </a:cubicBezTo>
                  <a:cubicBezTo>
                    <a:pt x="61934" y="4714"/>
                    <a:pt x="61983" y="4714"/>
                    <a:pt x="62033" y="4713"/>
                  </a:cubicBezTo>
                  <a:cubicBezTo>
                    <a:pt x="62083" y="4714"/>
                    <a:pt x="62132" y="4714"/>
                    <a:pt x="62182" y="4714"/>
                  </a:cubicBezTo>
                  <a:cubicBezTo>
                    <a:pt x="63518" y="4714"/>
                    <a:pt x="64840" y="4416"/>
                    <a:pt x="66045" y="3842"/>
                  </a:cubicBezTo>
                  <a:cubicBezTo>
                    <a:pt x="66836" y="3498"/>
                    <a:pt x="67420" y="3246"/>
                    <a:pt x="68773" y="3246"/>
                  </a:cubicBezTo>
                  <a:cubicBezTo>
                    <a:pt x="69564" y="3246"/>
                    <a:pt x="70205" y="2604"/>
                    <a:pt x="70205" y="1813"/>
                  </a:cubicBezTo>
                  <a:lnTo>
                    <a:pt x="70205" y="1435"/>
                  </a:lnTo>
                  <a:cubicBezTo>
                    <a:pt x="70205" y="644"/>
                    <a:pt x="69564" y="2"/>
                    <a:pt x="68773" y="2"/>
                  </a:cubicBezTo>
                  <a:cubicBezTo>
                    <a:pt x="68721" y="1"/>
                    <a:pt x="68670" y="1"/>
                    <a:pt x="68619" y="1"/>
                  </a:cubicBezTo>
                  <a:cubicBezTo>
                    <a:pt x="67284" y="1"/>
                    <a:pt x="65964" y="288"/>
                    <a:pt x="64761" y="862"/>
                  </a:cubicBezTo>
                  <a:cubicBezTo>
                    <a:pt x="63959" y="1205"/>
                    <a:pt x="63374" y="1458"/>
                    <a:pt x="62033" y="1458"/>
                  </a:cubicBezTo>
                  <a:cubicBezTo>
                    <a:pt x="60692" y="1458"/>
                    <a:pt x="60107" y="1205"/>
                    <a:pt x="59316" y="862"/>
                  </a:cubicBezTo>
                  <a:cubicBezTo>
                    <a:pt x="58038" y="288"/>
                    <a:pt x="56669" y="2"/>
                    <a:pt x="55300" y="2"/>
                  </a:cubicBezTo>
                  <a:cubicBezTo>
                    <a:pt x="53932" y="2"/>
                    <a:pt x="52565" y="288"/>
                    <a:pt x="51293" y="862"/>
                  </a:cubicBezTo>
                  <a:cubicBezTo>
                    <a:pt x="50491" y="1205"/>
                    <a:pt x="49906" y="1458"/>
                    <a:pt x="48565" y="1458"/>
                  </a:cubicBezTo>
                  <a:cubicBezTo>
                    <a:pt x="47224" y="1458"/>
                    <a:pt x="46639" y="1205"/>
                    <a:pt x="45848" y="862"/>
                  </a:cubicBezTo>
                  <a:cubicBezTo>
                    <a:pt x="44570" y="288"/>
                    <a:pt x="43201" y="2"/>
                    <a:pt x="41832" y="2"/>
                  </a:cubicBezTo>
                  <a:cubicBezTo>
                    <a:pt x="40464" y="2"/>
                    <a:pt x="39097" y="288"/>
                    <a:pt x="37825" y="862"/>
                  </a:cubicBezTo>
                  <a:cubicBezTo>
                    <a:pt x="37023" y="1205"/>
                    <a:pt x="36438" y="1458"/>
                    <a:pt x="35097" y="1458"/>
                  </a:cubicBezTo>
                  <a:cubicBezTo>
                    <a:pt x="33756" y="1458"/>
                    <a:pt x="33171" y="1205"/>
                    <a:pt x="32381" y="862"/>
                  </a:cubicBezTo>
                  <a:cubicBezTo>
                    <a:pt x="31103" y="288"/>
                    <a:pt x="29733" y="2"/>
                    <a:pt x="28365" y="2"/>
                  </a:cubicBezTo>
                  <a:cubicBezTo>
                    <a:pt x="26996" y="2"/>
                    <a:pt x="25629" y="288"/>
                    <a:pt x="24357" y="862"/>
                  </a:cubicBezTo>
                  <a:cubicBezTo>
                    <a:pt x="23555" y="1205"/>
                    <a:pt x="22970" y="1458"/>
                    <a:pt x="21629" y="1458"/>
                  </a:cubicBezTo>
                  <a:cubicBezTo>
                    <a:pt x="20288" y="1458"/>
                    <a:pt x="19703" y="1205"/>
                    <a:pt x="18913" y="862"/>
                  </a:cubicBezTo>
                  <a:cubicBezTo>
                    <a:pt x="17635" y="288"/>
                    <a:pt x="16265" y="2"/>
                    <a:pt x="14897" y="2"/>
                  </a:cubicBezTo>
                  <a:cubicBezTo>
                    <a:pt x="13528" y="2"/>
                    <a:pt x="12161" y="288"/>
                    <a:pt x="10889" y="862"/>
                  </a:cubicBezTo>
                  <a:cubicBezTo>
                    <a:pt x="10087" y="1205"/>
                    <a:pt x="9502" y="1458"/>
                    <a:pt x="8161" y="1458"/>
                  </a:cubicBezTo>
                  <a:cubicBezTo>
                    <a:pt x="6820" y="1458"/>
                    <a:pt x="6236" y="1205"/>
                    <a:pt x="5445" y="862"/>
                  </a:cubicBezTo>
                  <a:cubicBezTo>
                    <a:pt x="4231" y="288"/>
                    <a:pt x="2910" y="1"/>
                    <a:pt x="15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00013" dist="28575" dir="1200000" algn="bl" rotWithShape="0">
                <a:schemeClr val="dk1">
                  <a:alpha val="49803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37"/>
            <p:cNvSpPr/>
            <p:nvPr/>
          </p:nvSpPr>
          <p:spPr>
            <a:xfrm>
              <a:off x="1283709" y="4449580"/>
              <a:ext cx="3547356" cy="97295"/>
            </a:xfrm>
            <a:custGeom>
              <a:avLst/>
              <a:gdLst/>
              <a:ahLst/>
              <a:cxnLst/>
              <a:rect l="l" t="t" r="r" b="b"/>
              <a:pathLst>
                <a:path w="67341" h="1847" extrusionOk="0">
                  <a:moveTo>
                    <a:pt x="1" y="1"/>
                  </a:moveTo>
                  <a:lnTo>
                    <a:pt x="1" y="390"/>
                  </a:lnTo>
                  <a:cubicBezTo>
                    <a:pt x="1640" y="390"/>
                    <a:pt x="2454" y="734"/>
                    <a:pt x="3291" y="1101"/>
                  </a:cubicBezTo>
                  <a:cubicBezTo>
                    <a:pt x="4127" y="1468"/>
                    <a:pt x="5010" y="1846"/>
                    <a:pt x="6729" y="1846"/>
                  </a:cubicBezTo>
                  <a:cubicBezTo>
                    <a:pt x="8449" y="1846"/>
                    <a:pt x="9320" y="1479"/>
                    <a:pt x="10168" y="1101"/>
                  </a:cubicBezTo>
                  <a:cubicBezTo>
                    <a:pt x="11016" y="734"/>
                    <a:pt x="11818" y="390"/>
                    <a:pt x="13469" y="390"/>
                  </a:cubicBezTo>
                  <a:cubicBezTo>
                    <a:pt x="15108" y="390"/>
                    <a:pt x="15922" y="734"/>
                    <a:pt x="16759" y="1101"/>
                  </a:cubicBezTo>
                  <a:cubicBezTo>
                    <a:pt x="17595" y="1468"/>
                    <a:pt x="18478" y="1846"/>
                    <a:pt x="20197" y="1846"/>
                  </a:cubicBezTo>
                  <a:cubicBezTo>
                    <a:pt x="21916" y="1846"/>
                    <a:pt x="22788" y="1479"/>
                    <a:pt x="23636" y="1101"/>
                  </a:cubicBezTo>
                  <a:cubicBezTo>
                    <a:pt x="24484" y="734"/>
                    <a:pt x="25286" y="390"/>
                    <a:pt x="26937" y="390"/>
                  </a:cubicBezTo>
                  <a:cubicBezTo>
                    <a:pt x="28576" y="390"/>
                    <a:pt x="29390" y="734"/>
                    <a:pt x="30226" y="1101"/>
                  </a:cubicBezTo>
                  <a:cubicBezTo>
                    <a:pt x="31063" y="1468"/>
                    <a:pt x="31946" y="1846"/>
                    <a:pt x="33665" y="1846"/>
                  </a:cubicBezTo>
                  <a:cubicBezTo>
                    <a:pt x="35384" y="1846"/>
                    <a:pt x="36255" y="1479"/>
                    <a:pt x="37104" y="1101"/>
                  </a:cubicBezTo>
                  <a:cubicBezTo>
                    <a:pt x="37952" y="734"/>
                    <a:pt x="38754" y="390"/>
                    <a:pt x="40405" y="390"/>
                  </a:cubicBezTo>
                  <a:cubicBezTo>
                    <a:pt x="42044" y="390"/>
                    <a:pt x="42858" y="734"/>
                    <a:pt x="43694" y="1101"/>
                  </a:cubicBezTo>
                  <a:cubicBezTo>
                    <a:pt x="44531" y="1468"/>
                    <a:pt x="45414" y="1846"/>
                    <a:pt x="47133" y="1846"/>
                  </a:cubicBezTo>
                  <a:cubicBezTo>
                    <a:pt x="48852" y="1846"/>
                    <a:pt x="49723" y="1479"/>
                    <a:pt x="50572" y="1101"/>
                  </a:cubicBezTo>
                  <a:cubicBezTo>
                    <a:pt x="51420" y="734"/>
                    <a:pt x="52222" y="390"/>
                    <a:pt x="53873" y="390"/>
                  </a:cubicBezTo>
                  <a:cubicBezTo>
                    <a:pt x="55512" y="390"/>
                    <a:pt x="56326" y="734"/>
                    <a:pt x="57162" y="1101"/>
                  </a:cubicBezTo>
                  <a:cubicBezTo>
                    <a:pt x="57999" y="1468"/>
                    <a:pt x="58882" y="1846"/>
                    <a:pt x="60601" y="1846"/>
                  </a:cubicBezTo>
                  <a:cubicBezTo>
                    <a:pt x="62320" y="1846"/>
                    <a:pt x="63191" y="1479"/>
                    <a:pt x="64040" y="1101"/>
                  </a:cubicBezTo>
                  <a:cubicBezTo>
                    <a:pt x="64888" y="734"/>
                    <a:pt x="65690" y="390"/>
                    <a:pt x="67341" y="390"/>
                  </a:cubicBezTo>
                  <a:lnTo>
                    <a:pt x="67341" y="1"/>
                  </a:lnTo>
                  <a:cubicBezTo>
                    <a:pt x="65621" y="1"/>
                    <a:pt x="64750" y="367"/>
                    <a:pt x="63902" y="746"/>
                  </a:cubicBezTo>
                  <a:cubicBezTo>
                    <a:pt x="63042" y="1113"/>
                    <a:pt x="62251" y="1456"/>
                    <a:pt x="60601" y="1456"/>
                  </a:cubicBezTo>
                  <a:cubicBezTo>
                    <a:pt x="58950" y="1456"/>
                    <a:pt x="58148" y="1101"/>
                    <a:pt x="57311" y="746"/>
                  </a:cubicBezTo>
                  <a:cubicBezTo>
                    <a:pt x="56463" y="379"/>
                    <a:pt x="55592" y="1"/>
                    <a:pt x="53873" y="1"/>
                  </a:cubicBezTo>
                  <a:cubicBezTo>
                    <a:pt x="52153" y="1"/>
                    <a:pt x="51282" y="367"/>
                    <a:pt x="50434" y="746"/>
                  </a:cubicBezTo>
                  <a:cubicBezTo>
                    <a:pt x="49574" y="1113"/>
                    <a:pt x="48784" y="1456"/>
                    <a:pt x="47133" y="1456"/>
                  </a:cubicBezTo>
                  <a:cubicBezTo>
                    <a:pt x="45482" y="1456"/>
                    <a:pt x="44680" y="1101"/>
                    <a:pt x="43843" y="746"/>
                  </a:cubicBezTo>
                  <a:cubicBezTo>
                    <a:pt x="42995" y="379"/>
                    <a:pt x="42124" y="1"/>
                    <a:pt x="40405" y="1"/>
                  </a:cubicBezTo>
                  <a:cubicBezTo>
                    <a:pt x="38685" y="1"/>
                    <a:pt x="37814" y="367"/>
                    <a:pt x="36966" y="746"/>
                  </a:cubicBezTo>
                  <a:cubicBezTo>
                    <a:pt x="36106" y="1113"/>
                    <a:pt x="35316" y="1456"/>
                    <a:pt x="33665" y="1456"/>
                  </a:cubicBezTo>
                  <a:cubicBezTo>
                    <a:pt x="32015" y="1456"/>
                    <a:pt x="31212" y="1101"/>
                    <a:pt x="30375" y="746"/>
                  </a:cubicBezTo>
                  <a:cubicBezTo>
                    <a:pt x="29527" y="379"/>
                    <a:pt x="28656" y="1"/>
                    <a:pt x="26937" y="1"/>
                  </a:cubicBezTo>
                  <a:cubicBezTo>
                    <a:pt x="25218" y="1"/>
                    <a:pt x="24346" y="367"/>
                    <a:pt x="23498" y="746"/>
                  </a:cubicBezTo>
                  <a:cubicBezTo>
                    <a:pt x="22639" y="1113"/>
                    <a:pt x="21848" y="1456"/>
                    <a:pt x="20197" y="1456"/>
                  </a:cubicBezTo>
                  <a:cubicBezTo>
                    <a:pt x="18547" y="1456"/>
                    <a:pt x="17744" y="1101"/>
                    <a:pt x="16908" y="746"/>
                  </a:cubicBezTo>
                  <a:cubicBezTo>
                    <a:pt x="16059" y="379"/>
                    <a:pt x="15188" y="1"/>
                    <a:pt x="13469" y="1"/>
                  </a:cubicBezTo>
                  <a:cubicBezTo>
                    <a:pt x="11750" y="1"/>
                    <a:pt x="10878" y="367"/>
                    <a:pt x="10030" y="746"/>
                  </a:cubicBezTo>
                  <a:cubicBezTo>
                    <a:pt x="9171" y="1113"/>
                    <a:pt x="8380" y="1456"/>
                    <a:pt x="6729" y="1456"/>
                  </a:cubicBezTo>
                  <a:cubicBezTo>
                    <a:pt x="5079" y="1456"/>
                    <a:pt x="4276" y="1101"/>
                    <a:pt x="3440" y="746"/>
                  </a:cubicBezTo>
                  <a:cubicBezTo>
                    <a:pt x="2591" y="379"/>
                    <a:pt x="1720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38"/>
          <p:cNvGrpSpPr/>
          <p:nvPr/>
        </p:nvGrpSpPr>
        <p:grpSpPr>
          <a:xfrm>
            <a:off x="1" y="4"/>
            <a:ext cx="4931036" cy="898283"/>
            <a:chOff x="0" y="3"/>
            <a:chExt cx="3698277" cy="673712"/>
          </a:xfrm>
        </p:grpSpPr>
        <p:grpSp>
          <p:nvGrpSpPr>
            <p:cNvPr id="83" name="Google Shape;83;p38"/>
            <p:cNvGrpSpPr/>
            <p:nvPr/>
          </p:nvGrpSpPr>
          <p:grpSpPr>
            <a:xfrm>
              <a:off x="0" y="3"/>
              <a:ext cx="3698277" cy="248374"/>
              <a:chOff x="1208275" y="4374041"/>
              <a:chExt cx="3698277" cy="248374"/>
            </a:xfrm>
          </p:grpSpPr>
          <p:sp>
            <p:nvSpPr>
              <p:cNvPr id="84" name="Google Shape;84;p38"/>
              <p:cNvSpPr/>
              <p:nvPr/>
            </p:nvSpPr>
            <p:spPr>
              <a:xfrm>
                <a:off x="1208275" y="4374041"/>
                <a:ext cx="3698277" cy="248374"/>
              </a:xfrm>
              <a:custGeom>
                <a:avLst/>
                <a:gdLst/>
                <a:ahLst/>
                <a:cxnLst/>
                <a:rect l="l" t="t" r="r" b="b"/>
                <a:pathLst>
                  <a:path w="70206" h="4715" extrusionOk="0">
                    <a:moveTo>
                      <a:pt x="1586" y="1"/>
                    </a:moveTo>
                    <a:cubicBezTo>
                      <a:pt x="1535" y="1"/>
                      <a:pt x="1484" y="1"/>
                      <a:pt x="1433" y="2"/>
                    </a:cubicBezTo>
                    <a:cubicBezTo>
                      <a:pt x="631" y="2"/>
                      <a:pt x="0" y="644"/>
                      <a:pt x="0" y="1435"/>
                    </a:cubicBezTo>
                    <a:lnTo>
                      <a:pt x="0" y="1813"/>
                    </a:lnTo>
                    <a:cubicBezTo>
                      <a:pt x="0" y="2604"/>
                      <a:pt x="631" y="3246"/>
                      <a:pt x="1433" y="3246"/>
                    </a:cubicBezTo>
                    <a:cubicBezTo>
                      <a:pt x="2774" y="3246"/>
                      <a:pt x="3347" y="3498"/>
                      <a:pt x="4149" y="3842"/>
                    </a:cubicBezTo>
                    <a:cubicBezTo>
                      <a:pt x="5427" y="4415"/>
                      <a:pt x="6794" y="4701"/>
                      <a:pt x="8161" y="4701"/>
                    </a:cubicBezTo>
                    <a:cubicBezTo>
                      <a:pt x="9528" y="4701"/>
                      <a:pt x="10895" y="4415"/>
                      <a:pt x="12173" y="3842"/>
                    </a:cubicBezTo>
                    <a:cubicBezTo>
                      <a:pt x="12964" y="3498"/>
                      <a:pt x="13548" y="3257"/>
                      <a:pt x="14901" y="3257"/>
                    </a:cubicBezTo>
                    <a:cubicBezTo>
                      <a:pt x="16242" y="3257"/>
                      <a:pt x="16815" y="3498"/>
                      <a:pt x="17617" y="3842"/>
                    </a:cubicBezTo>
                    <a:cubicBezTo>
                      <a:pt x="18895" y="4415"/>
                      <a:pt x="20262" y="4701"/>
                      <a:pt x="21629" y="4701"/>
                    </a:cubicBezTo>
                    <a:cubicBezTo>
                      <a:pt x="22996" y="4701"/>
                      <a:pt x="24363" y="4415"/>
                      <a:pt x="25641" y="3842"/>
                    </a:cubicBezTo>
                    <a:cubicBezTo>
                      <a:pt x="26432" y="3498"/>
                      <a:pt x="27016" y="3257"/>
                      <a:pt x="28369" y="3257"/>
                    </a:cubicBezTo>
                    <a:cubicBezTo>
                      <a:pt x="29710" y="3257"/>
                      <a:pt x="30283" y="3498"/>
                      <a:pt x="31085" y="3842"/>
                    </a:cubicBezTo>
                    <a:cubicBezTo>
                      <a:pt x="32363" y="4415"/>
                      <a:pt x="33730" y="4701"/>
                      <a:pt x="35097" y="4701"/>
                    </a:cubicBezTo>
                    <a:cubicBezTo>
                      <a:pt x="36464" y="4701"/>
                      <a:pt x="37831" y="4415"/>
                      <a:pt x="39109" y="3842"/>
                    </a:cubicBezTo>
                    <a:cubicBezTo>
                      <a:pt x="39900" y="3509"/>
                      <a:pt x="40484" y="3257"/>
                      <a:pt x="41837" y="3257"/>
                    </a:cubicBezTo>
                    <a:cubicBezTo>
                      <a:pt x="43178" y="3257"/>
                      <a:pt x="43751" y="3509"/>
                      <a:pt x="44553" y="3853"/>
                    </a:cubicBezTo>
                    <a:cubicBezTo>
                      <a:pt x="45831" y="4421"/>
                      <a:pt x="47198" y="4704"/>
                      <a:pt x="48565" y="4704"/>
                    </a:cubicBezTo>
                    <a:cubicBezTo>
                      <a:pt x="49932" y="4704"/>
                      <a:pt x="51299" y="4421"/>
                      <a:pt x="52577" y="3853"/>
                    </a:cubicBezTo>
                    <a:cubicBezTo>
                      <a:pt x="53368" y="3509"/>
                      <a:pt x="53952" y="3257"/>
                      <a:pt x="55305" y="3257"/>
                    </a:cubicBezTo>
                    <a:cubicBezTo>
                      <a:pt x="56646" y="3257"/>
                      <a:pt x="57219" y="3509"/>
                      <a:pt x="58021" y="3853"/>
                    </a:cubicBezTo>
                    <a:cubicBezTo>
                      <a:pt x="59226" y="4417"/>
                      <a:pt x="60548" y="4714"/>
                      <a:pt x="61884" y="4714"/>
                    </a:cubicBezTo>
                    <a:cubicBezTo>
                      <a:pt x="61934" y="4714"/>
                      <a:pt x="61983" y="4714"/>
                      <a:pt x="62033" y="4713"/>
                    </a:cubicBezTo>
                    <a:cubicBezTo>
                      <a:pt x="62083" y="4714"/>
                      <a:pt x="62132" y="4714"/>
                      <a:pt x="62182" y="4714"/>
                    </a:cubicBezTo>
                    <a:cubicBezTo>
                      <a:pt x="63518" y="4714"/>
                      <a:pt x="64840" y="4416"/>
                      <a:pt x="66045" y="3842"/>
                    </a:cubicBezTo>
                    <a:cubicBezTo>
                      <a:pt x="66836" y="3498"/>
                      <a:pt x="67420" y="3246"/>
                      <a:pt x="68773" y="3246"/>
                    </a:cubicBezTo>
                    <a:cubicBezTo>
                      <a:pt x="69564" y="3246"/>
                      <a:pt x="70205" y="2604"/>
                      <a:pt x="70205" y="1813"/>
                    </a:cubicBezTo>
                    <a:lnTo>
                      <a:pt x="70205" y="1435"/>
                    </a:lnTo>
                    <a:cubicBezTo>
                      <a:pt x="70205" y="644"/>
                      <a:pt x="69564" y="2"/>
                      <a:pt x="68773" y="2"/>
                    </a:cubicBezTo>
                    <a:cubicBezTo>
                      <a:pt x="68721" y="1"/>
                      <a:pt x="68670" y="1"/>
                      <a:pt x="68619" y="1"/>
                    </a:cubicBezTo>
                    <a:cubicBezTo>
                      <a:pt x="67284" y="1"/>
                      <a:pt x="65964" y="288"/>
                      <a:pt x="64761" y="862"/>
                    </a:cubicBezTo>
                    <a:cubicBezTo>
                      <a:pt x="63959" y="1205"/>
                      <a:pt x="63374" y="1458"/>
                      <a:pt x="62033" y="1458"/>
                    </a:cubicBezTo>
                    <a:cubicBezTo>
                      <a:pt x="60692" y="1458"/>
                      <a:pt x="60107" y="1205"/>
                      <a:pt x="59316" y="862"/>
                    </a:cubicBezTo>
                    <a:cubicBezTo>
                      <a:pt x="58038" y="288"/>
                      <a:pt x="56669" y="2"/>
                      <a:pt x="55300" y="2"/>
                    </a:cubicBezTo>
                    <a:cubicBezTo>
                      <a:pt x="53932" y="2"/>
                      <a:pt x="52565" y="288"/>
                      <a:pt x="51293" y="862"/>
                    </a:cubicBezTo>
                    <a:cubicBezTo>
                      <a:pt x="50491" y="1205"/>
                      <a:pt x="49906" y="1458"/>
                      <a:pt x="48565" y="1458"/>
                    </a:cubicBezTo>
                    <a:cubicBezTo>
                      <a:pt x="47224" y="1458"/>
                      <a:pt x="46639" y="1205"/>
                      <a:pt x="45848" y="862"/>
                    </a:cubicBezTo>
                    <a:cubicBezTo>
                      <a:pt x="44570" y="288"/>
                      <a:pt x="43201" y="2"/>
                      <a:pt x="41832" y="2"/>
                    </a:cubicBezTo>
                    <a:cubicBezTo>
                      <a:pt x="40464" y="2"/>
                      <a:pt x="39097" y="288"/>
                      <a:pt x="37825" y="862"/>
                    </a:cubicBezTo>
                    <a:cubicBezTo>
                      <a:pt x="37023" y="1205"/>
                      <a:pt x="36438" y="1458"/>
                      <a:pt x="35097" y="1458"/>
                    </a:cubicBezTo>
                    <a:cubicBezTo>
                      <a:pt x="33756" y="1458"/>
                      <a:pt x="33171" y="1205"/>
                      <a:pt x="32381" y="862"/>
                    </a:cubicBezTo>
                    <a:cubicBezTo>
                      <a:pt x="31103" y="288"/>
                      <a:pt x="29733" y="2"/>
                      <a:pt x="28365" y="2"/>
                    </a:cubicBezTo>
                    <a:cubicBezTo>
                      <a:pt x="26996" y="2"/>
                      <a:pt x="25629" y="288"/>
                      <a:pt x="24357" y="862"/>
                    </a:cubicBezTo>
                    <a:cubicBezTo>
                      <a:pt x="23555" y="1205"/>
                      <a:pt x="22970" y="1458"/>
                      <a:pt x="21629" y="1458"/>
                    </a:cubicBezTo>
                    <a:cubicBezTo>
                      <a:pt x="20288" y="1458"/>
                      <a:pt x="19703" y="1205"/>
                      <a:pt x="18913" y="862"/>
                    </a:cubicBezTo>
                    <a:cubicBezTo>
                      <a:pt x="17635" y="288"/>
                      <a:pt x="16265" y="2"/>
                      <a:pt x="14897" y="2"/>
                    </a:cubicBezTo>
                    <a:cubicBezTo>
                      <a:pt x="13528" y="2"/>
                      <a:pt x="12161" y="288"/>
                      <a:pt x="10889" y="862"/>
                    </a:cubicBezTo>
                    <a:cubicBezTo>
                      <a:pt x="10087" y="1205"/>
                      <a:pt x="9502" y="1458"/>
                      <a:pt x="8161" y="1458"/>
                    </a:cubicBezTo>
                    <a:cubicBezTo>
                      <a:pt x="6820" y="1458"/>
                      <a:pt x="6236" y="1205"/>
                      <a:pt x="5445" y="862"/>
                    </a:cubicBezTo>
                    <a:cubicBezTo>
                      <a:pt x="4231" y="288"/>
                      <a:pt x="2910" y="1"/>
                      <a:pt x="15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100013" dist="28575" dir="1200000" algn="bl" rotWithShape="0">
                  <a:schemeClr val="dk1">
                    <a:alpha val="49803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38"/>
              <p:cNvSpPr/>
              <p:nvPr/>
            </p:nvSpPr>
            <p:spPr>
              <a:xfrm>
                <a:off x="1283709" y="4449580"/>
                <a:ext cx="3547356" cy="97295"/>
              </a:xfrm>
              <a:custGeom>
                <a:avLst/>
                <a:gdLst/>
                <a:ahLst/>
                <a:cxnLst/>
                <a:rect l="l" t="t" r="r" b="b"/>
                <a:pathLst>
                  <a:path w="67341" h="1847" extrusionOk="0">
                    <a:moveTo>
                      <a:pt x="1" y="1"/>
                    </a:moveTo>
                    <a:lnTo>
                      <a:pt x="1" y="390"/>
                    </a:lnTo>
                    <a:cubicBezTo>
                      <a:pt x="1640" y="390"/>
                      <a:pt x="2454" y="734"/>
                      <a:pt x="3291" y="1101"/>
                    </a:cubicBezTo>
                    <a:cubicBezTo>
                      <a:pt x="4127" y="1468"/>
                      <a:pt x="5010" y="1846"/>
                      <a:pt x="6729" y="1846"/>
                    </a:cubicBezTo>
                    <a:cubicBezTo>
                      <a:pt x="8449" y="1846"/>
                      <a:pt x="9320" y="1479"/>
                      <a:pt x="10168" y="1101"/>
                    </a:cubicBezTo>
                    <a:cubicBezTo>
                      <a:pt x="11016" y="734"/>
                      <a:pt x="11818" y="390"/>
                      <a:pt x="13469" y="390"/>
                    </a:cubicBezTo>
                    <a:cubicBezTo>
                      <a:pt x="15108" y="390"/>
                      <a:pt x="15922" y="734"/>
                      <a:pt x="16759" y="1101"/>
                    </a:cubicBezTo>
                    <a:cubicBezTo>
                      <a:pt x="17595" y="1468"/>
                      <a:pt x="18478" y="1846"/>
                      <a:pt x="20197" y="1846"/>
                    </a:cubicBezTo>
                    <a:cubicBezTo>
                      <a:pt x="21916" y="1846"/>
                      <a:pt x="22788" y="1479"/>
                      <a:pt x="23636" y="1101"/>
                    </a:cubicBezTo>
                    <a:cubicBezTo>
                      <a:pt x="24484" y="734"/>
                      <a:pt x="25286" y="390"/>
                      <a:pt x="26937" y="390"/>
                    </a:cubicBezTo>
                    <a:cubicBezTo>
                      <a:pt x="28576" y="390"/>
                      <a:pt x="29390" y="734"/>
                      <a:pt x="30226" y="1101"/>
                    </a:cubicBezTo>
                    <a:cubicBezTo>
                      <a:pt x="31063" y="1468"/>
                      <a:pt x="31946" y="1846"/>
                      <a:pt x="33665" y="1846"/>
                    </a:cubicBezTo>
                    <a:cubicBezTo>
                      <a:pt x="35384" y="1846"/>
                      <a:pt x="36255" y="1479"/>
                      <a:pt x="37104" y="1101"/>
                    </a:cubicBezTo>
                    <a:cubicBezTo>
                      <a:pt x="37952" y="734"/>
                      <a:pt x="38754" y="390"/>
                      <a:pt x="40405" y="390"/>
                    </a:cubicBezTo>
                    <a:cubicBezTo>
                      <a:pt x="42044" y="390"/>
                      <a:pt x="42858" y="734"/>
                      <a:pt x="43694" y="1101"/>
                    </a:cubicBezTo>
                    <a:cubicBezTo>
                      <a:pt x="44531" y="1468"/>
                      <a:pt x="45414" y="1846"/>
                      <a:pt x="47133" y="1846"/>
                    </a:cubicBezTo>
                    <a:cubicBezTo>
                      <a:pt x="48852" y="1846"/>
                      <a:pt x="49723" y="1479"/>
                      <a:pt x="50572" y="1101"/>
                    </a:cubicBezTo>
                    <a:cubicBezTo>
                      <a:pt x="51420" y="734"/>
                      <a:pt x="52222" y="390"/>
                      <a:pt x="53873" y="390"/>
                    </a:cubicBezTo>
                    <a:cubicBezTo>
                      <a:pt x="55512" y="390"/>
                      <a:pt x="56326" y="734"/>
                      <a:pt x="57162" y="1101"/>
                    </a:cubicBezTo>
                    <a:cubicBezTo>
                      <a:pt x="57999" y="1468"/>
                      <a:pt x="58882" y="1846"/>
                      <a:pt x="60601" y="1846"/>
                    </a:cubicBezTo>
                    <a:cubicBezTo>
                      <a:pt x="62320" y="1846"/>
                      <a:pt x="63191" y="1479"/>
                      <a:pt x="64040" y="1101"/>
                    </a:cubicBezTo>
                    <a:cubicBezTo>
                      <a:pt x="64888" y="734"/>
                      <a:pt x="65690" y="390"/>
                      <a:pt x="67341" y="390"/>
                    </a:cubicBezTo>
                    <a:lnTo>
                      <a:pt x="67341" y="1"/>
                    </a:lnTo>
                    <a:cubicBezTo>
                      <a:pt x="65621" y="1"/>
                      <a:pt x="64750" y="367"/>
                      <a:pt x="63902" y="746"/>
                    </a:cubicBezTo>
                    <a:cubicBezTo>
                      <a:pt x="63042" y="1113"/>
                      <a:pt x="62251" y="1456"/>
                      <a:pt x="60601" y="1456"/>
                    </a:cubicBezTo>
                    <a:cubicBezTo>
                      <a:pt x="58950" y="1456"/>
                      <a:pt x="58148" y="1101"/>
                      <a:pt x="57311" y="746"/>
                    </a:cubicBezTo>
                    <a:cubicBezTo>
                      <a:pt x="56463" y="379"/>
                      <a:pt x="55592" y="1"/>
                      <a:pt x="53873" y="1"/>
                    </a:cubicBezTo>
                    <a:cubicBezTo>
                      <a:pt x="52153" y="1"/>
                      <a:pt x="51282" y="367"/>
                      <a:pt x="50434" y="746"/>
                    </a:cubicBezTo>
                    <a:cubicBezTo>
                      <a:pt x="49574" y="1113"/>
                      <a:pt x="48784" y="1456"/>
                      <a:pt x="47133" y="1456"/>
                    </a:cubicBezTo>
                    <a:cubicBezTo>
                      <a:pt x="45482" y="1456"/>
                      <a:pt x="44680" y="1101"/>
                      <a:pt x="43843" y="746"/>
                    </a:cubicBezTo>
                    <a:cubicBezTo>
                      <a:pt x="42995" y="379"/>
                      <a:pt x="42124" y="1"/>
                      <a:pt x="40405" y="1"/>
                    </a:cubicBezTo>
                    <a:cubicBezTo>
                      <a:pt x="38685" y="1"/>
                      <a:pt x="37814" y="367"/>
                      <a:pt x="36966" y="746"/>
                    </a:cubicBezTo>
                    <a:cubicBezTo>
                      <a:pt x="36106" y="1113"/>
                      <a:pt x="35316" y="1456"/>
                      <a:pt x="33665" y="1456"/>
                    </a:cubicBezTo>
                    <a:cubicBezTo>
                      <a:pt x="32015" y="1456"/>
                      <a:pt x="31212" y="1101"/>
                      <a:pt x="30375" y="746"/>
                    </a:cubicBezTo>
                    <a:cubicBezTo>
                      <a:pt x="29527" y="379"/>
                      <a:pt x="28656" y="1"/>
                      <a:pt x="26937" y="1"/>
                    </a:cubicBezTo>
                    <a:cubicBezTo>
                      <a:pt x="25218" y="1"/>
                      <a:pt x="24346" y="367"/>
                      <a:pt x="23498" y="746"/>
                    </a:cubicBezTo>
                    <a:cubicBezTo>
                      <a:pt x="22639" y="1113"/>
                      <a:pt x="21848" y="1456"/>
                      <a:pt x="20197" y="1456"/>
                    </a:cubicBezTo>
                    <a:cubicBezTo>
                      <a:pt x="18547" y="1456"/>
                      <a:pt x="17744" y="1101"/>
                      <a:pt x="16908" y="746"/>
                    </a:cubicBezTo>
                    <a:cubicBezTo>
                      <a:pt x="16059" y="379"/>
                      <a:pt x="15188" y="1"/>
                      <a:pt x="13469" y="1"/>
                    </a:cubicBezTo>
                    <a:cubicBezTo>
                      <a:pt x="11750" y="1"/>
                      <a:pt x="10878" y="367"/>
                      <a:pt x="10030" y="746"/>
                    </a:cubicBezTo>
                    <a:cubicBezTo>
                      <a:pt x="9171" y="1113"/>
                      <a:pt x="8380" y="1456"/>
                      <a:pt x="6729" y="1456"/>
                    </a:cubicBezTo>
                    <a:cubicBezTo>
                      <a:pt x="5079" y="1456"/>
                      <a:pt x="4276" y="1101"/>
                      <a:pt x="3440" y="746"/>
                    </a:cubicBezTo>
                    <a:cubicBezTo>
                      <a:pt x="2591" y="379"/>
                      <a:pt x="1720" y="1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6" name="Google Shape;86;p38"/>
            <p:cNvGrpSpPr/>
            <p:nvPr/>
          </p:nvGrpSpPr>
          <p:grpSpPr>
            <a:xfrm>
              <a:off x="0" y="425341"/>
              <a:ext cx="3698277" cy="248374"/>
              <a:chOff x="1208275" y="4374041"/>
              <a:chExt cx="3698277" cy="248374"/>
            </a:xfrm>
          </p:grpSpPr>
          <p:sp>
            <p:nvSpPr>
              <p:cNvPr id="87" name="Google Shape;87;p38"/>
              <p:cNvSpPr/>
              <p:nvPr/>
            </p:nvSpPr>
            <p:spPr>
              <a:xfrm>
                <a:off x="1208275" y="4374041"/>
                <a:ext cx="3698277" cy="248374"/>
              </a:xfrm>
              <a:custGeom>
                <a:avLst/>
                <a:gdLst/>
                <a:ahLst/>
                <a:cxnLst/>
                <a:rect l="l" t="t" r="r" b="b"/>
                <a:pathLst>
                  <a:path w="70206" h="4715" extrusionOk="0">
                    <a:moveTo>
                      <a:pt x="1586" y="1"/>
                    </a:moveTo>
                    <a:cubicBezTo>
                      <a:pt x="1535" y="1"/>
                      <a:pt x="1484" y="1"/>
                      <a:pt x="1433" y="2"/>
                    </a:cubicBezTo>
                    <a:cubicBezTo>
                      <a:pt x="631" y="2"/>
                      <a:pt x="0" y="644"/>
                      <a:pt x="0" y="1435"/>
                    </a:cubicBezTo>
                    <a:lnTo>
                      <a:pt x="0" y="1813"/>
                    </a:lnTo>
                    <a:cubicBezTo>
                      <a:pt x="0" y="2604"/>
                      <a:pt x="631" y="3246"/>
                      <a:pt x="1433" y="3246"/>
                    </a:cubicBezTo>
                    <a:cubicBezTo>
                      <a:pt x="2774" y="3246"/>
                      <a:pt x="3347" y="3498"/>
                      <a:pt x="4149" y="3842"/>
                    </a:cubicBezTo>
                    <a:cubicBezTo>
                      <a:pt x="5427" y="4415"/>
                      <a:pt x="6794" y="4701"/>
                      <a:pt x="8161" y="4701"/>
                    </a:cubicBezTo>
                    <a:cubicBezTo>
                      <a:pt x="9528" y="4701"/>
                      <a:pt x="10895" y="4415"/>
                      <a:pt x="12173" y="3842"/>
                    </a:cubicBezTo>
                    <a:cubicBezTo>
                      <a:pt x="12964" y="3498"/>
                      <a:pt x="13548" y="3257"/>
                      <a:pt x="14901" y="3257"/>
                    </a:cubicBezTo>
                    <a:cubicBezTo>
                      <a:pt x="16242" y="3257"/>
                      <a:pt x="16815" y="3498"/>
                      <a:pt x="17617" y="3842"/>
                    </a:cubicBezTo>
                    <a:cubicBezTo>
                      <a:pt x="18895" y="4415"/>
                      <a:pt x="20262" y="4701"/>
                      <a:pt x="21629" y="4701"/>
                    </a:cubicBezTo>
                    <a:cubicBezTo>
                      <a:pt x="22996" y="4701"/>
                      <a:pt x="24363" y="4415"/>
                      <a:pt x="25641" y="3842"/>
                    </a:cubicBezTo>
                    <a:cubicBezTo>
                      <a:pt x="26432" y="3498"/>
                      <a:pt x="27016" y="3257"/>
                      <a:pt x="28369" y="3257"/>
                    </a:cubicBezTo>
                    <a:cubicBezTo>
                      <a:pt x="29710" y="3257"/>
                      <a:pt x="30283" y="3498"/>
                      <a:pt x="31085" y="3842"/>
                    </a:cubicBezTo>
                    <a:cubicBezTo>
                      <a:pt x="32363" y="4415"/>
                      <a:pt x="33730" y="4701"/>
                      <a:pt x="35097" y="4701"/>
                    </a:cubicBezTo>
                    <a:cubicBezTo>
                      <a:pt x="36464" y="4701"/>
                      <a:pt x="37831" y="4415"/>
                      <a:pt x="39109" y="3842"/>
                    </a:cubicBezTo>
                    <a:cubicBezTo>
                      <a:pt x="39900" y="3509"/>
                      <a:pt x="40484" y="3257"/>
                      <a:pt x="41837" y="3257"/>
                    </a:cubicBezTo>
                    <a:cubicBezTo>
                      <a:pt x="43178" y="3257"/>
                      <a:pt x="43751" y="3509"/>
                      <a:pt x="44553" y="3853"/>
                    </a:cubicBezTo>
                    <a:cubicBezTo>
                      <a:pt x="45831" y="4421"/>
                      <a:pt x="47198" y="4704"/>
                      <a:pt x="48565" y="4704"/>
                    </a:cubicBezTo>
                    <a:cubicBezTo>
                      <a:pt x="49932" y="4704"/>
                      <a:pt x="51299" y="4421"/>
                      <a:pt x="52577" y="3853"/>
                    </a:cubicBezTo>
                    <a:cubicBezTo>
                      <a:pt x="53368" y="3509"/>
                      <a:pt x="53952" y="3257"/>
                      <a:pt x="55305" y="3257"/>
                    </a:cubicBezTo>
                    <a:cubicBezTo>
                      <a:pt x="56646" y="3257"/>
                      <a:pt x="57219" y="3509"/>
                      <a:pt x="58021" y="3853"/>
                    </a:cubicBezTo>
                    <a:cubicBezTo>
                      <a:pt x="59226" y="4417"/>
                      <a:pt x="60548" y="4714"/>
                      <a:pt x="61884" y="4714"/>
                    </a:cubicBezTo>
                    <a:cubicBezTo>
                      <a:pt x="61934" y="4714"/>
                      <a:pt x="61983" y="4714"/>
                      <a:pt x="62033" y="4713"/>
                    </a:cubicBezTo>
                    <a:cubicBezTo>
                      <a:pt x="62083" y="4714"/>
                      <a:pt x="62132" y="4714"/>
                      <a:pt x="62182" y="4714"/>
                    </a:cubicBezTo>
                    <a:cubicBezTo>
                      <a:pt x="63518" y="4714"/>
                      <a:pt x="64840" y="4416"/>
                      <a:pt x="66045" y="3842"/>
                    </a:cubicBezTo>
                    <a:cubicBezTo>
                      <a:pt x="66836" y="3498"/>
                      <a:pt x="67420" y="3246"/>
                      <a:pt x="68773" y="3246"/>
                    </a:cubicBezTo>
                    <a:cubicBezTo>
                      <a:pt x="69564" y="3246"/>
                      <a:pt x="70205" y="2604"/>
                      <a:pt x="70205" y="1813"/>
                    </a:cubicBezTo>
                    <a:lnTo>
                      <a:pt x="70205" y="1435"/>
                    </a:lnTo>
                    <a:cubicBezTo>
                      <a:pt x="70205" y="644"/>
                      <a:pt x="69564" y="2"/>
                      <a:pt x="68773" y="2"/>
                    </a:cubicBezTo>
                    <a:cubicBezTo>
                      <a:pt x="68721" y="1"/>
                      <a:pt x="68670" y="1"/>
                      <a:pt x="68619" y="1"/>
                    </a:cubicBezTo>
                    <a:cubicBezTo>
                      <a:pt x="67284" y="1"/>
                      <a:pt x="65964" y="288"/>
                      <a:pt x="64761" y="862"/>
                    </a:cubicBezTo>
                    <a:cubicBezTo>
                      <a:pt x="63959" y="1205"/>
                      <a:pt x="63374" y="1458"/>
                      <a:pt x="62033" y="1458"/>
                    </a:cubicBezTo>
                    <a:cubicBezTo>
                      <a:pt x="60692" y="1458"/>
                      <a:pt x="60107" y="1205"/>
                      <a:pt x="59316" y="862"/>
                    </a:cubicBezTo>
                    <a:cubicBezTo>
                      <a:pt x="58038" y="288"/>
                      <a:pt x="56669" y="2"/>
                      <a:pt x="55300" y="2"/>
                    </a:cubicBezTo>
                    <a:cubicBezTo>
                      <a:pt x="53932" y="2"/>
                      <a:pt x="52565" y="288"/>
                      <a:pt x="51293" y="862"/>
                    </a:cubicBezTo>
                    <a:cubicBezTo>
                      <a:pt x="50491" y="1205"/>
                      <a:pt x="49906" y="1458"/>
                      <a:pt x="48565" y="1458"/>
                    </a:cubicBezTo>
                    <a:cubicBezTo>
                      <a:pt x="47224" y="1458"/>
                      <a:pt x="46639" y="1205"/>
                      <a:pt x="45848" y="862"/>
                    </a:cubicBezTo>
                    <a:cubicBezTo>
                      <a:pt x="44570" y="288"/>
                      <a:pt x="43201" y="2"/>
                      <a:pt x="41832" y="2"/>
                    </a:cubicBezTo>
                    <a:cubicBezTo>
                      <a:pt x="40464" y="2"/>
                      <a:pt x="39097" y="288"/>
                      <a:pt x="37825" y="862"/>
                    </a:cubicBezTo>
                    <a:cubicBezTo>
                      <a:pt x="37023" y="1205"/>
                      <a:pt x="36438" y="1458"/>
                      <a:pt x="35097" y="1458"/>
                    </a:cubicBezTo>
                    <a:cubicBezTo>
                      <a:pt x="33756" y="1458"/>
                      <a:pt x="33171" y="1205"/>
                      <a:pt x="32381" y="862"/>
                    </a:cubicBezTo>
                    <a:cubicBezTo>
                      <a:pt x="31103" y="288"/>
                      <a:pt x="29733" y="2"/>
                      <a:pt x="28365" y="2"/>
                    </a:cubicBezTo>
                    <a:cubicBezTo>
                      <a:pt x="26996" y="2"/>
                      <a:pt x="25629" y="288"/>
                      <a:pt x="24357" y="862"/>
                    </a:cubicBezTo>
                    <a:cubicBezTo>
                      <a:pt x="23555" y="1205"/>
                      <a:pt x="22970" y="1458"/>
                      <a:pt x="21629" y="1458"/>
                    </a:cubicBezTo>
                    <a:cubicBezTo>
                      <a:pt x="20288" y="1458"/>
                      <a:pt x="19703" y="1205"/>
                      <a:pt x="18913" y="862"/>
                    </a:cubicBezTo>
                    <a:cubicBezTo>
                      <a:pt x="17635" y="288"/>
                      <a:pt x="16265" y="2"/>
                      <a:pt x="14897" y="2"/>
                    </a:cubicBezTo>
                    <a:cubicBezTo>
                      <a:pt x="13528" y="2"/>
                      <a:pt x="12161" y="288"/>
                      <a:pt x="10889" y="862"/>
                    </a:cubicBezTo>
                    <a:cubicBezTo>
                      <a:pt x="10087" y="1205"/>
                      <a:pt x="9502" y="1458"/>
                      <a:pt x="8161" y="1458"/>
                    </a:cubicBezTo>
                    <a:cubicBezTo>
                      <a:pt x="6820" y="1458"/>
                      <a:pt x="6236" y="1205"/>
                      <a:pt x="5445" y="862"/>
                    </a:cubicBezTo>
                    <a:cubicBezTo>
                      <a:pt x="4231" y="288"/>
                      <a:pt x="2910" y="1"/>
                      <a:pt x="15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100013" dist="28575" dir="1200000" algn="bl" rotWithShape="0">
                  <a:schemeClr val="dk1">
                    <a:alpha val="49803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38"/>
              <p:cNvSpPr/>
              <p:nvPr/>
            </p:nvSpPr>
            <p:spPr>
              <a:xfrm>
                <a:off x="1283709" y="4449580"/>
                <a:ext cx="3547356" cy="97295"/>
              </a:xfrm>
              <a:custGeom>
                <a:avLst/>
                <a:gdLst/>
                <a:ahLst/>
                <a:cxnLst/>
                <a:rect l="l" t="t" r="r" b="b"/>
                <a:pathLst>
                  <a:path w="67341" h="1847" extrusionOk="0">
                    <a:moveTo>
                      <a:pt x="1" y="1"/>
                    </a:moveTo>
                    <a:lnTo>
                      <a:pt x="1" y="390"/>
                    </a:lnTo>
                    <a:cubicBezTo>
                      <a:pt x="1640" y="390"/>
                      <a:pt x="2454" y="734"/>
                      <a:pt x="3291" y="1101"/>
                    </a:cubicBezTo>
                    <a:cubicBezTo>
                      <a:pt x="4127" y="1468"/>
                      <a:pt x="5010" y="1846"/>
                      <a:pt x="6729" y="1846"/>
                    </a:cubicBezTo>
                    <a:cubicBezTo>
                      <a:pt x="8449" y="1846"/>
                      <a:pt x="9320" y="1479"/>
                      <a:pt x="10168" y="1101"/>
                    </a:cubicBezTo>
                    <a:cubicBezTo>
                      <a:pt x="11016" y="734"/>
                      <a:pt x="11818" y="390"/>
                      <a:pt x="13469" y="390"/>
                    </a:cubicBezTo>
                    <a:cubicBezTo>
                      <a:pt x="15108" y="390"/>
                      <a:pt x="15922" y="734"/>
                      <a:pt x="16759" y="1101"/>
                    </a:cubicBezTo>
                    <a:cubicBezTo>
                      <a:pt x="17595" y="1468"/>
                      <a:pt x="18478" y="1846"/>
                      <a:pt x="20197" y="1846"/>
                    </a:cubicBezTo>
                    <a:cubicBezTo>
                      <a:pt x="21916" y="1846"/>
                      <a:pt x="22788" y="1479"/>
                      <a:pt x="23636" y="1101"/>
                    </a:cubicBezTo>
                    <a:cubicBezTo>
                      <a:pt x="24484" y="734"/>
                      <a:pt x="25286" y="390"/>
                      <a:pt x="26937" y="390"/>
                    </a:cubicBezTo>
                    <a:cubicBezTo>
                      <a:pt x="28576" y="390"/>
                      <a:pt x="29390" y="734"/>
                      <a:pt x="30226" y="1101"/>
                    </a:cubicBezTo>
                    <a:cubicBezTo>
                      <a:pt x="31063" y="1468"/>
                      <a:pt x="31946" y="1846"/>
                      <a:pt x="33665" y="1846"/>
                    </a:cubicBezTo>
                    <a:cubicBezTo>
                      <a:pt x="35384" y="1846"/>
                      <a:pt x="36255" y="1479"/>
                      <a:pt x="37104" y="1101"/>
                    </a:cubicBezTo>
                    <a:cubicBezTo>
                      <a:pt x="37952" y="734"/>
                      <a:pt x="38754" y="390"/>
                      <a:pt x="40405" y="390"/>
                    </a:cubicBezTo>
                    <a:cubicBezTo>
                      <a:pt x="42044" y="390"/>
                      <a:pt x="42858" y="734"/>
                      <a:pt x="43694" y="1101"/>
                    </a:cubicBezTo>
                    <a:cubicBezTo>
                      <a:pt x="44531" y="1468"/>
                      <a:pt x="45414" y="1846"/>
                      <a:pt x="47133" y="1846"/>
                    </a:cubicBezTo>
                    <a:cubicBezTo>
                      <a:pt x="48852" y="1846"/>
                      <a:pt x="49723" y="1479"/>
                      <a:pt x="50572" y="1101"/>
                    </a:cubicBezTo>
                    <a:cubicBezTo>
                      <a:pt x="51420" y="734"/>
                      <a:pt x="52222" y="390"/>
                      <a:pt x="53873" y="390"/>
                    </a:cubicBezTo>
                    <a:cubicBezTo>
                      <a:pt x="55512" y="390"/>
                      <a:pt x="56326" y="734"/>
                      <a:pt x="57162" y="1101"/>
                    </a:cubicBezTo>
                    <a:cubicBezTo>
                      <a:pt x="57999" y="1468"/>
                      <a:pt x="58882" y="1846"/>
                      <a:pt x="60601" y="1846"/>
                    </a:cubicBezTo>
                    <a:cubicBezTo>
                      <a:pt x="62320" y="1846"/>
                      <a:pt x="63191" y="1479"/>
                      <a:pt x="64040" y="1101"/>
                    </a:cubicBezTo>
                    <a:cubicBezTo>
                      <a:pt x="64888" y="734"/>
                      <a:pt x="65690" y="390"/>
                      <a:pt x="67341" y="390"/>
                    </a:cubicBezTo>
                    <a:lnTo>
                      <a:pt x="67341" y="1"/>
                    </a:lnTo>
                    <a:cubicBezTo>
                      <a:pt x="65621" y="1"/>
                      <a:pt x="64750" y="367"/>
                      <a:pt x="63902" y="746"/>
                    </a:cubicBezTo>
                    <a:cubicBezTo>
                      <a:pt x="63042" y="1113"/>
                      <a:pt x="62251" y="1456"/>
                      <a:pt x="60601" y="1456"/>
                    </a:cubicBezTo>
                    <a:cubicBezTo>
                      <a:pt x="58950" y="1456"/>
                      <a:pt x="58148" y="1101"/>
                      <a:pt x="57311" y="746"/>
                    </a:cubicBezTo>
                    <a:cubicBezTo>
                      <a:pt x="56463" y="379"/>
                      <a:pt x="55592" y="1"/>
                      <a:pt x="53873" y="1"/>
                    </a:cubicBezTo>
                    <a:cubicBezTo>
                      <a:pt x="52153" y="1"/>
                      <a:pt x="51282" y="367"/>
                      <a:pt x="50434" y="746"/>
                    </a:cubicBezTo>
                    <a:cubicBezTo>
                      <a:pt x="49574" y="1113"/>
                      <a:pt x="48784" y="1456"/>
                      <a:pt x="47133" y="1456"/>
                    </a:cubicBezTo>
                    <a:cubicBezTo>
                      <a:pt x="45482" y="1456"/>
                      <a:pt x="44680" y="1101"/>
                      <a:pt x="43843" y="746"/>
                    </a:cubicBezTo>
                    <a:cubicBezTo>
                      <a:pt x="42995" y="379"/>
                      <a:pt x="42124" y="1"/>
                      <a:pt x="40405" y="1"/>
                    </a:cubicBezTo>
                    <a:cubicBezTo>
                      <a:pt x="38685" y="1"/>
                      <a:pt x="37814" y="367"/>
                      <a:pt x="36966" y="746"/>
                    </a:cubicBezTo>
                    <a:cubicBezTo>
                      <a:pt x="36106" y="1113"/>
                      <a:pt x="35316" y="1456"/>
                      <a:pt x="33665" y="1456"/>
                    </a:cubicBezTo>
                    <a:cubicBezTo>
                      <a:pt x="32015" y="1456"/>
                      <a:pt x="31212" y="1101"/>
                      <a:pt x="30375" y="746"/>
                    </a:cubicBezTo>
                    <a:cubicBezTo>
                      <a:pt x="29527" y="379"/>
                      <a:pt x="28656" y="1"/>
                      <a:pt x="26937" y="1"/>
                    </a:cubicBezTo>
                    <a:cubicBezTo>
                      <a:pt x="25218" y="1"/>
                      <a:pt x="24346" y="367"/>
                      <a:pt x="23498" y="746"/>
                    </a:cubicBezTo>
                    <a:cubicBezTo>
                      <a:pt x="22639" y="1113"/>
                      <a:pt x="21848" y="1456"/>
                      <a:pt x="20197" y="1456"/>
                    </a:cubicBezTo>
                    <a:cubicBezTo>
                      <a:pt x="18547" y="1456"/>
                      <a:pt x="17744" y="1101"/>
                      <a:pt x="16908" y="746"/>
                    </a:cubicBezTo>
                    <a:cubicBezTo>
                      <a:pt x="16059" y="379"/>
                      <a:pt x="15188" y="1"/>
                      <a:pt x="13469" y="1"/>
                    </a:cubicBezTo>
                    <a:cubicBezTo>
                      <a:pt x="11750" y="1"/>
                      <a:pt x="10878" y="367"/>
                      <a:pt x="10030" y="746"/>
                    </a:cubicBezTo>
                    <a:cubicBezTo>
                      <a:pt x="9171" y="1113"/>
                      <a:pt x="8380" y="1456"/>
                      <a:pt x="6729" y="1456"/>
                    </a:cubicBezTo>
                    <a:cubicBezTo>
                      <a:pt x="5079" y="1456"/>
                      <a:pt x="4276" y="1101"/>
                      <a:pt x="3440" y="746"/>
                    </a:cubicBezTo>
                    <a:cubicBezTo>
                      <a:pt x="2591" y="379"/>
                      <a:pt x="1720" y="1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89" name="Google Shape;89;p38"/>
          <p:cNvGrpSpPr/>
          <p:nvPr/>
        </p:nvGrpSpPr>
        <p:grpSpPr>
          <a:xfrm>
            <a:off x="10340313" y="5085961"/>
            <a:ext cx="1488511" cy="1356001"/>
            <a:chOff x="460100" y="3871163"/>
            <a:chExt cx="449050" cy="409075"/>
          </a:xfrm>
        </p:grpSpPr>
        <p:sp>
          <p:nvSpPr>
            <p:cNvPr id="90" name="Google Shape;90;p38"/>
            <p:cNvSpPr/>
            <p:nvPr/>
          </p:nvSpPr>
          <p:spPr>
            <a:xfrm>
              <a:off x="460100" y="3871163"/>
              <a:ext cx="449050" cy="409075"/>
            </a:xfrm>
            <a:custGeom>
              <a:avLst/>
              <a:gdLst/>
              <a:ahLst/>
              <a:cxnLst/>
              <a:rect l="l" t="t" r="r" b="b"/>
              <a:pathLst>
                <a:path w="17962" h="16363" extrusionOk="0">
                  <a:moveTo>
                    <a:pt x="8987" y="1"/>
                  </a:moveTo>
                  <a:cubicBezTo>
                    <a:pt x="6892" y="1"/>
                    <a:pt x="4797" y="800"/>
                    <a:pt x="3198" y="2399"/>
                  </a:cubicBezTo>
                  <a:cubicBezTo>
                    <a:pt x="0" y="5586"/>
                    <a:pt x="0" y="10767"/>
                    <a:pt x="3198" y="13965"/>
                  </a:cubicBezTo>
                  <a:cubicBezTo>
                    <a:pt x="4797" y="15563"/>
                    <a:pt x="6892" y="16363"/>
                    <a:pt x="8987" y="16363"/>
                  </a:cubicBezTo>
                  <a:cubicBezTo>
                    <a:pt x="11081" y="16363"/>
                    <a:pt x="13176" y="15563"/>
                    <a:pt x="14775" y="13965"/>
                  </a:cubicBezTo>
                  <a:cubicBezTo>
                    <a:pt x="17961" y="10767"/>
                    <a:pt x="17961" y="5586"/>
                    <a:pt x="14775" y="2399"/>
                  </a:cubicBezTo>
                  <a:cubicBezTo>
                    <a:pt x="13176" y="800"/>
                    <a:pt x="11081" y="1"/>
                    <a:pt x="89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00013" dist="57150" dir="2220000" algn="bl" rotWithShape="0">
                <a:schemeClr val="dk1">
                  <a:alpha val="28627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vi-VN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38"/>
            <p:cNvSpPr/>
            <p:nvPr/>
          </p:nvSpPr>
          <p:spPr>
            <a:xfrm>
              <a:off x="500500" y="3913388"/>
              <a:ext cx="368525" cy="324525"/>
            </a:xfrm>
            <a:custGeom>
              <a:avLst/>
              <a:gdLst/>
              <a:ahLst/>
              <a:cxnLst/>
              <a:rect l="l" t="t" r="r" b="b"/>
              <a:pathLst>
                <a:path w="14741" h="12981" extrusionOk="0">
                  <a:moveTo>
                    <a:pt x="7358" y="1"/>
                  </a:moveTo>
                  <a:cubicBezTo>
                    <a:pt x="6532" y="1"/>
                    <a:pt x="5694" y="159"/>
                    <a:pt x="4883" y="492"/>
                  </a:cubicBezTo>
                  <a:cubicBezTo>
                    <a:pt x="1571" y="1868"/>
                    <a:pt x="1" y="5662"/>
                    <a:pt x="1376" y="8974"/>
                  </a:cubicBezTo>
                  <a:cubicBezTo>
                    <a:pt x="2413" y="11473"/>
                    <a:pt x="4826" y="12980"/>
                    <a:pt x="7371" y="12980"/>
                  </a:cubicBezTo>
                  <a:cubicBezTo>
                    <a:pt x="8200" y="12980"/>
                    <a:pt x="9044" y="12820"/>
                    <a:pt x="9858" y="12482"/>
                  </a:cubicBezTo>
                  <a:cubicBezTo>
                    <a:pt x="13159" y="11118"/>
                    <a:pt x="14741" y="7312"/>
                    <a:pt x="13365" y="4011"/>
                  </a:cubicBezTo>
                  <a:cubicBezTo>
                    <a:pt x="12326" y="1509"/>
                    <a:pt x="9907" y="1"/>
                    <a:pt x="7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" name="Google Shape;92;p38"/>
          <p:cNvGrpSpPr/>
          <p:nvPr/>
        </p:nvGrpSpPr>
        <p:grpSpPr>
          <a:xfrm rot="5400000" flipH="1">
            <a:off x="10849788" y="151457"/>
            <a:ext cx="1521897" cy="1162524"/>
            <a:chOff x="685050" y="2154763"/>
            <a:chExt cx="431850" cy="329875"/>
          </a:xfrm>
        </p:grpSpPr>
        <p:sp>
          <p:nvSpPr>
            <p:cNvPr id="93" name="Google Shape;93;p38"/>
            <p:cNvSpPr/>
            <p:nvPr/>
          </p:nvSpPr>
          <p:spPr>
            <a:xfrm>
              <a:off x="685050" y="2154763"/>
              <a:ext cx="431850" cy="329875"/>
            </a:xfrm>
            <a:custGeom>
              <a:avLst/>
              <a:gdLst/>
              <a:ahLst/>
              <a:cxnLst/>
              <a:rect l="l" t="t" r="r" b="b"/>
              <a:pathLst>
                <a:path w="17274" h="13195" extrusionOk="0">
                  <a:moveTo>
                    <a:pt x="7716" y="0"/>
                  </a:moveTo>
                  <a:cubicBezTo>
                    <a:pt x="4775" y="0"/>
                    <a:pt x="1917" y="1555"/>
                    <a:pt x="378" y="4311"/>
                  </a:cubicBezTo>
                  <a:cubicBezTo>
                    <a:pt x="0" y="4999"/>
                    <a:pt x="252" y="5882"/>
                    <a:pt x="940" y="6260"/>
                  </a:cubicBezTo>
                  <a:lnTo>
                    <a:pt x="13078" y="13011"/>
                  </a:lnTo>
                  <a:cubicBezTo>
                    <a:pt x="13296" y="13126"/>
                    <a:pt x="13537" y="13183"/>
                    <a:pt x="13778" y="13195"/>
                  </a:cubicBezTo>
                  <a:cubicBezTo>
                    <a:pt x="14293" y="13183"/>
                    <a:pt x="14775" y="12908"/>
                    <a:pt x="15027" y="12450"/>
                  </a:cubicBezTo>
                  <a:cubicBezTo>
                    <a:pt x="17273" y="8403"/>
                    <a:pt x="15818" y="3303"/>
                    <a:pt x="11772" y="1056"/>
                  </a:cubicBezTo>
                  <a:cubicBezTo>
                    <a:pt x="10486" y="340"/>
                    <a:pt x="9092" y="0"/>
                    <a:pt x="77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71450" dist="57150" dir="4800000" algn="bl" rotWithShape="0">
                <a:schemeClr val="dk1">
                  <a:alpha val="49803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38"/>
            <p:cNvSpPr/>
            <p:nvPr/>
          </p:nvSpPr>
          <p:spPr>
            <a:xfrm>
              <a:off x="722300" y="2190288"/>
              <a:ext cx="350175" cy="257950"/>
            </a:xfrm>
            <a:custGeom>
              <a:avLst/>
              <a:gdLst/>
              <a:ahLst/>
              <a:cxnLst/>
              <a:rect l="l" t="t" r="r" b="b"/>
              <a:pathLst>
                <a:path w="14007" h="10318" extrusionOk="0">
                  <a:moveTo>
                    <a:pt x="6082" y="1"/>
                  </a:moveTo>
                  <a:cubicBezTo>
                    <a:pt x="3643" y="1"/>
                    <a:pt x="1273" y="1286"/>
                    <a:pt x="0" y="3567"/>
                  </a:cubicBezTo>
                  <a:lnTo>
                    <a:pt x="12150" y="10318"/>
                  </a:lnTo>
                  <a:cubicBezTo>
                    <a:pt x="14007" y="6960"/>
                    <a:pt x="12803" y="2741"/>
                    <a:pt x="9445" y="873"/>
                  </a:cubicBezTo>
                  <a:cubicBezTo>
                    <a:pt x="8379" y="282"/>
                    <a:pt x="7223" y="1"/>
                    <a:pt x="60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38"/>
            <p:cNvSpPr/>
            <p:nvPr/>
          </p:nvSpPr>
          <p:spPr>
            <a:xfrm>
              <a:off x="753250" y="2221563"/>
              <a:ext cx="117500" cy="131550"/>
            </a:xfrm>
            <a:custGeom>
              <a:avLst/>
              <a:gdLst/>
              <a:ahLst/>
              <a:cxnLst/>
              <a:rect l="l" t="t" r="r" b="b"/>
              <a:pathLst>
                <a:path w="4700" h="5262" extrusionOk="0">
                  <a:moveTo>
                    <a:pt x="3198" y="0"/>
                  </a:moveTo>
                  <a:cubicBezTo>
                    <a:pt x="1834" y="436"/>
                    <a:pt x="688" y="1387"/>
                    <a:pt x="0" y="2648"/>
                  </a:cubicBezTo>
                  <a:lnTo>
                    <a:pt x="4700" y="5262"/>
                  </a:lnTo>
                  <a:lnTo>
                    <a:pt x="31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38"/>
            <p:cNvSpPr/>
            <p:nvPr/>
          </p:nvSpPr>
          <p:spPr>
            <a:xfrm>
              <a:off x="841200" y="2214163"/>
              <a:ext cx="102325" cy="133800"/>
            </a:xfrm>
            <a:custGeom>
              <a:avLst/>
              <a:gdLst/>
              <a:ahLst/>
              <a:cxnLst/>
              <a:rect l="l" t="t" r="r" b="b"/>
              <a:pathLst>
                <a:path w="4093" h="5352" extrusionOk="0">
                  <a:moveTo>
                    <a:pt x="1471" y="0"/>
                  </a:moveTo>
                  <a:cubicBezTo>
                    <a:pt x="979" y="0"/>
                    <a:pt x="485" y="64"/>
                    <a:pt x="1" y="193"/>
                  </a:cubicBezTo>
                  <a:lnTo>
                    <a:pt x="1480" y="5351"/>
                  </a:lnTo>
                  <a:lnTo>
                    <a:pt x="4093" y="640"/>
                  </a:lnTo>
                  <a:cubicBezTo>
                    <a:pt x="3276" y="217"/>
                    <a:pt x="2377" y="0"/>
                    <a:pt x="14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38"/>
            <p:cNvSpPr/>
            <p:nvPr/>
          </p:nvSpPr>
          <p:spPr>
            <a:xfrm>
              <a:off x="883325" y="2234163"/>
              <a:ext cx="131850" cy="121525"/>
            </a:xfrm>
            <a:custGeom>
              <a:avLst/>
              <a:gdLst/>
              <a:ahLst/>
              <a:cxnLst/>
              <a:rect l="l" t="t" r="r" b="b"/>
              <a:pathLst>
                <a:path w="5274" h="4861" extrusionOk="0">
                  <a:moveTo>
                    <a:pt x="2694" y="1"/>
                  </a:moveTo>
                  <a:lnTo>
                    <a:pt x="1" y="4861"/>
                  </a:lnTo>
                  <a:lnTo>
                    <a:pt x="5273" y="3359"/>
                  </a:lnTo>
                  <a:cubicBezTo>
                    <a:pt x="4872" y="1949"/>
                    <a:pt x="3955" y="746"/>
                    <a:pt x="26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38"/>
            <p:cNvSpPr/>
            <p:nvPr/>
          </p:nvSpPr>
          <p:spPr>
            <a:xfrm>
              <a:off x="888775" y="2326163"/>
              <a:ext cx="136150" cy="100300"/>
            </a:xfrm>
            <a:custGeom>
              <a:avLst/>
              <a:gdLst/>
              <a:ahLst/>
              <a:cxnLst/>
              <a:rect l="l" t="t" r="r" b="b"/>
              <a:pathLst>
                <a:path w="5446" h="4012" extrusionOk="0">
                  <a:moveTo>
                    <a:pt x="5136" y="0"/>
                  </a:moveTo>
                  <a:lnTo>
                    <a:pt x="1" y="1467"/>
                  </a:lnTo>
                  <a:lnTo>
                    <a:pt x="4563" y="4012"/>
                  </a:lnTo>
                  <a:cubicBezTo>
                    <a:pt x="5239" y="2785"/>
                    <a:pt x="5445" y="1364"/>
                    <a:pt x="51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" name="Google Shape;99;p38"/>
          <p:cNvGrpSpPr/>
          <p:nvPr/>
        </p:nvGrpSpPr>
        <p:grpSpPr>
          <a:xfrm rot="-5400000" flipH="1">
            <a:off x="-179679" y="5515790"/>
            <a:ext cx="1521897" cy="1162524"/>
            <a:chOff x="685050" y="2154763"/>
            <a:chExt cx="431850" cy="329875"/>
          </a:xfrm>
        </p:grpSpPr>
        <p:sp>
          <p:nvSpPr>
            <p:cNvPr id="100" name="Google Shape;100;p38"/>
            <p:cNvSpPr/>
            <p:nvPr/>
          </p:nvSpPr>
          <p:spPr>
            <a:xfrm>
              <a:off x="685050" y="2154763"/>
              <a:ext cx="431850" cy="329875"/>
            </a:xfrm>
            <a:custGeom>
              <a:avLst/>
              <a:gdLst/>
              <a:ahLst/>
              <a:cxnLst/>
              <a:rect l="l" t="t" r="r" b="b"/>
              <a:pathLst>
                <a:path w="17274" h="13195" extrusionOk="0">
                  <a:moveTo>
                    <a:pt x="7716" y="0"/>
                  </a:moveTo>
                  <a:cubicBezTo>
                    <a:pt x="4775" y="0"/>
                    <a:pt x="1917" y="1555"/>
                    <a:pt x="378" y="4311"/>
                  </a:cubicBezTo>
                  <a:cubicBezTo>
                    <a:pt x="0" y="4999"/>
                    <a:pt x="252" y="5882"/>
                    <a:pt x="940" y="6260"/>
                  </a:cubicBezTo>
                  <a:lnTo>
                    <a:pt x="13078" y="13011"/>
                  </a:lnTo>
                  <a:cubicBezTo>
                    <a:pt x="13296" y="13126"/>
                    <a:pt x="13537" y="13183"/>
                    <a:pt x="13778" y="13195"/>
                  </a:cubicBezTo>
                  <a:cubicBezTo>
                    <a:pt x="14293" y="13183"/>
                    <a:pt x="14775" y="12908"/>
                    <a:pt x="15027" y="12450"/>
                  </a:cubicBezTo>
                  <a:cubicBezTo>
                    <a:pt x="17273" y="8403"/>
                    <a:pt x="15818" y="3303"/>
                    <a:pt x="11772" y="1056"/>
                  </a:cubicBezTo>
                  <a:cubicBezTo>
                    <a:pt x="10486" y="340"/>
                    <a:pt x="9092" y="0"/>
                    <a:pt x="77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71450" dist="57150" dir="4800000" algn="bl" rotWithShape="0">
                <a:schemeClr val="dk1">
                  <a:alpha val="49803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38"/>
            <p:cNvSpPr/>
            <p:nvPr/>
          </p:nvSpPr>
          <p:spPr>
            <a:xfrm>
              <a:off x="722300" y="2190288"/>
              <a:ext cx="350175" cy="257950"/>
            </a:xfrm>
            <a:custGeom>
              <a:avLst/>
              <a:gdLst/>
              <a:ahLst/>
              <a:cxnLst/>
              <a:rect l="l" t="t" r="r" b="b"/>
              <a:pathLst>
                <a:path w="14007" h="10318" extrusionOk="0">
                  <a:moveTo>
                    <a:pt x="6082" y="1"/>
                  </a:moveTo>
                  <a:cubicBezTo>
                    <a:pt x="3643" y="1"/>
                    <a:pt x="1273" y="1286"/>
                    <a:pt x="0" y="3567"/>
                  </a:cubicBezTo>
                  <a:lnTo>
                    <a:pt x="12150" y="10318"/>
                  </a:lnTo>
                  <a:cubicBezTo>
                    <a:pt x="14007" y="6960"/>
                    <a:pt x="12803" y="2741"/>
                    <a:pt x="9445" y="873"/>
                  </a:cubicBezTo>
                  <a:cubicBezTo>
                    <a:pt x="8379" y="282"/>
                    <a:pt x="7223" y="1"/>
                    <a:pt x="60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38"/>
            <p:cNvSpPr/>
            <p:nvPr/>
          </p:nvSpPr>
          <p:spPr>
            <a:xfrm>
              <a:off x="753250" y="2221563"/>
              <a:ext cx="117500" cy="131550"/>
            </a:xfrm>
            <a:custGeom>
              <a:avLst/>
              <a:gdLst/>
              <a:ahLst/>
              <a:cxnLst/>
              <a:rect l="l" t="t" r="r" b="b"/>
              <a:pathLst>
                <a:path w="4700" h="5262" extrusionOk="0">
                  <a:moveTo>
                    <a:pt x="3198" y="0"/>
                  </a:moveTo>
                  <a:cubicBezTo>
                    <a:pt x="1834" y="436"/>
                    <a:pt x="688" y="1387"/>
                    <a:pt x="0" y="2648"/>
                  </a:cubicBezTo>
                  <a:lnTo>
                    <a:pt x="4700" y="5262"/>
                  </a:lnTo>
                  <a:lnTo>
                    <a:pt x="31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38"/>
            <p:cNvSpPr/>
            <p:nvPr/>
          </p:nvSpPr>
          <p:spPr>
            <a:xfrm>
              <a:off x="841200" y="2214163"/>
              <a:ext cx="102325" cy="133800"/>
            </a:xfrm>
            <a:custGeom>
              <a:avLst/>
              <a:gdLst/>
              <a:ahLst/>
              <a:cxnLst/>
              <a:rect l="l" t="t" r="r" b="b"/>
              <a:pathLst>
                <a:path w="4093" h="5352" extrusionOk="0">
                  <a:moveTo>
                    <a:pt x="1471" y="0"/>
                  </a:moveTo>
                  <a:cubicBezTo>
                    <a:pt x="979" y="0"/>
                    <a:pt x="485" y="64"/>
                    <a:pt x="1" y="193"/>
                  </a:cubicBezTo>
                  <a:lnTo>
                    <a:pt x="1480" y="5351"/>
                  </a:lnTo>
                  <a:lnTo>
                    <a:pt x="4093" y="640"/>
                  </a:lnTo>
                  <a:cubicBezTo>
                    <a:pt x="3276" y="217"/>
                    <a:pt x="2377" y="0"/>
                    <a:pt x="14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38"/>
            <p:cNvSpPr/>
            <p:nvPr/>
          </p:nvSpPr>
          <p:spPr>
            <a:xfrm>
              <a:off x="883325" y="2234163"/>
              <a:ext cx="131850" cy="121525"/>
            </a:xfrm>
            <a:custGeom>
              <a:avLst/>
              <a:gdLst/>
              <a:ahLst/>
              <a:cxnLst/>
              <a:rect l="l" t="t" r="r" b="b"/>
              <a:pathLst>
                <a:path w="5274" h="4861" extrusionOk="0">
                  <a:moveTo>
                    <a:pt x="2694" y="1"/>
                  </a:moveTo>
                  <a:lnTo>
                    <a:pt x="1" y="4861"/>
                  </a:lnTo>
                  <a:lnTo>
                    <a:pt x="5273" y="3359"/>
                  </a:lnTo>
                  <a:cubicBezTo>
                    <a:pt x="4872" y="1949"/>
                    <a:pt x="3955" y="746"/>
                    <a:pt x="26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38"/>
            <p:cNvSpPr/>
            <p:nvPr/>
          </p:nvSpPr>
          <p:spPr>
            <a:xfrm>
              <a:off x="888775" y="2326163"/>
              <a:ext cx="136150" cy="100300"/>
            </a:xfrm>
            <a:custGeom>
              <a:avLst/>
              <a:gdLst/>
              <a:ahLst/>
              <a:cxnLst/>
              <a:rect l="l" t="t" r="r" b="b"/>
              <a:pathLst>
                <a:path w="5446" h="4012" extrusionOk="0">
                  <a:moveTo>
                    <a:pt x="5136" y="0"/>
                  </a:moveTo>
                  <a:lnTo>
                    <a:pt x="1" y="1467"/>
                  </a:lnTo>
                  <a:lnTo>
                    <a:pt x="4563" y="4012"/>
                  </a:lnTo>
                  <a:cubicBezTo>
                    <a:pt x="5239" y="2785"/>
                    <a:pt x="5445" y="1364"/>
                    <a:pt x="51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-V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/>
        </p:nvSpPr>
        <p:spPr>
          <a:xfrm>
            <a:off x="0" y="-27349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www.9slide.vn</a:t>
            </a:r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-V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500"/>
              <a:buFont typeface="Paytone One"/>
              <a:buNone/>
              <a:defRPr sz="3500" b="0" i="0" u="none" strike="noStrike" cap="none">
                <a:solidFill>
                  <a:schemeClr val="accent2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Paytone One"/>
              <a:buNone/>
              <a:defRPr sz="3500" b="0" i="0" u="none" strike="noStrike" cap="none">
                <a:solidFill>
                  <a:schemeClr val="lt2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Paytone One"/>
              <a:buNone/>
              <a:defRPr sz="3500" b="0" i="0" u="none" strike="noStrike" cap="none">
                <a:solidFill>
                  <a:schemeClr val="lt2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Paytone One"/>
              <a:buNone/>
              <a:defRPr sz="3500" b="0" i="0" u="none" strike="noStrike" cap="none">
                <a:solidFill>
                  <a:schemeClr val="lt2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Paytone One"/>
              <a:buNone/>
              <a:defRPr sz="3500" b="0" i="0" u="none" strike="noStrike" cap="none">
                <a:solidFill>
                  <a:schemeClr val="lt2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Paytone One"/>
              <a:buNone/>
              <a:defRPr sz="3500" b="0" i="0" u="none" strike="noStrike" cap="none">
                <a:solidFill>
                  <a:schemeClr val="lt2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Paytone One"/>
              <a:buNone/>
              <a:defRPr sz="3500" b="0" i="0" u="none" strike="noStrike" cap="none">
                <a:solidFill>
                  <a:schemeClr val="lt2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Paytone One"/>
              <a:buNone/>
              <a:defRPr sz="3500" b="0" i="0" u="none" strike="noStrike" cap="none">
                <a:solidFill>
                  <a:schemeClr val="lt2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Paytone One"/>
              <a:buNone/>
              <a:defRPr sz="3500" b="0" i="0" u="none" strike="noStrike" cap="none">
                <a:solidFill>
                  <a:schemeClr val="lt2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28" name="Google Shape;28;p2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 sz="1867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 sz="1867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■"/>
              <a:defRPr sz="1867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 sz="1867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 sz="1867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■"/>
              <a:defRPr sz="1867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 sz="1867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 sz="1867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Roboto"/>
              <a:buChar char="■"/>
              <a:defRPr sz="1867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0"/>
          <p:cNvSpPr txBox="1"/>
          <p:nvPr/>
        </p:nvSpPr>
        <p:spPr>
          <a:xfrm>
            <a:off x="0" y="-27349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www.9slide.vn</a:t>
            </a:r>
            <a:endParaRPr/>
          </a:p>
        </p:txBody>
      </p:sp>
      <p:sp>
        <p:nvSpPr>
          <p:cNvPr id="108" name="Google Shape;10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Google Shape;10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-V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www.hoc10.vn/doc-sach/mi-thuat-5/1/688/13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www.hoc10.vn/doc-sach/mi-thuat-5/1/688/13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openxmlformats.org/officeDocument/2006/relationships/slide" Target="slide1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5" Type="http://schemas.openxmlformats.org/officeDocument/2006/relationships/image" Target="../media/image23.png"/><Relationship Id="rId10" Type="http://schemas.openxmlformats.org/officeDocument/2006/relationships/slide" Target="slide14.xml"/><Relationship Id="rId4" Type="http://schemas.openxmlformats.org/officeDocument/2006/relationships/slide" Target="slide17.xml"/><Relationship Id="rId9" Type="http://schemas.openxmlformats.org/officeDocument/2006/relationships/image" Target="../media/image20.png"/><Relationship Id="rId14" Type="http://schemas.openxmlformats.org/officeDocument/2006/relationships/slide" Target="slide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slide" Target="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slide" Target="slid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slide" Target="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g"/><Relationship Id="rId5" Type="http://schemas.openxmlformats.org/officeDocument/2006/relationships/image" Target="../media/image24.png"/><Relationship Id="rId4" Type="http://schemas.openxmlformats.org/officeDocument/2006/relationships/slide" Target="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"/>
          <p:cNvSpPr txBox="1"/>
          <p:nvPr/>
        </p:nvSpPr>
        <p:spPr>
          <a:xfrm>
            <a:off x="9428648" y="195308"/>
            <a:ext cx="2681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vi-VN" sz="3600" b="0" i="0" u="none" strike="noStrike" cap="none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Mĩ thuật 5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" name="Google Shape;122;p1"/>
          <p:cNvSpPr txBox="1"/>
          <p:nvPr/>
        </p:nvSpPr>
        <p:spPr>
          <a:xfrm>
            <a:off x="685769" y="1989066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vi-VN" sz="4400" b="1" i="0" u="none" strike="noStrike" cap="none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Chủ đề 1: Kỉ niệm mùa hè</a:t>
            </a:r>
            <a:endParaRPr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endParaRPr sz="4400" b="1" i="0" u="none" strike="noStrike" cap="none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" name="Google Shape;123;p1"/>
          <p:cNvSpPr txBox="1"/>
          <p:nvPr/>
        </p:nvSpPr>
        <p:spPr>
          <a:xfrm>
            <a:off x="1843218" y="2971158"/>
            <a:ext cx="8505563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vi-VN" sz="4400" b="1" i="0" u="none" strike="noStrike" cap="none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Bài 2: Phong cảnh mùa hè (Tiết 2)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3015453"/>
            <a:ext cx="3189835" cy="17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"/>
          <p:cNvSpPr txBox="1">
            <a:spLocks noGrp="1"/>
          </p:cNvSpPr>
          <p:nvPr>
            <p:ph type="title"/>
          </p:nvPr>
        </p:nvSpPr>
        <p:spPr>
          <a:xfrm>
            <a:off x="2024899" y="1512694"/>
            <a:ext cx="8142200" cy="802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vi-VN" sz="2400" b="1" u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TRƯNG BÀY, GIỚI THIỆU SẢN PHẨM</a:t>
            </a:r>
            <a:endParaRPr sz="2400" u="none">
              <a:solidFill>
                <a:srgbClr val="2D17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4" name="Google Shape;134;p3"/>
          <p:cNvGrpSpPr/>
          <p:nvPr/>
        </p:nvGrpSpPr>
        <p:grpSpPr>
          <a:xfrm>
            <a:off x="1354667" y="2349054"/>
            <a:ext cx="9482667" cy="4127946"/>
            <a:chOff x="3636327" y="1650016"/>
            <a:chExt cx="7112000" cy="3095959"/>
          </a:xfrm>
        </p:grpSpPr>
        <p:sp>
          <p:nvSpPr>
            <p:cNvPr id="135" name="Google Shape;135;p3"/>
            <p:cNvSpPr/>
            <p:nvPr/>
          </p:nvSpPr>
          <p:spPr>
            <a:xfrm>
              <a:off x="3636327" y="1650016"/>
              <a:ext cx="7112000" cy="3095959"/>
            </a:xfrm>
            <a:prstGeom prst="roundRect">
              <a:avLst>
                <a:gd name="adj" fmla="val 9323"/>
              </a:avLst>
            </a:prstGeom>
            <a:solidFill>
              <a:schemeClr val="accent6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6" name="Google Shape;136;p3"/>
            <p:cNvSpPr txBox="1"/>
            <p:nvPr/>
          </p:nvSpPr>
          <p:spPr>
            <a:xfrm>
              <a:off x="3893617" y="1702940"/>
              <a:ext cx="6597418" cy="2977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2400" b="0" i="0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+ Em sáng tạo sản phẩm mĩ thuật phong cảnh mùa hè của vùng miền nào?</a:t>
              </a:r>
              <a:endParaRPr>
                <a:latin typeface="+mn-lt"/>
                <a:ea typeface="+mn-ea"/>
                <a:cs typeface="+mn-ea"/>
                <a:sym typeface="+mn-lt"/>
              </a:endParaRPr>
            </a:p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2400" b="0" i="0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+ Sản phẩm của em có không gian ở đâu, không gian cảnh rộng hay hẹp?</a:t>
              </a:r>
              <a:endParaRPr>
                <a:latin typeface="+mn-lt"/>
                <a:ea typeface="+mn-ea"/>
                <a:cs typeface="+mn-ea"/>
                <a:sym typeface="+mn-lt"/>
              </a:endParaRPr>
            </a:p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2400" b="0" i="0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+ Em sắp xếp vị trí xa, gần của một số hình ảnh như thế nào trên sản phẩm của mình?</a:t>
              </a:r>
              <a:endParaRPr>
                <a:latin typeface="+mn-lt"/>
                <a:ea typeface="+mn-ea"/>
                <a:cs typeface="+mn-ea"/>
                <a:sym typeface="+mn-lt"/>
              </a:endParaRPr>
            </a:p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2400" b="0" i="0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+ Em có cảm nhận gì về sản phẩm của mình, của bạn?</a:t>
              </a: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4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3015453"/>
            <a:ext cx="3189835" cy="17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"/>
          <p:cNvSpPr txBox="1">
            <a:spLocks noGrp="1"/>
          </p:cNvSpPr>
          <p:nvPr>
            <p:ph type="title"/>
          </p:nvPr>
        </p:nvSpPr>
        <p:spPr>
          <a:xfrm>
            <a:off x="960000" y="15986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vi-VN" sz="2400" b="1" u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Tìm hiểu tác phẩm </a:t>
            </a:r>
            <a:r>
              <a:rPr lang="vi-VN" sz="2400" b="1" i="1" u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Haystacks, end of summer</a:t>
            </a:r>
            <a:endParaRPr sz="2400" i="1" u="none">
              <a:solidFill>
                <a:srgbClr val="2D17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47" name="Google Shape;147;p5"/>
          <p:cNvPicPr preferRelativeResize="0"/>
          <p:nvPr/>
        </p:nvPicPr>
        <p:blipFill rotWithShape="1">
          <a:blip r:embed="rId4">
            <a:alphaModFix/>
          </a:blip>
          <a:srcRect l="7711" t="2304" r="6398" b="2368"/>
          <a:stretch/>
        </p:blipFill>
        <p:spPr>
          <a:xfrm>
            <a:off x="761734" y="2325134"/>
            <a:ext cx="5971139" cy="4228066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48" name="Google Shape;148;p5"/>
          <p:cNvSpPr/>
          <p:nvPr/>
        </p:nvSpPr>
        <p:spPr>
          <a:xfrm>
            <a:off x="10553353" y="4826068"/>
            <a:ext cx="1753825" cy="2079633"/>
          </a:xfrm>
          <a:custGeom>
            <a:avLst/>
            <a:gdLst/>
            <a:ahLst/>
            <a:cxnLst/>
            <a:rect l="l" t="t" r="r" b="b"/>
            <a:pathLst>
              <a:path w="933274" h="1106649" extrusionOk="0">
                <a:moveTo>
                  <a:pt x="0" y="0"/>
                </a:moveTo>
                <a:lnTo>
                  <a:pt x="933274" y="0"/>
                </a:lnTo>
                <a:lnTo>
                  <a:pt x="933274" y="1106649"/>
                </a:lnTo>
                <a:lnTo>
                  <a:pt x="0" y="1106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9" name="Google Shape;149;p5"/>
          <p:cNvSpPr txBox="1"/>
          <p:nvPr/>
        </p:nvSpPr>
        <p:spPr>
          <a:xfrm>
            <a:off x="7239000" y="2362200"/>
            <a:ext cx="3543316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+ Tác phẩm thể hiện phong cảnh gì?</a:t>
            </a:r>
            <a:endParaRPr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+ Ánh sáng của bức tranh có gì đặc biệt? </a:t>
            </a:r>
            <a:endParaRPr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+ Bố cục gần, xa của tác phẩm.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"/>
          <p:cNvSpPr/>
          <p:nvPr/>
        </p:nvSpPr>
        <p:spPr>
          <a:xfrm>
            <a:off x="4488026" y="1755417"/>
            <a:ext cx="6934200" cy="4343400"/>
          </a:xfrm>
          <a:prstGeom prst="roundRect">
            <a:avLst>
              <a:gd name="adj" fmla="val 16667"/>
            </a:avLst>
          </a:prstGeom>
          <a:solidFill>
            <a:srgbClr val="FEDDC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55" name="Google Shape;155;p6"/>
          <p:cNvGrpSpPr/>
          <p:nvPr/>
        </p:nvGrpSpPr>
        <p:grpSpPr>
          <a:xfrm>
            <a:off x="609600" y="2133600"/>
            <a:ext cx="3622078" cy="4456285"/>
            <a:chOff x="-579345" y="658534"/>
            <a:chExt cx="3358942" cy="4132545"/>
          </a:xfrm>
        </p:grpSpPr>
        <p:pic>
          <p:nvPicPr>
            <p:cNvPr id="156" name="Google Shape;156;p6"/>
            <p:cNvPicPr preferRelativeResize="0"/>
            <p:nvPr/>
          </p:nvPicPr>
          <p:blipFill rotWithShape="1">
            <a:blip r:embed="rId4">
              <a:alphaModFix/>
            </a:blip>
            <a:srcRect t="6" b="6"/>
            <a:stretch/>
          </p:blipFill>
          <p:spPr>
            <a:xfrm>
              <a:off x="-32305" y="658534"/>
              <a:ext cx="2264861" cy="30194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157;p6"/>
            <p:cNvSpPr txBox="1"/>
            <p:nvPr/>
          </p:nvSpPr>
          <p:spPr>
            <a:xfrm>
              <a:off x="-579345" y="3677989"/>
              <a:ext cx="3358942" cy="11130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2400" b="0" i="0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Claude Monet</a:t>
              </a:r>
              <a:endParaRPr>
                <a:latin typeface="+mn-lt"/>
                <a:ea typeface="+mn-ea"/>
                <a:cs typeface="+mn-ea"/>
                <a:sym typeface="+mn-lt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2400" b="0" i="0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(1840 – 1926)</a:t>
              </a: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58" name="Google Shape;158;p6"/>
          <p:cNvSpPr txBox="1"/>
          <p:nvPr/>
        </p:nvSpPr>
        <p:spPr>
          <a:xfrm>
            <a:off x="4796992" y="1981200"/>
            <a:ext cx="6316269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+ Là hoạ sĩ nổi tiếng người Pháp.</a:t>
            </a:r>
            <a:endParaRPr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+ Là một trong những người sáng lập ra trường phải hội hoạ Ấn tượng.</a:t>
            </a:r>
            <a:endParaRPr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+ Những tác phẩm của ông được vẽ trực hoạ với nhiều phong cảnh ngoài trời, nhất quán với tư tưởng miêu tả nhận thức của con người trước thiên nhiên.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"/>
          <p:cNvSpPr txBox="1">
            <a:spLocks noGrp="1"/>
          </p:cNvSpPr>
          <p:nvPr>
            <p:ph type="title"/>
          </p:nvPr>
        </p:nvSpPr>
        <p:spPr>
          <a:xfrm>
            <a:off x="-1143000" y="1676400"/>
            <a:ext cx="10272000" cy="65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vi-VN" sz="2400" b="1" u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Tìm hiểu tác phẩm </a:t>
            </a:r>
            <a:r>
              <a:rPr lang="vi-VN" sz="2400" b="1" i="1" u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Haystacks, end of summer</a:t>
            </a:r>
            <a:endParaRPr sz="2400" i="1" u="none">
              <a:solidFill>
                <a:srgbClr val="2D17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4" name="Google Shape;164;p7"/>
          <p:cNvSpPr txBox="1"/>
          <p:nvPr/>
        </p:nvSpPr>
        <p:spPr>
          <a:xfrm>
            <a:off x="228600" y="2209800"/>
            <a:ext cx="7069698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+ Tác phẩm thể hiện phong cảnh trên cánh đồng, ánh sáng chiếu từ phải qua trái.</a:t>
            </a:r>
            <a:endParaRPr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+ Châu Âu có khí hậu ôn đới nên vào cuối hè, thời tiết không quá nóng, mặt trời chiếu sáng ở mức độ vừa phải nên màu sắc cảnh vật ít rực rỡ như các nước có khí hậu nhiệt đới. </a:t>
            </a:r>
            <a:endParaRPr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+ Hình ảnh đống rơm to ở phía trước, nhỏ ở phía sau để gợi không gian xa, gần.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65" name="Google Shape;165;p7"/>
          <p:cNvGrpSpPr/>
          <p:nvPr/>
        </p:nvGrpSpPr>
        <p:grpSpPr>
          <a:xfrm>
            <a:off x="7696200" y="2931610"/>
            <a:ext cx="4166322" cy="3002211"/>
            <a:chOff x="338799" y="1528996"/>
            <a:chExt cx="4390598" cy="3163821"/>
          </a:xfrm>
        </p:grpSpPr>
        <p:pic>
          <p:nvPicPr>
            <p:cNvPr id="166" name="Google Shape;166;p7" descr="iDesign | Claude Monet (Phần 1) - Tóm lược, các thành tựu chính, đoạn đầu  tiểu sử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19100" y="1528996"/>
              <a:ext cx="4310297" cy="2560399"/>
            </a:xfrm>
            <a:prstGeom prst="rect">
              <a:avLst/>
            </a:prstGeom>
            <a:solidFill>
              <a:srgbClr val="ECECEC"/>
            </a:solidFill>
            <a:ln w="88900" cap="sq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67" name="Google Shape;167;p7"/>
            <p:cNvSpPr txBox="1"/>
            <p:nvPr/>
          </p:nvSpPr>
          <p:spPr>
            <a:xfrm>
              <a:off x="338799" y="4206300"/>
              <a:ext cx="4310297" cy="4865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2400" b="0" i="1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Những đống rơm, cuối hè </a:t>
              </a:r>
              <a:endParaRPr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"/>
          <p:cNvSpPr txBox="1">
            <a:spLocks noGrp="1"/>
          </p:cNvSpPr>
          <p:nvPr>
            <p:ph type="title"/>
          </p:nvPr>
        </p:nvSpPr>
        <p:spPr>
          <a:xfrm>
            <a:off x="2514600" y="1701514"/>
            <a:ext cx="7450667" cy="65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vi-VN" sz="2400" b="1" u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Quan sát một số tranh về mùa hè</a:t>
            </a:r>
            <a:endParaRPr sz="2400" i="1" u="none">
              <a:solidFill>
                <a:srgbClr val="2D17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73" name="Google Shape;173;p8"/>
          <p:cNvGrpSpPr/>
          <p:nvPr/>
        </p:nvGrpSpPr>
        <p:grpSpPr>
          <a:xfrm>
            <a:off x="1309475" y="2532570"/>
            <a:ext cx="3373774" cy="3817106"/>
            <a:chOff x="591226" y="1329050"/>
            <a:chExt cx="3966044" cy="4559458"/>
          </a:xfrm>
        </p:grpSpPr>
        <p:pic>
          <p:nvPicPr>
            <p:cNvPr id="174" name="Google Shape;174;p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91226" y="1329050"/>
              <a:ext cx="3966044" cy="3247751"/>
            </a:xfrm>
            <a:prstGeom prst="rect">
              <a:avLst/>
            </a:prstGeom>
            <a:solidFill>
              <a:srgbClr val="ECECEC"/>
            </a:solidFill>
            <a:ln w="88900" cap="sq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75" name="Google Shape;175;p8"/>
            <p:cNvSpPr txBox="1"/>
            <p:nvPr/>
          </p:nvSpPr>
          <p:spPr>
            <a:xfrm>
              <a:off x="591226" y="4601994"/>
              <a:ext cx="3966044" cy="1286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2133" b="0" i="0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Mùa hè</a:t>
              </a:r>
              <a:endParaRPr>
                <a:latin typeface="+mn-lt"/>
                <a:ea typeface="+mn-ea"/>
                <a:cs typeface="+mn-ea"/>
                <a:sym typeface="+mn-lt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2133" b="0" i="0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Frank Weston Benson</a:t>
              </a: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76" name="Google Shape;176;p8"/>
          <p:cNvGrpSpPr/>
          <p:nvPr/>
        </p:nvGrpSpPr>
        <p:grpSpPr>
          <a:xfrm>
            <a:off x="7145595" y="2454171"/>
            <a:ext cx="4233362" cy="3880678"/>
            <a:chOff x="-124363" y="1029071"/>
            <a:chExt cx="4976534" cy="4635393"/>
          </a:xfrm>
        </p:grpSpPr>
        <p:pic>
          <p:nvPicPr>
            <p:cNvPr id="177" name="Google Shape;177;p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124363" y="1029071"/>
              <a:ext cx="4780213" cy="3260159"/>
            </a:xfrm>
            <a:prstGeom prst="rect">
              <a:avLst/>
            </a:prstGeom>
            <a:solidFill>
              <a:srgbClr val="ECECEC"/>
            </a:solidFill>
            <a:ln w="88900" cap="sq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78" name="Google Shape;178;p8"/>
            <p:cNvSpPr txBox="1"/>
            <p:nvPr/>
          </p:nvSpPr>
          <p:spPr>
            <a:xfrm>
              <a:off x="-104138" y="4377950"/>
              <a:ext cx="4956309" cy="1286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2133" b="0" i="0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Chiều chủ nhật trên đảo Grande Jatte</a:t>
              </a:r>
              <a:r>
                <a:rPr lang="en-US" sz="2133" b="0" i="0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vi-VN" sz="2133" b="0" i="0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Georges Seurat</a:t>
              </a: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9"/>
          <p:cNvGrpSpPr/>
          <p:nvPr/>
        </p:nvGrpSpPr>
        <p:grpSpPr>
          <a:xfrm>
            <a:off x="1905000" y="1905000"/>
            <a:ext cx="4485685" cy="4795755"/>
            <a:chOff x="790615" y="1329050"/>
            <a:chExt cx="3850369" cy="4182808"/>
          </a:xfrm>
        </p:grpSpPr>
        <p:pic>
          <p:nvPicPr>
            <p:cNvPr id="184" name="Google Shape;184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242995" y="1329050"/>
              <a:ext cx="2662504" cy="3247751"/>
            </a:xfrm>
            <a:prstGeom prst="rect">
              <a:avLst/>
            </a:prstGeom>
            <a:solidFill>
              <a:srgbClr val="ECECEC"/>
            </a:solidFill>
            <a:ln w="88900" cap="sq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85" name="Google Shape;185;p9"/>
            <p:cNvSpPr txBox="1"/>
            <p:nvPr/>
          </p:nvSpPr>
          <p:spPr>
            <a:xfrm>
              <a:off x="790615" y="4572467"/>
              <a:ext cx="3850369" cy="9393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2133" b="0" i="0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Những em bé chơi trên bãi biển</a:t>
              </a:r>
              <a:endParaRPr>
                <a:latin typeface="+mn-lt"/>
                <a:ea typeface="+mn-ea"/>
                <a:cs typeface="+mn-ea"/>
                <a:sym typeface="+mn-lt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2133" b="0" i="0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Mary Cassatt</a:t>
              </a: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86" name="Google Shape;186;p9"/>
          <p:cNvGrpSpPr/>
          <p:nvPr/>
        </p:nvGrpSpPr>
        <p:grpSpPr>
          <a:xfrm>
            <a:off x="7453923" y="1905000"/>
            <a:ext cx="2600936" cy="4793753"/>
            <a:chOff x="1716624" y="1328257"/>
            <a:chExt cx="2278535" cy="4267161"/>
          </a:xfrm>
        </p:grpSpPr>
        <p:pic>
          <p:nvPicPr>
            <p:cNvPr id="187" name="Google Shape;187;p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716624" y="1328257"/>
              <a:ext cx="2278535" cy="3314631"/>
            </a:xfrm>
            <a:prstGeom prst="rect">
              <a:avLst/>
            </a:prstGeom>
            <a:solidFill>
              <a:srgbClr val="ECECEC"/>
            </a:solidFill>
            <a:ln w="88900" cap="sq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88" name="Google Shape;188;p9"/>
            <p:cNvSpPr txBox="1"/>
            <p:nvPr/>
          </p:nvSpPr>
          <p:spPr>
            <a:xfrm>
              <a:off x="1988309" y="4636682"/>
              <a:ext cx="1742975" cy="958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2133" b="0" i="0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Mùa nắng</a:t>
              </a:r>
              <a:endParaRPr>
                <a:latin typeface="+mn-lt"/>
                <a:ea typeface="+mn-ea"/>
                <a:cs typeface="+mn-ea"/>
                <a:sym typeface="+mn-lt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2133" b="0" i="0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Nguyễn Minh</a:t>
              </a: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"/>
          <p:cNvSpPr/>
          <p:nvPr/>
        </p:nvSpPr>
        <p:spPr>
          <a:xfrm>
            <a:off x="990600" y="1828800"/>
            <a:ext cx="10439400" cy="1752600"/>
          </a:xfrm>
          <a:prstGeom prst="roundRect">
            <a:avLst>
              <a:gd name="adj" fmla="val 16667"/>
            </a:avLst>
          </a:prstGeom>
          <a:solidFill>
            <a:srgbClr val="FEDDC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94" name="Google Shape;194;p10"/>
          <p:cNvGrpSpPr/>
          <p:nvPr/>
        </p:nvGrpSpPr>
        <p:grpSpPr>
          <a:xfrm>
            <a:off x="7600743" y="5695704"/>
            <a:ext cx="4931036" cy="331165"/>
            <a:chOff x="1208275" y="4374041"/>
            <a:chExt cx="3698277" cy="248374"/>
          </a:xfrm>
        </p:grpSpPr>
        <p:sp>
          <p:nvSpPr>
            <p:cNvPr id="195" name="Google Shape;195;p10"/>
            <p:cNvSpPr/>
            <p:nvPr/>
          </p:nvSpPr>
          <p:spPr>
            <a:xfrm>
              <a:off x="1208275" y="4374041"/>
              <a:ext cx="3698277" cy="248374"/>
            </a:xfrm>
            <a:custGeom>
              <a:avLst/>
              <a:gdLst/>
              <a:ahLst/>
              <a:cxnLst/>
              <a:rect l="l" t="t" r="r" b="b"/>
              <a:pathLst>
                <a:path w="70206" h="4715" extrusionOk="0">
                  <a:moveTo>
                    <a:pt x="1586" y="1"/>
                  </a:moveTo>
                  <a:cubicBezTo>
                    <a:pt x="1535" y="1"/>
                    <a:pt x="1484" y="1"/>
                    <a:pt x="1433" y="2"/>
                  </a:cubicBezTo>
                  <a:cubicBezTo>
                    <a:pt x="631" y="2"/>
                    <a:pt x="0" y="644"/>
                    <a:pt x="0" y="1435"/>
                  </a:cubicBezTo>
                  <a:lnTo>
                    <a:pt x="0" y="1813"/>
                  </a:lnTo>
                  <a:cubicBezTo>
                    <a:pt x="0" y="2604"/>
                    <a:pt x="631" y="3246"/>
                    <a:pt x="1433" y="3246"/>
                  </a:cubicBezTo>
                  <a:cubicBezTo>
                    <a:pt x="2774" y="3246"/>
                    <a:pt x="3347" y="3498"/>
                    <a:pt x="4149" y="3842"/>
                  </a:cubicBezTo>
                  <a:cubicBezTo>
                    <a:pt x="5427" y="4415"/>
                    <a:pt x="6794" y="4701"/>
                    <a:pt x="8161" y="4701"/>
                  </a:cubicBezTo>
                  <a:cubicBezTo>
                    <a:pt x="9528" y="4701"/>
                    <a:pt x="10895" y="4415"/>
                    <a:pt x="12173" y="3842"/>
                  </a:cubicBezTo>
                  <a:cubicBezTo>
                    <a:pt x="12964" y="3498"/>
                    <a:pt x="13548" y="3257"/>
                    <a:pt x="14901" y="3257"/>
                  </a:cubicBezTo>
                  <a:cubicBezTo>
                    <a:pt x="16242" y="3257"/>
                    <a:pt x="16815" y="3498"/>
                    <a:pt x="17617" y="3842"/>
                  </a:cubicBezTo>
                  <a:cubicBezTo>
                    <a:pt x="18895" y="4415"/>
                    <a:pt x="20262" y="4701"/>
                    <a:pt x="21629" y="4701"/>
                  </a:cubicBezTo>
                  <a:cubicBezTo>
                    <a:pt x="22996" y="4701"/>
                    <a:pt x="24363" y="4415"/>
                    <a:pt x="25641" y="3842"/>
                  </a:cubicBezTo>
                  <a:cubicBezTo>
                    <a:pt x="26432" y="3498"/>
                    <a:pt x="27016" y="3257"/>
                    <a:pt x="28369" y="3257"/>
                  </a:cubicBezTo>
                  <a:cubicBezTo>
                    <a:pt x="29710" y="3257"/>
                    <a:pt x="30283" y="3498"/>
                    <a:pt x="31085" y="3842"/>
                  </a:cubicBezTo>
                  <a:cubicBezTo>
                    <a:pt x="32363" y="4415"/>
                    <a:pt x="33730" y="4701"/>
                    <a:pt x="35097" y="4701"/>
                  </a:cubicBezTo>
                  <a:cubicBezTo>
                    <a:pt x="36464" y="4701"/>
                    <a:pt x="37831" y="4415"/>
                    <a:pt x="39109" y="3842"/>
                  </a:cubicBezTo>
                  <a:cubicBezTo>
                    <a:pt x="39900" y="3509"/>
                    <a:pt x="40484" y="3257"/>
                    <a:pt x="41837" y="3257"/>
                  </a:cubicBezTo>
                  <a:cubicBezTo>
                    <a:pt x="43178" y="3257"/>
                    <a:pt x="43751" y="3509"/>
                    <a:pt x="44553" y="3853"/>
                  </a:cubicBezTo>
                  <a:cubicBezTo>
                    <a:pt x="45831" y="4421"/>
                    <a:pt x="47198" y="4704"/>
                    <a:pt x="48565" y="4704"/>
                  </a:cubicBezTo>
                  <a:cubicBezTo>
                    <a:pt x="49932" y="4704"/>
                    <a:pt x="51299" y="4421"/>
                    <a:pt x="52577" y="3853"/>
                  </a:cubicBezTo>
                  <a:cubicBezTo>
                    <a:pt x="53368" y="3509"/>
                    <a:pt x="53952" y="3257"/>
                    <a:pt x="55305" y="3257"/>
                  </a:cubicBezTo>
                  <a:cubicBezTo>
                    <a:pt x="56646" y="3257"/>
                    <a:pt x="57219" y="3509"/>
                    <a:pt x="58021" y="3853"/>
                  </a:cubicBezTo>
                  <a:cubicBezTo>
                    <a:pt x="59226" y="4417"/>
                    <a:pt x="60548" y="4714"/>
                    <a:pt x="61884" y="4714"/>
                  </a:cubicBezTo>
                  <a:cubicBezTo>
                    <a:pt x="61934" y="4714"/>
                    <a:pt x="61983" y="4714"/>
                    <a:pt x="62033" y="4713"/>
                  </a:cubicBezTo>
                  <a:cubicBezTo>
                    <a:pt x="62083" y="4714"/>
                    <a:pt x="62132" y="4714"/>
                    <a:pt x="62182" y="4714"/>
                  </a:cubicBezTo>
                  <a:cubicBezTo>
                    <a:pt x="63518" y="4714"/>
                    <a:pt x="64840" y="4416"/>
                    <a:pt x="66045" y="3842"/>
                  </a:cubicBezTo>
                  <a:cubicBezTo>
                    <a:pt x="66836" y="3498"/>
                    <a:pt x="67420" y="3246"/>
                    <a:pt x="68773" y="3246"/>
                  </a:cubicBezTo>
                  <a:cubicBezTo>
                    <a:pt x="69564" y="3246"/>
                    <a:pt x="70205" y="2604"/>
                    <a:pt x="70205" y="1813"/>
                  </a:cubicBezTo>
                  <a:lnTo>
                    <a:pt x="70205" y="1435"/>
                  </a:lnTo>
                  <a:cubicBezTo>
                    <a:pt x="70205" y="644"/>
                    <a:pt x="69564" y="2"/>
                    <a:pt x="68773" y="2"/>
                  </a:cubicBezTo>
                  <a:cubicBezTo>
                    <a:pt x="68721" y="1"/>
                    <a:pt x="68670" y="1"/>
                    <a:pt x="68619" y="1"/>
                  </a:cubicBezTo>
                  <a:cubicBezTo>
                    <a:pt x="67284" y="1"/>
                    <a:pt x="65964" y="288"/>
                    <a:pt x="64761" y="862"/>
                  </a:cubicBezTo>
                  <a:cubicBezTo>
                    <a:pt x="63959" y="1205"/>
                    <a:pt x="63374" y="1458"/>
                    <a:pt x="62033" y="1458"/>
                  </a:cubicBezTo>
                  <a:cubicBezTo>
                    <a:pt x="60692" y="1458"/>
                    <a:pt x="60107" y="1205"/>
                    <a:pt x="59316" y="862"/>
                  </a:cubicBezTo>
                  <a:cubicBezTo>
                    <a:pt x="58038" y="288"/>
                    <a:pt x="56669" y="2"/>
                    <a:pt x="55300" y="2"/>
                  </a:cubicBezTo>
                  <a:cubicBezTo>
                    <a:pt x="53932" y="2"/>
                    <a:pt x="52565" y="288"/>
                    <a:pt x="51293" y="862"/>
                  </a:cubicBezTo>
                  <a:cubicBezTo>
                    <a:pt x="50491" y="1205"/>
                    <a:pt x="49906" y="1458"/>
                    <a:pt x="48565" y="1458"/>
                  </a:cubicBezTo>
                  <a:cubicBezTo>
                    <a:pt x="47224" y="1458"/>
                    <a:pt x="46639" y="1205"/>
                    <a:pt x="45848" y="862"/>
                  </a:cubicBezTo>
                  <a:cubicBezTo>
                    <a:pt x="44570" y="288"/>
                    <a:pt x="43201" y="2"/>
                    <a:pt x="41832" y="2"/>
                  </a:cubicBezTo>
                  <a:cubicBezTo>
                    <a:pt x="40464" y="2"/>
                    <a:pt x="39097" y="288"/>
                    <a:pt x="37825" y="862"/>
                  </a:cubicBezTo>
                  <a:cubicBezTo>
                    <a:pt x="37023" y="1205"/>
                    <a:pt x="36438" y="1458"/>
                    <a:pt x="35097" y="1458"/>
                  </a:cubicBezTo>
                  <a:cubicBezTo>
                    <a:pt x="33756" y="1458"/>
                    <a:pt x="33171" y="1205"/>
                    <a:pt x="32381" y="862"/>
                  </a:cubicBezTo>
                  <a:cubicBezTo>
                    <a:pt x="31103" y="288"/>
                    <a:pt x="29733" y="2"/>
                    <a:pt x="28365" y="2"/>
                  </a:cubicBezTo>
                  <a:cubicBezTo>
                    <a:pt x="26996" y="2"/>
                    <a:pt x="25629" y="288"/>
                    <a:pt x="24357" y="862"/>
                  </a:cubicBezTo>
                  <a:cubicBezTo>
                    <a:pt x="23555" y="1205"/>
                    <a:pt x="22970" y="1458"/>
                    <a:pt x="21629" y="1458"/>
                  </a:cubicBezTo>
                  <a:cubicBezTo>
                    <a:pt x="20288" y="1458"/>
                    <a:pt x="19703" y="1205"/>
                    <a:pt x="18913" y="862"/>
                  </a:cubicBezTo>
                  <a:cubicBezTo>
                    <a:pt x="17635" y="288"/>
                    <a:pt x="16265" y="2"/>
                    <a:pt x="14897" y="2"/>
                  </a:cubicBezTo>
                  <a:cubicBezTo>
                    <a:pt x="13528" y="2"/>
                    <a:pt x="12161" y="288"/>
                    <a:pt x="10889" y="862"/>
                  </a:cubicBezTo>
                  <a:cubicBezTo>
                    <a:pt x="10087" y="1205"/>
                    <a:pt x="9502" y="1458"/>
                    <a:pt x="8161" y="1458"/>
                  </a:cubicBezTo>
                  <a:cubicBezTo>
                    <a:pt x="6820" y="1458"/>
                    <a:pt x="6236" y="1205"/>
                    <a:pt x="5445" y="862"/>
                  </a:cubicBezTo>
                  <a:cubicBezTo>
                    <a:pt x="4231" y="288"/>
                    <a:pt x="2910" y="1"/>
                    <a:pt x="15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00013" dist="28575" dir="1200000" algn="bl" rotWithShape="0">
                <a:schemeClr val="dk1">
                  <a:alpha val="49803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6" name="Google Shape;196;p10"/>
            <p:cNvSpPr/>
            <p:nvPr/>
          </p:nvSpPr>
          <p:spPr>
            <a:xfrm>
              <a:off x="1283709" y="4449580"/>
              <a:ext cx="3547356" cy="97295"/>
            </a:xfrm>
            <a:custGeom>
              <a:avLst/>
              <a:gdLst/>
              <a:ahLst/>
              <a:cxnLst/>
              <a:rect l="l" t="t" r="r" b="b"/>
              <a:pathLst>
                <a:path w="67341" h="1847" extrusionOk="0">
                  <a:moveTo>
                    <a:pt x="1" y="1"/>
                  </a:moveTo>
                  <a:lnTo>
                    <a:pt x="1" y="390"/>
                  </a:lnTo>
                  <a:cubicBezTo>
                    <a:pt x="1640" y="390"/>
                    <a:pt x="2454" y="734"/>
                    <a:pt x="3291" y="1101"/>
                  </a:cubicBezTo>
                  <a:cubicBezTo>
                    <a:pt x="4127" y="1468"/>
                    <a:pt x="5010" y="1846"/>
                    <a:pt x="6729" y="1846"/>
                  </a:cubicBezTo>
                  <a:cubicBezTo>
                    <a:pt x="8449" y="1846"/>
                    <a:pt x="9320" y="1479"/>
                    <a:pt x="10168" y="1101"/>
                  </a:cubicBezTo>
                  <a:cubicBezTo>
                    <a:pt x="11016" y="734"/>
                    <a:pt x="11818" y="390"/>
                    <a:pt x="13469" y="390"/>
                  </a:cubicBezTo>
                  <a:cubicBezTo>
                    <a:pt x="15108" y="390"/>
                    <a:pt x="15922" y="734"/>
                    <a:pt x="16759" y="1101"/>
                  </a:cubicBezTo>
                  <a:cubicBezTo>
                    <a:pt x="17595" y="1468"/>
                    <a:pt x="18478" y="1846"/>
                    <a:pt x="20197" y="1846"/>
                  </a:cubicBezTo>
                  <a:cubicBezTo>
                    <a:pt x="21916" y="1846"/>
                    <a:pt x="22788" y="1479"/>
                    <a:pt x="23636" y="1101"/>
                  </a:cubicBezTo>
                  <a:cubicBezTo>
                    <a:pt x="24484" y="734"/>
                    <a:pt x="25286" y="390"/>
                    <a:pt x="26937" y="390"/>
                  </a:cubicBezTo>
                  <a:cubicBezTo>
                    <a:pt x="28576" y="390"/>
                    <a:pt x="29390" y="734"/>
                    <a:pt x="30226" y="1101"/>
                  </a:cubicBezTo>
                  <a:cubicBezTo>
                    <a:pt x="31063" y="1468"/>
                    <a:pt x="31946" y="1846"/>
                    <a:pt x="33665" y="1846"/>
                  </a:cubicBezTo>
                  <a:cubicBezTo>
                    <a:pt x="35384" y="1846"/>
                    <a:pt x="36255" y="1479"/>
                    <a:pt x="37104" y="1101"/>
                  </a:cubicBezTo>
                  <a:cubicBezTo>
                    <a:pt x="37952" y="734"/>
                    <a:pt x="38754" y="390"/>
                    <a:pt x="40405" y="390"/>
                  </a:cubicBezTo>
                  <a:cubicBezTo>
                    <a:pt x="42044" y="390"/>
                    <a:pt x="42858" y="734"/>
                    <a:pt x="43694" y="1101"/>
                  </a:cubicBezTo>
                  <a:cubicBezTo>
                    <a:pt x="44531" y="1468"/>
                    <a:pt x="45414" y="1846"/>
                    <a:pt x="47133" y="1846"/>
                  </a:cubicBezTo>
                  <a:cubicBezTo>
                    <a:pt x="48852" y="1846"/>
                    <a:pt x="49723" y="1479"/>
                    <a:pt x="50572" y="1101"/>
                  </a:cubicBezTo>
                  <a:cubicBezTo>
                    <a:pt x="51420" y="734"/>
                    <a:pt x="52222" y="390"/>
                    <a:pt x="53873" y="390"/>
                  </a:cubicBezTo>
                  <a:cubicBezTo>
                    <a:pt x="55512" y="390"/>
                    <a:pt x="56326" y="734"/>
                    <a:pt x="57162" y="1101"/>
                  </a:cubicBezTo>
                  <a:cubicBezTo>
                    <a:pt x="57999" y="1468"/>
                    <a:pt x="58882" y="1846"/>
                    <a:pt x="60601" y="1846"/>
                  </a:cubicBezTo>
                  <a:cubicBezTo>
                    <a:pt x="62320" y="1846"/>
                    <a:pt x="63191" y="1479"/>
                    <a:pt x="64040" y="1101"/>
                  </a:cubicBezTo>
                  <a:cubicBezTo>
                    <a:pt x="64888" y="734"/>
                    <a:pt x="65690" y="390"/>
                    <a:pt x="67341" y="390"/>
                  </a:cubicBezTo>
                  <a:lnTo>
                    <a:pt x="67341" y="1"/>
                  </a:lnTo>
                  <a:cubicBezTo>
                    <a:pt x="65621" y="1"/>
                    <a:pt x="64750" y="367"/>
                    <a:pt x="63902" y="746"/>
                  </a:cubicBezTo>
                  <a:cubicBezTo>
                    <a:pt x="63042" y="1113"/>
                    <a:pt x="62251" y="1456"/>
                    <a:pt x="60601" y="1456"/>
                  </a:cubicBezTo>
                  <a:cubicBezTo>
                    <a:pt x="58950" y="1456"/>
                    <a:pt x="58148" y="1101"/>
                    <a:pt x="57311" y="746"/>
                  </a:cubicBezTo>
                  <a:cubicBezTo>
                    <a:pt x="56463" y="379"/>
                    <a:pt x="55592" y="1"/>
                    <a:pt x="53873" y="1"/>
                  </a:cubicBezTo>
                  <a:cubicBezTo>
                    <a:pt x="52153" y="1"/>
                    <a:pt x="51282" y="367"/>
                    <a:pt x="50434" y="746"/>
                  </a:cubicBezTo>
                  <a:cubicBezTo>
                    <a:pt x="49574" y="1113"/>
                    <a:pt x="48784" y="1456"/>
                    <a:pt x="47133" y="1456"/>
                  </a:cubicBezTo>
                  <a:cubicBezTo>
                    <a:pt x="45482" y="1456"/>
                    <a:pt x="44680" y="1101"/>
                    <a:pt x="43843" y="746"/>
                  </a:cubicBezTo>
                  <a:cubicBezTo>
                    <a:pt x="42995" y="379"/>
                    <a:pt x="42124" y="1"/>
                    <a:pt x="40405" y="1"/>
                  </a:cubicBezTo>
                  <a:cubicBezTo>
                    <a:pt x="38685" y="1"/>
                    <a:pt x="37814" y="367"/>
                    <a:pt x="36966" y="746"/>
                  </a:cubicBezTo>
                  <a:cubicBezTo>
                    <a:pt x="36106" y="1113"/>
                    <a:pt x="35316" y="1456"/>
                    <a:pt x="33665" y="1456"/>
                  </a:cubicBezTo>
                  <a:cubicBezTo>
                    <a:pt x="32015" y="1456"/>
                    <a:pt x="31212" y="1101"/>
                    <a:pt x="30375" y="746"/>
                  </a:cubicBezTo>
                  <a:cubicBezTo>
                    <a:pt x="29527" y="379"/>
                    <a:pt x="28656" y="1"/>
                    <a:pt x="26937" y="1"/>
                  </a:cubicBezTo>
                  <a:cubicBezTo>
                    <a:pt x="25218" y="1"/>
                    <a:pt x="24346" y="367"/>
                    <a:pt x="23498" y="746"/>
                  </a:cubicBezTo>
                  <a:cubicBezTo>
                    <a:pt x="22639" y="1113"/>
                    <a:pt x="21848" y="1456"/>
                    <a:pt x="20197" y="1456"/>
                  </a:cubicBezTo>
                  <a:cubicBezTo>
                    <a:pt x="18547" y="1456"/>
                    <a:pt x="17744" y="1101"/>
                    <a:pt x="16908" y="746"/>
                  </a:cubicBezTo>
                  <a:cubicBezTo>
                    <a:pt x="16059" y="379"/>
                    <a:pt x="15188" y="1"/>
                    <a:pt x="13469" y="1"/>
                  </a:cubicBezTo>
                  <a:cubicBezTo>
                    <a:pt x="11750" y="1"/>
                    <a:pt x="10878" y="367"/>
                    <a:pt x="10030" y="746"/>
                  </a:cubicBezTo>
                  <a:cubicBezTo>
                    <a:pt x="9171" y="1113"/>
                    <a:pt x="8380" y="1456"/>
                    <a:pt x="6729" y="1456"/>
                  </a:cubicBezTo>
                  <a:cubicBezTo>
                    <a:pt x="5079" y="1456"/>
                    <a:pt x="4276" y="1101"/>
                    <a:pt x="3440" y="746"/>
                  </a:cubicBezTo>
                  <a:cubicBezTo>
                    <a:pt x="2591" y="379"/>
                    <a:pt x="1720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7" name="Google Shape;197;p10"/>
          <p:cNvGrpSpPr/>
          <p:nvPr/>
        </p:nvGrpSpPr>
        <p:grpSpPr>
          <a:xfrm>
            <a:off x="7600743" y="6262822"/>
            <a:ext cx="4931036" cy="331165"/>
            <a:chOff x="1208275" y="4374041"/>
            <a:chExt cx="3698277" cy="248374"/>
          </a:xfrm>
        </p:grpSpPr>
        <p:sp>
          <p:nvSpPr>
            <p:cNvPr id="198" name="Google Shape;198;p10"/>
            <p:cNvSpPr/>
            <p:nvPr/>
          </p:nvSpPr>
          <p:spPr>
            <a:xfrm>
              <a:off x="1208275" y="4374041"/>
              <a:ext cx="3698277" cy="248374"/>
            </a:xfrm>
            <a:custGeom>
              <a:avLst/>
              <a:gdLst/>
              <a:ahLst/>
              <a:cxnLst/>
              <a:rect l="l" t="t" r="r" b="b"/>
              <a:pathLst>
                <a:path w="70206" h="4715" extrusionOk="0">
                  <a:moveTo>
                    <a:pt x="1586" y="1"/>
                  </a:moveTo>
                  <a:cubicBezTo>
                    <a:pt x="1535" y="1"/>
                    <a:pt x="1484" y="1"/>
                    <a:pt x="1433" y="2"/>
                  </a:cubicBezTo>
                  <a:cubicBezTo>
                    <a:pt x="631" y="2"/>
                    <a:pt x="0" y="644"/>
                    <a:pt x="0" y="1435"/>
                  </a:cubicBezTo>
                  <a:lnTo>
                    <a:pt x="0" y="1813"/>
                  </a:lnTo>
                  <a:cubicBezTo>
                    <a:pt x="0" y="2604"/>
                    <a:pt x="631" y="3246"/>
                    <a:pt x="1433" y="3246"/>
                  </a:cubicBezTo>
                  <a:cubicBezTo>
                    <a:pt x="2774" y="3246"/>
                    <a:pt x="3347" y="3498"/>
                    <a:pt x="4149" y="3842"/>
                  </a:cubicBezTo>
                  <a:cubicBezTo>
                    <a:pt x="5427" y="4415"/>
                    <a:pt x="6794" y="4701"/>
                    <a:pt x="8161" y="4701"/>
                  </a:cubicBezTo>
                  <a:cubicBezTo>
                    <a:pt x="9528" y="4701"/>
                    <a:pt x="10895" y="4415"/>
                    <a:pt x="12173" y="3842"/>
                  </a:cubicBezTo>
                  <a:cubicBezTo>
                    <a:pt x="12964" y="3498"/>
                    <a:pt x="13548" y="3257"/>
                    <a:pt x="14901" y="3257"/>
                  </a:cubicBezTo>
                  <a:cubicBezTo>
                    <a:pt x="16242" y="3257"/>
                    <a:pt x="16815" y="3498"/>
                    <a:pt x="17617" y="3842"/>
                  </a:cubicBezTo>
                  <a:cubicBezTo>
                    <a:pt x="18895" y="4415"/>
                    <a:pt x="20262" y="4701"/>
                    <a:pt x="21629" y="4701"/>
                  </a:cubicBezTo>
                  <a:cubicBezTo>
                    <a:pt x="22996" y="4701"/>
                    <a:pt x="24363" y="4415"/>
                    <a:pt x="25641" y="3842"/>
                  </a:cubicBezTo>
                  <a:cubicBezTo>
                    <a:pt x="26432" y="3498"/>
                    <a:pt x="27016" y="3257"/>
                    <a:pt x="28369" y="3257"/>
                  </a:cubicBezTo>
                  <a:cubicBezTo>
                    <a:pt x="29710" y="3257"/>
                    <a:pt x="30283" y="3498"/>
                    <a:pt x="31085" y="3842"/>
                  </a:cubicBezTo>
                  <a:cubicBezTo>
                    <a:pt x="32363" y="4415"/>
                    <a:pt x="33730" y="4701"/>
                    <a:pt x="35097" y="4701"/>
                  </a:cubicBezTo>
                  <a:cubicBezTo>
                    <a:pt x="36464" y="4701"/>
                    <a:pt x="37831" y="4415"/>
                    <a:pt x="39109" y="3842"/>
                  </a:cubicBezTo>
                  <a:cubicBezTo>
                    <a:pt x="39900" y="3509"/>
                    <a:pt x="40484" y="3257"/>
                    <a:pt x="41837" y="3257"/>
                  </a:cubicBezTo>
                  <a:cubicBezTo>
                    <a:pt x="43178" y="3257"/>
                    <a:pt x="43751" y="3509"/>
                    <a:pt x="44553" y="3853"/>
                  </a:cubicBezTo>
                  <a:cubicBezTo>
                    <a:pt x="45831" y="4421"/>
                    <a:pt x="47198" y="4704"/>
                    <a:pt x="48565" y="4704"/>
                  </a:cubicBezTo>
                  <a:cubicBezTo>
                    <a:pt x="49932" y="4704"/>
                    <a:pt x="51299" y="4421"/>
                    <a:pt x="52577" y="3853"/>
                  </a:cubicBezTo>
                  <a:cubicBezTo>
                    <a:pt x="53368" y="3509"/>
                    <a:pt x="53952" y="3257"/>
                    <a:pt x="55305" y="3257"/>
                  </a:cubicBezTo>
                  <a:cubicBezTo>
                    <a:pt x="56646" y="3257"/>
                    <a:pt x="57219" y="3509"/>
                    <a:pt x="58021" y="3853"/>
                  </a:cubicBezTo>
                  <a:cubicBezTo>
                    <a:pt x="59226" y="4417"/>
                    <a:pt x="60548" y="4714"/>
                    <a:pt x="61884" y="4714"/>
                  </a:cubicBezTo>
                  <a:cubicBezTo>
                    <a:pt x="61934" y="4714"/>
                    <a:pt x="61983" y="4714"/>
                    <a:pt x="62033" y="4713"/>
                  </a:cubicBezTo>
                  <a:cubicBezTo>
                    <a:pt x="62083" y="4714"/>
                    <a:pt x="62132" y="4714"/>
                    <a:pt x="62182" y="4714"/>
                  </a:cubicBezTo>
                  <a:cubicBezTo>
                    <a:pt x="63518" y="4714"/>
                    <a:pt x="64840" y="4416"/>
                    <a:pt x="66045" y="3842"/>
                  </a:cubicBezTo>
                  <a:cubicBezTo>
                    <a:pt x="66836" y="3498"/>
                    <a:pt x="67420" y="3246"/>
                    <a:pt x="68773" y="3246"/>
                  </a:cubicBezTo>
                  <a:cubicBezTo>
                    <a:pt x="69564" y="3246"/>
                    <a:pt x="70205" y="2604"/>
                    <a:pt x="70205" y="1813"/>
                  </a:cubicBezTo>
                  <a:lnTo>
                    <a:pt x="70205" y="1435"/>
                  </a:lnTo>
                  <a:cubicBezTo>
                    <a:pt x="70205" y="644"/>
                    <a:pt x="69564" y="2"/>
                    <a:pt x="68773" y="2"/>
                  </a:cubicBezTo>
                  <a:cubicBezTo>
                    <a:pt x="68721" y="1"/>
                    <a:pt x="68670" y="1"/>
                    <a:pt x="68619" y="1"/>
                  </a:cubicBezTo>
                  <a:cubicBezTo>
                    <a:pt x="67284" y="1"/>
                    <a:pt x="65964" y="288"/>
                    <a:pt x="64761" y="862"/>
                  </a:cubicBezTo>
                  <a:cubicBezTo>
                    <a:pt x="63959" y="1205"/>
                    <a:pt x="63374" y="1458"/>
                    <a:pt x="62033" y="1458"/>
                  </a:cubicBezTo>
                  <a:cubicBezTo>
                    <a:pt x="60692" y="1458"/>
                    <a:pt x="60107" y="1205"/>
                    <a:pt x="59316" y="862"/>
                  </a:cubicBezTo>
                  <a:cubicBezTo>
                    <a:pt x="58038" y="288"/>
                    <a:pt x="56669" y="2"/>
                    <a:pt x="55300" y="2"/>
                  </a:cubicBezTo>
                  <a:cubicBezTo>
                    <a:pt x="53932" y="2"/>
                    <a:pt x="52565" y="288"/>
                    <a:pt x="51293" y="862"/>
                  </a:cubicBezTo>
                  <a:cubicBezTo>
                    <a:pt x="50491" y="1205"/>
                    <a:pt x="49906" y="1458"/>
                    <a:pt x="48565" y="1458"/>
                  </a:cubicBezTo>
                  <a:cubicBezTo>
                    <a:pt x="47224" y="1458"/>
                    <a:pt x="46639" y="1205"/>
                    <a:pt x="45848" y="862"/>
                  </a:cubicBezTo>
                  <a:cubicBezTo>
                    <a:pt x="44570" y="288"/>
                    <a:pt x="43201" y="2"/>
                    <a:pt x="41832" y="2"/>
                  </a:cubicBezTo>
                  <a:cubicBezTo>
                    <a:pt x="40464" y="2"/>
                    <a:pt x="39097" y="288"/>
                    <a:pt x="37825" y="862"/>
                  </a:cubicBezTo>
                  <a:cubicBezTo>
                    <a:pt x="37023" y="1205"/>
                    <a:pt x="36438" y="1458"/>
                    <a:pt x="35097" y="1458"/>
                  </a:cubicBezTo>
                  <a:cubicBezTo>
                    <a:pt x="33756" y="1458"/>
                    <a:pt x="33171" y="1205"/>
                    <a:pt x="32381" y="862"/>
                  </a:cubicBezTo>
                  <a:cubicBezTo>
                    <a:pt x="31103" y="288"/>
                    <a:pt x="29733" y="2"/>
                    <a:pt x="28365" y="2"/>
                  </a:cubicBezTo>
                  <a:cubicBezTo>
                    <a:pt x="26996" y="2"/>
                    <a:pt x="25629" y="288"/>
                    <a:pt x="24357" y="862"/>
                  </a:cubicBezTo>
                  <a:cubicBezTo>
                    <a:pt x="23555" y="1205"/>
                    <a:pt x="22970" y="1458"/>
                    <a:pt x="21629" y="1458"/>
                  </a:cubicBezTo>
                  <a:cubicBezTo>
                    <a:pt x="20288" y="1458"/>
                    <a:pt x="19703" y="1205"/>
                    <a:pt x="18913" y="862"/>
                  </a:cubicBezTo>
                  <a:cubicBezTo>
                    <a:pt x="17635" y="288"/>
                    <a:pt x="16265" y="2"/>
                    <a:pt x="14897" y="2"/>
                  </a:cubicBezTo>
                  <a:cubicBezTo>
                    <a:pt x="13528" y="2"/>
                    <a:pt x="12161" y="288"/>
                    <a:pt x="10889" y="862"/>
                  </a:cubicBezTo>
                  <a:cubicBezTo>
                    <a:pt x="10087" y="1205"/>
                    <a:pt x="9502" y="1458"/>
                    <a:pt x="8161" y="1458"/>
                  </a:cubicBezTo>
                  <a:cubicBezTo>
                    <a:pt x="6820" y="1458"/>
                    <a:pt x="6236" y="1205"/>
                    <a:pt x="5445" y="862"/>
                  </a:cubicBezTo>
                  <a:cubicBezTo>
                    <a:pt x="4231" y="288"/>
                    <a:pt x="2910" y="1"/>
                    <a:pt x="15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00013" dist="28575" dir="1200000" algn="bl" rotWithShape="0">
                <a:schemeClr val="dk1">
                  <a:alpha val="49803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9" name="Google Shape;199;p10"/>
            <p:cNvSpPr/>
            <p:nvPr/>
          </p:nvSpPr>
          <p:spPr>
            <a:xfrm>
              <a:off x="1283709" y="4449580"/>
              <a:ext cx="3547356" cy="97295"/>
            </a:xfrm>
            <a:custGeom>
              <a:avLst/>
              <a:gdLst/>
              <a:ahLst/>
              <a:cxnLst/>
              <a:rect l="l" t="t" r="r" b="b"/>
              <a:pathLst>
                <a:path w="67341" h="1847" extrusionOk="0">
                  <a:moveTo>
                    <a:pt x="1" y="1"/>
                  </a:moveTo>
                  <a:lnTo>
                    <a:pt x="1" y="390"/>
                  </a:lnTo>
                  <a:cubicBezTo>
                    <a:pt x="1640" y="390"/>
                    <a:pt x="2454" y="734"/>
                    <a:pt x="3291" y="1101"/>
                  </a:cubicBezTo>
                  <a:cubicBezTo>
                    <a:pt x="4127" y="1468"/>
                    <a:pt x="5010" y="1846"/>
                    <a:pt x="6729" y="1846"/>
                  </a:cubicBezTo>
                  <a:cubicBezTo>
                    <a:pt x="8449" y="1846"/>
                    <a:pt x="9320" y="1479"/>
                    <a:pt x="10168" y="1101"/>
                  </a:cubicBezTo>
                  <a:cubicBezTo>
                    <a:pt x="11016" y="734"/>
                    <a:pt x="11818" y="390"/>
                    <a:pt x="13469" y="390"/>
                  </a:cubicBezTo>
                  <a:cubicBezTo>
                    <a:pt x="15108" y="390"/>
                    <a:pt x="15922" y="734"/>
                    <a:pt x="16759" y="1101"/>
                  </a:cubicBezTo>
                  <a:cubicBezTo>
                    <a:pt x="17595" y="1468"/>
                    <a:pt x="18478" y="1846"/>
                    <a:pt x="20197" y="1846"/>
                  </a:cubicBezTo>
                  <a:cubicBezTo>
                    <a:pt x="21916" y="1846"/>
                    <a:pt x="22788" y="1479"/>
                    <a:pt x="23636" y="1101"/>
                  </a:cubicBezTo>
                  <a:cubicBezTo>
                    <a:pt x="24484" y="734"/>
                    <a:pt x="25286" y="390"/>
                    <a:pt x="26937" y="390"/>
                  </a:cubicBezTo>
                  <a:cubicBezTo>
                    <a:pt x="28576" y="390"/>
                    <a:pt x="29390" y="734"/>
                    <a:pt x="30226" y="1101"/>
                  </a:cubicBezTo>
                  <a:cubicBezTo>
                    <a:pt x="31063" y="1468"/>
                    <a:pt x="31946" y="1846"/>
                    <a:pt x="33665" y="1846"/>
                  </a:cubicBezTo>
                  <a:cubicBezTo>
                    <a:pt x="35384" y="1846"/>
                    <a:pt x="36255" y="1479"/>
                    <a:pt x="37104" y="1101"/>
                  </a:cubicBezTo>
                  <a:cubicBezTo>
                    <a:pt x="37952" y="734"/>
                    <a:pt x="38754" y="390"/>
                    <a:pt x="40405" y="390"/>
                  </a:cubicBezTo>
                  <a:cubicBezTo>
                    <a:pt x="42044" y="390"/>
                    <a:pt x="42858" y="734"/>
                    <a:pt x="43694" y="1101"/>
                  </a:cubicBezTo>
                  <a:cubicBezTo>
                    <a:pt x="44531" y="1468"/>
                    <a:pt x="45414" y="1846"/>
                    <a:pt x="47133" y="1846"/>
                  </a:cubicBezTo>
                  <a:cubicBezTo>
                    <a:pt x="48852" y="1846"/>
                    <a:pt x="49723" y="1479"/>
                    <a:pt x="50572" y="1101"/>
                  </a:cubicBezTo>
                  <a:cubicBezTo>
                    <a:pt x="51420" y="734"/>
                    <a:pt x="52222" y="390"/>
                    <a:pt x="53873" y="390"/>
                  </a:cubicBezTo>
                  <a:cubicBezTo>
                    <a:pt x="55512" y="390"/>
                    <a:pt x="56326" y="734"/>
                    <a:pt x="57162" y="1101"/>
                  </a:cubicBezTo>
                  <a:cubicBezTo>
                    <a:pt x="57999" y="1468"/>
                    <a:pt x="58882" y="1846"/>
                    <a:pt x="60601" y="1846"/>
                  </a:cubicBezTo>
                  <a:cubicBezTo>
                    <a:pt x="62320" y="1846"/>
                    <a:pt x="63191" y="1479"/>
                    <a:pt x="64040" y="1101"/>
                  </a:cubicBezTo>
                  <a:cubicBezTo>
                    <a:pt x="64888" y="734"/>
                    <a:pt x="65690" y="390"/>
                    <a:pt x="67341" y="390"/>
                  </a:cubicBezTo>
                  <a:lnTo>
                    <a:pt x="67341" y="1"/>
                  </a:lnTo>
                  <a:cubicBezTo>
                    <a:pt x="65621" y="1"/>
                    <a:pt x="64750" y="367"/>
                    <a:pt x="63902" y="746"/>
                  </a:cubicBezTo>
                  <a:cubicBezTo>
                    <a:pt x="63042" y="1113"/>
                    <a:pt x="62251" y="1456"/>
                    <a:pt x="60601" y="1456"/>
                  </a:cubicBezTo>
                  <a:cubicBezTo>
                    <a:pt x="58950" y="1456"/>
                    <a:pt x="58148" y="1101"/>
                    <a:pt x="57311" y="746"/>
                  </a:cubicBezTo>
                  <a:cubicBezTo>
                    <a:pt x="56463" y="379"/>
                    <a:pt x="55592" y="1"/>
                    <a:pt x="53873" y="1"/>
                  </a:cubicBezTo>
                  <a:cubicBezTo>
                    <a:pt x="52153" y="1"/>
                    <a:pt x="51282" y="367"/>
                    <a:pt x="50434" y="746"/>
                  </a:cubicBezTo>
                  <a:cubicBezTo>
                    <a:pt x="49574" y="1113"/>
                    <a:pt x="48784" y="1456"/>
                    <a:pt x="47133" y="1456"/>
                  </a:cubicBezTo>
                  <a:cubicBezTo>
                    <a:pt x="45482" y="1456"/>
                    <a:pt x="44680" y="1101"/>
                    <a:pt x="43843" y="746"/>
                  </a:cubicBezTo>
                  <a:cubicBezTo>
                    <a:pt x="42995" y="379"/>
                    <a:pt x="42124" y="1"/>
                    <a:pt x="40405" y="1"/>
                  </a:cubicBezTo>
                  <a:cubicBezTo>
                    <a:pt x="38685" y="1"/>
                    <a:pt x="37814" y="367"/>
                    <a:pt x="36966" y="746"/>
                  </a:cubicBezTo>
                  <a:cubicBezTo>
                    <a:pt x="36106" y="1113"/>
                    <a:pt x="35316" y="1456"/>
                    <a:pt x="33665" y="1456"/>
                  </a:cubicBezTo>
                  <a:cubicBezTo>
                    <a:pt x="32015" y="1456"/>
                    <a:pt x="31212" y="1101"/>
                    <a:pt x="30375" y="746"/>
                  </a:cubicBezTo>
                  <a:cubicBezTo>
                    <a:pt x="29527" y="379"/>
                    <a:pt x="28656" y="1"/>
                    <a:pt x="26937" y="1"/>
                  </a:cubicBezTo>
                  <a:cubicBezTo>
                    <a:pt x="25218" y="1"/>
                    <a:pt x="24346" y="367"/>
                    <a:pt x="23498" y="746"/>
                  </a:cubicBezTo>
                  <a:cubicBezTo>
                    <a:pt x="22639" y="1113"/>
                    <a:pt x="21848" y="1456"/>
                    <a:pt x="20197" y="1456"/>
                  </a:cubicBezTo>
                  <a:cubicBezTo>
                    <a:pt x="18547" y="1456"/>
                    <a:pt x="17744" y="1101"/>
                    <a:pt x="16908" y="746"/>
                  </a:cubicBezTo>
                  <a:cubicBezTo>
                    <a:pt x="16059" y="379"/>
                    <a:pt x="15188" y="1"/>
                    <a:pt x="13469" y="1"/>
                  </a:cubicBezTo>
                  <a:cubicBezTo>
                    <a:pt x="11750" y="1"/>
                    <a:pt x="10878" y="367"/>
                    <a:pt x="10030" y="746"/>
                  </a:cubicBezTo>
                  <a:cubicBezTo>
                    <a:pt x="9171" y="1113"/>
                    <a:pt x="8380" y="1456"/>
                    <a:pt x="6729" y="1456"/>
                  </a:cubicBezTo>
                  <a:cubicBezTo>
                    <a:pt x="5079" y="1456"/>
                    <a:pt x="4276" y="1101"/>
                    <a:pt x="3440" y="746"/>
                  </a:cubicBezTo>
                  <a:cubicBezTo>
                    <a:pt x="2591" y="379"/>
                    <a:pt x="1720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00" name="Google Shape;200;p10"/>
          <p:cNvGrpSpPr/>
          <p:nvPr/>
        </p:nvGrpSpPr>
        <p:grpSpPr>
          <a:xfrm>
            <a:off x="-344694" y="5695704"/>
            <a:ext cx="4931036" cy="331165"/>
            <a:chOff x="1208275" y="4374041"/>
            <a:chExt cx="3698277" cy="248374"/>
          </a:xfrm>
        </p:grpSpPr>
        <p:sp>
          <p:nvSpPr>
            <p:cNvPr id="201" name="Google Shape;201;p10"/>
            <p:cNvSpPr/>
            <p:nvPr/>
          </p:nvSpPr>
          <p:spPr>
            <a:xfrm>
              <a:off x="1208275" y="4374041"/>
              <a:ext cx="3698277" cy="248374"/>
            </a:xfrm>
            <a:custGeom>
              <a:avLst/>
              <a:gdLst/>
              <a:ahLst/>
              <a:cxnLst/>
              <a:rect l="l" t="t" r="r" b="b"/>
              <a:pathLst>
                <a:path w="70206" h="4715" extrusionOk="0">
                  <a:moveTo>
                    <a:pt x="1586" y="1"/>
                  </a:moveTo>
                  <a:cubicBezTo>
                    <a:pt x="1535" y="1"/>
                    <a:pt x="1484" y="1"/>
                    <a:pt x="1433" y="2"/>
                  </a:cubicBezTo>
                  <a:cubicBezTo>
                    <a:pt x="631" y="2"/>
                    <a:pt x="0" y="644"/>
                    <a:pt x="0" y="1435"/>
                  </a:cubicBezTo>
                  <a:lnTo>
                    <a:pt x="0" y="1813"/>
                  </a:lnTo>
                  <a:cubicBezTo>
                    <a:pt x="0" y="2604"/>
                    <a:pt x="631" y="3246"/>
                    <a:pt x="1433" y="3246"/>
                  </a:cubicBezTo>
                  <a:cubicBezTo>
                    <a:pt x="2774" y="3246"/>
                    <a:pt x="3347" y="3498"/>
                    <a:pt x="4149" y="3842"/>
                  </a:cubicBezTo>
                  <a:cubicBezTo>
                    <a:pt x="5427" y="4415"/>
                    <a:pt x="6794" y="4701"/>
                    <a:pt x="8161" y="4701"/>
                  </a:cubicBezTo>
                  <a:cubicBezTo>
                    <a:pt x="9528" y="4701"/>
                    <a:pt x="10895" y="4415"/>
                    <a:pt x="12173" y="3842"/>
                  </a:cubicBezTo>
                  <a:cubicBezTo>
                    <a:pt x="12964" y="3498"/>
                    <a:pt x="13548" y="3257"/>
                    <a:pt x="14901" y="3257"/>
                  </a:cubicBezTo>
                  <a:cubicBezTo>
                    <a:pt x="16242" y="3257"/>
                    <a:pt x="16815" y="3498"/>
                    <a:pt x="17617" y="3842"/>
                  </a:cubicBezTo>
                  <a:cubicBezTo>
                    <a:pt x="18895" y="4415"/>
                    <a:pt x="20262" y="4701"/>
                    <a:pt x="21629" y="4701"/>
                  </a:cubicBezTo>
                  <a:cubicBezTo>
                    <a:pt x="22996" y="4701"/>
                    <a:pt x="24363" y="4415"/>
                    <a:pt x="25641" y="3842"/>
                  </a:cubicBezTo>
                  <a:cubicBezTo>
                    <a:pt x="26432" y="3498"/>
                    <a:pt x="27016" y="3257"/>
                    <a:pt x="28369" y="3257"/>
                  </a:cubicBezTo>
                  <a:cubicBezTo>
                    <a:pt x="29710" y="3257"/>
                    <a:pt x="30283" y="3498"/>
                    <a:pt x="31085" y="3842"/>
                  </a:cubicBezTo>
                  <a:cubicBezTo>
                    <a:pt x="32363" y="4415"/>
                    <a:pt x="33730" y="4701"/>
                    <a:pt x="35097" y="4701"/>
                  </a:cubicBezTo>
                  <a:cubicBezTo>
                    <a:pt x="36464" y="4701"/>
                    <a:pt x="37831" y="4415"/>
                    <a:pt x="39109" y="3842"/>
                  </a:cubicBezTo>
                  <a:cubicBezTo>
                    <a:pt x="39900" y="3509"/>
                    <a:pt x="40484" y="3257"/>
                    <a:pt x="41837" y="3257"/>
                  </a:cubicBezTo>
                  <a:cubicBezTo>
                    <a:pt x="43178" y="3257"/>
                    <a:pt x="43751" y="3509"/>
                    <a:pt x="44553" y="3853"/>
                  </a:cubicBezTo>
                  <a:cubicBezTo>
                    <a:pt x="45831" y="4421"/>
                    <a:pt x="47198" y="4704"/>
                    <a:pt x="48565" y="4704"/>
                  </a:cubicBezTo>
                  <a:cubicBezTo>
                    <a:pt x="49932" y="4704"/>
                    <a:pt x="51299" y="4421"/>
                    <a:pt x="52577" y="3853"/>
                  </a:cubicBezTo>
                  <a:cubicBezTo>
                    <a:pt x="53368" y="3509"/>
                    <a:pt x="53952" y="3257"/>
                    <a:pt x="55305" y="3257"/>
                  </a:cubicBezTo>
                  <a:cubicBezTo>
                    <a:pt x="56646" y="3257"/>
                    <a:pt x="57219" y="3509"/>
                    <a:pt x="58021" y="3853"/>
                  </a:cubicBezTo>
                  <a:cubicBezTo>
                    <a:pt x="59226" y="4417"/>
                    <a:pt x="60548" y="4714"/>
                    <a:pt x="61884" y="4714"/>
                  </a:cubicBezTo>
                  <a:cubicBezTo>
                    <a:pt x="61934" y="4714"/>
                    <a:pt x="61983" y="4714"/>
                    <a:pt x="62033" y="4713"/>
                  </a:cubicBezTo>
                  <a:cubicBezTo>
                    <a:pt x="62083" y="4714"/>
                    <a:pt x="62132" y="4714"/>
                    <a:pt x="62182" y="4714"/>
                  </a:cubicBezTo>
                  <a:cubicBezTo>
                    <a:pt x="63518" y="4714"/>
                    <a:pt x="64840" y="4416"/>
                    <a:pt x="66045" y="3842"/>
                  </a:cubicBezTo>
                  <a:cubicBezTo>
                    <a:pt x="66836" y="3498"/>
                    <a:pt x="67420" y="3246"/>
                    <a:pt x="68773" y="3246"/>
                  </a:cubicBezTo>
                  <a:cubicBezTo>
                    <a:pt x="69564" y="3246"/>
                    <a:pt x="70205" y="2604"/>
                    <a:pt x="70205" y="1813"/>
                  </a:cubicBezTo>
                  <a:lnTo>
                    <a:pt x="70205" y="1435"/>
                  </a:lnTo>
                  <a:cubicBezTo>
                    <a:pt x="70205" y="644"/>
                    <a:pt x="69564" y="2"/>
                    <a:pt x="68773" y="2"/>
                  </a:cubicBezTo>
                  <a:cubicBezTo>
                    <a:pt x="68721" y="1"/>
                    <a:pt x="68670" y="1"/>
                    <a:pt x="68619" y="1"/>
                  </a:cubicBezTo>
                  <a:cubicBezTo>
                    <a:pt x="67284" y="1"/>
                    <a:pt x="65964" y="288"/>
                    <a:pt x="64761" y="862"/>
                  </a:cubicBezTo>
                  <a:cubicBezTo>
                    <a:pt x="63959" y="1205"/>
                    <a:pt x="63374" y="1458"/>
                    <a:pt x="62033" y="1458"/>
                  </a:cubicBezTo>
                  <a:cubicBezTo>
                    <a:pt x="60692" y="1458"/>
                    <a:pt x="60107" y="1205"/>
                    <a:pt x="59316" y="862"/>
                  </a:cubicBezTo>
                  <a:cubicBezTo>
                    <a:pt x="58038" y="288"/>
                    <a:pt x="56669" y="2"/>
                    <a:pt x="55300" y="2"/>
                  </a:cubicBezTo>
                  <a:cubicBezTo>
                    <a:pt x="53932" y="2"/>
                    <a:pt x="52565" y="288"/>
                    <a:pt x="51293" y="862"/>
                  </a:cubicBezTo>
                  <a:cubicBezTo>
                    <a:pt x="50491" y="1205"/>
                    <a:pt x="49906" y="1458"/>
                    <a:pt x="48565" y="1458"/>
                  </a:cubicBezTo>
                  <a:cubicBezTo>
                    <a:pt x="47224" y="1458"/>
                    <a:pt x="46639" y="1205"/>
                    <a:pt x="45848" y="862"/>
                  </a:cubicBezTo>
                  <a:cubicBezTo>
                    <a:pt x="44570" y="288"/>
                    <a:pt x="43201" y="2"/>
                    <a:pt x="41832" y="2"/>
                  </a:cubicBezTo>
                  <a:cubicBezTo>
                    <a:pt x="40464" y="2"/>
                    <a:pt x="39097" y="288"/>
                    <a:pt x="37825" y="862"/>
                  </a:cubicBezTo>
                  <a:cubicBezTo>
                    <a:pt x="37023" y="1205"/>
                    <a:pt x="36438" y="1458"/>
                    <a:pt x="35097" y="1458"/>
                  </a:cubicBezTo>
                  <a:cubicBezTo>
                    <a:pt x="33756" y="1458"/>
                    <a:pt x="33171" y="1205"/>
                    <a:pt x="32381" y="862"/>
                  </a:cubicBezTo>
                  <a:cubicBezTo>
                    <a:pt x="31103" y="288"/>
                    <a:pt x="29733" y="2"/>
                    <a:pt x="28365" y="2"/>
                  </a:cubicBezTo>
                  <a:cubicBezTo>
                    <a:pt x="26996" y="2"/>
                    <a:pt x="25629" y="288"/>
                    <a:pt x="24357" y="862"/>
                  </a:cubicBezTo>
                  <a:cubicBezTo>
                    <a:pt x="23555" y="1205"/>
                    <a:pt x="22970" y="1458"/>
                    <a:pt x="21629" y="1458"/>
                  </a:cubicBezTo>
                  <a:cubicBezTo>
                    <a:pt x="20288" y="1458"/>
                    <a:pt x="19703" y="1205"/>
                    <a:pt x="18913" y="862"/>
                  </a:cubicBezTo>
                  <a:cubicBezTo>
                    <a:pt x="17635" y="288"/>
                    <a:pt x="16265" y="2"/>
                    <a:pt x="14897" y="2"/>
                  </a:cubicBezTo>
                  <a:cubicBezTo>
                    <a:pt x="13528" y="2"/>
                    <a:pt x="12161" y="288"/>
                    <a:pt x="10889" y="862"/>
                  </a:cubicBezTo>
                  <a:cubicBezTo>
                    <a:pt x="10087" y="1205"/>
                    <a:pt x="9502" y="1458"/>
                    <a:pt x="8161" y="1458"/>
                  </a:cubicBezTo>
                  <a:cubicBezTo>
                    <a:pt x="6820" y="1458"/>
                    <a:pt x="6236" y="1205"/>
                    <a:pt x="5445" y="862"/>
                  </a:cubicBezTo>
                  <a:cubicBezTo>
                    <a:pt x="4231" y="288"/>
                    <a:pt x="2910" y="1"/>
                    <a:pt x="15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00013" dist="28575" dir="1200000" algn="bl" rotWithShape="0">
                <a:schemeClr val="dk1">
                  <a:alpha val="49803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2" name="Google Shape;202;p10"/>
            <p:cNvSpPr/>
            <p:nvPr/>
          </p:nvSpPr>
          <p:spPr>
            <a:xfrm>
              <a:off x="1283709" y="4449580"/>
              <a:ext cx="3547356" cy="97295"/>
            </a:xfrm>
            <a:custGeom>
              <a:avLst/>
              <a:gdLst/>
              <a:ahLst/>
              <a:cxnLst/>
              <a:rect l="l" t="t" r="r" b="b"/>
              <a:pathLst>
                <a:path w="67341" h="1847" extrusionOk="0">
                  <a:moveTo>
                    <a:pt x="1" y="1"/>
                  </a:moveTo>
                  <a:lnTo>
                    <a:pt x="1" y="390"/>
                  </a:lnTo>
                  <a:cubicBezTo>
                    <a:pt x="1640" y="390"/>
                    <a:pt x="2454" y="734"/>
                    <a:pt x="3291" y="1101"/>
                  </a:cubicBezTo>
                  <a:cubicBezTo>
                    <a:pt x="4127" y="1468"/>
                    <a:pt x="5010" y="1846"/>
                    <a:pt x="6729" y="1846"/>
                  </a:cubicBezTo>
                  <a:cubicBezTo>
                    <a:pt x="8449" y="1846"/>
                    <a:pt x="9320" y="1479"/>
                    <a:pt x="10168" y="1101"/>
                  </a:cubicBezTo>
                  <a:cubicBezTo>
                    <a:pt x="11016" y="734"/>
                    <a:pt x="11818" y="390"/>
                    <a:pt x="13469" y="390"/>
                  </a:cubicBezTo>
                  <a:cubicBezTo>
                    <a:pt x="15108" y="390"/>
                    <a:pt x="15922" y="734"/>
                    <a:pt x="16759" y="1101"/>
                  </a:cubicBezTo>
                  <a:cubicBezTo>
                    <a:pt x="17595" y="1468"/>
                    <a:pt x="18478" y="1846"/>
                    <a:pt x="20197" y="1846"/>
                  </a:cubicBezTo>
                  <a:cubicBezTo>
                    <a:pt x="21916" y="1846"/>
                    <a:pt x="22788" y="1479"/>
                    <a:pt x="23636" y="1101"/>
                  </a:cubicBezTo>
                  <a:cubicBezTo>
                    <a:pt x="24484" y="734"/>
                    <a:pt x="25286" y="390"/>
                    <a:pt x="26937" y="390"/>
                  </a:cubicBezTo>
                  <a:cubicBezTo>
                    <a:pt x="28576" y="390"/>
                    <a:pt x="29390" y="734"/>
                    <a:pt x="30226" y="1101"/>
                  </a:cubicBezTo>
                  <a:cubicBezTo>
                    <a:pt x="31063" y="1468"/>
                    <a:pt x="31946" y="1846"/>
                    <a:pt x="33665" y="1846"/>
                  </a:cubicBezTo>
                  <a:cubicBezTo>
                    <a:pt x="35384" y="1846"/>
                    <a:pt x="36255" y="1479"/>
                    <a:pt x="37104" y="1101"/>
                  </a:cubicBezTo>
                  <a:cubicBezTo>
                    <a:pt x="37952" y="734"/>
                    <a:pt x="38754" y="390"/>
                    <a:pt x="40405" y="390"/>
                  </a:cubicBezTo>
                  <a:cubicBezTo>
                    <a:pt x="42044" y="390"/>
                    <a:pt x="42858" y="734"/>
                    <a:pt x="43694" y="1101"/>
                  </a:cubicBezTo>
                  <a:cubicBezTo>
                    <a:pt x="44531" y="1468"/>
                    <a:pt x="45414" y="1846"/>
                    <a:pt x="47133" y="1846"/>
                  </a:cubicBezTo>
                  <a:cubicBezTo>
                    <a:pt x="48852" y="1846"/>
                    <a:pt x="49723" y="1479"/>
                    <a:pt x="50572" y="1101"/>
                  </a:cubicBezTo>
                  <a:cubicBezTo>
                    <a:pt x="51420" y="734"/>
                    <a:pt x="52222" y="390"/>
                    <a:pt x="53873" y="390"/>
                  </a:cubicBezTo>
                  <a:cubicBezTo>
                    <a:pt x="55512" y="390"/>
                    <a:pt x="56326" y="734"/>
                    <a:pt x="57162" y="1101"/>
                  </a:cubicBezTo>
                  <a:cubicBezTo>
                    <a:pt x="57999" y="1468"/>
                    <a:pt x="58882" y="1846"/>
                    <a:pt x="60601" y="1846"/>
                  </a:cubicBezTo>
                  <a:cubicBezTo>
                    <a:pt x="62320" y="1846"/>
                    <a:pt x="63191" y="1479"/>
                    <a:pt x="64040" y="1101"/>
                  </a:cubicBezTo>
                  <a:cubicBezTo>
                    <a:pt x="64888" y="734"/>
                    <a:pt x="65690" y="390"/>
                    <a:pt x="67341" y="390"/>
                  </a:cubicBezTo>
                  <a:lnTo>
                    <a:pt x="67341" y="1"/>
                  </a:lnTo>
                  <a:cubicBezTo>
                    <a:pt x="65621" y="1"/>
                    <a:pt x="64750" y="367"/>
                    <a:pt x="63902" y="746"/>
                  </a:cubicBezTo>
                  <a:cubicBezTo>
                    <a:pt x="63042" y="1113"/>
                    <a:pt x="62251" y="1456"/>
                    <a:pt x="60601" y="1456"/>
                  </a:cubicBezTo>
                  <a:cubicBezTo>
                    <a:pt x="58950" y="1456"/>
                    <a:pt x="58148" y="1101"/>
                    <a:pt x="57311" y="746"/>
                  </a:cubicBezTo>
                  <a:cubicBezTo>
                    <a:pt x="56463" y="379"/>
                    <a:pt x="55592" y="1"/>
                    <a:pt x="53873" y="1"/>
                  </a:cubicBezTo>
                  <a:cubicBezTo>
                    <a:pt x="52153" y="1"/>
                    <a:pt x="51282" y="367"/>
                    <a:pt x="50434" y="746"/>
                  </a:cubicBezTo>
                  <a:cubicBezTo>
                    <a:pt x="49574" y="1113"/>
                    <a:pt x="48784" y="1456"/>
                    <a:pt x="47133" y="1456"/>
                  </a:cubicBezTo>
                  <a:cubicBezTo>
                    <a:pt x="45482" y="1456"/>
                    <a:pt x="44680" y="1101"/>
                    <a:pt x="43843" y="746"/>
                  </a:cubicBezTo>
                  <a:cubicBezTo>
                    <a:pt x="42995" y="379"/>
                    <a:pt x="42124" y="1"/>
                    <a:pt x="40405" y="1"/>
                  </a:cubicBezTo>
                  <a:cubicBezTo>
                    <a:pt x="38685" y="1"/>
                    <a:pt x="37814" y="367"/>
                    <a:pt x="36966" y="746"/>
                  </a:cubicBezTo>
                  <a:cubicBezTo>
                    <a:pt x="36106" y="1113"/>
                    <a:pt x="35316" y="1456"/>
                    <a:pt x="33665" y="1456"/>
                  </a:cubicBezTo>
                  <a:cubicBezTo>
                    <a:pt x="32015" y="1456"/>
                    <a:pt x="31212" y="1101"/>
                    <a:pt x="30375" y="746"/>
                  </a:cubicBezTo>
                  <a:cubicBezTo>
                    <a:pt x="29527" y="379"/>
                    <a:pt x="28656" y="1"/>
                    <a:pt x="26937" y="1"/>
                  </a:cubicBezTo>
                  <a:cubicBezTo>
                    <a:pt x="25218" y="1"/>
                    <a:pt x="24346" y="367"/>
                    <a:pt x="23498" y="746"/>
                  </a:cubicBezTo>
                  <a:cubicBezTo>
                    <a:pt x="22639" y="1113"/>
                    <a:pt x="21848" y="1456"/>
                    <a:pt x="20197" y="1456"/>
                  </a:cubicBezTo>
                  <a:cubicBezTo>
                    <a:pt x="18547" y="1456"/>
                    <a:pt x="17744" y="1101"/>
                    <a:pt x="16908" y="746"/>
                  </a:cubicBezTo>
                  <a:cubicBezTo>
                    <a:pt x="16059" y="379"/>
                    <a:pt x="15188" y="1"/>
                    <a:pt x="13469" y="1"/>
                  </a:cubicBezTo>
                  <a:cubicBezTo>
                    <a:pt x="11750" y="1"/>
                    <a:pt x="10878" y="367"/>
                    <a:pt x="10030" y="746"/>
                  </a:cubicBezTo>
                  <a:cubicBezTo>
                    <a:pt x="9171" y="1113"/>
                    <a:pt x="8380" y="1456"/>
                    <a:pt x="6729" y="1456"/>
                  </a:cubicBezTo>
                  <a:cubicBezTo>
                    <a:pt x="5079" y="1456"/>
                    <a:pt x="4276" y="1101"/>
                    <a:pt x="3440" y="746"/>
                  </a:cubicBezTo>
                  <a:cubicBezTo>
                    <a:pt x="2591" y="379"/>
                    <a:pt x="1720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03" name="Google Shape;203;p10"/>
          <p:cNvGrpSpPr/>
          <p:nvPr/>
        </p:nvGrpSpPr>
        <p:grpSpPr>
          <a:xfrm>
            <a:off x="-344694" y="6262822"/>
            <a:ext cx="4931036" cy="331165"/>
            <a:chOff x="1208275" y="4374041"/>
            <a:chExt cx="3698277" cy="248374"/>
          </a:xfrm>
        </p:grpSpPr>
        <p:sp>
          <p:nvSpPr>
            <p:cNvPr id="204" name="Google Shape;204;p10"/>
            <p:cNvSpPr/>
            <p:nvPr/>
          </p:nvSpPr>
          <p:spPr>
            <a:xfrm>
              <a:off x="1208275" y="4374041"/>
              <a:ext cx="3698277" cy="248374"/>
            </a:xfrm>
            <a:custGeom>
              <a:avLst/>
              <a:gdLst/>
              <a:ahLst/>
              <a:cxnLst/>
              <a:rect l="l" t="t" r="r" b="b"/>
              <a:pathLst>
                <a:path w="70206" h="4715" extrusionOk="0">
                  <a:moveTo>
                    <a:pt x="1586" y="1"/>
                  </a:moveTo>
                  <a:cubicBezTo>
                    <a:pt x="1535" y="1"/>
                    <a:pt x="1484" y="1"/>
                    <a:pt x="1433" y="2"/>
                  </a:cubicBezTo>
                  <a:cubicBezTo>
                    <a:pt x="631" y="2"/>
                    <a:pt x="0" y="644"/>
                    <a:pt x="0" y="1435"/>
                  </a:cubicBezTo>
                  <a:lnTo>
                    <a:pt x="0" y="1813"/>
                  </a:lnTo>
                  <a:cubicBezTo>
                    <a:pt x="0" y="2604"/>
                    <a:pt x="631" y="3246"/>
                    <a:pt x="1433" y="3246"/>
                  </a:cubicBezTo>
                  <a:cubicBezTo>
                    <a:pt x="2774" y="3246"/>
                    <a:pt x="3347" y="3498"/>
                    <a:pt x="4149" y="3842"/>
                  </a:cubicBezTo>
                  <a:cubicBezTo>
                    <a:pt x="5427" y="4415"/>
                    <a:pt x="6794" y="4701"/>
                    <a:pt x="8161" y="4701"/>
                  </a:cubicBezTo>
                  <a:cubicBezTo>
                    <a:pt x="9528" y="4701"/>
                    <a:pt x="10895" y="4415"/>
                    <a:pt x="12173" y="3842"/>
                  </a:cubicBezTo>
                  <a:cubicBezTo>
                    <a:pt x="12964" y="3498"/>
                    <a:pt x="13548" y="3257"/>
                    <a:pt x="14901" y="3257"/>
                  </a:cubicBezTo>
                  <a:cubicBezTo>
                    <a:pt x="16242" y="3257"/>
                    <a:pt x="16815" y="3498"/>
                    <a:pt x="17617" y="3842"/>
                  </a:cubicBezTo>
                  <a:cubicBezTo>
                    <a:pt x="18895" y="4415"/>
                    <a:pt x="20262" y="4701"/>
                    <a:pt x="21629" y="4701"/>
                  </a:cubicBezTo>
                  <a:cubicBezTo>
                    <a:pt x="22996" y="4701"/>
                    <a:pt x="24363" y="4415"/>
                    <a:pt x="25641" y="3842"/>
                  </a:cubicBezTo>
                  <a:cubicBezTo>
                    <a:pt x="26432" y="3498"/>
                    <a:pt x="27016" y="3257"/>
                    <a:pt x="28369" y="3257"/>
                  </a:cubicBezTo>
                  <a:cubicBezTo>
                    <a:pt x="29710" y="3257"/>
                    <a:pt x="30283" y="3498"/>
                    <a:pt x="31085" y="3842"/>
                  </a:cubicBezTo>
                  <a:cubicBezTo>
                    <a:pt x="32363" y="4415"/>
                    <a:pt x="33730" y="4701"/>
                    <a:pt x="35097" y="4701"/>
                  </a:cubicBezTo>
                  <a:cubicBezTo>
                    <a:pt x="36464" y="4701"/>
                    <a:pt x="37831" y="4415"/>
                    <a:pt x="39109" y="3842"/>
                  </a:cubicBezTo>
                  <a:cubicBezTo>
                    <a:pt x="39900" y="3509"/>
                    <a:pt x="40484" y="3257"/>
                    <a:pt x="41837" y="3257"/>
                  </a:cubicBezTo>
                  <a:cubicBezTo>
                    <a:pt x="43178" y="3257"/>
                    <a:pt x="43751" y="3509"/>
                    <a:pt x="44553" y="3853"/>
                  </a:cubicBezTo>
                  <a:cubicBezTo>
                    <a:pt x="45831" y="4421"/>
                    <a:pt x="47198" y="4704"/>
                    <a:pt x="48565" y="4704"/>
                  </a:cubicBezTo>
                  <a:cubicBezTo>
                    <a:pt x="49932" y="4704"/>
                    <a:pt x="51299" y="4421"/>
                    <a:pt x="52577" y="3853"/>
                  </a:cubicBezTo>
                  <a:cubicBezTo>
                    <a:pt x="53368" y="3509"/>
                    <a:pt x="53952" y="3257"/>
                    <a:pt x="55305" y="3257"/>
                  </a:cubicBezTo>
                  <a:cubicBezTo>
                    <a:pt x="56646" y="3257"/>
                    <a:pt x="57219" y="3509"/>
                    <a:pt x="58021" y="3853"/>
                  </a:cubicBezTo>
                  <a:cubicBezTo>
                    <a:pt x="59226" y="4417"/>
                    <a:pt x="60548" y="4714"/>
                    <a:pt x="61884" y="4714"/>
                  </a:cubicBezTo>
                  <a:cubicBezTo>
                    <a:pt x="61934" y="4714"/>
                    <a:pt x="61983" y="4714"/>
                    <a:pt x="62033" y="4713"/>
                  </a:cubicBezTo>
                  <a:cubicBezTo>
                    <a:pt x="62083" y="4714"/>
                    <a:pt x="62132" y="4714"/>
                    <a:pt x="62182" y="4714"/>
                  </a:cubicBezTo>
                  <a:cubicBezTo>
                    <a:pt x="63518" y="4714"/>
                    <a:pt x="64840" y="4416"/>
                    <a:pt x="66045" y="3842"/>
                  </a:cubicBezTo>
                  <a:cubicBezTo>
                    <a:pt x="66836" y="3498"/>
                    <a:pt x="67420" y="3246"/>
                    <a:pt x="68773" y="3246"/>
                  </a:cubicBezTo>
                  <a:cubicBezTo>
                    <a:pt x="69564" y="3246"/>
                    <a:pt x="70205" y="2604"/>
                    <a:pt x="70205" y="1813"/>
                  </a:cubicBezTo>
                  <a:lnTo>
                    <a:pt x="70205" y="1435"/>
                  </a:lnTo>
                  <a:cubicBezTo>
                    <a:pt x="70205" y="644"/>
                    <a:pt x="69564" y="2"/>
                    <a:pt x="68773" y="2"/>
                  </a:cubicBezTo>
                  <a:cubicBezTo>
                    <a:pt x="68721" y="1"/>
                    <a:pt x="68670" y="1"/>
                    <a:pt x="68619" y="1"/>
                  </a:cubicBezTo>
                  <a:cubicBezTo>
                    <a:pt x="67284" y="1"/>
                    <a:pt x="65964" y="288"/>
                    <a:pt x="64761" y="862"/>
                  </a:cubicBezTo>
                  <a:cubicBezTo>
                    <a:pt x="63959" y="1205"/>
                    <a:pt x="63374" y="1458"/>
                    <a:pt x="62033" y="1458"/>
                  </a:cubicBezTo>
                  <a:cubicBezTo>
                    <a:pt x="60692" y="1458"/>
                    <a:pt x="60107" y="1205"/>
                    <a:pt x="59316" y="862"/>
                  </a:cubicBezTo>
                  <a:cubicBezTo>
                    <a:pt x="58038" y="288"/>
                    <a:pt x="56669" y="2"/>
                    <a:pt x="55300" y="2"/>
                  </a:cubicBezTo>
                  <a:cubicBezTo>
                    <a:pt x="53932" y="2"/>
                    <a:pt x="52565" y="288"/>
                    <a:pt x="51293" y="862"/>
                  </a:cubicBezTo>
                  <a:cubicBezTo>
                    <a:pt x="50491" y="1205"/>
                    <a:pt x="49906" y="1458"/>
                    <a:pt x="48565" y="1458"/>
                  </a:cubicBezTo>
                  <a:cubicBezTo>
                    <a:pt x="47224" y="1458"/>
                    <a:pt x="46639" y="1205"/>
                    <a:pt x="45848" y="862"/>
                  </a:cubicBezTo>
                  <a:cubicBezTo>
                    <a:pt x="44570" y="288"/>
                    <a:pt x="43201" y="2"/>
                    <a:pt x="41832" y="2"/>
                  </a:cubicBezTo>
                  <a:cubicBezTo>
                    <a:pt x="40464" y="2"/>
                    <a:pt x="39097" y="288"/>
                    <a:pt x="37825" y="862"/>
                  </a:cubicBezTo>
                  <a:cubicBezTo>
                    <a:pt x="37023" y="1205"/>
                    <a:pt x="36438" y="1458"/>
                    <a:pt x="35097" y="1458"/>
                  </a:cubicBezTo>
                  <a:cubicBezTo>
                    <a:pt x="33756" y="1458"/>
                    <a:pt x="33171" y="1205"/>
                    <a:pt x="32381" y="862"/>
                  </a:cubicBezTo>
                  <a:cubicBezTo>
                    <a:pt x="31103" y="288"/>
                    <a:pt x="29733" y="2"/>
                    <a:pt x="28365" y="2"/>
                  </a:cubicBezTo>
                  <a:cubicBezTo>
                    <a:pt x="26996" y="2"/>
                    <a:pt x="25629" y="288"/>
                    <a:pt x="24357" y="862"/>
                  </a:cubicBezTo>
                  <a:cubicBezTo>
                    <a:pt x="23555" y="1205"/>
                    <a:pt x="22970" y="1458"/>
                    <a:pt x="21629" y="1458"/>
                  </a:cubicBezTo>
                  <a:cubicBezTo>
                    <a:pt x="20288" y="1458"/>
                    <a:pt x="19703" y="1205"/>
                    <a:pt x="18913" y="862"/>
                  </a:cubicBezTo>
                  <a:cubicBezTo>
                    <a:pt x="17635" y="288"/>
                    <a:pt x="16265" y="2"/>
                    <a:pt x="14897" y="2"/>
                  </a:cubicBezTo>
                  <a:cubicBezTo>
                    <a:pt x="13528" y="2"/>
                    <a:pt x="12161" y="288"/>
                    <a:pt x="10889" y="862"/>
                  </a:cubicBezTo>
                  <a:cubicBezTo>
                    <a:pt x="10087" y="1205"/>
                    <a:pt x="9502" y="1458"/>
                    <a:pt x="8161" y="1458"/>
                  </a:cubicBezTo>
                  <a:cubicBezTo>
                    <a:pt x="6820" y="1458"/>
                    <a:pt x="6236" y="1205"/>
                    <a:pt x="5445" y="862"/>
                  </a:cubicBezTo>
                  <a:cubicBezTo>
                    <a:pt x="4231" y="288"/>
                    <a:pt x="2910" y="1"/>
                    <a:pt x="15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00013" dist="28575" dir="1200000" algn="bl" rotWithShape="0">
                <a:schemeClr val="dk1">
                  <a:alpha val="49803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" name="Google Shape;205;p10"/>
            <p:cNvSpPr/>
            <p:nvPr/>
          </p:nvSpPr>
          <p:spPr>
            <a:xfrm>
              <a:off x="1283709" y="4449580"/>
              <a:ext cx="3547356" cy="97295"/>
            </a:xfrm>
            <a:custGeom>
              <a:avLst/>
              <a:gdLst/>
              <a:ahLst/>
              <a:cxnLst/>
              <a:rect l="l" t="t" r="r" b="b"/>
              <a:pathLst>
                <a:path w="67341" h="1847" extrusionOk="0">
                  <a:moveTo>
                    <a:pt x="1" y="1"/>
                  </a:moveTo>
                  <a:lnTo>
                    <a:pt x="1" y="390"/>
                  </a:lnTo>
                  <a:cubicBezTo>
                    <a:pt x="1640" y="390"/>
                    <a:pt x="2454" y="734"/>
                    <a:pt x="3291" y="1101"/>
                  </a:cubicBezTo>
                  <a:cubicBezTo>
                    <a:pt x="4127" y="1468"/>
                    <a:pt x="5010" y="1846"/>
                    <a:pt x="6729" y="1846"/>
                  </a:cubicBezTo>
                  <a:cubicBezTo>
                    <a:pt x="8449" y="1846"/>
                    <a:pt x="9320" y="1479"/>
                    <a:pt x="10168" y="1101"/>
                  </a:cubicBezTo>
                  <a:cubicBezTo>
                    <a:pt x="11016" y="734"/>
                    <a:pt x="11818" y="390"/>
                    <a:pt x="13469" y="390"/>
                  </a:cubicBezTo>
                  <a:cubicBezTo>
                    <a:pt x="15108" y="390"/>
                    <a:pt x="15922" y="734"/>
                    <a:pt x="16759" y="1101"/>
                  </a:cubicBezTo>
                  <a:cubicBezTo>
                    <a:pt x="17595" y="1468"/>
                    <a:pt x="18478" y="1846"/>
                    <a:pt x="20197" y="1846"/>
                  </a:cubicBezTo>
                  <a:cubicBezTo>
                    <a:pt x="21916" y="1846"/>
                    <a:pt x="22788" y="1479"/>
                    <a:pt x="23636" y="1101"/>
                  </a:cubicBezTo>
                  <a:cubicBezTo>
                    <a:pt x="24484" y="734"/>
                    <a:pt x="25286" y="390"/>
                    <a:pt x="26937" y="390"/>
                  </a:cubicBezTo>
                  <a:cubicBezTo>
                    <a:pt x="28576" y="390"/>
                    <a:pt x="29390" y="734"/>
                    <a:pt x="30226" y="1101"/>
                  </a:cubicBezTo>
                  <a:cubicBezTo>
                    <a:pt x="31063" y="1468"/>
                    <a:pt x="31946" y="1846"/>
                    <a:pt x="33665" y="1846"/>
                  </a:cubicBezTo>
                  <a:cubicBezTo>
                    <a:pt x="35384" y="1846"/>
                    <a:pt x="36255" y="1479"/>
                    <a:pt x="37104" y="1101"/>
                  </a:cubicBezTo>
                  <a:cubicBezTo>
                    <a:pt x="37952" y="734"/>
                    <a:pt x="38754" y="390"/>
                    <a:pt x="40405" y="390"/>
                  </a:cubicBezTo>
                  <a:cubicBezTo>
                    <a:pt x="42044" y="390"/>
                    <a:pt x="42858" y="734"/>
                    <a:pt x="43694" y="1101"/>
                  </a:cubicBezTo>
                  <a:cubicBezTo>
                    <a:pt x="44531" y="1468"/>
                    <a:pt x="45414" y="1846"/>
                    <a:pt x="47133" y="1846"/>
                  </a:cubicBezTo>
                  <a:cubicBezTo>
                    <a:pt x="48852" y="1846"/>
                    <a:pt x="49723" y="1479"/>
                    <a:pt x="50572" y="1101"/>
                  </a:cubicBezTo>
                  <a:cubicBezTo>
                    <a:pt x="51420" y="734"/>
                    <a:pt x="52222" y="390"/>
                    <a:pt x="53873" y="390"/>
                  </a:cubicBezTo>
                  <a:cubicBezTo>
                    <a:pt x="55512" y="390"/>
                    <a:pt x="56326" y="734"/>
                    <a:pt x="57162" y="1101"/>
                  </a:cubicBezTo>
                  <a:cubicBezTo>
                    <a:pt x="57999" y="1468"/>
                    <a:pt x="58882" y="1846"/>
                    <a:pt x="60601" y="1846"/>
                  </a:cubicBezTo>
                  <a:cubicBezTo>
                    <a:pt x="62320" y="1846"/>
                    <a:pt x="63191" y="1479"/>
                    <a:pt x="64040" y="1101"/>
                  </a:cubicBezTo>
                  <a:cubicBezTo>
                    <a:pt x="64888" y="734"/>
                    <a:pt x="65690" y="390"/>
                    <a:pt x="67341" y="390"/>
                  </a:cubicBezTo>
                  <a:lnTo>
                    <a:pt x="67341" y="1"/>
                  </a:lnTo>
                  <a:cubicBezTo>
                    <a:pt x="65621" y="1"/>
                    <a:pt x="64750" y="367"/>
                    <a:pt x="63902" y="746"/>
                  </a:cubicBezTo>
                  <a:cubicBezTo>
                    <a:pt x="63042" y="1113"/>
                    <a:pt x="62251" y="1456"/>
                    <a:pt x="60601" y="1456"/>
                  </a:cubicBezTo>
                  <a:cubicBezTo>
                    <a:pt x="58950" y="1456"/>
                    <a:pt x="58148" y="1101"/>
                    <a:pt x="57311" y="746"/>
                  </a:cubicBezTo>
                  <a:cubicBezTo>
                    <a:pt x="56463" y="379"/>
                    <a:pt x="55592" y="1"/>
                    <a:pt x="53873" y="1"/>
                  </a:cubicBezTo>
                  <a:cubicBezTo>
                    <a:pt x="52153" y="1"/>
                    <a:pt x="51282" y="367"/>
                    <a:pt x="50434" y="746"/>
                  </a:cubicBezTo>
                  <a:cubicBezTo>
                    <a:pt x="49574" y="1113"/>
                    <a:pt x="48784" y="1456"/>
                    <a:pt x="47133" y="1456"/>
                  </a:cubicBezTo>
                  <a:cubicBezTo>
                    <a:pt x="45482" y="1456"/>
                    <a:pt x="44680" y="1101"/>
                    <a:pt x="43843" y="746"/>
                  </a:cubicBezTo>
                  <a:cubicBezTo>
                    <a:pt x="42995" y="379"/>
                    <a:pt x="42124" y="1"/>
                    <a:pt x="40405" y="1"/>
                  </a:cubicBezTo>
                  <a:cubicBezTo>
                    <a:pt x="38685" y="1"/>
                    <a:pt x="37814" y="367"/>
                    <a:pt x="36966" y="746"/>
                  </a:cubicBezTo>
                  <a:cubicBezTo>
                    <a:pt x="36106" y="1113"/>
                    <a:pt x="35316" y="1456"/>
                    <a:pt x="33665" y="1456"/>
                  </a:cubicBezTo>
                  <a:cubicBezTo>
                    <a:pt x="32015" y="1456"/>
                    <a:pt x="31212" y="1101"/>
                    <a:pt x="30375" y="746"/>
                  </a:cubicBezTo>
                  <a:cubicBezTo>
                    <a:pt x="29527" y="379"/>
                    <a:pt x="28656" y="1"/>
                    <a:pt x="26937" y="1"/>
                  </a:cubicBezTo>
                  <a:cubicBezTo>
                    <a:pt x="25218" y="1"/>
                    <a:pt x="24346" y="367"/>
                    <a:pt x="23498" y="746"/>
                  </a:cubicBezTo>
                  <a:cubicBezTo>
                    <a:pt x="22639" y="1113"/>
                    <a:pt x="21848" y="1456"/>
                    <a:pt x="20197" y="1456"/>
                  </a:cubicBezTo>
                  <a:cubicBezTo>
                    <a:pt x="18547" y="1456"/>
                    <a:pt x="17744" y="1101"/>
                    <a:pt x="16908" y="746"/>
                  </a:cubicBezTo>
                  <a:cubicBezTo>
                    <a:pt x="16059" y="379"/>
                    <a:pt x="15188" y="1"/>
                    <a:pt x="13469" y="1"/>
                  </a:cubicBezTo>
                  <a:cubicBezTo>
                    <a:pt x="11750" y="1"/>
                    <a:pt x="10878" y="367"/>
                    <a:pt x="10030" y="746"/>
                  </a:cubicBezTo>
                  <a:cubicBezTo>
                    <a:pt x="9171" y="1113"/>
                    <a:pt x="8380" y="1456"/>
                    <a:pt x="6729" y="1456"/>
                  </a:cubicBezTo>
                  <a:cubicBezTo>
                    <a:pt x="5079" y="1456"/>
                    <a:pt x="4276" y="1101"/>
                    <a:pt x="3440" y="746"/>
                  </a:cubicBezTo>
                  <a:cubicBezTo>
                    <a:pt x="2591" y="379"/>
                    <a:pt x="1720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06" name="Google Shape;206;p10"/>
          <p:cNvSpPr/>
          <p:nvPr/>
        </p:nvSpPr>
        <p:spPr>
          <a:xfrm>
            <a:off x="5010300" y="3907356"/>
            <a:ext cx="2171401" cy="2986459"/>
          </a:xfrm>
          <a:custGeom>
            <a:avLst/>
            <a:gdLst/>
            <a:ahLst/>
            <a:cxnLst/>
            <a:rect l="l" t="t" r="r" b="b"/>
            <a:pathLst>
              <a:path w="1021085" h="1404358" extrusionOk="0">
                <a:moveTo>
                  <a:pt x="0" y="0"/>
                </a:moveTo>
                <a:lnTo>
                  <a:pt x="1021085" y="0"/>
                </a:lnTo>
                <a:lnTo>
                  <a:pt x="1021085" y="1404358"/>
                </a:lnTo>
                <a:lnTo>
                  <a:pt x="0" y="14043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7" name="Google Shape;207;p10"/>
          <p:cNvSpPr txBox="1"/>
          <p:nvPr/>
        </p:nvSpPr>
        <p:spPr>
          <a:xfrm>
            <a:off x="1143000" y="1828800"/>
            <a:ext cx="1013460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Có thể kết hợp các yếu tố: chấm, nét, màu nóng, màu lạnh, đậm, nhạt,... và sắp xếp vị trí xa, gần cho các hình ảnh để tạo được sản phẩm mĩ thuật về đề tài yêu thích.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">
            <a:hlinkClick r:id="rId4" action="ppaction://hlinksldjump"/>
          </p:cNvPr>
          <p:cNvSpPr/>
          <p:nvPr/>
        </p:nvSpPr>
        <p:spPr>
          <a:xfrm>
            <a:off x="6813187" y="2242781"/>
            <a:ext cx="4430547" cy="4437027"/>
          </a:xfrm>
          <a:custGeom>
            <a:avLst/>
            <a:gdLst/>
            <a:ahLst/>
            <a:cxnLst/>
            <a:rect l="l" t="t" r="r" b="b"/>
            <a:pathLst>
              <a:path w="1183481" h="1182002" extrusionOk="0">
                <a:moveTo>
                  <a:pt x="0" y="0"/>
                </a:moveTo>
                <a:lnTo>
                  <a:pt x="1183481" y="0"/>
                </a:lnTo>
                <a:lnTo>
                  <a:pt x="1183481" y="1182001"/>
                </a:lnTo>
                <a:lnTo>
                  <a:pt x="0" y="11820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3" name="Google Shape;213;p11"/>
          <p:cNvSpPr/>
          <p:nvPr/>
        </p:nvSpPr>
        <p:spPr>
          <a:xfrm>
            <a:off x="5216747" y="1350825"/>
            <a:ext cx="6986213" cy="25580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792E00"/>
                </a:solidFill>
                <a:latin typeface="+mn-lt"/>
                <a:ea typeface="+mn-ea"/>
                <a:cs typeface="+mn-ea"/>
                <a:sym typeface="+mn-lt"/>
              </a:rPr>
              <a:t>HỌA SĨ TÀI BA</a:t>
            </a:r>
          </a:p>
        </p:txBody>
      </p:sp>
      <p:pic>
        <p:nvPicPr>
          <p:cNvPr id="214" name="Google Shape;214;p11" descr="Artist">
            <a:hlinkClick r:id="rId6" action="ppaction://hlinksldjump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3977" y="667656"/>
            <a:ext cx="1999344" cy="1999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1" descr="Artist">
            <a:hlinkClick r:id="rId8" action="ppaction://hlinksldjump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854616" y="667656"/>
            <a:ext cx="1999344" cy="1999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1" descr="Artist">
            <a:hlinkClick r:id="rId10" action="ppaction://hlinksldjump"/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338149" y="2572656"/>
            <a:ext cx="1999344" cy="1999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1" descr="Artist">
            <a:hlinkClick r:id="rId12" action="ppaction://hlinksldjump"/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33977" y="4388083"/>
            <a:ext cx="1999344" cy="1999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1" descr="Artist">
            <a:hlinkClick r:id="rId14" action="ppaction://hlinksldjump"/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854616" y="4388083"/>
            <a:ext cx="1999344" cy="1999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2"/>
          <p:cNvSpPr/>
          <p:nvPr/>
        </p:nvSpPr>
        <p:spPr>
          <a:xfrm>
            <a:off x="558801" y="1143000"/>
            <a:ext cx="11074399" cy="1244082"/>
          </a:xfrm>
          <a:prstGeom prst="roundRect">
            <a:avLst>
              <a:gd name="adj" fmla="val 16667"/>
            </a:avLst>
          </a:prstGeom>
          <a:solidFill>
            <a:srgbClr val="FEDDC9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1920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Câu 1: </a:t>
            </a:r>
            <a:endParaRPr sz="2400" b="1" i="0" u="none" strike="noStrike" cap="none">
              <a:solidFill>
                <a:srgbClr val="2D17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Thiên nhiên mùa hè thường có màu sắc như thế nào?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558801" y="3086877"/>
            <a:ext cx="5077409" cy="1166327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rgbClr val="EC74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144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A. Tươi sáng, rực rỡ.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5" name="Google Shape;225;p12"/>
          <p:cNvSpPr/>
          <p:nvPr/>
        </p:nvSpPr>
        <p:spPr>
          <a:xfrm>
            <a:off x="558800" y="3086877"/>
            <a:ext cx="5077409" cy="1166325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A. Tươi sáng, rực rỡ.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6" name="Google Shape;226;p12">
            <a:hlinkClick r:id="rId4" action="ppaction://hlinksldjump"/>
          </p:cNvPr>
          <p:cNvSpPr/>
          <p:nvPr/>
        </p:nvSpPr>
        <p:spPr>
          <a:xfrm>
            <a:off x="11524343" y="6109755"/>
            <a:ext cx="533975" cy="576491"/>
          </a:xfrm>
          <a:custGeom>
            <a:avLst/>
            <a:gdLst/>
            <a:ahLst/>
            <a:cxnLst/>
            <a:rect l="l" t="t" r="r" b="b"/>
            <a:pathLst>
              <a:path w="773140" h="834699" extrusionOk="0">
                <a:moveTo>
                  <a:pt x="0" y="0"/>
                </a:moveTo>
                <a:lnTo>
                  <a:pt x="773140" y="0"/>
                </a:lnTo>
                <a:lnTo>
                  <a:pt x="773140" y="834699"/>
                </a:lnTo>
                <a:lnTo>
                  <a:pt x="0" y="8346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7" name="Google Shape;227;p12"/>
          <p:cNvSpPr/>
          <p:nvPr/>
        </p:nvSpPr>
        <p:spPr>
          <a:xfrm>
            <a:off x="6555790" y="3086879"/>
            <a:ext cx="5077409" cy="1166325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rgbClr val="EC74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144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C.  Trầm, ấm áp.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8" name="Google Shape;228;p12"/>
          <p:cNvSpPr/>
          <p:nvPr/>
        </p:nvSpPr>
        <p:spPr>
          <a:xfrm>
            <a:off x="558801" y="4953000"/>
            <a:ext cx="5077409" cy="1166325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rgbClr val="EC74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144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B.  Rực rỡ, trong trẻo.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6555790" y="4953000"/>
            <a:ext cx="5077409" cy="1166325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rgbClr val="EC74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144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D. Tươi tắn, rực rỡ.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"/>
          <p:cNvSpPr/>
          <p:nvPr/>
        </p:nvSpPr>
        <p:spPr>
          <a:xfrm>
            <a:off x="558800" y="956539"/>
            <a:ext cx="11074400" cy="1317667"/>
          </a:xfrm>
          <a:prstGeom prst="roundRect">
            <a:avLst>
              <a:gd name="adj" fmla="val 16667"/>
            </a:avLst>
          </a:prstGeom>
          <a:solidFill>
            <a:srgbClr val="FEDDC9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144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Câu 2: </a:t>
            </a:r>
            <a:r>
              <a:rPr lang="vi-VN" sz="2400" b="0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Phong cảnh mùa hè có sự thay đổi như thế nào?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5" name="Google Shape;235;p13"/>
          <p:cNvSpPr/>
          <p:nvPr/>
        </p:nvSpPr>
        <p:spPr>
          <a:xfrm>
            <a:off x="558801" y="2858128"/>
            <a:ext cx="5077409" cy="1317666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rgbClr val="A2C7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A. Thay đổi theo thời tiết.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6" name="Google Shape;236;p13"/>
          <p:cNvSpPr/>
          <p:nvPr/>
        </p:nvSpPr>
        <p:spPr>
          <a:xfrm>
            <a:off x="558800" y="4791122"/>
            <a:ext cx="5077409" cy="1317666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rgbClr val="A2C7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1440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B. Tương ứng với </a:t>
            </a:r>
            <a:endParaRPr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các mùa trong năm.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7" name="Google Shape;237;p13"/>
          <p:cNvSpPr/>
          <p:nvPr/>
        </p:nvSpPr>
        <p:spPr>
          <a:xfrm>
            <a:off x="6555792" y="2858128"/>
            <a:ext cx="5077409" cy="1317666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rgbClr val="A2C7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C. Thay đổi theo khí hậu.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8" name="Google Shape;238;p13"/>
          <p:cNvSpPr/>
          <p:nvPr/>
        </p:nvSpPr>
        <p:spPr>
          <a:xfrm>
            <a:off x="6555790" y="4791122"/>
            <a:ext cx="5077409" cy="1317666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rgbClr val="A2C7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1440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D. Tương ứng với </a:t>
            </a:r>
            <a:endParaRPr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các tháng trong năm.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9" name="Google Shape;239;p13"/>
          <p:cNvSpPr/>
          <p:nvPr/>
        </p:nvSpPr>
        <p:spPr>
          <a:xfrm>
            <a:off x="558798" y="4800600"/>
            <a:ext cx="5077409" cy="1317666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1440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B. Tương ứng với </a:t>
            </a:r>
            <a:endParaRPr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các mùa trong năm.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0" name="Google Shape;240;p13">
            <a:hlinkClick r:id="rId4" action="ppaction://hlinksldjump"/>
          </p:cNvPr>
          <p:cNvSpPr/>
          <p:nvPr/>
        </p:nvSpPr>
        <p:spPr>
          <a:xfrm>
            <a:off x="11524343" y="6099216"/>
            <a:ext cx="533975" cy="576491"/>
          </a:xfrm>
          <a:custGeom>
            <a:avLst/>
            <a:gdLst/>
            <a:ahLst/>
            <a:cxnLst/>
            <a:rect l="l" t="t" r="r" b="b"/>
            <a:pathLst>
              <a:path w="773140" h="834699" extrusionOk="0">
                <a:moveTo>
                  <a:pt x="0" y="0"/>
                </a:moveTo>
                <a:lnTo>
                  <a:pt x="773140" y="0"/>
                </a:lnTo>
                <a:lnTo>
                  <a:pt x="773140" y="834699"/>
                </a:lnTo>
                <a:lnTo>
                  <a:pt x="0" y="8346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2D17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4"/>
          <p:cNvSpPr/>
          <p:nvPr/>
        </p:nvSpPr>
        <p:spPr>
          <a:xfrm>
            <a:off x="558800" y="990600"/>
            <a:ext cx="11074400" cy="1463352"/>
          </a:xfrm>
          <a:prstGeom prst="roundRect">
            <a:avLst>
              <a:gd name="adj" fmla="val 16667"/>
            </a:avLst>
          </a:prstGeom>
          <a:solidFill>
            <a:srgbClr val="FEDDC9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1920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Câu 3: </a:t>
            </a:r>
            <a:endParaRPr sz="2400" b="1" i="0" u="none" strike="noStrike" cap="none">
              <a:solidFill>
                <a:srgbClr val="2D17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Vị trí xa, gần mang đến hiệu quả gì cho tác phẩm mĩ thuật?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6" name="Google Shape;246;p14"/>
          <p:cNvSpPr/>
          <p:nvPr/>
        </p:nvSpPr>
        <p:spPr>
          <a:xfrm>
            <a:off x="558801" y="3024942"/>
            <a:ext cx="5077409" cy="1295132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144000" anchor="ctr" anchorCtr="0">
            <a:noAutofit/>
          </a:bodyPr>
          <a:lstStyle/>
          <a:p>
            <a:pPr marL="609585" marR="0" lvl="0" indent="-609585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lphaUcPeriod"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Tạo chiều sâu, </a:t>
            </a:r>
            <a:endParaRPr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bố cục hợp lí.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7" name="Google Shape;247;p14"/>
          <p:cNvSpPr/>
          <p:nvPr/>
        </p:nvSpPr>
        <p:spPr>
          <a:xfrm>
            <a:off x="558800" y="4895849"/>
            <a:ext cx="5077409" cy="1290347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1440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B. Tạo sự đa dạng </a:t>
            </a:r>
            <a:endParaRPr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về cảnh vật.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8" name="Google Shape;248;p14"/>
          <p:cNvSpPr/>
          <p:nvPr/>
        </p:nvSpPr>
        <p:spPr>
          <a:xfrm>
            <a:off x="6555792" y="3029727"/>
            <a:ext cx="5077409" cy="1290347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C. Phân bố sự vật hợp lí.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9" name="Google Shape;249;p14"/>
          <p:cNvSpPr/>
          <p:nvPr/>
        </p:nvSpPr>
        <p:spPr>
          <a:xfrm>
            <a:off x="558798" y="3024942"/>
            <a:ext cx="5077409" cy="1290347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144000" anchor="ctr" anchorCtr="0">
            <a:noAutofit/>
          </a:bodyPr>
          <a:lstStyle/>
          <a:p>
            <a:pPr marL="609585" marR="0" lvl="0" indent="-609585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lphaUcPeriod"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Tạo chiều sâu, </a:t>
            </a:r>
            <a:endParaRPr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bố cục hợp lí.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0" name="Google Shape;250;p14">
            <a:hlinkClick r:id="rId4" action="ppaction://hlinksldjump"/>
          </p:cNvPr>
          <p:cNvSpPr/>
          <p:nvPr/>
        </p:nvSpPr>
        <p:spPr>
          <a:xfrm>
            <a:off x="11524343" y="6176625"/>
            <a:ext cx="533975" cy="576491"/>
          </a:xfrm>
          <a:custGeom>
            <a:avLst/>
            <a:gdLst/>
            <a:ahLst/>
            <a:cxnLst/>
            <a:rect l="l" t="t" r="r" b="b"/>
            <a:pathLst>
              <a:path w="773140" h="834699" extrusionOk="0">
                <a:moveTo>
                  <a:pt x="0" y="0"/>
                </a:moveTo>
                <a:lnTo>
                  <a:pt x="773140" y="0"/>
                </a:lnTo>
                <a:lnTo>
                  <a:pt x="773140" y="834699"/>
                </a:lnTo>
                <a:lnTo>
                  <a:pt x="0" y="8346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1" name="Google Shape;251;p14"/>
          <p:cNvSpPr/>
          <p:nvPr/>
        </p:nvSpPr>
        <p:spPr>
          <a:xfrm>
            <a:off x="6555790" y="4876800"/>
            <a:ext cx="5077409" cy="1299826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144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D. Tạo sự tương phản.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"/>
          <p:cNvSpPr/>
          <p:nvPr/>
        </p:nvSpPr>
        <p:spPr>
          <a:xfrm>
            <a:off x="6555790" y="4953000"/>
            <a:ext cx="5077409" cy="1223626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D. Màu đỏ, vàng.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558800" y="1066800"/>
            <a:ext cx="11074400" cy="1368102"/>
          </a:xfrm>
          <a:prstGeom prst="roundRect">
            <a:avLst>
              <a:gd name="adj" fmla="val 16667"/>
            </a:avLst>
          </a:prstGeom>
          <a:solidFill>
            <a:srgbClr val="FEDDC9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1920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Câu 4: </a:t>
            </a:r>
            <a:r>
              <a:rPr lang="vi-VN" sz="2400" b="0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Màu nào thường xuất hiện </a:t>
            </a:r>
            <a:endParaRPr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trong sản phẩm mĩ thuật mùa hạ?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558801" y="3096448"/>
            <a:ext cx="5077409" cy="1223626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A. Màu cam, hồng. 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558800" y="4962571"/>
            <a:ext cx="5077409" cy="1223626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B. Màu vàng, tím.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0" name="Google Shape;260;p15"/>
          <p:cNvSpPr/>
          <p:nvPr/>
        </p:nvSpPr>
        <p:spPr>
          <a:xfrm>
            <a:off x="6555792" y="3096448"/>
            <a:ext cx="5077409" cy="1223626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C. Mùa xanh, trắng.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1" name="Google Shape;261;p15"/>
          <p:cNvSpPr/>
          <p:nvPr/>
        </p:nvSpPr>
        <p:spPr>
          <a:xfrm>
            <a:off x="6555790" y="4953000"/>
            <a:ext cx="5077409" cy="1223625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144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D. Màu đỏ, vàng.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2" name="Google Shape;262;p15">
            <a:hlinkClick r:id="rId4" action="ppaction://hlinksldjump"/>
          </p:cNvPr>
          <p:cNvSpPr/>
          <p:nvPr/>
        </p:nvSpPr>
        <p:spPr>
          <a:xfrm>
            <a:off x="11524343" y="6176625"/>
            <a:ext cx="533975" cy="576491"/>
          </a:xfrm>
          <a:custGeom>
            <a:avLst/>
            <a:gdLst/>
            <a:ahLst/>
            <a:cxnLst/>
            <a:rect l="l" t="t" r="r" b="b"/>
            <a:pathLst>
              <a:path w="773140" h="834699" extrusionOk="0">
                <a:moveTo>
                  <a:pt x="0" y="0"/>
                </a:moveTo>
                <a:lnTo>
                  <a:pt x="773140" y="0"/>
                </a:lnTo>
                <a:lnTo>
                  <a:pt x="773140" y="834699"/>
                </a:lnTo>
                <a:lnTo>
                  <a:pt x="0" y="8346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6"/>
          <p:cNvSpPr/>
          <p:nvPr/>
        </p:nvSpPr>
        <p:spPr>
          <a:xfrm>
            <a:off x="539749" y="681374"/>
            <a:ext cx="11074400" cy="1172544"/>
          </a:xfrm>
          <a:prstGeom prst="roundRect">
            <a:avLst>
              <a:gd name="adj" fmla="val 16667"/>
            </a:avLst>
          </a:prstGeom>
          <a:solidFill>
            <a:srgbClr val="FEDDC9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Câu 5: </a:t>
            </a:r>
            <a:r>
              <a:rPr lang="vi-VN" sz="2400" b="0" i="0" u="none" strike="noStrike" cap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Bức tranh sau là của họa sĩ nào?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8" name="Google Shape;268;p16"/>
          <p:cNvSpPr/>
          <p:nvPr/>
        </p:nvSpPr>
        <p:spPr>
          <a:xfrm>
            <a:off x="6555792" y="2089601"/>
            <a:ext cx="5077409" cy="914715"/>
          </a:xfrm>
          <a:prstGeom prst="roundRect">
            <a:avLst>
              <a:gd name="adj" fmla="val 24947"/>
            </a:avLst>
          </a:prstGeom>
          <a:solidFill>
            <a:schemeClr val="accent6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A. Mary Cassatt.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9" name="Google Shape;269;p16">
            <a:hlinkClick r:id="rId4" action="ppaction://hlinksldjump"/>
          </p:cNvPr>
          <p:cNvSpPr/>
          <p:nvPr/>
        </p:nvSpPr>
        <p:spPr>
          <a:xfrm>
            <a:off x="11524343" y="6176625"/>
            <a:ext cx="533975" cy="576491"/>
          </a:xfrm>
          <a:custGeom>
            <a:avLst/>
            <a:gdLst/>
            <a:ahLst/>
            <a:cxnLst/>
            <a:rect l="l" t="t" r="r" b="b"/>
            <a:pathLst>
              <a:path w="773140" h="834699" extrusionOk="0">
                <a:moveTo>
                  <a:pt x="0" y="0"/>
                </a:moveTo>
                <a:lnTo>
                  <a:pt x="773140" y="0"/>
                </a:lnTo>
                <a:lnTo>
                  <a:pt x="773140" y="834699"/>
                </a:lnTo>
                <a:lnTo>
                  <a:pt x="0" y="8346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0" name="Google Shape;270;p16"/>
          <p:cNvSpPr/>
          <p:nvPr/>
        </p:nvSpPr>
        <p:spPr>
          <a:xfrm>
            <a:off x="6555792" y="3196362"/>
            <a:ext cx="5077409" cy="914715"/>
          </a:xfrm>
          <a:prstGeom prst="roundRect">
            <a:avLst>
              <a:gd name="adj" fmla="val 24947"/>
            </a:avLst>
          </a:prstGeom>
          <a:solidFill>
            <a:schemeClr val="accent6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B. Georges Seurat.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1" name="Google Shape;271;p16"/>
          <p:cNvSpPr/>
          <p:nvPr/>
        </p:nvSpPr>
        <p:spPr>
          <a:xfrm>
            <a:off x="6555792" y="4303123"/>
            <a:ext cx="5077409" cy="914715"/>
          </a:xfrm>
          <a:prstGeom prst="roundRect">
            <a:avLst>
              <a:gd name="adj" fmla="val 24947"/>
            </a:avLst>
          </a:prstGeom>
          <a:solidFill>
            <a:schemeClr val="accent6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C. Claude Monet. 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2" name="Google Shape;272;p16"/>
          <p:cNvSpPr/>
          <p:nvPr/>
        </p:nvSpPr>
        <p:spPr>
          <a:xfrm>
            <a:off x="6555792" y="5409885"/>
            <a:ext cx="5077409" cy="914715"/>
          </a:xfrm>
          <a:prstGeom prst="roundRect">
            <a:avLst>
              <a:gd name="adj" fmla="val 24947"/>
            </a:avLst>
          </a:prstGeom>
          <a:solidFill>
            <a:schemeClr val="accent6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D. Frank Weston Benson.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3" name="Google Shape;273;p16"/>
          <p:cNvSpPr/>
          <p:nvPr/>
        </p:nvSpPr>
        <p:spPr>
          <a:xfrm>
            <a:off x="6555792" y="4298022"/>
            <a:ext cx="5077409" cy="914715"/>
          </a:xfrm>
          <a:prstGeom prst="roundRect">
            <a:avLst>
              <a:gd name="adj" fmla="val 24947"/>
            </a:avLst>
          </a:prstGeom>
          <a:solidFill>
            <a:srgbClr val="92D050"/>
          </a:solidFill>
          <a:ln w="95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C. Claude Monet. 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74" name="Google Shape;274;p16"/>
          <p:cNvGrpSpPr/>
          <p:nvPr/>
        </p:nvGrpSpPr>
        <p:grpSpPr>
          <a:xfrm>
            <a:off x="539749" y="2194315"/>
            <a:ext cx="5747063" cy="3982310"/>
            <a:chOff x="419100" y="1528996"/>
            <a:chExt cx="4310297" cy="2986732"/>
          </a:xfrm>
        </p:grpSpPr>
        <p:pic>
          <p:nvPicPr>
            <p:cNvPr id="275" name="Google Shape;275;p16" descr="iDesign | Claude Monet (Phần 1) - Tóm lược, các thành tựu chính, đoạn đầu  tiểu sử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19100" y="1528996"/>
              <a:ext cx="4310297" cy="2560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6" name="Google Shape;276;p16"/>
            <p:cNvSpPr txBox="1"/>
            <p:nvPr/>
          </p:nvSpPr>
          <p:spPr>
            <a:xfrm>
              <a:off x="865369" y="4169479"/>
              <a:ext cx="3417758" cy="3462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2400" b="0" i="1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Những đống rơm, cuối hè </a:t>
              </a:r>
              <a:endParaRPr sz="2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1" name="Google Shape;281;p17"/>
          <p:cNvGrpSpPr/>
          <p:nvPr/>
        </p:nvGrpSpPr>
        <p:grpSpPr>
          <a:xfrm>
            <a:off x="-18374" y="5695704"/>
            <a:ext cx="4931036" cy="331165"/>
            <a:chOff x="1208275" y="4374041"/>
            <a:chExt cx="3698277" cy="248374"/>
          </a:xfrm>
        </p:grpSpPr>
        <p:sp>
          <p:nvSpPr>
            <p:cNvPr id="282" name="Google Shape;282;p17"/>
            <p:cNvSpPr/>
            <p:nvPr/>
          </p:nvSpPr>
          <p:spPr>
            <a:xfrm>
              <a:off x="1208275" y="4374041"/>
              <a:ext cx="3698277" cy="248374"/>
            </a:xfrm>
            <a:custGeom>
              <a:avLst/>
              <a:gdLst/>
              <a:ahLst/>
              <a:cxnLst/>
              <a:rect l="l" t="t" r="r" b="b"/>
              <a:pathLst>
                <a:path w="70206" h="4715" extrusionOk="0">
                  <a:moveTo>
                    <a:pt x="1586" y="1"/>
                  </a:moveTo>
                  <a:cubicBezTo>
                    <a:pt x="1535" y="1"/>
                    <a:pt x="1484" y="1"/>
                    <a:pt x="1433" y="2"/>
                  </a:cubicBezTo>
                  <a:cubicBezTo>
                    <a:pt x="631" y="2"/>
                    <a:pt x="0" y="644"/>
                    <a:pt x="0" y="1435"/>
                  </a:cubicBezTo>
                  <a:lnTo>
                    <a:pt x="0" y="1813"/>
                  </a:lnTo>
                  <a:cubicBezTo>
                    <a:pt x="0" y="2604"/>
                    <a:pt x="631" y="3246"/>
                    <a:pt x="1433" y="3246"/>
                  </a:cubicBezTo>
                  <a:cubicBezTo>
                    <a:pt x="2774" y="3246"/>
                    <a:pt x="3347" y="3498"/>
                    <a:pt x="4149" y="3842"/>
                  </a:cubicBezTo>
                  <a:cubicBezTo>
                    <a:pt x="5427" y="4415"/>
                    <a:pt x="6794" y="4701"/>
                    <a:pt x="8161" y="4701"/>
                  </a:cubicBezTo>
                  <a:cubicBezTo>
                    <a:pt x="9528" y="4701"/>
                    <a:pt x="10895" y="4415"/>
                    <a:pt x="12173" y="3842"/>
                  </a:cubicBezTo>
                  <a:cubicBezTo>
                    <a:pt x="12964" y="3498"/>
                    <a:pt x="13548" y="3257"/>
                    <a:pt x="14901" y="3257"/>
                  </a:cubicBezTo>
                  <a:cubicBezTo>
                    <a:pt x="16242" y="3257"/>
                    <a:pt x="16815" y="3498"/>
                    <a:pt x="17617" y="3842"/>
                  </a:cubicBezTo>
                  <a:cubicBezTo>
                    <a:pt x="18895" y="4415"/>
                    <a:pt x="20262" y="4701"/>
                    <a:pt x="21629" y="4701"/>
                  </a:cubicBezTo>
                  <a:cubicBezTo>
                    <a:pt x="22996" y="4701"/>
                    <a:pt x="24363" y="4415"/>
                    <a:pt x="25641" y="3842"/>
                  </a:cubicBezTo>
                  <a:cubicBezTo>
                    <a:pt x="26432" y="3498"/>
                    <a:pt x="27016" y="3257"/>
                    <a:pt x="28369" y="3257"/>
                  </a:cubicBezTo>
                  <a:cubicBezTo>
                    <a:pt x="29710" y="3257"/>
                    <a:pt x="30283" y="3498"/>
                    <a:pt x="31085" y="3842"/>
                  </a:cubicBezTo>
                  <a:cubicBezTo>
                    <a:pt x="32363" y="4415"/>
                    <a:pt x="33730" y="4701"/>
                    <a:pt x="35097" y="4701"/>
                  </a:cubicBezTo>
                  <a:cubicBezTo>
                    <a:pt x="36464" y="4701"/>
                    <a:pt x="37831" y="4415"/>
                    <a:pt x="39109" y="3842"/>
                  </a:cubicBezTo>
                  <a:cubicBezTo>
                    <a:pt x="39900" y="3509"/>
                    <a:pt x="40484" y="3257"/>
                    <a:pt x="41837" y="3257"/>
                  </a:cubicBezTo>
                  <a:cubicBezTo>
                    <a:pt x="43178" y="3257"/>
                    <a:pt x="43751" y="3509"/>
                    <a:pt x="44553" y="3853"/>
                  </a:cubicBezTo>
                  <a:cubicBezTo>
                    <a:pt x="45831" y="4421"/>
                    <a:pt x="47198" y="4704"/>
                    <a:pt x="48565" y="4704"/>
                  </a:cubicBezTo>
                  <a:cubicBezTo>
                    <a:pt x="49932" y="4704"/>
                    <a:pt x="51299" y="4421"/>
                    <a:pt x="52577" y="3853"/>
                  </a:cubicBezTo>
                  <a:cubicBezTo>
                    <a:pt x="53368" y="3509"/>
                    <a:pt x="53952" y="3257"/>
                    <a:pt x="55305" y="3257"/>
                  </a:cubicBezTo>
                  <a:cubicBezTo>
                    <a:pt x="56646" y="3257"/>
                    <a:pt x="57219" y="3509"/>
                    <a:pt x="58021" y="3853"/>
                  </a:cubicBezTo>
                  <a:cubicBezTo>
                    <a:pt x="59226" y="4417"/>
                    <a:pt x="60548" y="4714"/>
                    <a:pt x="61884" y="4714"/>
                  </a:cubicBezTo>
                  <a:cubicBezTo>
                    <a:pt x="61934" y="4714"/>
                    <a:pt x="61983" y="4714"/>
                    <a:pt x="62033" y="4713"/>
                  </a:cubicBezTo>
                  <a:cubicBezTo>
                    <a:pt x="62083" y="4714"/>
                    <a:pt x="62132" y="4714"/>
                    <a:pt x="62182" y="4714"/>
                  </a:cubicBezTo>
                  <a:cubicBezTo>
                    <a:pt x="63518" y="4714"/>
                    <a:pt x="64840" y="4416"/>
                    <a:pt x="66045" y="3842"/>
                  </a:cubicBezTo>
                  <a:cubicBezTo>
                    <a:pt x="66836" y="3498"/>
                    <a:pt x="67420" y="3246"/>
                    <a:pt x="68773" y="3246"/>
                  </a:cubicBezTo>
                  <a:cubicBezTo>
                    <a:pt x="69564" y="3246"/>
                    <a:pt x="70205" y="2604"/>
                    <a:pt x="70205" y="1813"/>
                  </a:cubicBezTo>
                  <a:lnTo>
                    <a:pt x="70205" y="1435"/>
                  </a:lnTo>
                  <a:cubicBezTo>
                    <a:pt x="70205" y="644"/>
                    <a:pt x="69564" y="2"/>
                    <a:pt x="68773" y="2"/>
                  </a:cubicBezTo>
                  <a:cubicBezTo>
                    <a:pt x="68721" y="1"/>
                    <a:pt x="68670" y="1"/>
                    <a:pt x="68619" y="1"/>
                  </a:cubicBezTo>
                  <a:cubicBezTo>
                    <a:pt x="67284" y="1"/>
                    <a:pt x="65964" y="288"/>
                    <a:pt x="64761" y="862"/>
                  </a:cubicBezTo>
                  <a:cubicBezTo>
                    <a:pt x="63959" y="1205"/>
                    <a:pt x="63374" y="1458"/>
                    <a:pt x="62033" y="1458"/>
                  </a:cubicBezTo>
                  <a:cubicBezTo>
                    <a:pt x="60692" y="1458"/>
                    <a:pt x="60107" y="1205"/>
                    <a:pt x="59316" y="862"/>
                  </a:cubicBezTo>
                  <a:cubicBezTo>
                    <a:pt x="58038" y="288"/>
                    <a:pt x="56669" y="2"/>
                    <a:pt x="55300" y="2"/>
                  </a:cubicBezTo>
                  <a:cubicBezTo>
                    <a:pt x="53932" y="2"/>
                    <a:pt x="52565" y="288"/>
                    <a:pt x="51293" y="862"/>
                  </a:cubicBezTo>
                  <a:cubicBezTo>
                    <a:pt x="50491" y="1205"/>
                    <a:pt x="49906" y="1458"/>
                    <a:pt x="48565" y="1458"/>
                  </a:cubicBezTo>
                  <a:cubicBezTo>
                    <a:pt x="47224" y="1458"/>
                    <a:pt x="46639" y="1205"/>
                    <a:pt x="45848" y="862"/>
                  </a:cubicBezTo>
                  <a:cubicBezTo>
                    <a:pt x="44570" y="288"/>
                    <a:pt x="43201" y="2"/>
                    <a:pt x="41832" y="2"/>
                  </a:cubicBezTo>
                  <a:cubicBezTo>
                    <a:pt x="40464" y="2"/>
                    <a:pt x="39097" y="288"/>
                    <a:pt x="37825" y="862"/>
                  </a:cubicBezTo>
                  <a:cubicBezTo>
                    <a:pt x="37023" y="1205"/>
                    <a:pt x="36438" y="1458"/>
                    <a:pt x="35097" y="1458"/>
                  </a:cubicBezTo>
                  <a:cubicBezTo>
                    <a:pt x="33756" y="1458"/>
                    <a:pt x="33171" y="1205"/>
                    <a:pt x="32381" y="862"/>
                  </a:cubicBezTo>
                  <a:cubicBezTo>
                    <a:pt x="31103" y="288"/>
                    <a:pt x="29733" y="2"/>
                    <a:pt x="28365" y="2"/>
                  </a:cubicBezTo>
                  <a:cubicBezTo>
                    <a:pt x="26996" y="2"/>
                    <a:pt x="25629" y="288"/>
                    <a:pt x="24357" y="862"/>
                  </a:cubicBezTo>
                  <a:cubicBezTo>
                    <a:pt x="23555" y="1205"/>
                    <a:pt x="22970" y="1458"/>
                    <a:pt x="21629" y="1458"/>
                  </a:cubicBezTo>
                  <a:cubicBezTo>
                    <a:pt x="20288" y="1458"/>
                    <a:pt x="19703" y="1205"/>
                    <a:pt x="18913" y="862"/>
                  </a:cubicBezTo>
                  <a:cubicBezTo>
                    <a:pt x="17635" y="288"/>
                    <a:pt x="16265" y="2"/>
                    <a:pt x="14897" y="2"/>
                  </a:cubicBezTo>
                  <a:cubicBezTo>
                    <a:pt x="13528" y="2"/>
                    <a:pt x="12161" y="288"/>
                    <a:pt x="10889" y="862"/>
                  </a:cubicBezTo>
                  <a:cubicBezTo>
                    <a:pt x="10087" y="1205"/>
                    <a:pt x="9502" y="1458"/>
                    <a:pt x="8161" y="1458"/>
                  </a:cubicBezTo>
                  <a:cubicBezTo>
                    <a:pt x="6820" y="1458"/>
                    <a:pt x="6236" y="1205"/>
                    <a:pt x="5445" y="862"/>
                  </a:cubicBezTo>
                  <a:cubicBezTo>
                    <a:pt x="4231" y="288"/>
                    <a:pt x="2910" y="1"/>
                    <a:pt x="15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00013" dist="28575" dir="1200000" algn="bl" rotWithShape="0">
                <a:schemeClr val="dk1">
                  <a:alpha val="49803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3" name="Google Shape;283;p17"/>
            <p:cNvSpPr/>
            <p:nvPr/>
          </p:nvSpPr>
          <p:spPr>
            <a:xfrm>
              <a:off x="1283709" y="4449580"/>
              <a:ext cx="3547356" cy="97295"/>
            </a:xfrm>
            <a:custGeom>
              <a:avLst/>
              <a:gdLst/>
              <a:ahLst/>
              <a:cxnLst/>
              <a:rect l="l" t="t" r="r" b="b"/>
              <a:pathLst>
                <a:path w="67341" h="1847" extrusionOk="0">
                  <a:moveTo>
                    <a:pt x="1" y="1"/>
                  </a:moveTo>
                  <a:lnTo>
                    <a:pt x="1" y="390"/>
                  </a:lnTo>
                  <a:cubicBezTo>
                    <a:pt x="1640" y="390"/>
                    <a:pt x="2454" y="734"/>
                    <a:pt x="3291" y="1101"/>
                  </a:cubicBezTo>
                  <a:cubicBezTo>
                    <a:pt x="4127" y="1468"/>
                    <a:pt x="5010" y="1846"/>
                    <a:pt x="6729" y="1846"/>
                  </a:cubicBezTo>
                  <a:cubicBezTo>
                    <a:pt x="8449" y="1846"/>
                    <a:pt x="9320" y="1479"/>
                    <a:pt x="10168" y="1101"/>
                  </a:cubicBezTo>
                  <a:cubicBezTo>
                    <a:pt x="11016" y="734"/>
                    <a:pt x="11818" y="390"/>
                    <a:pt x="13469" y="390"/>
                  </a:cubicBezTo>
                  <a:cubicBezTo>
                    <a:pt x="15108" y="390"/>
                    <a:pt x="15922" y="734"/>
                    <a:pt x="16759" y="1101"/>
                  </a:cubicBezTo>
                  <a:cubicBezTo>
                    <a:pt x="17595" y="1468"/>
                    <a:pt x="18478" y="1846"/>
                    <a:pt x="20197" y="1846"/>
                  </a:cubicBezTo>
                  <a:cubicBezTo>
                    <a:pt x="21916" y="1846"/>
                    <a:pt x="22788" y="1479"/>
                    <a:pt x="23636" y="1101"/>
                  </a:cubicBezTo>
                  <a:cubicBezTo>
                    <a:pt x="24484" y="734"/>
                    <a:pt x="25286" y="390"/>
                    <a:pt x="26937" y="390"/>
                  </a:cubicBezTo>
                  <a:cubicBezTo>
                    <a:pt x="28576" y="390"/>
                    <a:pt x="29390" y="734"/>
                    <a:pt x="30226" y="1101"/>
                  </a:cubicBezTo>
                  <a:cubicBezTo>
                    <a:pt x="31063" y="1468"/>
                    <a:pt x="31946" y="1846"/>
                    <a:pt x="33665" y="1846"/>
                  </a:cubicBezTo>
                  <a:cubicBezTo>
                    <a:pt x="35384" y="1846"/>
                    <a:pt x="36255" y="1479"/>
                    <a:pt x="37104" y="1101"/>
                  </a:cubicBezTo>
                  <a:cubicBezTo>
                    <a:pt x="37952" y="734"/>
                    <a:pt x="38754" y="390"/>
                    <a:pt x="40405" y="390"/>
                  </a:cubicBezTo>
                  <a:cubicBezTo>
                    <a:pt x="42044" y="390"/>
                    <a:pt x="42858" y="734"/>
                    <a:pt x="43694" y="1101"/>
                  </a:cubicBezTo>
                  <a:cubicBezTo>
                    <a:pt x="44531" y="1468"/>
                    <a:pt x="45414" y="1846"/>
                    <a:pt x="47133" y="1846"/>
                  </a:cubicBezTo>
                  <a:cubicBezTo>
                    <a:pt x="48852" y="1846"/>
                    <a:pt x="49723" y="1479"/>
                    <a:pt x="50572" y="1101"/>
                  </a:cubicBezTo>
                  <a:cubicBezTo>
                    <a:pt x="51420" y="734"/>
                    <a:pt x="52222" y="390"/>
                    <a:pt x="53873" y="390"/>
                  </a:cubicBezTo>
                  <a:cubicBezTo>
                    <a:pt x="55512" y="390"/>
                    <a:pt x="56326" y="734"/>
                    <a:pt x="57162" y="1101"/>
                  </a:cubicBezTo>
                  <a:cubicBezTo>
                    <a:pt x="57999" y="1468"/>
                    <a:pt x="58882" y="1846"/>
                    <a:pt x="60601" y="1846"/>
                  </a:cubicBezTo>
                  <a:cubicBezTo>
                    <a:pt x="62320" y="1846"/>
                    <a:pt x="63191" y="1479"/>
                    <a:pt x="64040" y="1101"/>
                  </a:cubicBezTo>
                  <a:cubicBezTo>
                    <a:pt x="64888" y="734"/>
                    <a:pt x="65690" y="390"/>
                    <a:pt x="67341" y="390"/>
                  </a:cubicBezTo>
                  <a:lnTo>
                    <a:pt x="67341" y="1"/>
                  </a:lnTo>
                  <a:cubicBezTo>
                    <a:pt x="65621" y="1"/>
                    <a:pt x="64750" y="367"/>
                    <a:pt x="63902" y="746"/>
                  </a:cubicBezTo>
                  <a:cubicBezTo>
                    <a:pt x="63042" y="1113"/>
                    <a:pt x="62251" y="1456"/>
                    <a:pt x="60601" y="1456"/>
                  </a:cubicBezTo>
                  <a:cubicBezTo>
                    <a:pt x="58950" y="1456"/>
                    <a:pt x="58148" y="1101"/>
                    <a:pt x="57311" y="746"/>
                  </a:cubicBezTo>
                  <a:cubicBezTo>
                    <a:pt x="56463" y="379"/>
                    <a:pt x="55592" y="1"/>
                    <a:pt x="53873" y="1"/>
                  </a:cubicBezTo>
                  <a:cubicBezTo>
                    <a:pt x="52153" y="1"/>
                    <a:pt x="51282" y="367"/>
                    <a:pt x="50434" y="746"/>
                  </a:cubicBezTo>
                  <a:cubicBezTo>
                    <a:pt x="49574" y="1113"/>
                    <a:pt x="48784" y="1456"/>
                    <a:pt x="47133" y="1456"/>
                  </a:cubicBezTo>
                  <a:cubicBezTo>
                    <a:pt x="45482" y="1456"/>
                    <a:pt x="44680" y="1101"/>
                    <a:pt x="43843" y="746"/>
                  </a:cubicBezTo>
                  <a:cubicBezTo>
                    <a:pt x="42995" y="379"/>
                    <a:pt x="42124" y="1"/>
                    <a:pt x="40405" y="1"/>
                  </a:cubicBezTo>
                  <a:cubicBezTo>
                    <a:pt x="38685" y="1"/>
                    <a:pt x="37814" y="367"/>
                    <a:pt x="36966" y="746"/>
                  </a:cubicBezTo>
                  <a:cubicBezTo>
                    <a:pt x="36106" y="1113"/>
                    <a:pt x="35316" y="1456"/>
                    <a:pt x="33665" y="1456"/>
                  </a:cubicBezTo>
                  <a:cubicBezTo>
                    <a:pt x="32015" y="1456"/>
                    <a:pt x="31212" y="1101"/>
                    <a:pt x="30375" y="746"/>
                  </a:cubicBezTo>
                  <a:cubicBezTo>
                    <a:pt x="29527" y="379"/>
                    <a:pt x="28656" y="1"/>
                    <a:pt x="26937" y="1"/>
                  </a:cubicBezTo>
                  <a:cubicBezTo>
                    <a:pt x="25218" y="1"/>
                    <a:pt x="24346" y="367"/>
                    <a:pt x="23498" y="746"/>
                  </a:cubicBezTo>
                  <a:cubicBezTo>
                    <a:pt x="22639" y="1113"/>
                    <a:pt x="21848" y="1456"/>
                    <a:pt x="20197" y="1456"/>
                  </a:cubicBezTo>
                  <a:cubicBezTo>
                    <a:pt x="18547" y="1456"/>
                    <a:pt x="17744" y="1101"/>
                    <a:pt x="16908" y="746"/>
                  </a:cubicBezTo>
                  <a:cubicBezTo>
                    <a:pt x="16059" y="379"/>
                    <a:pt x="15188" y="1"/>
                    <a:pt x="13469" y="1"/>
                  </a:cubicBezTo>
                  <a:cubicBezTo>
                    <a:pt x="11750" y="1"/>
                    <a:pt x="10878" y="367"/>
                    <a:pt x="10030" y="746"/>
                  </a:cubicBezTo>
                  <a:cubicBezTo>
                    <a:pt x="9171" y="1113"/>
                    <a:pt x="8380" y="1456"/>
                    <a:pt x="6729" y="1456"/>
                  </a:cubicBezTo>
                  <a:cubicBezTo>
                    <a:pt x="5079" y="1456"/>
                    <a:pt x="4276" y="1101"/>
                    <a:pt x="3440" y="746"/>
                  </a:cubicBezTo>
                  <a:cubicBezTo>
                    <a:pt x="2591" y="379"/>
                    <a:pt x="1720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84" name="Google Shape;284;p17"/>
          <p:cNvGrpSpPr/>
          <p:nvPr/>
        </p:nvGrpSpPr>
        <p:grpSpPr>
          <a:xfrm>
            <a:off x="-18374" y="6262822"/>
            <a:ext cx="4931036" cy="331165"/>
            <a:chOff x="1208275" y="4374041"/>
            <a:chExt cx="3698277" cy="248374"/>
          </a:xfrm>
        </p:grpSpPr>
        <p:sp>
          <p:nvSpPr>
            <p:cNvPr id="285" name="Google Shape;285;p17"/>
            <p:cNvSpPr/>
            <p:nvPr/>
          </p:nvSpPr>
          <p:spPr>
            <a:xfrm>
              <a:off x="1208275" y="4374041"/>
              <a:ext cx="3698277" cy="248374"/>
            </a:xfrm>
            <a:custGeom>
              <a:avLst/>
              <a:gdLst/>
              <a:ahLst/>
              <a:cxnLst/>
              <a:rect l="l" t="t" r="r" b="b"/>
              <a:pathLst>
                <a:path w="70206" h="4715" extrusionOk="0">
                  <a:moveTo>
                    <a:pt x="1586" y="1"/>
                  </a:moveTo>
                  <a:cubicBezTo>
                    <a:pt x="1535" y="1"/>
                    <a:pt x="1484" y="1"/>
                    <a:pt x="1433" y="2"/>
                  </a:cubicBezTo>
                  <a:cubicBezTo>
                    <a:pt x="631" y="2"/>
                    <a:pt x="0" y="644"/>
                    <a:pt x="0" y="1435"/>
                  </a:cubicBezTo>
                  <a:lnTo>
                    <a:pt x="0" y="1813"/>
                  </a:lnTo>
                  <a:cubicBezTo>
                    <a:pt x="0" y="2604"/>
                    <a:pt x="631" y="3246"/>
                    <a:pt x="1433" y="3246"/>
                  </a:cubicBezTo>
                  <a:cubicBezTo>
                    <a:pt x="2774" y="3246"/>
                    <a:pt x="3347" y="3498"/>
                    <a:pt x="4149" y="3842"/>
                  </a:cubicBezTo>
                  <a:cubicBezTo>
                    <a:pt x="5427" y="4415"/>
                    <a:pt x="6794" y="4701"/>
                    <a:pt x="8161" y="4701"/>
                  </a:cubicBezTo>
                  <a:cubicBezTo>
                    <a:pt x="9528" y="4701"/>
                    <a:pt x="10895" y="4415"/>
                    <a:pt x="12173" y="3842"/>
                  </a:cubicBezTo>
                  <a:cubicBezTo>
                    <a:pt x="12964" y="3498"/>
                    <a:pt x="13548" y="3257"/>
                    <a:pt x="14901" y="3257"/>
                  </a:cubicBezTo>
                  <a:cubicBezTo>
                    <a:pt x="16242" y="3257"/>
                    <a:pt x="16815" y="3498"/>
                    <a:pt x="17617" y="3842"/>
                  </a:cubicBezTo>
                  <a:cubicBezTo>
                    <a:pt x="18895" y="4415"/>
                    <a:pt x="20262" y="4701"/>
                    <a:pt x="21629" y="4701"/>
                  </a:cubicBezTo>
                  <a:cubicBezTo>
                    <a:pt x="22996" y="4701"/>
                    <a:pt x="24363" y="4415"/>
                    <a:pt x="25641" y="3842"/>
                  </a:cubicBezTo>
                  <a:cubicBezTo>
                    <a:pt x="26432" y="3498"/>
                    <a:pt x="27016" y="3257"/>
                    <a:pt x="28369" y="3257"/>
                  </a:cubicBezTo>
                  <a:cubicBezTo>
                    <a:pt x="29710" y="3257"/>
                    <a:pt x="30283" y="3498"/>
                    <a:pt x="31085" y="3842"/>
                  </a:cubicBezTo>
                  <a:cubicBezTo>
                    <a:pt x="32363" y="4415"/>
                    <a:pt x="33730" y="4701"/>
                    <a:pt x="35097" y="4701"/>
                  </a:cubicBezTo>
                  <a:cubicBezTo>
                    <a:pt x="36464" y="4701"/>
                    <a:pt x="37831" y="4415"/>
                    <a:pt x="39109" y="3842"/>
                  </a:cubicBezTo>
                  <a:cubicBezTo>
                    <a:pt x="39900" y="3509"/>
                    <a:pt x="40484" y="3257"/>
                    <a:pt x="41837" y="3257"/>
                  </a:cubicBezTo>
                  <a:cubicBezTo>
                    <a:pt x="43178" y="3257"/>
                    <a:pt x="43751" y="3509"/>
                    <a:pt x="44553" y="3853"/>
                  </a:cubicBezTo>
                  <a:cubicBezTo>
                    <a:pt x="45831" y="4421"/>
                    <a:pt x="47198" y="4704"/>
                    <a:pt x="48565" y="4704"/>
                  </a:cubicBezTo>
                  <a:cubicBezTo>
                    <a:pt x="49932" y="4704"/>
                    <a:pt x="51299" y="4421"/>
                    <a:pt x="52577" y="3853"/>
                  </a:cubicBezTo>
                  <a:cubicBezTo>
                    <a:pt x="53368" y="3509"/>
                    <a:pt x="53952" y="3257"/>
                    <a:pt x="55305" y="3257"/>
                  </a:cubicBezTo>
                  <a:cubicBezTo>
                    <a:pt x="56646" y="3257"/>
                    <a:pt x="57219" y="3509"/>
                    <a:pt x="58021" y="3853"/>
                  </a:cubicBezTo>
                  <a:cubicBezTo>
                    <a:pt x="59226" y="4417"/>
                    <a:pt x="60548" y="4714"/>
                    <a:pt x="61884" y="4714"/>
                  </a:cubicBezTo>
                  <a:cubicBezTo>
                    <a:pt x="61934" y="4714"/>
                    <a:pt x="61983" y="4714"/>
                    <a:pt x="62033" y="4713"/>
                  </a:cubicBezTo>
                  <a:cubicBezTo>
                    <a:pt x="62083" y="4714"/>
                    <a:pt x="62132" y="4714"/>
                    <a:pt x="62182" y="4714"/>
                  </a:cubicBezTo>
                  <a:cubicBezTo>
                    <a:pt x="63518" y="4714"/>
                    <a:pt x="64840" y="4416"/>
                    <a:pt x="66045" y="3842"/>
                  </a:cubicBezTo>
                  <a:cubicBezTo>
                    <a:pt x="66836" y="3498"/>
                    <a:pt x="67420" y="3246"/>
                    <a:pt x="68773" y="3246"/>
                  </a:cubicBezTo>
                  <a:cubicBezTo>
                    <a:pt x="69564" y="3246"/>
                    <a:pt x="70205" y="2604"/>
                    <a:pt x="70205" y="1813"/>
                  </a:cubicBezTo>
                  <a:lnTo>
                    <a:pt x="70205" y="1435"/>
                  </a:lnTo>
                  <a:cubicBezTo>
                    <a:pt x="70205" y="644"/>
                    <a:pt x="69564" y="2"/>
                    <a:pt x="68773" y="2"/>
                  </a:cubicBezTo>
                  <a:cubicBezTo>
                    <a:pt x="68721" y="1"/>
                    <a:pt x="68670" y="1"/>
                    <a:pt x="68619" y="1"/>
                  </a:cubicBezTo>
                  <a:cubicBezTo>
                    <a:pt x="67284" y="1"/>
                    <a:pt x="65964" y="288"/>
                    <a:pt x="64761" y="862"/>
                  </a:cubicBezTo>
                  <a:cubicBezTo>
                    <a:pt x="63959" y="1205"/>
                    <a:pt x="63374" y="1458"/>
                    <a:pt x="62033" y="1458"/>
                  </a:cubicBezTo>
                  <a:cubicBezTo>
                    <a:pt x="60692" y="1458"/>
                    <a:pt x="60107" y="1205"/>
                    <a:pt x="59316" y="862"/>
                  </a:cubicBezTo>
                  <a:cubicBezTo>
                    <a:pt x="58038" y="288"/>
                    <a:pt x="56669" y="2"/>
                    <a:pt x="55300" y="2"/>
                  </a:cubicBezTo>
                  <a:cubicBezTo>
                    <a:pt x="53932" y="2"/>
                    <a:pt x="52565" y="288"/>
                    <a:pt x="51293" y="862"/>
                  </a:cubicBezTo>
                  <a:cubicBezTo>
                    <a:pt x="50491" y="1205"/>
                    <a:pt x="49906" y="1458"/>
                    <a:pt x="48565" y="1458"/>
                  </a:cubicBezTo>
                  <a:cubicBezTo>
                    <a:pt x="47224" y="1458"/>
                    <a:pt x="46639" y="1205"/>
                    <a:pt x="45848" y="862"/>
                  </a:cubicBezTo>
                  <a:cubicBezTo>
                    <a:pt x="44570" y="288"/>
                    <a:pt x="43201" y="2"/>
                    <a:pt x="41832" y="2"/>
                  </a:cubicBezTo>
                  <a:cubicBezTo>
                    <a:pt x="40464" y="2"/>
                    <a:pt x="39097" y="288"/>
                    <a:pt x="37825" y="862"/>
                  </a:cubicBezTo>
                  <a:cubicBezTo>
                    <a:pt x="37023" y="1205"/>
                    <a:pt x="36438" y="1458"/>
                    <a:pt x="35097" y="1458"/>
                  </a:cubicBezTo>
                  <a:cubicBezTo>
                    <a:pt x="33756" y="1458"/>
                    <a:pt x="33171" y="1205"/>
                    <a:pt x="32381" y="862"/>
                  </a:cubicBezTo>
                  <a:cubicBezTo>
                    <a:pt x="31103" y="288"/>
                    <a:pt x="29733" y="2"/>
                    <a:pt x="28365" y="2"/>
                  </a:cubicBezTo>
                  <a:cubicBezTo>
                    <a:pt x="26996" y="2"/>
                    <a:pt x="25629" y="288"/>
                    <a:pt x="24357" y="862"/>
                  </a:cubicBezTo>
                  <a:cubicBezTo>
                    <a:pt x="23555" y="1205"/>
                    <a:pt x="22970" y="1458"/>
                    <a:pt x="21629" y="1458"/>
                  </a:cubicBezTo>
                  <a:cubicBezTo>
                    <a:pt x="20288" y="1458"/>
                    <a:pt x="19703" y="1205"/>
                    <a:pt x="18913" y="862"/>
                  </a:cubicBezTo>
                  <a:cubicBezTo>
                    <a:pt x="17635" y="288"/>
                    <a:pt x="16265" y="2"/>
                    <a:pt x="14897" y="2"/>
                  </a:cubicBezTo>
                  <a:cubicBezTo>
                    <a:pt x="13528" y="2"/>
                    <a:pt x="12161" y="288"/>
                    <a:pt x="10889" y="862"/>
                  </a:cubicBezTo>
                  <a:cubicBezTo>
                    <a:pt x="10087" y="1205"/>
                    <a:pt x="9502" y="1458"/>
                    <a:pt x="8161" y="1458"/>
                  </a:cubicBezTo>
                  <a:cubicBezTo>
                    <a:pt x="6820" y="1458"/>
                    <a:pt x="6236" y="1205"/>
                    <a:pt x="5445" y="862"/>
                  </a:cubicBezTo>
                  <a:cubicBezTo>
                    <a:pt x="4231" y="288"/>
                    <a:pt x="2910" y="1"/>
                    <a:pt x="15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00013" dist="28575" dir="1200000" algn="bl" rotWithShape="0">
                <a:schemeClr val="dk1">
                  <a:alpha val="49803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6" name="Google Shape;286;p17"/>
            <p:cNvSpPr/>
            <p:nvPr/>
          </p:nvSpPr>
          <p:spPr>
            <a:xfrm>
              <a:off x="1283709" y="4449580"/>
              <a:ext cx="3547356" cy="97295"/>
            </a:xfrm>
            <a:custGeom>
              <a:avLst/>
              <a:gdLst/>
              <a:ahLst/>
              <a:cxnLst/>
              <a:rect l="l" t="t" r="r" b="b"/>
              <a:pathLst>
                <a:path w="67341" h="1847" extrusionOk="0">
                  <a:moveTo>
                    <a:pt x="1" y="1"/>
                  </a:moveTo>
                  <a:lnTo>
                    <a:pt x="1" y="390"/>
                  </a:lnTo>
                  <a:cubicBezTo>
                    <a:pt x="1640" y="390"/>
                    <a:pt x="2454" y="734"/>
                    <a:pt x="3291" y="1101"/>
                  </a:cubicBezTo>
                  <a:cubicBezTo>
                    <a:pt x="4127" y="1468"/>
                    <a:pt x="5010" y="1846"/>
                    <a:pt x="6729" y="1846"/>
                  </a:cubicBezTo>
                  <a:cubicBezTo>
                    <a:pt x="8449" y="1846"/>
                    <a:pt x="9320" y="1479"/>
                    <a:pt x="10168" y="1101"/>
                  </a:cubicBezTo>
                  <a:cubicBezTo>
                    <a:pt x="11016" y="734"/>
                    <a:pt x="11818" y="390"/>
                    <a:pt x="13469" y="390"/>
                  </a:cubicBezTo>
                  <a:cubicBezTo>
                    <a:pt x="15108" y="390"/>
                    <a:pt x="15922" y="734"/>
                    <a:pt x="16759" y="1101"/>
                  </a:cubicBezTo>
                  <a:cubicBezTo>
                    <a:pt x="17595" y="1468"/>
                    <a:pt x="18478" y="1846"/>
                    <a:pt x="20197" y="1846"/>
                  </a:cubicBezTo>
                  <a:cubicBezTo>
                    <a:pt x="21916" y="1846"/>
                    <a:pt x="22788" y="1479"/>
                    <a:pt x="23636" y="1101"/>
                  </a:cubicBezTo>
                  <a:cubicBezTo>
                    <a:pt x="24484" y="734"/>
                    <a:pt x="25286" y="390"/>
                    <a:pt x="26937" y="390"/>
                  </a:cubicBezTo>
                  <a:cubicBezTo>
                    <a:pt x="28576" y="390"/>
                    <a:pt x="29390" y="734"/>
                    <a:pt x="30226" y="1101"/>
                  </a:cubicBezTo>
                  <a:cubicBezTo>
                    <a:pt x="31063" y="1468"/>
                    <a:pt x="31946" y="1846"/>
                    <a:pt x="33665" y="1846"/>
                  </a:cubicBezTo>
                  <a:cubicBezTo>
                    <a:pt x="35384" y="1846"/>
                    <a:pt x="36255" y="1479"/>
                    <a:pt x="37104" y="1101"/>
                  </a:cubicBezTo>
                  <a:cubicBezTo>
                    <a:pt x="37952" y="734"/>
                    <a:pt x="38754" y="390"/>
                    <a:pt x="40405" y="390"/>
                  </a:cubicBezTo>
                  <a:cubicBezTo>
                    <a:pt x="42044" y="390"/>
                    <a:pt x="42858" y="734"/>
                    <a:pt x="43694" y="1101"/>
                  </a:cubicBezTo>
                  <a:cubicBezTo>
                    <a:pt x="44531" y="1468"/>
                    <a:pt x="45414" y="1846"/>
                    <a:pt x="47133" y="1846"/>
                  </a:cubicBezTo>
                  <a:cubicBezTo>
                    <a:pt x="48852" y="1846"/>
                    <a:pt x="49723" y="1479"/>
                    <a:pt x="50572" y="1101"/>
                  </a:cubicBezTo>
                  <a:cubicBezTo>
                    <a:pt x="51420" y="734"/>
                    <a:pt x="52222" y="390"/>
                    <a:pt x="53873" y="390"/>
                  </a:cubicBezTo>
                  <a:cubicBezTo>
                    <a:pt x="55512" y="390"/>
                    <a:pt x="56326" y="734"/>
                    <a:pt x="57162" y="1101"/>
                  </a:cubicBezTo>
                  <a:cubicBezTo>
                    <a:pt x="57999" y="1468"/>
                    <a:pt x="58882" y="1846"/>
                    <a:pt x="60601" y="1846"/>
                  </a:cubicBezTo>
                  <a:cubicBezTo>
                    <a:pt x="62320" y="1846"/>
                    <a:pt x="63191" y="1479"/>
                    <a:pt x="64040" y="1101"/>
                  </a:cubicBezTo>
                  <a:cubicBezTo>
                    <a:pt x="64888" y="734"/>
                    <a:pt x="65690" y="390"/>
                    <a:pt x="67341" y="390"/>
                  </a:cubicBezTo>
                  <a:lnTo>
                    <a:pt x="67341" y="1"/>
                  </a:lnTo>
                  <a:cubicBezTo>
                    <a:pt x="65621" y="1"/>
                    <a:pt x="64750" y="367"/>
                    <a:pt x="63902" y="746"/>
                  </a:cubicBezTo>
                  <a:cubicBezTo>
                    <a:pt x="63042" y="1113"/>
                    <a:pt x="62251" y="1456"/>
                    <a:pt x="60601" y="1456"/>
                  </a:cubicBezTo>
                  <a:cubicBezTo>
                    <a:pt x="58950" y="1456"/>
                    <a:pt x="58148" y="1101"/>
                    <a:pt x="57311" y="746"/>
                  </a:cubicBezTo>
                  <a:cubicBezTo>
                    <a:pt x="56463" y="379"/>
                    <a:pt x="55592" y="1"/>
                    <a:pt x="53873" y="1"/>
                  </a:cubicBezTo>
                  <a:cubicBezTo>
                    <a:pt x="52153" y="1"/>
                    <a:pt x="51282" y="367"/>
                    <a:pt x="50434" y="746"/>
                  </a:cubicBezTo>
                  <a:cubicBezTo>
                    <a:pt x="49574" y="1113"/>
                    <a:pt x="48784" y="1456"/>
                    <a:pt x="47133" y="1456"/>
                  </a:cubicBezTo>
                  <a:cubicBezTo>
                    <a:pt x="45482" y="1456"/>
                    <a:pt x="44680" y="1101"/>
                    <a:pt x="43843" y="746"/>
                  </a:cubicBezTo>
                  <a:cubicBezTo>
                    <a:pt x="42995" y="379"/>
                    <a:pt x="42124" y="1"/>
                    <a:pt x="40405" y="1"/>
                  </a:cubicBezTo>
                  <a:cubicBezTo>
                    <a:pt x="38685" y="1"/>
                    <a:pt x="37814" y="367"/>
                    <a:pt x="36966" y="746"/>
                  </a:cubicBezTo>
                  <a:cubicBezTo>
                    <a:pt x="36106" y="1113"/>
                    <a:pt x="35316" y="1456"/>
                    <a:pt x="33665" y="1456"/>
                  </a:cubicBezTo>
                  <a:cubicBezTo>
                    <a:pt x="32015" y="1456"/>
                    <a:pt x="31212" y="1101"/>
                    <a:pt x="30375" y="746"/>
                  </a:cubicBezTo>
                  <a:cubicBezTo>
                    <a:pt x="29527" y="379"/>
                    <a:pt x="28656" y="1"/>
                    <a:pt x="26937" y="1"/>
                  </a:cubicBezTo>
                  <a:cubicBezTo>
                    <a:pt x="25218" y="1"/>
                    <a:pt x="24346" y="367"/>
                    <a:pt x="23498" y="746"/>
                  </a:cubicBezTo>
                  <a:cubicBezTo>
                    <a:pt x="22639" y="1113"/>
                    <a:pt x="21848" y="1456"/>
                    <a:pt x="20197" y="1456"/>
                  </a:cubicBezTo>
                  <a:cubicBezTo>
                    <a:pt x="18547" y="1456"/>
                    <a:pt x="17744" y="1101"/>
                    <a:pt x="16908" y="746"/>
                  </a:cubicBezTo>
                  <a:cubicBezTo>
                    <a:pt x="16059" y="379"/>
                    <a:pt x="15188" y="1"/>
                    <a:pt x="13469" y="1"/>
                  </a:cubicBezTo>
                  <a:cubicBezTo>
                    <a:pt x="11750" y="1"/>
                    <a:pt x="10878" y="367"/>
                    <a:pt x="10030" y="746"/>
                  </a:cubicBezTo>
                  <a:cubicBezTo>
                    <a:pt x="9171" y="1113"/>
                    <a:pt x="8380" y="1456"/>
                    <a:pt x="6729" y="1456"/>
                  </a:cubicBezTo>
                  <a:cubicBezTo>
                    <a:pt x="5079" y="1456"/>
                    <a:pt x="4276" y="1101"/>
                    <a:pt x="3440" y="746"/>
                  </a:cubicBezTo>
                  <a:cubicBezTo>
                    <a:pt x="2591" y="379"/>
                    <a:pt x="1720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87" name="Google Shape;287;p17"/>
          <p:cNvGrpSpPr/>
          <p:nvPr/>
        </p:nvGrpSpPr>
        <p:grpSpPr>
          <a:xfrm rot="5400000">
            <a:off x="10849788" y="5591989"/>
            <a:ext cx="1521897" cy="1162524"/>
            <a:chOff x="685050" y="2154763"/>
            <a:chExt cx="431850" cy="329875"/>
          </a:xfrm>
        </p:grpSpPr>
        <p:sp>
          <p:nvSpPr>
            <p:cNvPr id="288" name="Google Shape;288;p17"/>
            <p:cNvSpPr/>
            <p:nvPr/>
          </p:nvSpPr>
          <p:spPr>
            <a:xfrm>
              <a:off x="685050" y="2154763"/>
              <a:ext cx="431850" cy="329875"/>
            </a:xfrm>
            <a:custGeom>
              <a:avLst/>
              <a:gdLst/>
              <a:ahLst/>
              <a:cxnLst/>
              <a:rect l="l" t="t" r="r" b="b"/>
              <a:pathLst>
                <a:path w="17274" h="13195" extrusionOk="0">
                  <a:moveTo>
                    <a:pt x="7716" y="0"/>
                  </a:moveTo>
                  <a:cubicBezTo>
                    <a:pt x="4775" y="0"/>
                    <a:pt x="1917" y="1555"/>
                    <a:pt x="378" y="4311"/>
                  </a:cubicBezTo>
                  <a:cubicBezTo>
                    <a:pt x="0" y="4999"/>
                    <a:pt x="252" y="5882"/>
                    <a:pt x="940" y="6260"/>
                  </a:cubicBezTo>
                  <a:lnTo>
                    <a:pt x="13078" y="13011"/>
                  </a:lnTo>
                  <a:cubicBezTo>
                    <a:pt x="13296" y="13126"/>
                    <a:pt x="13537" y="13183"/>
                    <a:pt x="13778" y="13195"/>
                  </a:cubicBezTo>
                  <a:cubicBezTo>
                    <a:pt x="14293" y="13183"/>
                    <a:pt x="14775" y="12908"/>
                    <a:pt x="15027" y="12450"/>
                  </a:cubicBezTo>
                  <a:cubicBezTo>
                    <a:pt x="17273" y="8403"/>
                    <a:pt x="15818" y="3303"/>
                    <a:pt x="11772" y="1056"/>
                  </a:cubicBezTo>
                  <a:cubicBezTo>
                    <a:pt x="10486" y="340"/>
                    <a:pt x="9092" y="0"/>
                    <a:pt x="77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71450" dist="57150" dir="4800000" algn="bl" rotWithShape="0">
                <a:schemeClr val="dk1">
                  <a:alpha val="49803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9" name="Google Shape;289;p17"/>
            <p:cNvSpPr/>
            <p:nvPr/>
          </p:nvSpPr>
          <p:spPr>
            <a:xfrm>
              <a:off x="722300" y="2190288"/>
              <a:ext cx="350175" cy="257950"/>
            </a:xfrm>
            <a:custGeom>
              <a:avLst/>
              <a:gdLst/>
              <a:ahLst/>
              <a:cxnLst/>
              <a:rect l="l" t="t" r="r" b="b"/>
              <a:pathLst>
                <a:path w="14007" h="10318" extrusionOk="0">
                  <a:moveTo>
                    <a:pt x="6082" y="1"/>
                  </a:moveTo>
                  <a:cubicBezTo>
                    <a:pt x="3643" y="1"/>
                    <a:pt x="1273" y="1286"/>
                    <a:pt x="0" y="3567"/>
                  </a:cubicBezTo>
                  <a:lnTo>
                    <a:pt x="12150" y="10318"/>
                  </a:lnTo>
                  <a:cubicBezTo>
                    <a:pt x="14007" y="6960"/>
                    <a:pt x="12803" y="2741"/>
                    <a:pt x="9445" y="873"/>
                  </a:cubicBezTo>
                  <a:cubicBezTo>
                    <a:pt x="8379" y="282"/>
                    <a:pt x="7223" y="1"/>
                    <a:pt x="60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0" name="Google Shape;290;p17"/>
            <p:cNvSpPr/>
            <p:nvPr/>
          </p:nvSpPr>
          <p:spPr>
            <a:xfrm>
              <a:off x="753250" y="2221563"/>
              <a:ext cx="117500" cy="131550"/>
            </a:xfrm>
            <a:custGeom>
              <a:avLst/>
              <a:gdLst/>
              <a:ahLst/>
              <a:cxnLst/>
              <a:rect l="l" t="t" r="r" b="b"/>
              <a:pathLst>
                <a:path w="4700" h="5262" extrusionOk="0">
                  <a:moveTo>
                    <a:pt x="3198" y="0"/>
                  </a:moveTo>
                  <a:cubicBezTo>
                    <a:pt x="1834" y="436"/>
                    <a:pt x="688" y="1387"/>
                    <a:pt x="0" y="2648"/>
                  </a:cubicBezTo>
                  <a:lnTo>
                    <a:pt x="4700" y="5262"/>
                  </a:lnTo>
                  <a:lnTo>
                    <a:pt x="31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1" name="Google Shape;291;p17"/>
            <p:cNvSpPr/>
            <p:nvPr/>
          </p:nvSpPr>
          <p:spPr>
            <a:xfrm>
              <a:off x="841200" y="2214163"/>
              <a:ext cx="102325" cy="133800"/>
            </a:xfrm>
            <a:custGeom>
              <a:avLst/>
              <a:gdLst/>
              <a:ahLst/>
              <a:cxnLst/>
              <a:rect l="l" t="t" r="r" b="b"/>
              <a:pathLst>
                <a:path w="4093" h="5352" extrusionOk="0">
                  <a:moveTo>
                    <a:pt x="1471" y="0"/>
                  </a:moveTo>
                  <a:cubicBezTo>
                    <a:pt x="979" y="0"/>
                    <a:pt x="485" y="64"/>
                    <a:pt x="1" y="193"/>
                  </a:cubicBezTo>
                  <a:lnTo>
                    <a:pt x="1480" y="5351"/>
                  </a:lnTo>
                  <a:lnTo>
                    <a:pt x="4093" y="640"/>
                  </a:lnTo>
                  <a:cubicBezTo>
                    <a:pt x="3276" y="217"/>
                    <a:pt x="2377" y="0"/>
                    <a:pt x="14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2" name="Google Shape;292;p17"/>
            <p:cNvSpPr/>
            <p:nvPr/>
          </p:nvSpPr>
          <p:spPr>
            <a:xfrm>
              <a:off x="883325" y="2234163"/>
              <a:ext cx="131850" cy="121525"/>
            </a:xfrm>
            <a:custGeom>
              <a:avLst/>
              <a:gdLst/>
              <a:ahLst/>
              <a:cxnLst/>
              <a:rect l="l" t="t" r="r" b="b"/>
              <a:pathLst>
                <a:path w="5274" h="4861" extrusionOk="0">
                  <a:moveTo>
                    <a:pt x="2694" y="1"/>
                  </a:moveTo>
                  <a:lnTo>
                    <a:pt x="1" y="4861"/>
                  </a:lnTo>
                  <a:lnTo>
                    <a:pt x="5273" y="3359"/>
                  </a:lnTo>
                  <a:cubicBezTo>
                    <a:pt x="4872" y="1949"/>
                    <a:pt x="3955" y="746"/>
                    <a:pt x="26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3" name="Google Shape;293;p17"/>
            <p:cNvSpPr/>
            <p:nvPr/>
          </p:nvSpPr>
          <p:spPr>
            <a:xfrm>
              <a:off x="888775" y="2326163"/>
              <a:ext cx="136150" cy="100300"/>
            </a:xfrm>
            <a:custGeom>
              <a:avLst/>
              <a:gdLst/>
              <a:ahLst/>
              <a:cxnLst/>
              <a:rect l="l" t="t" r="r" b="b"/>
              <a:pathLst>
                <a:path w="5446" h="4012" extrusionOk="0">
                  <a:moveTo>
                    <a:pt x="5136" y="0"/>
                  </a:moveTo>
                  <a:lnTo>
                    <a:pt x="1" y="1467"/>
                  </a:lnTo>
                  <a:lnTo>
                    <a:pt x="4563" y="4012"/>
                  </a:lnTo>
                  <a:cubicBezTo>
                    <a:pt x="5239" y="2785"/>
                    <a:pt x="5445" y="1364"/>
                    <a:pt x="51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94" name="Google Shape;294;p17"/>
          <p:cNvSpPr txBox="1">
            <a:spLocks noGrp="1"/>
          </p:cNvSpPr>
          <p:nvPr>
            <p:ph type="title"/>
          </p:nvPr>
        </p:nvSpPr>
        <p:spPr>
          <a:xfrm>
            <a:off x="3175863" y="979928"/>
            <a:ext cx="624719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vi-VN" sz="4267" b="1" u="none">
                <a:solidFill>
                  <a:srgbClr val="2D1700"/>
                </a:solidFill>
                <a:latin typeface="+mn-lt"/>
                <a:ea typeface="+mn-ea"/>
                <a:cs typeface="+mn-ea"/>
                <a:sym typeface="+mn-lt"/>
              </a:rPr>
              <a:t>HƯỚNG DẪN VỀ NHÀ</a:t>
            </a:r>
            <a:endParaRPr sz="4267" b="1" u="none">
              <a:solidFill>
                <a:srgbClr val="2D17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95" name="Google Shape;295;p17"/>
          <p:cNvGrpSpPr/>
          <p:nvPr/>
        </p:nvGrpSpPr>
        <p:grpSpPr>
          <a:xfrm>
            <a:off x="1354667" y="1914233"/>
            <a:ext cx="9674807" cy="3228966"/>
            <a:chOff x="1016000" y="1469250"/>
            <a:chExt cx="7256105" cy="2421725"/>
          </a:xfrm>
        </p:grpSpPr>
        <p:grpSp>
          <p:nvGrpSpPr>
            <p:cNvPr id="296" name="Google Shape;296;p17"/>
            <p:cNvGrpSpPr/>
            <p:nvPr/>
          </p:nvGrpSpPr>
          <p:grpSpPr>
            <a:xfrm>
              <a:off x="1016000" y="2609895"/>
              <a:ext cx="7256105" cy="1281080"/>
              <a:chOff x="3636327" y="2351238"/>
              <a:chExt cx="7256105" cy="1281080"/>
            </a:xfrm>
          </p:grpSpPr>
          <p:sp>
            <p:nvSpPr>
              <p:cNvPr id="297" name="Google Shape;297;p17"/>
              <p:cNvSpPr/>
              <p:nvPr/>
            </p:nvSpPr>
            <p:spPr>
              <a:xfrm>
                <a:off x="3636327" y="2351238"/>
                <a:ext cx="7112000" cy="1281080"/>
              </a:xfrm>
              <a:prstGeom prst="roundRect">
                <a:avLst>
                  <a:gd name="adj" fmla="val 9323"/>
                </a:avLst>
              </a:prstGeom>
              <a:solidFill>
                <a:schemeClr val="accent6"/>
              </a:solidFill>
              <a:ln w="25400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8" name="Google Shape;298;p17"/>
              <p:cNvSpPr txBox="1"/>
              <p:nvPr/>
            </p:nvSpPr>
            <p:spPr>
              <a:xfrm>
                <a:off x="3797409" y="2512448"/>
                <a:ext cx="7095023" cy="9002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380990" marR="0" lvl="0" indent="-380990" algn="just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Char char="•"/>
                </a:pPr>
                <a:r>
                  <a:rPr lang="vi-VN" sz="2400" b="0" i="0" u="none" strike="noStrike" cap="none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Ôn tập kiến thức đã học.</a:t>
                </a:r>
                <a:endParaRPr>
                  <a:latin typeface="+mn-lt"/>
                  <a:ea typeface="+mn-ea"/>
                  <a:cs typeface="+mn-ea"/>
                  <a:sym typeface="+mn-lt"/>
                </a:endParaRPr>
              </a:p>
              <a:p>
                <a:pPr marL="380990" marR="0" lvl="0" indent="-380990" algn="just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Char char="•"/>
                </a:pPr>
                <a:r>
                  <a:rPr lang="vi-VN" sz="2400" b="0" i="0" u="none" strike="noStrike" cap="none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Đọc trước nội dung tiết sau: </a:t>
                </a:r>
                <a:r>
                  <a:rPr lang="vi-VN" sz="2400" b="0" i="1" u="none" strike="noStrike" cap="none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Bài 3: Khuôn mặt vui vẻ.</a:t>
                </a:r>
                <a:endParaRPr sz="2400" b="0" i="0" u="none" strike="noStrike" cap="none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99" name="Google Shape;299;p17"/>
            <p:cNvSpPr/>
            <p:nvPr/>
          </p:nvSpPr>
          <p:spPr>
            <a:xfrm>
              <a:off x="3204351" y="1469250"/>
              <a:ext cx="2735298" cy="1124891"/>
            </a:xfrm>
            <a:custGeom>
              <a:avLst/>
              <a:gdLst/>
              <a:ahLst/>
              <a:cxnLst/>
              <a:rect l="l" t="t" r="r" b="b"/>
              <a:pathLst>
                <a:path w="1535052" h="631290" extrusionOk="0">
                  <a:moveTo>
                    <a:pt x="0" y="0"/>
                  </a:moveTo>
                  <a:lnTo>
                    <a:pt x="1535051" y="0"/>
                  </a:lnTo>
                  <a:lnTo>
                    <a:pt x="1535051" y="631290"/>
                  </a:lnTo>
                  <a:lnTo>
                    <a:pt x="0" y="63129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9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9" name="Google Shape;309;p19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1" i="0" u="none" strike="noStrike" cap="none">
                <a:solidFill>
                  <a:srgbClr val="833C0B"/>
                </a:solidFill>
                <a:latin typeface="+mn-lt"/>
                <a:ea typeface="+mn-ea"/>
                <a:cs typeface="+mn-ea"/>
                <a:sym typeface="+mn-lt"/>
              </a:rPr>
              <a:t>Để kết nối cộng đồng giáo viên và nhận thêm nhiều tài liệu giảng dạy, </a:t>
            </a:r>
            <a:endParaRPr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0" i="0" u="none" strike="noStrike" cap="none">
                <a:solidFill>
                  <a:srgbClr val="833C0B"/>
                </a:solidFill>
                <a:latin typeface="+mn-lt"/>
                <a:ea typeface="+mn-ea"/>
                <a:cs typeface="+mn-ea"/>
                <a:sym typeface="+mn-lt"/>
              </a:rPr>
              <a:t>mời quý thầy cô tham gia Group Facebook</a:t>
            </a:r>
            <a:endParaRPr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0" i="0" u="none" strike="noStrike" cap="none">
                <a:solidFill>
                  <a:srgbClr val="833C0B"/>
                </a:solidFill>
                <a:latin typeface="+mn-lt"/>
                <a:ea typeface="+mn-ea"/>
                <a:cs typeface="+mn-ea"/>
                <a:sym typeface="+mn-lt"/>
              </a:rPr>
              <a:t>theo đường link:  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0" name="Google Shape;310;p19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25400" cap="flat" cmpd="sng">
            <a:solidFill>
              <a:srgbClr val="C55A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1" name="Google Shape;311;p19">
            <a:hlinkClick r:id="rId4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sng" strike="noStrike" cap="none">
                <a:solidFill>
                  <a:srgbClr val="833C0B"/>
                </a:solidFill>
                <a:latin typeface="+mn-lt"/>
                <a:ea typeface="+mn-ea"/>
                <a:cs typeface="+mn-ea"/>
                <a:sym typeface="+mn-lt"/>
              </a:rPr>
              <a:t>Hoc10 – Đồng hành cùng giáo viên tiểu học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2" name="Google Shape;312;p19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>
                <a:solidFill>
                  <a:srgbClr val="833C0B"/>
                </a:solidFill>
                <a:latin typeface="+mn-lt"/>
                <a:ea typeface="+mn-ea"/>
                <a:cs typeface="+mn-ea"/>
                <a:sym typeface="+mn-lt"/>
              </a:rPr>
              <a:t>Hoặc truy cập qua QR code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13" name="Google Shape;313;p19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dd821fe-4c71-4bb3-b05d-f4f78303089e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unny Holidays MK Plan by Slidesgo">
  <a:themeElements>
    <a:clrScheme name="Simple Light">
      <a:dk1>
        <a:srgbClr val="F35E01"/>
      </a:dk1>
      <a:lt1>
        <a:srgbClr val="FFE3C6"/>
      </a:lt1>
      <a:dk2>
        <a:srgbClr val="FFFFFF"/>
      </a:dk2>
      <a:lt2>
        <a:srgbClr val="FF9900"/>
      </a:lt2>
      <a:accent1>
        <a:srgbClr val="4580D9"/>
      </a:accent1>
      <a:accent2>
        <a:srgbClr val="F35E01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35E01"/>
      </a:hlink>
      <a:folHlink>
        <a:srgbClr val="0097A7"/>
      </a:folHlink>
    </a:clrScheme>
    <a:fontScheme name="fdd821fe-4c71-4bb3-b05d-f4f78303089e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dd821fe-4c71-4bb3-b05d-f4f78303089e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758</Words>
  <Application>Microsoft Office PowerPoint</Application>
  <PresentationFormat>Widescreen</PresentationFormat>
  <Paragraphs>82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Roboto</vt:lpstr>
      <vt:lpstr>Arial</vt:lpstr>
      <vt:lpstr>Calibri</vt:lpstr>
      <vt:lpstr>Paytone One</vt:lpstr>
      <vt:lpstr>Roboto Condensed Light</vt:lpstr>
      <vt:lpstr>Office Theme</vt:lpstr>
      <vt:lpstr>Sunny Holidays MK Plan by Slidesgo</vt:lpstr>
      <vt:lpstr>1_Office Theme</vt:lpstr>
      <vt:lpstr>PowerPoint Presentation</vt:lpstr>
      <vt:lpstr>PowerPoint Presentation</vt:lpstr>
      <vt:lpstr>TRƯNG BÀY, GIỚI THIỆU SẢN PHẨM</vt:lpstr>
      <vt:lpstr>PowerPoint Presentation</vt:lpstr>
      <vt:lpstr>Tìm hiểu tác phẩm Haystacks, end of summer</vt:lpstr>
      <vt:lpstr>PowerPoint Presentation</vt:lpstr>
      <vt:lpstr>Tìm hiểu tác phẩm Haystacks, end of summer</vt:lpstr>
      <vt:lpstr>Quan sát một số tranh về mùa hè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HƯỚNG DẪN VỀ NHÀ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Thuynt</dc:creator>
  <cp:lastModifiedBy>Thuynt</cp:lastModifiedBy>
  <cp:revision>2</cp:revision>
  <dcterms:created xsi:type="dcterms:W3CDTF">2023-12-08T10:28:03Z</dcterms:created>
  <dcterms:modified xsi:type="dcterms:W3CDTF">2024-11-15T02:08:45Z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1D3360D0-629B-4407-AD94-2BD281A5E7D9</vt:lpwstr>
  </property>
  <property fmtid="{D5CDD505-2E9C-101B-9397-08002B2CF9AE}" pid="3" name="ArticulatePath">
    <vt:lpwstr>Presentation22</vt:lpwstr>
  </property>
</Properties>
</file>