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64"/>
  </p:notesMasterIdLst>
  <p:sldIdLst>
    <p:sldId id="256" r:id="rId3"/>
    <p:sldId id="281" r:id="rId4"/>
    <p:sldId id="283" r:id="rId5"/>
    <p:sldId id="300" r:id="rId6"/>
    <p:sldId id="301" r:id="rId7"/>
    <p:sldId id="302" r:id="rId8"/>
    <p:sldId id="303" r:id="rId9"/>
    <p:sldId id="304" r:id="rId10"/>
    <p:sldId id="305" r:id="rId11"/>
    <p:sldId id="284" r:id="rId12"/>
    <p:sldId id="286" r:id="rId13"/>
    <p:sldId id="306" r:id="rId14"/>
    <p:sldId id="307" r:id="rId15"/>
    <p:sldId id="351" r:id="rId16"/>
    <p:sldId id="309" r:id="rId17"/>
    <p:sldId id="310" r:id="rId18"/>
    <p:sldId id="311" r:id="rId19"/>
    <p:sldId id="352" r:id="rId20"/>
    <p:sldId id="314" r:id="rId21"/>
    <p:sldId id="315" r:id="rId22"/>
    <p:sldId id="316" r:id="rId23"/>
    <p:sldId id="317" r:id="rId24"/>
    <p:sldId id="319" r:id="rId25"/>
    <p:sldId id="353" r:id="rId26"/>
    <p:sldId id="321" r:id="rId27"/>
    <p:sldId id="318" r:id="rId28"/>
    <p:sldId id="322" r:id="rId29"/>
    <p:sldId id="323" r:id="rId30"/>
    <p:sldId id="324" r:id="rId31"/>
    <p:sldId id="325" r:id="rId32"/>
    <p:sldId id="326" r:id="rId33"/>
    <p:sldId id="330" r:id="rId34"/>
    <p:sldId id="331" r:id="rId35"/>
    <p:sldId id="327" r:id="rId36"/>
    <p:sldId id="328" r:id="rId37"/>
    <p:sldId id="329" r:id="rId38"/>
    <p:sldId id="313" r:id="rId39"/>
    <p:sldId id="332" r:id="rId40"/>
    <p:sldId id="354" r:id="rId41"/>
    <p:sldId id="334" r:id="rId42"/>
    <p:sldId id="336" r:id="rId43"/>
    <p:sldId id="337" r:id="rId44"/>
    <p:sldId id="338" r:id="rId45"/>
    <p:sldId id="339" r:id="rId46"/>
    <p:sldId id="355" r:id="rId47"/>
    <p:sldId id="341" r:id="rId48"/>
    <p:sldId id="342" r:id="rId49"/>
    <p:sldId id="299" r:id="rId50"/>
    <p:sldId id="289" r:id="rId51"/>
    <p:sldId id="343" r:id="rId52"/>
    <p:sldId id="356" r:id="rId53"/>
    <p:sldId id="357" r:id="rId54"/>
    <p:sldId id="358" r:id="rId55"/>
    <p:sldId id="359" r:id="rId56"/>
    <p:sldId id="360" r:id="rId57"/>
    <p:sldId id="361" r:id="rId58"/>
    <p:sldId id="362" r:id="rId59"/>
    <p:sldId id="296" r:id="rId60"/>
    <p:sldId id="298" r:id="rId61"/>
    <p:sldId id="272" r:id="rId62"/>
    <p:sldId id="271" r:id="rId63"/>
  </p:sldIdLst>
  <p:sldSz cx="12192000" cy="6858000"/>
  <p:notesSz cx="6858000" cy="9144000"/>
  <p:embeddedFontLst>
    <p:embeddedFont>
      <p:font typeface="UTM Avo" panose="02040603050506020204" pitchFamily="18" charset="0"/>
      <p:regular r:id="rId65"/>
      <p:bold r:id="rId66"/>
      <p:italic r:id="rId67"/>
      <p:boldItalic r:id="rId6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2353"/>
  </p:normalViewPr>
  <p:slideViewPr>
    <p:cSldViewPr snapToGrid="0">
      <p:cViewPr varScale="1">
        <p:scale>
          <a:sx n="102" d="100"/>
          <a:sy n="102" d="100"/>
        </p:scale>
        <p:origin x="7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2.fntdata"/><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a:t>
            </a:r>
            <a:r>
              <a:rPr lang="en-US" baseline="0" dirty="0"/>
              <a:t> </a:t>
            </a:r>
            <a:r>
              <a:rPr lang="en-US" baseline="0" dirty="0" err="1"/>
              <a:t>cho</a:t>
            </a:r>
            <a:r>
              <a:rPr lang="en-US" baseline="0" dirty="0"/>
              <a:t> HS 2 </a:t>
            </a:r>
            <a:r>
              <a:rPr lang="en-US" baseline="0" dirty="0" err="1"/>
              <a:t>phút</a:t>
            </a:r>
            <a:r>
              <a:rPr lang="en-US" baseline="0" dirty="0"/>
              <a:t> </a:t>
            </a:r>
            <a:r>
              <a:rPr lang="en-US" baseline="0" dirty="0" err="1"/>
              <a:t>thảo</a:t>
            </a:r>
            <a:r>
              <a:rPr lang="en-US" baseline="0" dirty="0"/>
              <a:t> </a:t>
            </a:r>
            <a:r>
              <a:rPr lang="en-US" baseline="0" dirty="0" err="1"/>
              <a:t>luận</a:t>
            </a:r>
            <a:r>
              <a:rPr lang="en-US" baseline="0" dirty="0"/>
              <a:t> </a:t>
            </a:r>
            <a:r>
              <a:rPr lang="en-US" baseline="0" dirty="0" err="1"/>
              <a:t>theo</a:t>
            </a:r>
            <a:r>
              <a:rPr lang="en-US" baseline="0" dirty="0"/>
              <a:t> </a:t>
            </a:r>
            <a:r>
              <a:rPr lang="en-US" baseline="0" dirty="0" err="1"/>
              <a:t>bàn</a:t>
            </a:r>
            <a:r>
              <a:rPr lang="en-US" baseline="0" dirty="0"/>
              <a:t> </a:t>
            </a:r>
            <a:r>
              <a:rPr lang="en-US" baseline="0" dirty="0">
                <a:sym typeface="Wingdings" panose="05000000000000000000" pitchFamily="2" charset="2"/>
              </a:rPr>
              <a:t> </a:t>
            </a:r>
            <a:r>
              <a:rPr lang="en-US" baseline="0" dirty="0" err="1">
                <a:sym typeface="Wingdings" panose="05000000000000000000" pitchFamily="2" charset="2"/>
              </a:rPr>
              <a:t>sắp</a:t>
            </a:r>
            <a:r>
              <a:rPr lang="en-US" baseline="0" dirty="0">
                <a:sym typeface="Wingdings" panose="05000000000000000000" pitchFamily="2" charset="2"/>
              </a:rPr>
              <a:t> </a:t>
            </a:r>
            <a:r>
              <a:rPr lang="en-US" baseline="0" dirty="0" err="1">
                <a:sym typeface="Wingdings" panose="05000000000000000000" pitchFamily="2" charset="2"/>
              </a:rPr>
              <a:t>xếp</a:t>
            </a:r>
            <a:r>
              <a:rPr lang="en-US" baseline="0" dirty="0">
                <a:sym typeface="Wingdings" panose="05000000000000000000" pitchFamily="2" charset="2"/>
              </a:rPr>
              <a:t> </a:t>
            </a:r>
            <a:r>
              <a:rPr lang="en-US" baseline="0" dirty="0" err="1">
                <a:sym typeface="Wingdings" panose="05000000000000000000" pitchFamily="2" charset="2"/>
              </a:rPr>
              <a:t>lại</a:t>
            </a:r>
            <a:r>
              <a:rPr lang="en-US" baseline="0" dirty="0">
                <a:sym typeface="Wingdings" panose="05000000000000000000" pitchFamily="2" charset="2"/>
              </a:rPr>
              <a:t> </a:t>
            </a:r>
            <a:r>
              <a:rPr lang="en-US" baseline="0" dirty="0" err="1">
                <a:sym typeface="Wingdings" panose="05000000000000000000" pitchFamily="2" charset="2"/>
              </a:rPr>
              <a:t>cốt</a:t>
            </a:r>
            <a:r>
              <a:rPr lang="en-US" baseline="0" dirty="0">
                <a:sym typeface="Wingdings" panose="05000000000000000000" pitchFamily="2" charset="2"/>
              </a:rPr>
              <a:t> </a:t>
            </a:r>
            <a:r>
              <a:rPr lang="en-US" baseline="0" dirty="0" err="1">
                <a:sym typeface="Wingdings" panose="05000000000000000000" pitchFamily="2" charset="2"/>
              </a:rPr>
              <a:t>truyện</a:t>
            </a:r>
            <a:r>
              <a:rPr lang="en-US" baseline="0" dirty="0">
                <a:sym typeface="Wingdings" panose="05000000000000000000" pitchFamily="2" charset="2"/>
              </a:rPr>
              <a:t> </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26</a:t>
            </a:fld>
            <a:endParaRPr lang="en-US"/>
          </a:p>
        </p:txBody>
      </p:sp>
    </p:spTree>
    <p:extLst>
      <p:ext uri="{BB962C8B-B14F-4D97-AF65-F5344CB8AC3E}">
        <p14:creationId xmlns:p14="http://schemas.microsoft.com/office/powerpoint/2010/main" val="1452365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PHT </a:t>
            </a:r>
            <a:r>
              <a:rPr lang="en-US" dirty="0" err="1"/>
              <a:t>cá</a:t>
            </a:r>
            <a:r>
              <a:rPr lang="en-US" baseline="0" dirty="0"/>
              <a:t> </a:t>
            </a:r>
            <a:r>
              <a:rPr lang="en-US" baseline="0" dirty="0" err="1"/>
              <a:t>nhân</a:t>
            </a:r>
            <a:endParaRPr lang="en-US" baseline="0" dirty="0"/>
          </a:p>
          <a:p>
            <a:r>
              <a:rPr lang="en-US" baseline="0" dirty="0" err="1"/>
              <a:t>Thời</a:t>
            </a:r>
            <a:r>
              <a:rPr lang="en-US" baseline="0" dirty="0"/>
              <a:t> </a:t>
            </a:r>
            <a:r>
              <a:rPr lang="en-US" baseline="0" dirty="0" err="1"/>
              <a:t>gian</a:t>
            </a:r>
            <a:r>
              <a:rPr lang="en-US" baseline="0" dirty="0"/>
              <a:t>: 5 </a:t>
            </a:r>
            <a:r>
              <a:rPr lang="en-US" baseline="0" dirty="0" err="1"/>
              <a:t>phút</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28</a:t>
            </a:fld>
            <a:endParaRPr lang="en-US"/>
          </a:p>
        </p:txBody>
      </p:sp>
    </p:spTree>
    <p:extLst>
      <p:ext uri="{BB962C8B-B14F-4D97-AF65-F5344CB8AC3E}">
        <p14:creationId xmlns:p14="http://schemas.microsoft.com/office/powerpoint/2010/main" val="3638669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Gv</a:t>
            </a:r>
            <a:r>
              <a:rPr lang="en-US" dirty="0"/>
              <a:t> </a:t>
            </a:r>
            <a:r>
              <a:rPr lang="en-US" dirty="0" err="1"/>
              <a:t>hỏi</a:t>
            </a:r>
            <a:r>
              <a:rPr lang="en-US" baseline="0" dirty="0"/>
              <a:t> </a:t>
            </a:r>
            <a:r>
              <a:rPr lang="en-US" baseline="0" dirty="0" err="1"/>
              <a:t>lại</a:t>
            </a:r>
            <a:r>
              <a:rPr lang="en-US" baseline="0" dirty="0"/>
              <a:t> </a:t>
            </a:r>
            <a:r>
              <a:rPr lang="en-US" baseline="0" dirty="0" err="1"/>
              <a:t>khái</a:t>
            </a:r>
            <a:r>
              <a:rPr lang="en-US" baseline="0" dirty="0"/>
              <a:t> </a:t>
            </a:r>
            <a:r>
              <a:rPr lang="en-US" baseline="0" dirty="0" err="1"/>
              <a:t>niệm</a:t>
            </a:r>
            <a:r>
              <a:rPr lang="en-US" baseline="0" dirty="0"/>
              <a:t> </a:t>
            </a:r>
            <a:r>
              <a:rPr lang="en-US" baseline="0" dirty="0" err="1"/>
              <a:t>tình</a:t>
            </a:r>
            <a:r>
              <a:rPr lang="en-US" baseline="0" dirty="0"/>
              <a:t> </a:t>
            </a:r>
            <a:r>
              <a:rPr lang="en-US" baseline="0" dirty="0" err="1"/>
              <a:t>huống</a:t>
            </a:r>
            <a:r>
              <a:rPr lang="en-US" baseline="0" dirty="0"/>
              <a:t> </a:t>
            </a:r>
            <a:r>
              <a:rPr lang="en-US" baseline="0" dirty="0" err="1"/>
              <a:t>truyện</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29</a:t>
            </a:fld>
            <a:endParaRPr lang="en-US"/>
          </a:p>
        </p:txBody>
      </p:sp>
    </p:spTree>
    <p:extLst>
      <p:ext uri="{BB962C8B-B14F-4D97-AF65-F5344CB8AC3E}">
        <p14:creationId xmlns:p14="http://schemas.microsoft.com/office/powerpoint/2010/main" val="3533422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Dạy</a:t>
            </a:r>
            <a:r>
              <a:rPr lang="en-US" dirty="0"/>
              <a:t> </a:t>
            </a:r>
            <a:r>
              <a:rPr lang="en-US" dirty="0" err="1"/>
              <a:t>học</a:t>
            </a:r>
            <a:r>
              <a:rPr lang="en-US" baseline="0" dirty="0"/>
              <a:t> </a:t>
            </a:r>
            <a:r>
              <a:rPr lang="en-US" baseline="0" dirty="0" err="1"/>
              <a:t>theo</a:t>
            </a:r>
            <a:r>
              <a:rPr lang="en-US" baseline="0" dirty="0"/>
              <a:t> </a:t>
            </a:r>
            <a:r>
              <a:rPr lang="en-US" baseline="0" dirty="0" err="1"/>
              <a:t>trạm</a:t>
            </a:r>
            <a:endParaRPr lang="en-US" baseline="0" dirty="0"/>
          </a:p>
          <a:p>
            <a:r>
              <a:rPr lang="en-US" baseline="0" dirty="0"/>
              <a:t>GV chia </a:t>
            </a:r>
            <a:r>
              <a:rPr lang="en-US" baseline="0" dirty="0" err="1"/>
              <a:t>lớp</a:t>
            </a:r>
            <a:r>
              <a:rPr lang="en-US" baseline="0" dirty="0"/>
              <a:t> </a:t>
            </a:r>
            <a:r>
              <a:rPr lang="en-US" baseline="0" dirty="0" err="1"/>
              <a:t>thành</a:t>
            </a:r>
            <a:r>
              <a:rPr lang="en-US" baseline="0" dirty="0"/>
              <a:t> 5 </a:t>
            </a:r>
            <a:r>
              <a:rPr lang="en-US" baseline="0" dirty="0" err="1"/>
              <a:t>nhóm</a:t>
            </a:r>
            <a:r>
              <a:rPr lang="en-US" baseline="0" dirty="0"/>
              <a:t>, </a:t>
            </a:r>
            <a:r>
              <a:rPr lang="en-US" baseline="0" dirty="0" err="1"/>
              <a:t>tìm</a:t>
            </a:r>
            <a:r>
              <a:rPr lang="en-US" baseline="0" dirty="0"/>
              <a:t> </a:t>
            </a:r>
            <a:r>
              <a:rPr lang="en-US" baseline="0" dirty="0" err="1"/>
              <a:t>hiểu</a:t>
            </a:r>
            <a:r>
              <a:rPr lang="en-US" baseline="0" dirty="0"/>
              <a:t> </a:t>
            </a:r>
            <a:r>
              <a:rPr lang="en-US" baseline="0" dirty="0" err="1"/>
              <a:t>về</a:t>
            </a:r>
            <a:r>
              <a:rPr lang="en-US" baseline="0" dirty="0"/>
              <a:t> </a:t>
            </a:r>
            <a:r>
              <a:rPr lang="en-US" baseline="0" dirty="0" err="1"/>
              <a:t>diễn</a:t>
            </a:r>
            <a:r>
              <a:rPr lang="en-US" baseline="0" dirty="0"/>
              <a:t> </a:t>
            </a:r>
            <a:r>
              <a:rPr lang="en-US" baseline="0" dirty="0" err="1"/>
              <a:t>biến</a:t>
            </a:r>
            <a:r>
              <a:rPr lang="en-US" baseline="0" dirty="0"/>
              <a:t> </a:t>
            </a:r>
            <a:r>
              <a:rPr lang="en-US" baseline="0" dirty="0" err="1"/>
              <a:t>tâm</a:t>
            </a:r>
            <a:r>
              <a:rPr lang="en-US" baseline="0" dirty="0"/>
              <a:t> </a:t>
            </a:r>
            <a:r>
              <a:rPr lang="en-US" baseline="0" dirty="0" err="1"/>
              <a:t>trạng</a:t>
            </a:r>
            <a:r>
              <a:rPr lang="en-US" baseline="0" dirty="0"/>
              <a:t> </a:t>
            </a:r>
            <a:r>
              <a:rPr lang="en-US" baseline="0" dirty="0" err="1"/>
              <a:t>của</a:t>
            </a:r>
            <a:r>
              <a:rPr lang="en-US" baseline="0" dirty="0"/>
              <a:t> </a:t>
            </a:r>
            <a:r>
              <a:rPr lang="en-US" baseline="0" dirty="0" err="1"/>
              <a:t>ông</a:t>
            </a:r>
            <a:r>
              <a:rPr lang="en-US" baseline="0" dirty="0"/>
              <a:t> Hai </a:t>
            </a:r>
            <a:r>
              <a:rPr lang="en-US" baseline="0" dirty="0" err="1"/>
              <a:t>trong</a:t>
            </a:r>
            <a:r>
              <a:rPr lang="en-US" baseline="0" dirty="0"/>
              <a:t> </a:t>
            </a:r>
            <a:r>
              <a:rPr lang="en-US" baseline="0" dirty="0" err="1"/>
              <a:t>truyện</a:t>
            </a:r>
            <a:r>
              <a:rPr lang="en-US" baseline="0" dirty="0"/>
              <a:t>. Qua </a:t>
            </a:r>
            <a:r>
              <a:rPr lang="en-US" baseline="0" dirty="0" err="1"/>
              <a:t>đó</a:t>
            </a:r>
            <a:r>
              <a:rPr lang="en-US" baseline="0" dirty="0"/>
              <a:t> </a:t>
            </a:r>
            <a:r>
              <a:rPr lang="en-US" baseline="0" dirty="0" err="1"/>
              <a:t>nhận</a:t>
            </a:r>
            <a:r>
              <a:rPr lang="en-US" baseline="0" dirty="0"/>
              <a:t> </a:t>
            </a:r>
            <a:r>
              <a:rPr lang="en-US" baseline="0" dirty="0" err="1"/>
              <a:t>xét</a:t>
            </a:r>
            <a:r>
              <a:rPr lang="en-US" baseline="0" dirty="0"/>
              <a:t> </a:t>
            </a:r>
            <a:r>
              <a:rPr lang="en-US" baseline="0" dirty="0" err="1"/>
              <a:t>về</a:t>
            </a:r>
            <a:r>
              <a:rPr lang="en-US" baseline="0" dirty="0"/>
              <a:t> </a:t>
            </a:r>
            <a:r>
              <a:rPr lang="en-US" baseline="0" dirty="0" err="1"/>
              <a:t>ông</a:t>
            </a:r>
            <a:r>
              <a:rPr lang="en-US" baseline="0" dirty="0"/>
              <a:t> Hai </a:t>
            </a:r>
            <a:r>
              <a:rPr lang="en-US" baseline="0" dirty="0" err="1"/>
              <a:t>và</a:t>
            </a:r>
            <a:r>
              <a:rPr lang="en-US" baseline="0" dirty="0"/>
              <a:t> </a:t>
            </a:r>
            <a:r>
              <a:rPr lang="en-US" baseline="0" dirty="0" err="1"/>
              <a:t>nghệ</a:t>
            </a:r>
            <a:r>
              <a:rPr lang="en-US" baseline="0" dirty="0"/>
              <a:t> </a:t>
            </a:r>
            <a:r>
              <a:rPr lang="en-US" baseline="0" dirty="0" err="1"/>
              <a:t>thuật</a:t>
            </a:r>
            <a:r>
              <a:rPr lang="en-US" baseline="0" dirty="0"/>
              <a:t> </a:t>
            </a:r>
            <a:r>
              <a:rPr lang="en-US" baseline="0" dirty="0" err="1"/>
              <a:t>miêu</a:t>
            </a:r>
            <a:r>
              <a:rPr lang="en-US" baseline="0" dirty="0"/>
              <a:t> </a:t>
            </a:r>
            <a:r>
              <a:rPr lang="en-US" baseline="0" dirty="0" err="1"/>
              <a:t>tả</a:t>
            </a:r>
            <a:r>
              <a:rPr lang="en-US" baseline="0" dirty="0"/>
              <a:t> </a:t>
            </a:r>
            <a:r>
              <a:rPr lang="en-US" baseline="0" dirty="0" err="1"/>
              <a:t>nội</a:t>
            </a:r>
            <a:r>
              <a:rPr lang="en-US" baseline="0" dirty="0"/>
              <a:t> </a:t>
            </a:r>
            <a:r>
              <a:rPr lang="en-US" baseline="0" dirty="0" err="1"/>
              <a:t>tâm</a:t>
            </a:r>
            <a:r>
              <a:rPr lang="en-US" baseline="0" dirty="0"/>
              <a:t> </a:t>
            </a:r>
            <a:r>
              <a:rPr lang="en-US" baseline="0" dirty="0" err="1"/>
              <a:t>nhân</a:t>
            </a:r>
            <a:r>
              <a:rPr lang="en-US" baseline="0" dirty="0"/>
              <a:t> </a:t>
            </a:r>
            <a:r>
              <a:rPr lang="en-US" baseline="0" dirty="0" err="1"/>
              <a:t>vật</a:t>
            </a:r>
            <a:r>
              <a:rPr lang="en-US" baseline="0" dirty="0"/>
              <a:t> </a:t>
            </a:r>
            <a:r>
              <a:rPr lang="en-US" baseline="0" dirty="0" err="1"/>
              <a:t>của</a:t>
            </a:r>
            <a:r>
              <a:rPr lang="en-US" baseline="0" dirty="0"/>
              <a:t> </a:t>
            </a:r>
            <a:r>
              <a:rPr lang="en-US" baseline="0" dirty="0" err="1"/>
              <a:t>nhà</a:t>
            </a:r>
            <a:r>
              <a:rPr lang="en-US" baseline="0" dirty="0"/>
              <a:t> </a:t>
            </a:r>
            <a:r>
              <a:rPr lang="en-US" baseline="0" dirty="0" err="1"/>
              <a:t>văn</a:t>
            </a:r>
            <a:r>
              <a:rPr lang="en-US" baseline="0" dirty="0"/>
              <a:t> Kim </a:t>
            </a:r>
            <a:r>
              <a:rPr lang="en-US" baseline="0" dirty="0" err="1"/>
              <a:t>Lân</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Trước</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khi</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nghe</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tin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dữ</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 Khi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mới</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nghe</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tin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làng</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theo</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giặc</a:t>
            </a:r>
            <a:endPar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3: Khi</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ông</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về</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đến</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nhà</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noProof="0" dirty="0">
                <a:solidFill>
                  <a:prstClr val="black"/>
                </a:solidFill>
                <a:latin typeface="Times New Roman" panose="02020603050405020304" pitchFamily="18" charset="0"/>
                <a:cs typeface="Times New Roman" panose="02020603050405020304" pitchFamily="18" charset="0"/>
              </a:rPr>
              <a:t>+ </a:t>
            </a:r>
            <a:r>
              <a:rPr lang="en-US" sz="2400" b="1" noProof="0" dirty="0" err="1">
                <a:solidFill>
                  <a:prstClr val="black"/>
                </a:solidFill>
                <a:latin typeface="Times New Roman" panose="02020603050405020304" pitchFamily="18" charset="0"/>
                <a:cs typeface="Times New Roman" panose="02020603050405020304" pitchFamily="18" charset="0"/>
              </a:rPr>
              <a:t>Trạm</a:t>
            </a:r>
            <a:r>
              <a:rPr lang="en-US" sz="2400" b="1" baseline="0" noProof="0" dirty="0">
                <a:solidFill>
                  <a:prstClr val="black"/>
                </a:solidFill>
                <a:latin typeface="Times New Roman" panose="02020603050405020304" pitchFamily="18" charset="0"/>
                <a:cs typeface="Times New Roman" panose="02020603050405020304" pitchFamily="18" charset="0"/>
              </a:rPr>
              <a:t> 4: </a:t>
            </a:r>
            <a:r>
              <a:rPr lang="en-US" sz="2400" b="1" noProof="0" dirty="0">
                <a:solidFill>
                  <a:prstClr val="black"/>
                </a:solidFill>
                <a:latin typeface="Times New Roman" panose="02020603050405020304" pitchFamily="18" charset="0"/>
                <a:cs typeface="Times New Roman" panose="02020603050405020304" pitchFamily="18" charset="0"/>
              </a:rPr>
              <a:t>Trong </a:t>
            </a:r>
            <a:r>
              <a:rPr lang="en-US" sz="2400" b="1" noProof="0" dirty="0" err="1">
                <a:solidFill>
                  <a:prstClr val="black"/>
                </a:solidFill>
                <a:latin typeface="Times New Roman" panose="02020603050405020304" pitchFamily="18" charset="0"/>
                <a:cs typeface="Times New Roman" panose="02020603050405020304" pitchFamily="18" charset="0"/>
              </a:rPr>
              <a:t>ba</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err="1">
                <a:solidFill>
                  <a:prstClr val="black"/>
                </a:solidFill>
                <a:latin typeface="Times New Roman" panose="02020603050405020304" pitchFamily="18" charset="0"/>
                <a:cs typeface="Times New Roman" panose="02020603050405020304" pitchFamily="18" charset="0"/>
              </a:rPr>
              <a:t>bốn</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err="1">
                <a:solidFill>
                  <a:prstClr val="black"/>
                </a:solidFill>
                <a:latin typeface="Times New Roman" panose="02020603050405020304" pitchFamily="18" charset="0"/>
                <a:cs typeface="Times New Roman" panose="02020603050405020304" pitchFamily="18" charset="0"/>
              </a:rPr>
              <a:t>ngày</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err="1">
                <a:solidFill>
                  <a:prstClr val="black"/>
                </a:solidFill>
                <a:latin typeface="Times New Roman" panose="02020603050405020304" pitchFamily="18" charset="0"/>
                <a:cs typeface="Times New Roman" panose="02020603050405020304" pitchFamily="18" charset="0"/>
              </a:rPr>
              <a:t>sau</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err="1">
                <a:solidFill>
                  <a:prstClr val="black"/>
                </a:solidFill>
                <a:latin typeface="Times New Roman" panose="02020603050405020304" pitchFamily="18" charset="0"/>
                <a:cs typeface="Times New Roman" panose="02020603050405020304" pitchFamily="18" charset="0"/>
              </a:rPr>
              <a:t>đó</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Trạm</a:t>
            </a: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5: </a:t>
            </a:r>
            <a:r>
              <a:rPr kumimoji="0" lang="en-US" sz="24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Vào</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sẩm</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tối</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hôm</a:t>
            </a:r>
            <a:r>
              <a:rPr kumimoji="0" lang="en-US" sz="2400" b="1" i="0" u="none" strike="noStrike" kern="1200" cap="none" spc="0" normalizeH="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ấy</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03CB877-1241-4A94-A515-C2E55CF66A59}" type="slidenum">
              <a:rPr lang="en-US" smtClean="0"/>
              <a:t>32</a:t>
            </a:fld>
            <a:endParaRPr lang="en-US"/>
          </a:p>
        </p:txBody>
      </p:sp>
    </p:spTree>
    <p:extLst>
      <p:ext uri="{BB962C8B-B14F-4D97-AF65-F5344CB8AC3E}">
        <p14:creationId xmlns:p14="http://schemas.microsoft.com/office/powerpoint/2010/main" val="2695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087DC-0C50-3938-D1BA-173FE5586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318D3-4F81-068A-64EC-EA8BEE6B6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9DDA79-3D94-048B-75A4-EA21C3E144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Tác</a:t>
            </a:r>
            <a:r>
              <a:rPr lang="en-US" baseline="0" dirty="0"/>
              <a:t> </a:t>
            </a:r>
            <a:r>
              <a:rPr lang="en-US" baseline="0" dirty="0" err="1"/>
              <a:t>giả</a:t>
            </a:r>
            <a:r>
              <a:rPr lang="en-US" baseline="0" dirty="0"/>
              <a:t> </a:t>
            </a:r>
            <a:r>
              <a:rPr lang="en-US" baseline="0" dirty="0" err="1"/>
              <a:t>đặt</a:t>
            </a:r>
            <a:r>
              <a:rPr lang="en-US" baseline="0" dirty="0"/>
              <a:t> </a:t>
            </a:r>
            <a:r>
              <a:rPr lang="en-US" baseline="0" dirty="0" err="1"/>
              <a:t>nhân</a:t>
            </a:r>
            <a:r>
              <a:rPr lang="en-US" baseline="0" dirty="0"/>
              <a:t> </a:t>
            </a:r>
            <a:r>
              <a:rPr lang="en-US" baseline="0" dirty="0" err="1"/>
              <a:t>vật</a:t>
            </a:r>
            <a:r>
              <a:rPr lang="en-US" baseline="0" dirty="0"/>
              <a:t> </a:t>
            </a:r>
            <a:r>
              <a:rPr lang="en-US" baseline="0" dirty="0" err="1"/>
              <a:t>vào</a:t>
            </a:r>
            <a:r>
              <a:rPr lang="en-US" baseline="0" dirty="0"/>
              <a:t> </a:t>
            </a:r>
            <a:r>
              <a:rPr lang="en-US" baseline="0" dirty="0" err="1"/>
              <a:t>tình</a:t>
            </a:r>
            <a:r>
              <a:rPr lang="en-US" baseline="0" dirty="0"/>
              <a:t> </a:t>
            </a:r>
            <a:r>
              <a:rPr lang="en-US" baseline="0" dirty="0" err="1"/>
              <a:t>huống</a:t>
            </a:r>
            <a:r>
              <a:rPr lang="en-US" baseline="0" dirty="0"/>
              <a:t> </a:t>
            </a:r>
            <a:r>
              <a:rPr lang="en-US" baseline="0" dirty="0" err="1"/>
              <a:t>đặc</a:t>
            </a:r>
            <a:r>
              <a:rPr lang="en-US" baseline="0" dirty="0"/>
              <a:t> </a:t>
            </a:r>
            <a:r>
              <a:rPr lang="en-US" baseline="0" dirty="0" err="1"/>
              <a:t>biệt</a:t>
            </a:r>
            <a:r>
              <a:rPr lang="en-US" baseline="0" dirty="0"/>
              <a:t>, </a:t>
            </a:r>
            <a:r>
              <a:rPr lang="en-US" baseline="0" dirty="0" err="1"/>
              <a:t>từ</a:t>
            </a:r>
            <a:r>
              <a:rPr lang="en-US" baseline="0" dirty="0"/>
              <a:t> </a:t>
            </a:r>
            <a:r>
              <a:rPr lang="en-US" baseline="0" dirty="0" err="1"/>
              <a:t>đó</a:t>
            </a:r>
            <a:r>
              <a:rPr lang="en-US" baseline="0" dirty="0"/>
              <a:t> </a:t>
            </a:r>
            <a:r>
              <a:rPr lang="en-US" baseline="0" dirty="0" err="1"/>
              <a:t>tạo</a:t>
            </a:r>
            <a:r>
              <a:rPr lang="en-US" baseline="0" dirty="0"/>
              <a:t> </a:t>
            </a:r>
            <a:r>
              <a:rPr lang="en-US" baseline="0" dirty="0" err="1"/>
              <a:t>ra</a:t>
            </a:r>
            <a:r>
              <a:rPr lang="en-US" baseline="0" dirty="0"/>
              <a:t> </a:t>
            </a:r>
            <a:r>
              <a:rPr lang="en-US" baseline="0" dirty="0" err="1"/>
              <a:t>mâu</a:t>
            </a:r>
            <a:r>
              <a:rPr lang="en-US" baseline="0" dirty="0"/>
              <a:t> </a:t>
            </a:r>
            <a:r>
              <a:rPr lang="en-US" baseline="0" dirty="0" err="1"/>
              <a:t>thuẫn</a:t>
            </a:r>
            <a:r>
              <a:rPr lang="en-US" baseline="0" dirty="0"/>
              <a:t> </a:t>
            </a:r>
            <a:r>
              <a:rPr lang="en-US" baseline="0" dirty="0" err="1"/>
              <a:t>bên</a:t>
            </a:r>
            <a:r>
              <a:rPr lang="en-US" baseline="0" dirty="0"/>
              <a:t> </a:t>
            </a:r>
            <a:r>
              <a:rPr lang="en-US" baseline="0" dirty="0" err="1"/>
              <a:t>trong</a:t>
            </a:r>
            <a:r>
              <a:rPr lang="en-US" baseline="0" dirty="0"/>
              <a:t> </a:t>
            </a:r>
            <a:r>
              <a:rPr lang="en-US" baseline="0" dirty="0" err="1"/>
              <a:t>để</a:t>
            </a:r>
            <a:r>
              <a:rPr lang="en-US" baseline="0" dirty="0"/>
              <a:t> </a:t>
            </a:r>
            <a:r>
              <a:rPr lang="en-US" baseline="0" dirty="0" err="1"/>
              <a:t>khám</a:t>
            </a:r>
            <a:r>
              <a:rPr lang="en-US" baseline="0" dirty="0"/>
              <a:t> </a:t>
            </a:r>
            <a:r>
              <a:rPr lang="en-US" baseline="0" dirty="0" err="1"/>
              <a:t>phá</a:t>
            </a:r>
            <a:r>
              <a:rPr lang="en-US" baseline="0" dirty="0"/>
              <a:t> </a:t>
            </a:r>
            <a:r>
              <a:rPr lang="en-US" baseline="0" dirty="0" err="1"/>
              <a:t>chiều</a:t>
            </a:r>
            <a:r>
              <a:rPr lang="en-US" baseline="0" dirty="0"/>
              <a:t> </a:t>
            </a:r>
            <a:r>
              <a:rPr lang="en-US" baseline="0" dirty="0" err="1"/>
              <a:t>sâu</a:t>
            </a:r>
            <a:r>
              <a:rPr lang="en-US" baseline="0" dirty="0"/>
              <a:t> </a:t>
            </a:r>
            <a:r>
              <a:rPr lang="en-US" baseline="0" dirty="0" err="1"/>
              <a:t>tâm</a:t>
            </a:r>
            <a:r>
              <a:rPr lang="en-US" baseline="0" dirty="0"/>
              <a:t> </a:t>
            </a:r>
            <a:r>
              <a:rPr lang="en-US" baseline="0" dirty="0" err="1"/>
              <a:t>trạng</a:t>
            </a:r>
            <a:r>
              <a:rPr lang="en-US" baseline="0" dirty="0"/>
              <a:t>. </a:t>
            </a:r>
            <a:r>
              <a:rPr lang="en-US" baseline="0" dirty="0" err="1"/>
              <a:t>Tác</a:t>
            </a:r>
            <a:r>
              <a:rPr lang="en-US" baseline="0" dirty="0"/>
              <a:t> </a:t>
            </a:r>
            <a:r>
              <a:rPr lang="en-US" baseline="0" dirty="0" err="1"/>
              <a:t>giả</a:t>
            </a:r>
            <a:r>
              <a:rPr lang="en-US" baseline="0" dirty="0"/>
              <a:t> </a:t>
            </a:r>
            <a:r>
              <a:rPr lang="en-US" baseline="0" dirty="0" err="1"/>
              <a:t>miêu</a:t>
            </a:r>
            <a:r>
              <a:rPr lang="en-US" baseline="0" dirty="0"/>
              <a:t> </a:t>
            </a:r>
            <a:r>
              <a:rPr lang="en-US" baseline="0" dirty="0" err="1"/>
              <a:t>tả</a:t>
            </a:r>
            <a:r>
              <a:rPr lang="en-US" baseline="0" dirty="0"/>
              <a:t> </a:t>
            </a:r>
            <a:r>
              <a:rPr lang="en-US" baseline="0" dirty="0" err="1"/>
              <a:t>cụ</a:t>
            </a:r>
            <a:r>
              <a:rPr lang="en-US" baseline="0" dirty="0"/>
              <a:t> </a:t>
            </a:r>
            <a:r>
              <a:rPr lang="en-US" baseline="0" dirty="0" err="1"/>
              <a:t>thể</a:t>
            </a:r>
            <a:r>
              <a:rPr lang="en-US" baseline="0" dirty="0"/>
              <a:t> </a:t>
            </a:r>
            <a:r>
              <a:rPr lang="en-US" baseline="0" dirty="0" err="1"/>
              <a:t>diễn</a:t>
            </a:r>
            <a:r>
              <a:rPr lang="en-US" baseline="0" dirty="0"/>
              <a:t> </a:t>
            </a:r>
            <a:r>
              <a:rPr lang="en-US" baseline="0" dirty="0" err="1"/>
              <a:t>biến</a:t>
            </a:r>
            <a:r>
              <a:rPr lang="en-US" baseline="0" dirty="0"/>
              <a:t> </a:t>
            </a:r>
            <a:r>
              <a:rPr lang="en-US" baseline="0" dirty="0" err="1"/>
              <a:t>nội</a:t>
            </a:r>
            <a:r>
              <a:rPr lang="en-US" baseline="0" dirty="0"/>
              <a:t> </a:t>
            </a:r>
            <a:r>
              <a:rPr lang="en-US" baseline="0" dirty="0" err="1"/>
              <a:t>tâm</a:t>
            </a:r>
            <a:r>
              <a:rPr lang="en-US" baseline="0" dirty="0"/>
              <a:t> qua </a:t>
            </a:r>
            <a:r>
              <a:rPr lang="en-US" baseline="0" dirty="0" err="1"/>
              <a:t>ngoại</a:t>
            </a:r>
            <a:r>
              <a:rPr lang="en-US" baseline="0" dirty="0"/>
              <a:t> </a:t>
            </a:r>
            <a:r>
              <a:rPr lang="en-US" baseline="0" dirty="0" err="1"/>
              <a:t>hình</a:t>
            </a:r>
            <a:r>
              <a:rPr lang="en-US" baseline="0" dirty="0"/>
              <a:t>, </a:t>
            </a:r>
            <a:r>
              <a:rPr lang="en-US" baseline="0" dirty="0" err="1"/>
              <a:t>hành</a:t>
            </a:r>
            <a:r>
              <a:rPr lang="en-US" baseline="0" dirty="0"/>
              <a:t> </a:t>
            </a:r>
            <a:r>
              <a:rPr lang="en-US" baseline="0" dirty="0" err="1"/>
              <a:t>động</a:t>
            </a:r>
            <a:r>
              <a:rPr lang="en-US" baseline="0" dirty="0"/>
              <a:t>, </a:t>
            </a:r>
            <a:r>
              <a:rPr lang="en-US" baseline="0" dirty="0" err="1"/>
              <a:t>cảm</a:t>
            </a:r>
            <a:r>
              <a:rPr lang="en-US" baseline="0" dirty="0"/>
              <a:t> </a:t>
            </a:r>
            <a:r>
              <a:rPr lang="en-US" baseline="0" dirty="0" err="1"/>
              <a:t>giác</a:t>
            </a:r>
            <a:r>
              <a:rPr lang="en-US" baseline="0" dirty="0"/>
              <a:t>, </a:t>
            </a:r>
            <a:r>
              <a:rPr lang="en-US" baseline="0" dirty="0" err="1"/>
              <a:t>ngôn</a:t>
            </a:r>
            <a:r>
              <a:rPr lang="en-US" baseline="0" dirty="0"/>
              <a:t> </a:t>
            </a:r>
            <a:r>
              <a:rPr lang="en-US" baseline="0" dirty="0" err="1"/>
              <a:t>ngữ</a:t>
            </a:r>
            <a:r>
              <a:rPr lang="en-US" baseline="0" dirty="0"/>
              <a:t> </a:t>
            </a:r>
            <a:r>
              <a:rPr lang="en-US" baseline="0" dirty="0" err="1"/>
              <a:t>đối</a:t>
            </a:r>
            <a:r>
              <a:rPr lang="en-US" baseline="0" dirty="0"/>
              <a:t> </a:t>
            </a:r>
            <a:r>
              <a:rPr lang="en-US" baseline="0" dirty="0" err="1"/>
              <a:t>thoại</a:t>
            </a:r>
            <a:r>
              <a:rPr lang="en-US" baseline="0" dirty="0"/>
              <a:t>, </a:t>
            </a:r>
            <a:r>
              <a:rPr lang="en-US" baseline="0" dirty="0" err="1"/>
              <a:t>độc</a:t>
            </a:r>
            <a:r>
              <a:rPr lang="en-US" baseline="0" dirty="0"/>
              <a:t> </a:t>
            </a:r>
            <a:r>
              <a:rPr lang="en-US" baseline="0" dirty="0" err="1"/>
              <a:t>thoại</a:t>
            </a:r>
            <a:r>
              <a:rPr lang="en-US" baseline="0" dirty="0"/>
              <a:t> </a:t>
            </a:r>
            <a:r>
              <a:rPr lang="en-US" baseline="0" dirty="0" err="1"/>
              <a:t>nội</a:t>
            </a:r>
            <a:r>
              <a:rPr lang="en-US" baseline="0" dirty="0"/>
              <a:t> </a:t>
            </a:r>
            <a:r>
              <a:rPr lang="en-US" baseline="0" dirty="0" err="1"/>
              <a:t>tâm</a:t>
            </a:r>
            <a:r>
              <a:rPr lang="en-US" baseline="0" dirty="0"/>
              <a:t>, </a:t>
            </a:r>
            <a:r>
              <a:rPr lang="en-US" baseline="0" dirty="0" err="1"/>
              <a:t>từ</a:t>
            </a:r>
            <a:r>
              <a:rPr lang="en-US" baseline="0" dirty="0"/>
              <a:t> </a:t>
            </a:r>
            <a:r>
              <a:rPr lang="en-US" baseline="0" dirty="0" err="1"/>
              <a:t>ngữ</a:t>
            </a:r>
            <a:r>
              <a:rPr lang="en-US" baseline="0" dirty="0"/>
              <a:t> </a:t>
            </a:r>
            <a:r>
              <a:rPr lang="en-US" baseline="0" dirty="0" err="1"/>
              <a:t>thể</a:t>
            </a:r>
            <a:r>
              <a:rPr lang="en-US" baseline="0" dirty="0"/>
              <a:t> </a:t>
            </a:r>
            <a:r>
              <a:rPr lang="en-US" baseline="0" dirty="0" err="1"/>
              <a:t>hiện</a:t>
            </a:r>
            <a:r>
              <a:rPr lang="en-US" baseline="0" dirty="0"/>
              <a:t> </a:t>
            </a:r>
            <a:r>
              <a:rPr lang="en-US" baseline="0" dirty="0" err="1"/>
              <a:t>lời</a:t>
            </a:r>
            <a:r>
              <a:rPr lang="en-US" baseline="0" dirty="0"/>
              <a:t> </a:t>
            </a:r>
            <a:r>
              <a:rPr lang="en-US" baseline="0" dirty="0" err="1"/>
              <a:t>ăn</a:t>
            </a:r>
            <a:r>
              <a:rPr lang="en-US" baseline="0" dirty="0"/>
              <a:t> </a:t>
            </a:r>
            <a:r>
              <a:rPr lang="en-US" baseline="0" dirty="0" err="1"/>
              <a:t>tiếng</a:t>
            </a:r>
            <a:r>
              <a:rPr lang="en-US" baseline="0" dirty="0"/>
              <a:t> </a:t>
            </a:r>
            <a:r>
              <a:rPr lang="en-US" baseline="0" dirty="0" err="1"/>
              <a:t>nói</a:t>
            </a:r>
            <a:r>
              <a:rPr lang="en-US" baseline="0" dirty="0"/>
              <a:t> </a:t>
            </a:r>
            <a:r>
              <a:rPr lang="en-US" baseline="0" dirty="0" err="1"/>
              <a:t>hàng</a:t>
            </a:r>
            <a:r>
              <a:rPr lang="en-US" baseline="0" dirty="0"/>
              <a:t> </a:t>
            </a:r>
            <a:r>
              <a:rPr lang="en-US" baseline="0" dirty="0" err="1"/>
              <a:t>ngày</a:t>
            </a:r>
            <a:r>
              <a:rPr lang="en-US" baseline="0" dirty="0"/>
              <a:t> </a:t>
            </a:r>
            <a:r>
              <a:rPr lang="en-US" baseline="0" dirty="0" err="1"/>
              <a:t>của</a:t>
            </a:r>
            <a:r>
              <a:rPr lang="en-US" baseline="0" dirty="0"/>
              <a:t> </a:t>
            </a:r>
            <a:r>
              <a:rPr lang="en-US" baseline="0" dirty="0" err="1"/>
              <a:t>người</a:t>
            </a:r>
            <a:r>
              <a:rPr lang="en-US" baseline="0" dirty="0"/>
              <a:t> </a:t>
            </a:r>
            <a:r>
              <a:rPr lang="en-US" baseline="0" dirty="0" err="1"/>
              <a:t>nông</a:t>
            </a:r>
            <a:r>
              <a:rPr lang="en-US" baseline="0" dirty="0"/>
              <a:t> </a:t>
            </a:r>
            <a:r>
              <a:rPr lang="en-US" baseline="0" dirty="0" err="1"/>
              <a:t>dân</a:t>
            </a:r>
            <a:r>
              <a:rPr lang="en-US" baseline="0" dirty="0"/>
              <a:t> </a:t>
            </a:r>
            <a:r>
              <a:rPr lang="en-US" baseline="0" dirty="0" err="1"/>
              <a:t>sinh</a:t>
            </a:r>
            <a:r>
              <a:rPr lang="en-US" baseline="0" dirty="0"/>
              <a:t> </a:t>
            </a:r>
            <a:r>
              <a:rPr lang="en-US" baseline="0" dirty="0" err="1"/>
              <a:t>động</a:t>
            </a:r>
            <a:r>
              <a:rPr lang="en-US" baseline="0" dirty="0"/>
              <a:t>, </a:t>
            </a:r>
            <a:r>
              <a:rPr lang="en-US" baseline="0" dirty="0" err="1"/>
              <a:t>cá</a:t>
            </a:r>
            <a:r>
              <a:rPr lang="en-US" baseline="0" dirty="0"/>
              <a:t> </a:t>
            </a:r>
            <a:r>
              <a:rPr lang="en-US" baseline="0" dirty="0" err="1"/>
              <a:t>tính</a:t>
            </a:r>
            <a:r>
              <a:rPr lang="en-US" baseline="0" dirty="0"/>
              <a:t> </a:t>
            </a:r>
            <a:r>
              <a:rPr lang="en-US" baseline="0" dirty="0" err="1"/>
              <a:t>hoá</a:t>
            </a:r>
            <a:r>
              <a:rPr lang="en-US" baseline="0" dirty="0"/>
              <a:t> </a:t>
            </a:r>
            <a:r>
              <a:rPr lang="en-US" baseline="0" dirty="0" err="1"/>
              <a:t>rõ</a:t>
            </a:r>
            <a:r>
              <a:rPr lang="en-US" baseline="0" dirty="0"/>
              <a:t> </a:t>
            </a:r>
            <a:r>
              <a:rPr lang="en-US" baseline="0" dirty="0" err="1"/>
              <a:t>nét</a:t>
            </a:r>
            <a:r>
              <a:rPr lang="en-US" baseline="0" dirty="0"/>
              <a:t>. </a:t>
            </a:r>
            <a:r>
              <a:rPr lang="en-US" baseline="0" dirty="0" err="1"/>
              <a:t>Cách</a:t>
            </a:r>
            <a:r>
              <a:rPr lang="en-US" baseline="0" dirty="0"/>
              <a:t> </a:t>
            </a:r>
            <a:r>
              <a:rPr lang="en-US" baseline="0" dirty="0" err="1"/>
              <a:t>sử</a:t>
            </a:r>
            <a:r>
              <a:rPr lang="en-US" baseline="0" dirty="0"/>
              <a:t> </a:t>
            </a:r>
            <a:r>
              <a:rPr lang="en-US" baseline="0" dirty="0" err="1"/>
              <a:t>dụng</a:t>
            </a:r>
            <a:r>
              <a:rPr lang="en-US" baseline="0" dirty="0"/>
              <a:t> </a:t>
            </a:r>
            <a:r>
              <a:rPr lang="en-US" baseline="0" dirty="0" err="1"/>
              <a:t>lời</a:t>
            </a:r>
            <a:r>
              <a:rPr lang="en-US" baseline="0" dirty="0"/>
              <a:t> </a:t>
            </a:r>
            <a:r>
              <a:rPr lang="en-US" baseline="0" dirty="0" err="1"/>
              <a:t>của</a:t>
            </a:r>
            <a:r>
              <a:rPr lang="en-US" baseline="0" dirty="0"/>
              <a:t> </a:t>
            </a:r>
            <a:r>
              <a:rPr lang="en-US" baseline="0" dirty="0" err="1"/>
              <a:t>người</a:t>
            </a:r>
            <a:r>
              <a:rPr lang="en-US" baseline="0" dirty="0"/>
              <a:t> </a:t>
            </a:r>
            <a:r>
              <a:rPr lang="en-US" baseline="0" dirty="0" err="1"/>
              <a:t>kể</a:t>
            </a:r>
            <a:r>
              <a:rPr lang="en-US" baseline="0" dirty="0"/>
              <a:t> </a:t>
            </a:r>
            <a:r>
              <a:rPr lang="en-US" baseline="0" dirty="0" err="1"/>
              <a:t>chuyện</a:t>
            </a:r>
            <a:r>
              <a:rPr lang="en-US" baseline="0" dirty="0"/>
              <a:t> </a:t>
            </a:r>
            <a:r>
              <a:rPr lang="en-US" baseline="0" dirty="0" err="1"/>
              <a:t>ở</a:t>
            </a:r>
            <a:r>
              <a:rPr lang="en-US" baseline="0" dirty="0"/>
              <a:t> </a:t>
            </a:r>
            <a:r>
              <a:rPr lang="en-US" baseline="0" dirty="0" err="1"/>
              <a:t>ngôi</a:t>
            </a:r>
            <a:r>
              <a:rPr lang="en-US" baseline="0" dirty="0"/>
              <a:t> </a:t>
            </a:r>
            <a:r>
              <a:rPr lang="en-US" baseline="0" dirty="0" err="1"/>
              <a:t>thứ</a:t>
            </a:r>
            <a:r>
              <a:rPr lang="en-US" baseline="0" dirty="0"/>
              <a:t> 3 </a:t>
            </a:r>
            <a:r>
              <a:rPr lang="en-US" baseline="0" dirty="0" err="1"/>
              <a:t>nhưng</a:t>
            </a:r>
            <a:r>
              <a:rPr lang="en-US" baseline="0" dirty="0"/>
              <a:t> di </a:t>
            </a:r>
            <a:r>
              <a:rPr lang="en-US" baseline="0" dirty="0" err="1"/>
              <a:t>chuyển</a:t>
            </a:r>
            <a:r>
              <a:rPr lang="en-US" baseline="0" dirty="0"/>
              <a:t> </a:t>
            </a:r>
            <a:r>
              <a:rPr lang="en-US" baseline="0" dirty="0" err="1"/>
              <a:t>điểm</a:t>
            </a:r>
            <a:r>
              <a:rPr lang="en-US" baseline="0" dirty="0"/>
              <a:t> </a:t>
            </a:r>
            <a:r>
              <a:rPr lang="en-US" baseline="0" dirty="0" err="1"/>
              <a:t>nhìn</a:t>
            </a:r>
            <a:r>
              <a:rPr lang="en-US" baseline="0" dirty="0"/>
              <a:t> </a:t>
            </a:r>
            <a:r>
              <a:rPr lang="en-US" baseline="0" dirty="0" err="1"/>
              <a:t>vào</a:t>
            </a:r>
            <a:r>
              <a:rPr lang="en-US" baseline="0" dirty="0"/>
              <a:t> </a:t>
            </a:r>
            <a:r>
              <a:rPr lang="en-US" baseline="0" dirty="0" err="1"/>
              <a:t>nhân</a:t>
            </a:r>
            <a:r>
              <a:rPr lang="en-US" baseline="0" dirty="0"/>
              <a:t> </a:t>
            </a:r>
            <a:r>
              <a:rPr lang="en-US" baseline="0" dirty="0" err="1"/>
              <a:t>vật</a:t>
            </a:r>
            <a:r>
              <a:rPr lang="en-US" baseline="0" dirty="0"/>
              <a:t> </a:t>
            </a:r>
            <a:r>
              <a:rPr lang="en-US" baseline="0" dirty="0" err="1"/>
              <a:t>ông</a:t>
            </a:r>
            <a:r>
              <a:rPr lang="en-US" baseline="0" dirty="0"/>
              <a:t> Hai </a:t>
            </a:r>
            <a:r>
              <a:rPr lang="en-US" baseline="0" dirty="0" err="1"/>
              <a:t>đã</a:t>
            </a:r>
            <a:r>
              <a:rPr lang="en-US" baseline="0" dirty="0"/>
              <a:t> </a:t>
            </a:r>
            <a:r>
              <a:rPr lang="en-US" baseline="0" dirty="0" err="1"/>
              <a:t>tạo</a:t>
            </a:r>
            <a:r>
              <a:rPr lang="en-US" baseline="0" dirty="0"/>
              <a:t> </a:t>
            </a:r>
            <a:r>
              <a:rPr lang="en-US" baseline="0" dirty="0" err="1"/>
              <a:t>ra</a:t>
            </a:r>
            <a:r>
              <a:rPr lang="en-US" baseline="0" dirty="0"/>
              <a:t> </a:t>
            </a:r>
            <a:r>
              <a:rPr lang="en-US" baseline="0" dirty="0" err="1"/>
              <a:t>chiều</a:t>
            </a:r>
            <a:r>
              <a:rPr lang="en-US" baseline="0" dirty="0"/>
              <a:t> </a:t>
            </a:r>
            <a:r>
              <a:rPr lang="en-US" baseline="0" dirty="0" err="1"/>
              <a:t>sâu</a:t>
            </a:r>
            <a:r>
              <a:rPr lang="en-US" baseline="0" dirty="0"/>
              <a:t> </a:t>
            </a:r>
            <a:r>
              <a:rPr lang="en-US" baseline="0" dirty="0" err="1"/>
              <a:t>trong</a:t>
            </a:r>
            <a:r>
              <a:rPr lang="en-US" baseline="0" dirty="0"/>
              <a:t> </a:t>
            </a:r>
            <a:r>
              <a:rPr lang="en-US" baseline="0" dirty="0" err="1"/>
              <a:t>việc</a:t>
            </a:r>
            <a:r>
              <a:rPr lang="en-US" baseline="0" dirty="0"/>
              <a:t> </a:t>
            </a:r>
            <a:r>
              <a:rPr lang="en-US" baseline="0" dirty="0" err="1"/>
              <a:t>khắc</a:t>
            </a:r>
            <a:r>
              <a:rPr lang="en-US" baseline="0" dirty="0"/>
              <a:t> </a:t>
            </a:r>
            <a:r>
              <a:rPr lang="en-US" baseline="0" dirty="0" err="1"/>
              <a:t>hoạ</a:t>
            </a:r>
            <a:r>
              <a:rPr lang="en-US" baseline="0" dirty="0"/>
              <a:t> </a:t>
            </a:r>
            <a:r>
              <a:rPr lang="en-US" baseline="0" dirty="0" err="1"/>
              <a:t>nội</a:t>
            </a:r>
            <a:r>
              <a:rPr lang="en-US" baseline="0" dirty="0"/>
              <a:t> </a:t>
            </a:r>
            <a:r>
              <a:rPr lang="en-US" baseline="0" dirty="0" err="1"/>
              <a:t>tâm</a:t>
            </a:r>
            <a:r>
              <a:rPr lang="en-US" baseline="0" dirty="0"/>
              <a:t> </a:t>
            </a:r>
            <a:r>
              <a:rPr lang="en-US" baseline="0" dirty="0" err="1"/>
              <a:t>nhân</a:t>
            </a:r>
            <a:r>
              <a:rPr lang="en-US" baseline="0" dirty="0"/>
              <a:t> </a:t>
            </a:r>
            <a:r>
              <a:rPr lang="en-US" baseline="0" dirty="0" err="1"/>
              <a:t>vật</a:t>
            </a:r>
            <a:r>
              <a:rPr lang="en-US" baseline="0" dirty="0"/>
              <a:t>. </a:t>
            </a:r>
            <a:r>
              <a:rPr lang="en-US" baseline="0" dirty="0" err="1"/>
              <a:t>Tấc</a:t>
            </a:r>
            <a:r>
              <a:rPr lang="en-US" baseline="0" dirty="0"/>
              <a:t> </a:t>
            </a:r>
            <a:r>
              <a:rPr lang="en-US" baseline="0" dirty="0" err="1"/>
              <a:t>cả</a:t>
            </a:r>
            <a:r>
              <a:rPr lang="en-US" baseline="0" dirty="0"/>
              <a:t> </a:t>
            </a:r>
            <a:r>
              <a:rPr lang="en-US" baseline="0" dirty="0" err="1"/>
              <a:t>đều</a:t>
            </a:r>
            <a:r>
              <a:rPr lang="en-US" baseline="0" dirty="0"/>
              <a:t> </a:t>
            </a:r>
            <a:r>
              <a:rPr lang="en-US" baseline="0" dirty="0" err="1"/>
              <a:t>góp</a:t>
            </a:r>
            <a:r>
              <a:rPr lang="en-US" baseline="0" dirty="0"/>
              <a:t> </a:t>
            </a:r>
            <a:r>
              <a:rPr lang="en-US" baseline="0" dirty="0" err="1"/>
              <a:t>phần</a:t>
            </a:r>
            <a:r>
              <a:rPr lang="en-US" baseline="0" dirty="0"/>
              <a:t> </a:t>
            </a:r>
            <a:r>
              <a:rPr lang="en-US" baseline="0" dirty="0" err="1"/>
              <a:t>khắc</a:t>
            </a:r>
            <a:r>
              <a:rPr lang="en-US" baseline="0" dirty="0"/>
              <a:t> </a:t>
            </a:r>
            <a:r>
              <a:rPr lang="en-US" baseline="0" dirty="0" err="1"/>
              <a:t>hoạ</a:t>
            </a:r>
            <a:r>
              <a:rPr lang="en-US" baseline="0" dirty="0"/>
              <a:t> </a:t>
            </a:r>
            <a:r>
              <a:rPr lang="en-US" baseline="0" dirty="0" err="1"/>
              <a:t>nhân</a:t>
            </a:r>
            <a:r>
              <a:rPr lang="en-US" baseline="0" dirty="0"/>
              <a:t> </a:t>
            </a:r>
            <a:r>
              <a:rPr lang="en-US" baseline="0" dirty="0" err="1"/>
              <a:t>vật</a:t>
            </a:r>
            <a:r>
              <a:rPr lang="en-US" baseline="0" dirty="0"/>
              <a:t> </a:t>
            </a:r>
            <a:r>
              <a:rPr lang="en-US" baseline="0" dirty="0" err="1"/>
              <a:t>ông</a:t>
            </a:r>
            <a:r>
              <a:rPr lang="en-US" baseline="0" dirty="0"/>
              <a:t> Hai- </a:t>
            </a:r>
            <a:r>
              <a:rPr lang="en-US" baseline="0" dirty="0" err="1"/>
              <a:t>một</a:t>
            </a:r>
            <a:r>
              <a:rPr lang="en-US" baseline="0" dirty="0"/>
              <a:t> </a:t>
            </a:r>
            <a:r>
              <a:rPr lang="en-US" baseline="0" dirty="0" err="1"/>
              <a:t>người</a:t>
            </a:r>
            <a:r>
              <a:rPr lang="en-US" baseline="0" dirty="0"/>
              <a:t> </a:t>
            </a:r>
            <a:r>
              <a:rPr lang="en-US" baseline="0" dirty="0" err="1"/>
              <a:t>nông</a:t>
            </a:r>
            <a:r>
              <a:rPr lang="en-US" baseline="0" dirty="0"/>
              <a:t> </a:t>
            </a:r>
            <a:r>
              <a:rPr lang="en-US" baseline="0" dirty="0" err="1"/>
              <a:t>dân</a:t>
            </a:r>
            <a:r>
              <a:rPr lang="en-US" baseline="0" dirty="0"/>
              <a:t> </a:t>
            </a:r>
            <a:r>
              <a:rPr lang="en-US" baseline="0" dirty="0" err="1"/>
              <a:t>yêu</a:t>
            </a:r>
            <a:r>
              <a:rPr lang="en-US" baseline="0" dirty="0"/>
              <a:t> </a:t>
            </a:r>
            <a:r>
              <a:rPr lang="en-US" baseline="0" dirty="0" err="1"/>
              <a:t>làng</a:t>
            </a:r>
            <a:r>
              <a:rPr lang="en-US" baseline="0" dirty="0"/>
              <a:t>, </a:t>
            </a:r>
            <a:r>
              <a:rPr lang="en-US" baseline="0" dirty="0" err="1"/>
              <a:t>yêu</a:t>
            </a:r>
            <a:r>
              <a:rPr lang="en-US" baseline="0" dirty="0"/>
              <a:t> </a:t>
            </a:r>
            <a:r>
              <a:rPr lang="en-US" baseline="0" dirty="0" err="1"/>
              <a:t>nước</a:t>
            </a:r>
            <a:r>
              <a:rPr lang="en-US" baseline="0" dirty="0"/>
              <a:t> </a:t>
            </a:r>
            <a:r>
              <a:rPr lang="en-US" baseline="0" dirty="0" err="1"/>
              <a:t>sâu</a:t>
            </a:r>
            <a:r>
              <a:rPr lang="en-US" baseline="0" dirty="0"/>
              <a:t> </a:t>
            </a:r>
            <a:r>
              <a:rPr lang="en-US" baseline="0" dirty="0" err="1"/>
              <a:t>sắc</a:t>
            </a:r>
            <a:r>
              <a:rPr lang="en-US" baseline="0" dirty="0"/>
              <a:t>.</a:t>
            </a:r>
            <a:endParaRPr lang="en-US" dirty="0"/>
          </a:p>
          <a:p>
            <a:endParaRPr lang="en-VN" dirty="0"/>
          </a:p>
        </p:txBody>
      </p:sp>
      <p:sp>
        <p:nvSpPr>
          <p:cNvPr id="4" name="Slide Number Placeholder 3">
            <a:extLst>
              <a:ext uri="{FF2B5EF4-FFF2-40B4-BE49-F238E27FC236}">
                <a16:creationId xmlns:a16="http://schemas.microsoft.com/office/drawing/2014/main" id="{B7DA0262-F267-B5F2-EFA6-C4D35D59E451}"/>
              </a:ext>
            </a:extLst>
          </p:cNvPr>
          <p:cNvSpPr>
            <a:spLocks noGrp="1"/>
          </p:cNvSpPr>
          <p:nvPr>
            <p:ph type="sldNum" sz="quarter" idx="5"/>
          </p:nvPr>
        </p:nvSpPr>
        <p:spPr/>
        <p:txBody>
          <a:bodyPr/>
          <a:lstStyle/>
          <a:p>
            <a:fld id="{503CB877-1241-4A94-A515-C2E55CF66A59}" type="slidenum">
              <a:rPr lang="en-US" smtClean="0"/>
              <a:t>39</a:t>
            </a:fld>
            <a:endParaRPr lang="en-US"/>
          </a:p>
        </p:txBody>
      </p:sp>
    </p:spTree>
    <p:extLst>
      <p:ext uri="{BB962C8B-B14F-4D97-AF65-F5344CB8AC3E}">
        <p14:creationId xmlns:p14="http://schemas.microsoft.com/office/powerpoint/2010/main" val="2343119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Tại</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sao</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tác</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giả</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không</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đặt</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tên</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cho</a:t>
            </a:r>
            <a:r>
              <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tác</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phẩm</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là</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Làng</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mà</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không</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phải</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là</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Làng</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chợ</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1200" b="0" u="none" strike="noStrike" kern="1200" cap="none" spc="0" normalizeH="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Dầu</a:t>
            </a:r>
            <a:r>
              <a:rPr kumimoji="0" lang="en-US" sz="1200" b="0" u="none" strike="noStrike" kern="1200" cap="none" spc="0" normalizeH="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a:t>
            </a:r>
            <a:endParaRPr kumimoji="0" lang="en-US" sz="1200" b="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a:p>
            <a:endParaRPr lang="en-US" dirty="0"/>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43</a:t>
            </a:fld>
            <a:endParaRPr lang="en-US"/>
          </a:p>
        </p:txBody>
      </p:sp>
    </p:spTree>
    <p:extLst>
      <p:ext uri="{BB962C8B-B14F-4D97-AF65-F5344CB8AC3E}">
        <p14:creationId xmlns:p14="http://schemas.microsoft.com/office/powerpoint/2010/main" val="2783290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VN" dirty="0"/>
              <a:t>GV click vào </a:t>
            </a:r>
            <a:r>
              <a:rPr lang="en-VN" b="1" dirty="0"/>
              <a:t>ngôi sao </a:t>
            </a:r>
            <a:r>
              <a:rPr lang="en-VN" dirty="0"/>
              <a:t>để tới câu hỏi</a:t>
            </a:r>
          </a:p>
          <a:p>
            <a:pPr marL="171450" indent="-171450">
              <a:buFontTx/>
              <a:buChar char="-"/>
            </a:pPr>
            <a:r>
              <a:rPr lang="en-VN" dirty="0"/>
              <a:t>GV click vào </a:t>
            </a:r>
            <a:r>
              <a:rPr lang="en-VN" b="1" dirty="0"/>
              <a:t>Tiếp theo </a:t>
            </a:r>
            <a:r>
              <a:rPr lang="en-VN" dirty="0"/>
              <a:t>để chuyển tới slide bài học tiếp theo</a:t>
            </a:r>
          </a:p>
        </p:txBody>
      </p:sp>
      <p:sp>
        <p:nvSpPr>
          <p:cNvPr id="4" name="Slide Number Placeholder 3"/>
          <p:cNvSpPr>
            <a:spLocks noGrp="1"/>
          </p:cNvSpPr>
          <p:nvPr>
            <p:ph type="sldNum" sz="quarter" idx="5"/>
          </p:nvPr>
        </p:nvSpPr>
        <p:spPr/>
        <p:txBody>
          <a:bodyPr/>
          <a:lstStyle/>
          <a:p>
            <a:fld id="{503CB877-1241-4A94-A515-C2E55CF66A59}" type="slidenum">
              <a:rPr lang="en-US" smtClean="0"/>
              <a:t>49</a:t>
            </a:fld>
            <a:endParaRPr lang="en-US"/>
          </a:p>
        </p:txBody>
      </p:sp>
    </p:spTree>
    <p:extLst>
      <p:ext uri="{BB962C8B-B14F-4D97-AF65-F5344CB8AC3E}">
        <p14:creationId xmlns:p14="http://schemas.microsoft.com/office/powerpoint/2010/main" val="3566569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VN" dirty="0"/>
              <a:t>GV click 1 lần vào màn hình (hoặc bấm enter) để xuất hiện đáp án đúng</a:t>
            </a:r>
          </a:p>
          <a:p>
            <a:pPr marL="171450" indent="-171450">
              <a:buFontTx/>
              <a:buChar char="-"/>
            </a:pPr>
            <a:r>
              <a:rPr lang="en-VN" dirty="0"/>
              <a:t>GV click vào icon hộp quà để xuất hiện phần thưởng</a:t>
            </a:r>
          </a:p>
          <a:p>
            <a:pPr marL="171450" indent="-171450">
              <a:buFontTx/>
              <a:buChar char="-"/>
            </a:pPr>
            <a:r>
              <a:rPr lang="en-VN" dirty="0"/>
              <a:t>GV click vào icon màu vàng để trở lại slide chọn câu hỏi</a:t>
            </a:r>
          </a:p>
        </p:txBody>
      </p:sp>
      <p:sp>
        <p:nvSpPr>
          <p:cNvPr id="4" name="Slide Number Placeholder 3"/>
          <p:cNvSpPr>
            <a:spLocks noGrp="1"/>
          </p:cNvSpPr>
          <p:nvPr>
            <p:ph type="sldNum" sz="quarter" idx="5"/>
          </p:nvPr>
        </p:nvSpPr>
        <p:spPr/>
        <p:txBody>
          <a:bodyPr/>
          <a:lstStyle/>
          <a:p>
            <a:fld id="{503CB877-1241-4A94-A515-C2E55CF66A59}" type="slidenum">
              <a:rPr lang="en-US" smtClean="0"/>
              <a:t>50</a:t>
            </a:fld>
            <a:endParaRPr lang="en-US"/>
          </a:p>
        </p:txBody>
      </p:sp>
    </p:spTree>
    <p:extLst>
      <p:ext uri="{BB962C8B-B14F-4D97-AF65-F5344CB8AC3E}">
        <p14:creationId xmlns:p14="http://schemas.microsoft.com/office/powerpoint/2010/main" val="3718866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52</a:t>
            </a:fld>
            <a:endParaRPr lang="en-US"/>
          </a:p>
        </p:txBody>
      </p:sp>
    </p:spTree>
    <p:extLst>
      <p:ext uri="{BB962C8B-B14F-4D97-AF65-F5344CB8AC3E}">
        <p14:creationId xmlns:p14="http://schemas.microsoft.com/office/powerpoint/2010/main" val="41178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VN" dirty="0"/>
              <a:t>GV click vào hộp quà luôn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VN" dirty="0"/>
              <a:t>GV click vào icon màu vàng để trở lại slide chọn câu hỏi</a:t>
            </a:r>
          </a:p>
        </p:txBody>
      </p:sp>
      <p:sp>
        <p:nvSpPr>
          <p:cNvPr id="4" name="Slide Number Placeholder 3"/>
          <p:cNvSpPr>
            <a:spLocks noGrp="1"/>
          </p:cNvSpPr>
          <p:nvPr>
            <p:ph type="sldNum" sz="quarter" idx="5"/>
          </p:nvPr>
        </p:nvSpPr>
        <p:spPr/>
        <p:txBody>
          <a:bodyPr/>
          <a:lstStyle/>
          <a:p>
            <a:fld id="{503CB877-1241-4A94-A515-C2E55CF66A59}" type="slidenum">
              <a:rPr lang="en-US" smtClean="0"/>
              <a:t>57</a:t>
            </a:fld>
            <a:endParaRPr lang="en-US"/>
          </a:p>
        </p:txBody>
      </p:sp>
    </p:spTree>
    <p:extLst>
      <p:ext uri="{BB962C8B-B14F-4D97-AF65-F5344CB8AC3E}">
        <p14:creationId xmlns:p14="http://schemas.microsoft.com/office/powerpoint/2010/main" val="3292598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58</a:t>
            </a:fld>
            <a:endParaRPr lang="en-US"/>
          </a:p>
        </p:txBody>
      </p:sp>
    </p:spTree>
    <p:extLst>
      <p:ext uri="{BB962C8B-B14F-4D97-AF65-F5344CB8AC3E}">
        <p14:creationId xmlns:p14="http://schemas.microsoft.com/office/powerpoint/2010/main" val="3211616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Ví</a:t>
            </a:r>
            <a:r>
              <a:rPr lang="en-US" baseline="0" dirty="0"/>
              <a:t> </a:t>
            </a:r>
            <a:r>
              <a:rPr lang="en-US" baseline="0" dirty="0" err="1"/>
              <a:t>dụ</a:t>
            </a:r>
            <a:r>
              <a:rPr lang="en-US" baseline="0" dirty="0"/>
              <a:t>: </a:t>
            </a:r>
            <a:r>
              <a:rPr lang="vi-VN" dirty="0"/>
              <a:t>Ông Hai sẽ chia sẻ với mọi người về truyền thống của làng, về sự thay đổi, phát triển của làng Chợ Dầu từ những ngày kháng chiến cho đến khi đất nước đã hòa bình, độc lập như hôm nay. Và có thể, ông Hai cũng sẽ nói về những tấm gương sáng cách mạng của làng.</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59</a:t>
            </a:fld>
            <a:endParaRPr lang="en-US"/>
          </a:p>
        </p:txBody>
      </p:sp>
    </p:spTree>
    <p:extLst>
      <p:ext uri="{BB962C8B-B14F-4D97-AF65-F5344CB8AC3E}">
        <p14:creationId xmlns:p14="http://schemas.microsoft.com/office/powerpoint/2010/main" val="2922567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15-Nov-24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15-Nov-24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15-Nov-24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15-Nov-24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1/1/697/77/"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23.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8.svg"/><Relationship Id="rId4" Type="http://schemas.openxmlformats.org/officeDocument/2006/relationships/image" Target="../media/image24.sv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9.pn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31.png"/><Relationship Id="rId7"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12.svg"/><Relationship Id="rId4" Type="http://schemas.openxmlformats.org/officeDocument/2006/relationships/image" Target="../media/image32.sv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ngu-van-9-tap-1/1/697/77/" TargetMode="External"/><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6.png"/><Relationship Id="rId1" Type="http://schemas.openxmlformats.org/officeDocument/2006/relationships/slideLayout" Target="../slideLayouts/slideLayout1.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53.sv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5.png"/><Relationship Id="rId18" Type="http://schemas.openxmlformats.org/officeDocument/2006/relationships/image" Target="../media/image7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svg"/><Relationship Id="rId17" Type="http://schemas.openxmlformats.org/officeDocument/2006/relationships/image" Target="../media/image69.png"/><Relationship Id="rId2" Type="http://schemas.openxmlformats.org/officeDocument/2006/relationships/image" Target="../media/image36.png"/><Relationship Id="rId16" Type="http://schemas.openxmlformats.org/officeDocument/2006/relationships/image" Target="../media/image68.svg"/><Relationship Id="rId1" Type="http://schemas.openxmlformats.org/officeDocument/2006/relationships/slideLayout" Target="../slideLayouts/slideLayout1.xml"/><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 Id="rId14" Type="http://schemas.openxmlformats.org/officeDocument/2006/relationships/image" Target="../media/image66.sv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1.png"/><Relationship Id="rId5" Type="http://schemas.openxmlformats.org/officeDocument/2006/relationships/image" Target="../media/image36.png"/><Relationship Id="rId4" Type="http://schemas.openxmlformats.org/officeDocument/2006/relationships/notesSlide" Target="../notesSlides/notes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79.svg"/></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5.svg"/><Relationship Id="rId4" Type="http://schemas.openxmlformats.org/officeDocument/2006/relationships/image" Target="../media/image84.png"/></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ww.hoc10.vn/doc-sach/ngu-van-9-tap-1/1/697/77/" TargetMode="External"/><Relationship Id="rId2" Type="http://schemas.openxmlformats.org/officeDocument/2006/relationships/image" Target="../media/image8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8" Type="http://schemas.openxmlformats.org/officeDocument/2006/relationships/slide" Target="slide53.xml"/><Relationship Id="rId13" Type="http://schemas.openxmlformats.org/officeDocument/2006/relationships/image" Target="../media/image89.gif"/><Relationship Id="rId3" Type="http://schemas.openxmlformats.org/officeDocument/2006/relationships/image" Target="../media/image88.jpg"/><Relationship Id="rId7" Type="http://schemas.openxmlformats.org/officeDocument/2006/relationships/slide" Target="slide55.xml"/><Relationship Id="rId12" Type="http://schemas.openxmlformats.org/officeDocument/2006/relationships/slide" Target="slide58.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54.xml"/><Relationship Id="rId11" Type="http://schemas.openxmlformats.org/officeDocument/2006/relationships/slide" Target="slide57.xml"/><Relationship Id="rId5" Type="http://schemas.openxmlformats.org/officeDocument/2006/relationships/slide" Target="slide51.xml"/><Relationship Id="rId10" Type="http://schemas.openxmlformats.org/officeDocument/2006/relationships/slide" Target="slide52.xml"/><Relationship Id="rId4" Type="http://schemas.openxmlformats.org/officeDocument/2006/relationships/slide" Target="slide50.xml"/><Relationship Id="rId9" Type="http://schemas.openxmlformats.org/officeDocument/2006/relationships/slide" Target="slide56.xml"/></Relationships>
</file>

<file path=ppt/slides/_rels/slide50.xml.rels><?xml version="1.0" encoding="UTF-8" standalone="yes"?>
<Relationships xmlns="http://schemas.openxmlformats.org/package/2006/relationships"><Relationship Id="rId8" Type="http://schemas.openxmlformats.org/officeDocument/2006/relationships/slide" Target="slide49.xml"/><Relationship Id="rId3" Type="http://schemas.openxmlformats.org/officeDocument/2006/relationships/audio" Target="../media/audio1.wav"/><Relationship Id="rId7" Type="http://schemas.openxmlformats.org/officeDocument/2006/relationships/image" Target="../media/image9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gif"/><Relationship Id="rId4" Type="http://schemas.openxmlformats.org/officeDocument/2006/relationships/image" Target="../media/image90.png"/><Relationship Id="rId9" Type="http://schemas.openxmlformats.org/officeDocument/2006/relationships/image" Target="../media/image94.png"/></Relationships>
</file>

<file path=ppt/slides/_rels/slide5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slide" Target="slide4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gif"/></Relationships>
</file>

<file path=ppt/slides/_rels/slide52.xml.rels><?xml version="1.0" encoding="UTF-8" standalone="yes"?>
<Relationships xmlns="http://schemas.openxmlformats.org/package/2006/relationships"><Relationship Id="rId8" Type="http://schemas.openxmlformats.org/officeDocument/2006/relationships/slide" Target="slide49.xml"/><Relationship Id="rId3" Type="http://schemas.openxmlformats.org/officeDocument/2006/relationships/audio" Target="../media/audio1.wav"/><Relationship Id="rId7" Type="http://schemas.openxmlformats.org/officeDocument/2006/relationships/image" Target="../media/image9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gif"/><Relationship Id="rId4" Type="http://schemas.openxmlformats.org/officeDocument/2006/relationships/image" Target="../media/image90.png"/><Relationship Id="rId9" Type="http://schemas.openxmlformats.org/officeDocument/2006/relationships/image" Target="../media/image94.png"/></Relationships>
</file>

<file path=ppt/slides/_rels/slide5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slide" Target="slide4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gif"/></Relationships>
</file>

<file path=ppt/slides/_rels/slide5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slide" Target="slide4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gif"/></Relationships>
</file>

<file path=ppt/slides/_rels/slide5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slide" Target="slide4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gif"/></Relationships>
</file>

<file path=ppt/slides/_rels/slide56.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90.png"/><Relationship Id="rId7" Type="http://schemas.openxmlformats.org/officeDocument/2006/relationships/slide" Target="slide49.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gif"/></Relationships>
</file>

<file path=ppt/slides/_rels/slide57.xml.rels><?xml version="1.0" encoding="UTF-8" standalone="yes"?>
<Relationships xmlns="http://schemas.openxmlformats.org/package/2006/relationships"><Relationship Id="rId3" Type="http://schemas.openxmlformats.org/officeDocument/2006/relationships/image" Target="../media/image91.gif"/><Relationship Id="rId7" Type="http://schemas.openxmlformats.org/officeDocument/2006/relationships/image" Target="../media/image9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49.xml"/><Relationship Id="rId5" Type="http://schemas.openxmlformats.org/officeDocument/2006/relationships/image" Target="../media/image93.jpeg"/><Relationship Id="rId4" Type="http://schemas.openxmlformats.org/officeDocument/2006/relationships/image" Target="../media/image92.png"/></Relationships>
</file>

<file path=ppt/slides/_rels/slide5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ngu-van-9-tap-1/1/697/77/"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pn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00.jpg"/></Relationships>
</file>

<file path=ppt/slides/_rels/slide6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2044395" y="1955231"/>
            <a:ext cx="8103210" cy="2947538"/>
          </a:xfrm>
          <a:prstGeom prst="rect">
            <a:avLst/>
          </a:prstGeom>
          <a:noFill/>
        </p:spPr>
        <p:txBody>
          <a:bodyPr wrap="square">
            <a:spAutoFit/>
          </a:bodyPr>
          <a:lstStyle/>
          <a:p>
            <a:pPr algn="ctr">
              <a:lnSpc>
                <a:spcPct val="134000"/>
              </a:lnSpc>
            </a:pPr>
            <a:r>
              <a:rPr lang="en-US" sz="4800" b="1" dirty="0" err="1">
                <a:solidFill>
                  <a:srgbClr val="002060"/>
                </a:solidFill>
                <a:latin typeface="UTM Avo" panose="02040603050506020204" pitchFamily="18" charset="0"/>
                <a:sym typeface="Arial"/>
              </a:rPr>
              <a:t>Bài</a:t>
            </a:r>
            <a:r>
              <a:rPr lang="vi-VN" sz="4800" b="1" i="0" u="none" strike="noStrike" cap="none" dirty="0">
                <a:solidFill>
                  <a:srgbClr val="002060"/>
                </a:solidFill>
                <a:latin typeface="UTM Avo" panose="02040603050506020204" pitchFamily="18" charset="0"/>
                <a:sym typeface="Arial"/>
              </a:rPr>
              <a:t> </a:t>
            </a:r>
            <a:r>
              <a:rPr lang="en-US" sz="4800" b="1" i="0" u="none" strike="noStrike" cap="none" dirty="0">
                <a:solidFill>
                  <a:srgbClr val="002060"/>
                </a:solidFill>
                <a:latin typeface="UTM Avo" panose="02040603050506020204" pitchFamily="18" charset="0"/>
                <a:sym typeface="Arial"/>
              </a:rPr>
              <a:t>4</a:t>
            </a:r>
          </a:p>
          <a:p>
            <a:pPr algn="ctr">
              <a:lnSpc>
                <a:spcPct val="134000"/>
              </a:lnSpc>
              <a:spcBef>
                <a:spcPts val="0"/>
              </a:spcBef>
            </a:pPr>
            <a:r>
              <a:rPr lang="en-US" sz="4800" b="1" i="0" u="none" strike="noStrike" cap="none" dirty="0" err="1">
                <a:solidFill>
                  <a:srgbClr val="002060"/>
                </a:solidFill>
                <a:latin typeface="UTM Avo" panose="02040603050506020204" pitchFamily="18" charset="0"/>
                <a:sym typeface="Arial"/>
              </a:rPr>
              <a:t>Đọc</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hiểu</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002060"/>
                </a:solidFill>
                <a:latin typeface="UTM Avo" panose="02040603050506020204" pitchFamily="18" charset="0"/>
                <a:sym typeface="Arial"/>
              </a:rPr>
              <a:t>văn</a:t>
            </a:r>
            <a:r>
              <a:rPr lang="en-US" sz="4800" b="1" dirty="0">
                <a:solidFill>
                  <a:srgbClr val="002060"/>
                </a:solidFill>
                <a:latin typeface="UTM Avo" panose="02040603050506020204" pitchFamily="18" charset="0"/>
                <a:sym typeface="Arial"/>
              </a:rPr>
              <a:t> </a:t>
            </a:r>
            <a:r>
              <a:rPr lang="en-US" sz="4800" b="1" dirty="0" err="1">
                <a:solidFill>
                  <a:srgbClr val="002060"/>
                </a:solidFill>
                <a:latin typeface="UTM Avo" panose="02040603050506020204" pitchFamily="18" charset="0"/>
                <a:sym typeface="Arial"/>
              </a:rPr>
              <a:t>bản</a:t>
            </a:r>
            <a:r>
              <a:rPr lang="en-US" sz="4800" b="1" dirty="0">
                <a:solidFill>
                  <a:srgbClr val="002060"/>
                </a:solidFill>
                <a:latin typeface="UTM Avo" panose="02040603050506020204" pitchFamily="18" charset="0"/>
                <a:sym typeface="Arial"/>
              </a:rPr>
              <a:t>: </a:t>
            </a:r>
          </a:p>
          <a:p>
            <a:pPr algn="ctr">
              <a:lnSpc>
                <a:spcPct val="134000"/>
              </a:lnSpc>
              <a:spcBef>
                <a:spcPts val="0"/>
              </a:spcBef>
            </a:pPr>
            <a:r>
              <a:rPr lang="en-US" sz="4800" b="1" i="0" u="none" strike="noStrike" cap="none" dirty="0" err="1">
                <a:solidFill>
                  <a:srgbClr val="FF0000"/>
                </a:solidFill>
                <a:latin typeface="UTM Avo" panose="02040603050506020204" pitchFamily="18" charset="0"/>
                <a:sym typeface="Arial"/>
              </a:rPr>
              <a:t>Làng</a:t>
            </a:r>
            <a:endParaRPr lang="vi-VN" sz="48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1</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A7C0D998-8A9B-2777-C5FD-6D9FC109285F}"/>
              </a:ext>
            </a:extLst>
          </p:cNvPr>
          <p:cNvSpPr txBox="1"/>
          <p:nvPr/>
        </p:nvSpPr>
        <p:spPr>
          <a:xfrm>
            <a:off x="3500541" y="5277961"/>
            <a:ext cx="5645186" cy="1036053"/>
          </a:xfrm>
          <a:prstGeom prst="rect">
            <a:avLst/>
          </a:prstGeom>
        </p:spPr>
        <p:txBody>
          <a:bodyPr lIns="0" tIns="0" rIns="0" bIns="0" rtlCol="0" anchor="t">
            <a:spAutoFit/>
          </a:bodyPr>
          <a:lstStyle/>
          <a:p>
            <a:pPr algn="ctr" defTabSz="511973">
              <a:lnSpc>
                <a:spcPct val="150000"/>
              </a:lnSpc>
              <a:spcBef>
                <a:spcPct val="0"/>
              </a:spcBef>
              <a:defRPr/>
            </a:pPr>
            <a:r>
              <a:rPr lang="en-US" sz="2400" b="1" dirty="0" err="1">
                <a:solidFill>
                  <a:srgbClr val="202020"/>
                </a:solidFill>
                <a:latin typeface="UTM Avo" panose="02040603050506020204" pitchFamily="18"/>
                <a:ea typeface="Cabin Bold"/>
                <a:cs typeface="Times New Roman" panose="02020603050405020304" pitchFamily="18" charset="0"/>
                <a:sym typeface="Cabin Bold"/>
              </a:rPr>
              <a:t>Sắp</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xếp</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lại</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các</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chữ</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cái</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để</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tạo</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ra</a:t>
            </a:r>
            <a:endParaRPr lang="en-US" sz="2400" b="1" dirty="0">
              <a:solidFill>
                <a:srgbClr val="202020"/>
              </a:solidFill>
              <a:latin typeface="UTM Avo" panose="02040603050506020204" pitchFamily="18"/>
              <a:ea typeface="Cabin Bold"/>
              <a:cs typeface="Times New Roman" panose="02020603050405020304" pitchFamily="18" charset="0"/>
              <a:sym typeface="Cabin Bold"/>
            </a:endParaRPr>
          </a:p>
          <a:p>
            <a:pPr algn="ctr" defTabSz="511973">
              <a:lnSpc>
                <a:spcPct val="150000"/>
              </a:lnSpc>
              <a:spcBef>
                <a:spcPct val="0"/>
              </a:spcBef>
              <a:defRPr/>
            </a:pPr>
            <a:r>
              <a:rPr lang="en-US" sz="2400" b="1" dirty="0" err="1">
                <a:solidFill>
                  <a:srgbClr val="202020"/>
                </a:solidFill>
                <a:latin typeface="UTM Avo" panose="02040603050506020204" pitchFamily="18"/>
                <a:ea typeface="Cabin Bold"/>
                <a:cs typeface="Times New Roman" panose="02020603050405020304" pitchFamily="18" charset="0"/>
                <a:sym typeface="Cabin Bold"/>
              </a:rPr>
              <a:t>từ</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ngữ</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có</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nghĩa</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trong</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một</a:t>
            </a:r>
            <a:r>
              <a:rPr lang="en-US" sz="2400" b="1" dirty="0">
                <a:solidFill>
                  <a:srgbClr val="202020"/>
                </a:solidFill>
                <a:latin typeface="UTM Avo" panose="02040603050506020204" pitchFamily="18"/>
                <a:ea typeface="Cabin Bold"/>
                <a:cs typeface="Times New Roman" panose="02020603050405020304" pitchFamily="18" charset="0"/>
                <a:sym typeface="Cabin Bold"/>
              </a:rPr>
              <a:t> </a:t>
            </a:r>
            <a:r>
              <a:rPr lang="en-US" sz="2400" b="1" dirty="0" err="1">
                <a:solidFill>
                  <a:srgbClr val="202020"/>
                </a:solidFill>
                <a:latin typeface="UTM Avo" panose="02040603050506020204" pitchFamily="18"/>
                <a:ea typeface="Cabin Bold"/>
                <a:cs typeface="Times New Roman" panose="02020603050405020304" pitchFamily="18" charset="0"/>
                <a:sym typeface="Cabin Bold"/>
              </a:rPr>
              <a:t>phút</a:t>
            </a:r>
            <a:r>
              <a:rPr lang="en-US" sz="2400" b="1" dirty="0">
                <a:solidFill>
                  <a:srgbClr val="202020"/>
                </a:solidFill>
                <a:latin typeface="UTM Avo" panose="02040603050506020204" pitchFamily="18"/>
                <a:ea typeface="Cabin Bold"/>
                <a:cs typeface="Times New Roman" panose="02020603050405020304" pitchFamily="18" charset="0"/>
                <a:sym typeface="Cabin Bold"/>
              </a:rPr>
              <a:t>!</a:t>
            </a:r>
          </a:p>
        </p:txBody>
      </p:sp>
      <p:grpSp>
        <p:nvGrpSpPr>
          <p:cNvPr id="3" name="Group 3">
            <a:extLst>
              <a:ext uri="{FF2B5EF4-FFF2-40B4-BE49-F238E27FC236}">
                <a16:creationId xmlns:a16="http://schemas.microsoft.com/office/drawing/2014/main" id="{1CF8057C-E545-0396-B49A-80DC823B24C5}"/>
              </a:ext>
            </a:extLst>
          </p:cNvPr>
          <p:cNvGrpSpPr/>
          <p:nvPr/>
        </p:nvGrpSpPr>
        <p:grpSpPr>
          <a:xfrm>
            <a:off x="4115201" y="1866588"/>
            <a:ext cx="4652505" cy="1386169"/>
            <a:chOff x="108037" y="410175"/>
            <a:chExt cx="11079835" cy="3301131"/>
          </a:xfrm>
        </p:grpSpPr>
        <p:sp>
          <p:nvSpPr>
            <p:cNvPr id="4" name="AutoShape 4">
              <a:extLst>
                <a:ext uri="{FF2B5EF4-FFF2-40B4-BE49-F238E27FC236}">
                  <a16:creationId xmlns:a16="http://schemas.microsoft.com/office/drawing/2014/main" id="{3EB4D78B-F959-11D5-8CBC-97014736B656}"/>
                </a:ext>
              </a:extLst>
            </p:cNvPr>
            <p:cNvSpPr/>
            <p:nvPr/>
          </p:nvSpPr>
          <p:spPr>
            <a:xfrm rot="257646">
              <a:off x="108037" y="410175"/>
              <a:ext cx="11079835" cy="3301131"/>
            </a:xfrm>
            <a:prstGeom prst="rect">
              <a:avLst/>
            </a:prstGeom>
            <a:solidFill>
              <a:srgbClr val="FFE27B"/>
            </a:solidFill>
          </p:spPr>
          <p:txBody>
            <a:bodyPr/>
            <a:lstStyle/>
            <a:p>
              <a:pPr defTabSz="511973">
                <a:defRPr/>
              </a:pPr>
              <a:endParaRPr lang="en-US" sz="900">
                <a:solidFill>
                  <a:prstClr val="black"/>
                </a:solidFill>
                <a:latin typeface="UTM Avo" panose="02040603050506020204" pitchFamily="18"/>
              </a:endParaRPr>
            </a:p>
          </p:txBody>
        </p:sp>
        <p:sp>
          <p:nvSpPr>
            <p:cNvPr id="5" name="TextBox 5">
              <a:extLst>
                <a:ext uri="{FF2B5EF4-FFF2-40B4-BE49-F238E27FC236}">
                  <a16:creationId xmlns:a16="http://schemas.microsoft.com/office/drawing/2014/main" id="{DC0B0B7E-6429-A41C-F6ED-71D6CF226981}"/>
                </a:ext>
              </a:extLst>
            </p:cNvPr>
            <p:cNvSpPr txBox="1"/>
            <p:nvPr/>
          </p:nvSpPr>
          <p:spPr>
            <a:xfrm rot="257646">
              <a:off x="155983" y="631917"/>
              <a:ext cx="11001770" cy="2620193"/>
            </a:xfrm>
            <a:prstGeom prst="rect">
              <a:avLst/>
            </a:prstGeom>
          </p:spPr>
          <p:txBody>
            <a:bodyPr lIns="0" tIns="0" rIns="0" bIns="0" rtlCol="0" anchor="t">
              <a:spAutoFit/>
            </a:bodyPr>
            <a:lstStyle/>
            <a:p>
              <a:pPr algn="ctr" defTabSz="511973">
                <a:lnSpc>
                  <a:spcPts val="9406"/>
                </a:lnSpc>
                <a:spcBef>
                  <a:spcPct val="0"/>
                </a:spcBef>
                <a:defRPr/>
              </a:pPr>
              <a:r>
                <a:rPr lang="en-US" sz="6000" b="1" dirty="0">
                  <a:solidFill>
                    <a:prstClr val="black"/>
                  </a:solidFill>
                  <a:latin typeface="UTM Avo" panose="02040603050506020204" pitchFamily="18"/>
                  <a:ea typeface="Cabin Bold"/>
                  <a:cs typeface="Cabin Bold"/>
                  <a:sym typeface="Cabin Bold"/>
                </a:rPr>
                <a:t>TRÒ CHƠI</a:t>
              </a:r>
            </a:p>
          </p:txBody>
        </p:sp>
      </p:grpSp>
      <p:sp>
        <p:nvSpPr>
          <p:cNvPr id="6" name="AutoShape 6">
            <a:extLst>
              <a:ext uri="{FF2B5EF4-FFF2-40B4-BE49-F238E27FC236}">
                <a16:creationId xmlns:a16="http://schemas.microsoft.com/office/drawing/2014/main" id="{600752C1-C1C2-9416-1531-EE5C5F57CC64}"/>
              </a:ext>
            </a:extLst>
          </p:cNvPr>
          <p:cNvSpPr/>
          <p:nvPr/>
        </p:nvSpPr>
        <p:spPr>
          <a:xfrm rot="-142919">
            <a:off x="3763267" y="3346169"/>
            <a:ext cx="5119735" cy="1386169"/>
          </a:xfrm>
          <a:prstGeom prst="rect">
            <a:avLst/>
          </a:prstGeom>
          <a:solidFill>
            <a:srgbClr val="5C67B6"/>
          </a:solidFill>
        </p:spPr>
        <p:txBody>
          <a:bodyPr/>
          <a:lstStyle/>
          <a:p>
            <a:pPr defTabSz="511973">
              <a:defRPr/>
            </a:pPr>
            <a:endParaRPr lang="en-US" sz="900">
              <a:solidFill>
                <a:prstClr val="black"/>
              </a:solidFill>
              <a:latin typeface="UTM Avo" panose="02040603050506020204" pitchFamily="18"/>
            </a:endParaRPr>
          </a:p>
        </p:txBody>
      </p:sp>
      <p:sp>
        <p:nvSpPr>
          <p:cNvPr id="7" name="TextBox 7">
            <a:extLst>
              <a:ext uri="{FF2B5EF4-FFF2-40B4-BE49-F238E27FC236}">
                <a16:creationId xmlns:a16="http://schemas.microsoft.com/office/drawing/2014/main" id="{3606C9CB-38D2-F295-702E-8B875673B148}"/>
              </a:ext>
            </a:extLst>
          </p:cNvPr>
          <p:cNvSpPr txBox="1"/>
          <p:nvPr/>
        </p:nvSpPr>
        <p:spPr>
          <a:xfrm rot="-142919">
            <a:off x="4289697" y="3534517"/>
            <a:ext cx="3925625" cy="1100238"/>
          </a:xfrm>
          <a:prstGeom prst="rect">
            <a:avLst/>
          </a:prstGeom>
        </p:spPr>
        <p:txBody>
          <a:bodyPr lIns="0" tIns="0" rIns="0" bIns="0" rtlCol="0" anchor="t">
            <a:spAutoFit/>
          </a:bodyPr>
          <a:lstStyle/>
          <a:p>
            <a:pPr algn="ctr" defTabSz="511973">
              <a:lnSpc>
                <a:spcPts val="9406"/>
              </a:lnSpc>
              <a:spcBef>
                <a:spcPct val="0"/>
              </a:spcBef>
              <a:defRPr/>
            </a:pPr>
            <a:r>
              <a:rPr lang="en-US" sz="6000" b="1" dirty="0">
                <a:solidFill>
                  <a:prstClr val="white"/>
                </a:solidFill>
                <a:latin typeface="UTM Avo" panose="02040603050506020204" pitchFamily="18"/>
                <a:ea typeface="Cabin Bold"/>
                <a:cs typeface="Cabin Bold"/>
                <a:sym typeface="Cabin Bold"/>
              </a:rPr>
              <a:t>XẾP CHỮ</a:t>
            </a:r>
          </a:p>
        </p:txBody>
      </p:sp>
      <p:sp>
        <p:nvSpPr>
          <p:cNvPr id="8" name="Freeform 8">
            <a:extLst>
              <a:ext uri="{FF2B5EF4-FFF2-40B4-BE49-F238E27FC236}">
                <a16:creationId xmlns:a16="http://schemas.microsoft.com/office/drawing/2014/main" id="{AF2F96D3-16D0-1216-42D3-29405C7CEC56}"/>
              </a:ext>
            </a:extLst>
          </p:cNvPr>
          <p:cNvSpPr/>
          <p:nvPr/>
        </p:nvSpPr>
        <p:spPr>
          <a:xfrm rot="-224185">
            <a:off x="7931617" y="4203198"/>
            <a:ext cx="2510796" cy="958668"/>
          </a:xfrm>
          <a:custGeom>
            <a:avLst/>
            <a:gdLst/>
            <a:ahLst/>
            <a:cxnLst/>
            <a:rect l="l" t="t" r="r" b="b"/>
            <a:pathLst>
              <a:path w="4484553" h="1712284">
                <a:moveTo>
                  <a:pt x="0" y="0"/>
                </a:moveTo>
                <a:lnTo>
                  <a:pt x="4484553" y="0"/>
                </a:lnTo>
                <a:lnTo>
                  <a:pt x="4484553" y="1712284"/>
                </a:lnTo>
                <a:lnTo>
                  <a:pt x="0" y="17122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900">
              <a:solidFill>
                <a:prstClr val="black"/>
              </a:solidFill>
              <a:latin typeface="UTM Avo" panose="02040603050506020204" pitchFamily="18"/>
            </a:endParaRPr>
          </a:p>
        </p:txBody>
      </p:sp>
      <p:sp>
        <p:nvSpPr>
          <p:cNvPr id="9" name="Freeform 9">
            <a:extLst>
              <a:ext uri="{FF2B5EF4-FFF2-40B4-BE49-F238E27FC236}">
                <a16:creationId xmlns:a16="http://schemas.microsoft.com/office/drawing/2014/main" id="{089637BD-09BC-6CDB-A972-1EE42344358C}"/>
              </a:ext>
            </a:extLst>
          </p:cNvPr>
          <p:cNvSpPr/>
          <p:nvPr/>
        </p:nvSpPr>
        <p:spPr>
          <a:xfrm>
            <a:off x="2520215" y="3224070"/>
            <a:ext cx="1731340" cy="1796674"/>
          </a:xfrm>
          <a:custGeom>
            <a:avLst/>
            <a:gdLst/>
            <a:ahLst/>
            <a:cxnLst/>
            <a:rect l="l" t="t" r="r" b="b"/>
            <a:pathLst>
              <a:path w="3092360" h="3209053">
                <a:moveTo>
                  <a:pt x="0" y="0"/>
                </a:moveTo>
                <a:lnTo>
                  <a:pt x="3092360" y="0"/>
                </a:lnTo>
                <a:lnTo>
                  <a:pt x="3092360" y="3209053"/>
                </a:lnTo>
                <a:lnTo>
                  <a:pt x="0" y="32090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900">
              <a:solidFill>
                <a:prstClr val="black"/>
              </a:solidFill>
              <a:latin typeface="UTM Avo" panose="02040603050506020204" pitchFamily="18"/>
            </a:endParaRPr>
          </a:p>
        </p:txBody>
      </p:sp>
      <p:sp>
        <p:nvSpPr>
          <p:cNvPr id="10" name="Freeform 10">
            <a:extLst>
              <a:ext uri="{FF2B5EF4-FFF2-40B4-BE49-F238E27FC236}">
                <a16:creationId xmlns:a16="http://schemas.microsoft.com/office/drawing/2014/main" id="{EA42B14F-2031-6C4B-428B-5362979D8CBB}"/>
              </a:ext>
            </a:extLst>
          </p:cNvPr>
          <p:cNvSpPr/>
          <p:nvPr/>
        </p:nvSpPr>
        <p:spPr>
          <a:xfrm rot="705772">
            <a:off x="3250737" y="1426768"/>
            <a:ext cx="1121055" cy="1792385"/>
          </a:xfrm>
          <a:custGeom>
            <a:avLst/>
            <a:gdLst/>
            <a:ahLst/>
            <a:cxnLst/>
            <a:rect l="l" t="t" r="r" b="b"/>
            <a:pathLst>
              <a:path w="2002326" h="3201393">
                <a:moveTo>
                  <a:pt x="0" y="0"/>
                </a:moveTo>
                <a:lnTo>
                  <a:pt x="2002326" y="0"/>
                </a:lnTo>
                <a:lnTo>
                  <a:pt x="2002326" y="3201393"/>
                </a:lnTo>
                <a:lnTo>
                  <a:pt x="0" y="32013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900">
              <a:solidFill>
                <a:prstClr val="black"/>
              </a:solidFill>
              <a:latin typeface="UTM Avo" panose="02040603050506020204" pitchFamily="18"/>
            </a:endParaRPr>
          </a:p>
        </p:txBody>
      </p:sp>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814587-D3DC-BEE7-E0F7-4CB6E68F758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B03056F-DA8E-9C24-E274-38483B2BF50C}"/>
              </a:ext>
            </a:extLst>
          </p:cNvPr>
          <p:cNvGrpSpPr/>
          <p:nvPr/>
        </p:nvGrpSpPr>
        <p:grpSpPr>
          <a:xfrm>
            <a:off x="6027551" y="4590556"/>
            <a:ext cx="969306" cy="970997"/>
            <a:chOff x="0" y="-4856"/>
            <a:chExt cx="2308381" cy="2312408"/>
          </a:xfrm>
        </p:grpSpPr>
        <p:sp>
          <p:nvSpPr>
            <p:cNvPr id="3" name="AutoShape 3">
              <a:extLst>
                <a:ext uri="{FF2B5EF4-FFF2-40B4-BE49-F238E27FC236}">
                  <a16:creationId xmlns:a16="http://schemas.microsoft.com/office/drawing/2014/main" id="{CE1DFE67-5744-8260-4004-28BDDB281A63}"/>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F03FDC21-144A-3D5A-8428-900987BF10D7}"/>
                </a:ext>
              </a:extLst>
            </p:cNvPr>
            <p:cNvSpPr txBox="1"/>
            <p:nvPr/>
          </p:nvSpPr>
          <p:spPr>
            <a:xfrm>
              <a:off x="524280" y="-4856"/>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T</a:t>
              </a:r>
            </a:p>
          </p:txBody>
        </p:sp>
      </p:grpSp>
      <p:grpSp>
        <p:nvGrpSpPr>
          <p:cNvPr id="5" name="Group 5">
            <a:extLst>
              <a:ext uri="{FF2B5EF4-FFF2-40B4-BE49-F238E27FC236}">
                <a16:creationId xmlns:a16="http://schemas.microsoft.com/office/drawing/2014/main" id="{145A9C3F-C50E-A71B-8DB0-9D5C73321AD9}"/>
              </a:ext>
            </a:extLst>
          </p:cNvPr>
          <p:cNvGrpSpPr/>
          <p:nvPr/>
        </p:nvGrpSpPr>
        <p:grpSpPr>
          <a:xfrm>
            <a:off x="6926264" y="3516489"/>
            <a:ext cx="969306" cy="972665"/>
            <a:chOff x="0" y="-8828"/>
            <a:chExt cx="2308381" cy="2316380"/>
          </a:xfrm>
        </p:grpSpPr>
        <p:sp>
          <p:nvSpPr>
            <p:cNvPr id="6" name="AutoShape 6">
              <a:extLst>
                <a:ext uri="{FF2B5EF4-FFF2-40B4-BE49-F238E27FC236}">
                  <a16:creationId xmlns:a16="http://schemas.microsoft.com/office/drawing/2014/main" id="{CBF560F2-89F4-D939-DC1A-2888E0D0B8BD}"/>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7" name="TextBox 7">
              <a:extLst>
                <a:ext uri="{FF2B5EF4-FFF2-40B4-BE49-F238E27FC236}">
                  <a16:creationId xmlns:a16="http://schemas.microsoft.com/office/drawing/2014/main" id="{EE7A1271-2A6C-DC16-F1E8-CEE9C5955AD6}"/>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R</a:t>
              </a:r>
            </a:p>
          </p:txBody>
        </p:sp>
      </p:grpSp>
      <p:grpSp>
        <p:nvGrpSpPr>
          <p:cNvPr id="8" name="Group 8">
            <a:extLst>
              <a:ext uri="{FF2B5EF4-FFF2-40B4-BE49-F238E27FC236}">
                <a16:creationId xmlns:a16="http://schemas.microsoft.com/office/drawing/2014/main" id="{493E8CF5-E65C-AAA4-B6EC-3E05A2B40058}"/>
              </a:ext>
            </a:extLst>
          </p:cNvPr>
          <p:cNvGrpSpPr/>
          <p:nvPr/>
        </p:nvGrpSpPr>
        <p:grpSpPr>
          <a:xfrm>
            <a:off x="8110151" y="3516489"/>
            <a:ext cx="969306" cy="972665"/>
            <a:chOff x="0" y="-8828"/>
            <a:chExt cx="2308381" cy="2316380"/>
          </a:xfrm>
        </p:grpSpPr>
        <p:sp>
          <p:nvSpPr>
            <p:cNvPr id="9" name="AutoShape 9">
              <a:extLst>
                <a:ext uri="{FF2B5EF4-FFF2-40B4-BE49-F238E27FC236}">
                  <a16:creationId xmlns:a16="http://schemas.microsoft.com/office/drawing/2014/main" id="{FDB748A9-13F1-EA83-4047-39AFB60B767A}"/>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0" name="TextBox 10">
              <a:extLst>
                <a:ext uri="{FF2B5EF4-FFF2-40B4-BE49-F238E27FC236}">
                  <a16:creationId xmlns:a16="http://schemas.microsoft.com/office/drawing/2014/main" id="{34A64952-E0BA-3EA6-FD05-1A02426FAB80}"/>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U</a:t>
              </a:r>
            </a:p>
          </p:txBody>
        </p:sp>
      </p:grpSp>
      <p:grpSp>
        <p:nvGrpSpPr>
          <p:cNvPr id="11" name="Group 11">
            <a:extLst>
              <a:ext uri="{FF2B5EF4-FFF2-40B4-BE49-F238E27FC236}">
                <a16:creationId xmlns:a16="http://schemas.microsoft.com/office/drawing/2014/main" id="{A3694E6C-7D40-FF2E-188B-27A8134D2901}"/>
              </a:ext>
            </a:extLst>
          </p:cNvPr>
          <p:cNvGrpSpPr/>
          <p:nvPr/>
        </p:nvGrpSpPr>
        <p:grpSpPr>
          <a:xfrm>
            <a:off x="5738311" y="3516489"/>
            <a:ext cx="969306" cy="972665"/>
            <a:chOff x="0" y="-8828"/>
            <a:chExt cx="2308381" cy="2316380"/>
          </a:xfrm>
        </p:grpSpPr>
        <p:sp>
          <p:nvSpPr>
            <p:cNvPr id="12" name="AutoShape 12">
              <a:extLst>
                <a:ext uri="{FF2B5EF4-FFF2-40B4-BE49-F238E27FC236}">
                  <a16:creationId xmlns:a16="http://schemas.microsoft.com/office/drawing/2014/main" id="{EB203975-ED94-E07B-7D59-E343FA15BE0F}"/>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3" name="TextBox 13">
              <a:extLst>
                <a:ext uri="{FF2B5EF4-FFF2-40B4-BE49-F238E27FC236}">
                  <a16:creationId xmlns:a16="http://schemas.microsoft.com/office/drawing/2014/main" id="{409F6B70-3AC9-D0F1-502C-9766921F41F4}"/>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charset="0"/>
                  <a:ea typeface="Cabin"/>
                  <a:cs typeface="Times New Roman" panose="02020603050405020304" pitchFamily="18" charset="0"/>
                  <a:sym typeface="Cabin"/>
                </a:rPr>
                <a:t>Ệ</a:t>
              </a:r>
            </a:p>
          </p:txBody>
        </p:sp>
      </p:grpSp>
      <p:grpSp>
        <p:nvGrpSpPr>
          <p:cNvPr id="14" name="Group 14">
            <a:extLst>
              <a:ext uri="{FF2B5EF4-FFF2-40B4-BE49-F238E27FC236}">
                <a16:creationId xmlns:a16="http://schemas.microsoft.com/office/drawing/2014/main" id="{3A0C0C25-E56A-9478-40CE-EEE4B36CBAD4}"/>
              </a:ext>
            </a:extLst>
          </p:cNvPr>
          <p:cNvGrpSpPr/>
          <p:nvPr/>
        </p:nvGrpSpPr>
        <p:grpSpPr>
          <a:xfrm>
            <a:off x="8252377" y="4589723"/>
            <a:ext cx="969306" cy="971831"/>
            <a:chOff x="0" y="-6841"/>
            <a:chExt cx="2308381" cy="2314393"/>
          </a:xfrm>
        </p:grpSpPr>
        <p:sp>
          <p:nvSpPr>
            <p:cNvPr id="15" name="AutoShape 15">
              <a:extLst>
                <a:ext uri="{FF2B5EF4-FFF2-40B4-BE49-F238E27FC236}">
                  <a16:creationId xmlns:a16="http://schemas.microsoft.com/office/drawing/2014/main" id="{FFB11571-BC3C-9EC9-A6A9-94A15F7E1DF0}"/>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6" name="TextBox 16">
              <a:extLst>
                <a:ext uri="{FF2B5EF4-FFF2-40B4-BE49-F238E27FC236}">
                  <a16:creationId xmlns:a16="http://schemas.microsoft.com/office/drawing/2014/main" id="{21F43B3E-1B90-74A7-1DF7-23FDA6528EAB}"/>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sp>
        <p:nvSpPr>
          <p:cNvPr id="17" name="AutoShape 17">
            <a:extLst>
              <a:ext uri="{FF2B5EF4-FFF2-40B4-BE49-F238E27FC236}">
                <a16:creationId xmlns:a16="http://schemas.microsoft.com/office/drawing/2014/main" id="{24092640-CFA6-6D33-612A-BC37DD11DD92}"/>
              </a:ext>
            </a:extLst>
          </p:cNvPr>
          <p:cNvSpPr/>
          <p:nvPr/>
        </p:nvSpPr>
        <p:spPr>
          <a:xfrm rot="-198601">
            <a:off x="4082013" y="2008371"/>
            <a:ext cx="2810659" cy="969322"/>
          </a:xfrm>
          <a:prstGeom prst="rect">
            <a:avLst/>
          </a:prstGeom>
          <a:solidFill>
            <a:srgbClr val="3A9D76"/>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8" name="TextBox 18">
            <a:extLst>
              <a:ext uri="{FF2B5EF4-FFF2-40B4-BE49-F238E27FC236}">
                <a16:creationId xmlns:a16="http://schemas.microsoft.com/office/drawing/2014/main" id="{39A06F72-5E2B-03E9-6AF0-225061BA135F}"/>
              </a:ext>
            </a:extLst>
          </p:cNvPr>
          <p:cNvSpPr txBox="1"/>
          <p:nvPr/>
        </p:nvSpPr>
        <p:spPr>
          <a:xfrm rot="-198601">
            <a:off x="4288436" y="1998326"/>
            <a:ext cx="2391652" cy="882934"/>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Vòng</a:t>
            </a:r>
          </a:p>
        </p:txBody>
      </p:sp>
      <p:grpSp>
        <p:nvGrpSpPr>
          <p:cNvPr id="19" name="Group 19">
            <a:extLst>
              <a:ext uri="{FF2B5EF4-FFF2-40B4-BE49-F238E27FC236}">
                <a16:creationId xmlns:a16="http://schemas.microsoft.com/office/drawing/2014/main" id="{A7D10324-B9B4-6A36-2D25-2AC8ADCEC458}"/>
              </a:ext>
            </a:extLst>
          </p:cNvPr>
          <p:cNvGrpSpPr/>
          <p:nvPr/>
        </p:nvGrpSpPr>
        <p:grpSpPr>
          <a:xfrm>
            <a:off x="6632877" y="2123156"/>
            <a:ext cx="1544900" cy="882934"/>
            <a:chOff x="64602" y="100246"/>
            <a:chExt cx="3679145" cy="2102687"/>
          </a:xfrm>
        </p:grpSpPr>
        <p:sp>
          <p:nvSpPr>
            <p:cNvPr id="20" name="AutoShape 20">
              <a:extLst>
                <a:ext uri="{FF2B5EF4-FFF2-40B4-BE49-F238E27FC236}">
                  <a16:creationId xmlns:a16="http://schemas.microsoft.com/office/drawing/2014/main" id="{0D718D42-4714-F119-3872-A4B431D5D396}"/>
                </a:ext>
              </a:extLst>
            </p:cNvPr>
            <p:cNvSpPr/>
            <p:nvPr/>
          </p:nvSpPr>
          <p:spPr>
            <a:xfrm rot="245089">
              <a:off x="64602" y="128569"/>
              <a:ext cx="3679145" cy="1945005"/>
            </a:xfrm>
            <a:prstGeom prst="rect">
              <a:avLst/>
            </a:prstGeom>
            <a:solidFill>
              <a:srgbClr val="FFE27B"/>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1" name="TextBox 21">
              <a:extLst>
                <a:ext uri="{FF2B5EF4-FFF2-40B4-BE49-F238E27FC236}">
                  <a16:creationId xmlns:a16="http://schemas.microsoft.com/office/drawing/2014/main" id="{33B90C47-CE85-1D4D-6138-3D7C26869477}"/>
                </a:ext>
              </a:extLst>
            </p:cNvPr>
            <p:cNvSpPr txBox="1"/>
            <p:nvPr/>
          </p:nvSpPr>
          <p:spPr>
            <a:xfrm rot="245089">
              <a:off x="366845" y="100246"/>
              <a:ext cx="3088231" cy="2102687"/>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1</a:t>
              </a:r>
            </a:p>
          </p:txBody>
        </p:sp>
      </p:grpSp>
      <p:sp>
        <p:nvSpPr>
          <p:cNvPr id="22" name="TextBox 22">
            <a:extLst>
              <a:ext uri="{FF2B5EF4-FFF2-40B4-BE49-F238E27FC236}">
                <a16:creationId xmlns:a16="http://schemas.microsoft.com/office/drawing/2014/main" id="{90BE1710-6ED6-01A5-DED0-B04CD2A30C2E}"/>
              </a:ext>
            </a:extLst>
          </p:cNvPr>
          <p:cNvSpPr txBox="1"/>
          <p:nvPr/>
        </p:nvSpPr>
        <p:spPr>
          <a:xfrm>
            <a:off x="3742238" y="6030593"/>
            <a:ext cx="4961452" cy="350545"/>
          </a:xfrm>
          <a:prstGeom prst="rect">
            <a:avLst/>
          </a:prstGeom>
        </p:spPr>
        <p:txBody>
          <a:bodyPr lIns="0" tIns="0" rIns="0" bIns="0" rtlCol="0" anchor="t">
            <a:spAutoFit/>
          </a:bodyPr>
          <a:lstStyle/>
          <a:p>
            <a:pPr algn="ctr" defTabSz="511973">
              <a:lnSpc>
                <a:spcPts val="2743"/>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TRUYỆN NGẮN</a:t>
            </a:r>
          </a:p>
        </p:txBody>
      </p:sp>
      <p:sp>
        <p:nvSpPr>
          <p:cNvPr id="23" name="Freeform 23">
            <a:extLst>
              <a:ext uri="{FF2B5EF4-FFF2-40B4-BE49-F238E27FC236}">
                <a16:creationId xmlns:a16="http://schemas.microsoft.com/office/drawing/2014/main" id="{A4BDCD00-18C3-C1E0-E395-F8E051DED06F}"/>
              </a:ext>
            </a:extLst>
          </p:cNvPr>
          <p:cNvSpPr/>
          <p:nvPr/>
        </p:nvSpPr>
        <p:spPr>
          <a:xfrm>
            <a:off x="3429168" y="1707785"/>
            <a:ext cx="1254411" cy="1493346"/>
          </a:xfrm>
          <a:custGeom>
            <a:avLst/>
            <a:gdLst/>
            <a:ahLst/>
            <a:cxnLst/>
            <a:rect l="l" t="t" r="r" b="b"/>
            <a:pathLst>
              <a:path w="2240514" h="2667278">
                <a:moveTo>
                  <a:pt x="0" y="0"/>
                </a:moveTo>
                <a:lnTo>
                  <a:pt x="2240514" y="0"/>
                </a:lnTo>
                <a:lnTo>
                  <a:pt x="2240514" y="2667279"/>
                </a:lnTo>
                <a:lnTo>
                  <a:pt x="0" y="266727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4" name="Freeform 24">
            <a:extLst>
              <a:ext uri="{FF2B5EF4-FFF2-40B4-BE49-F238E27FC236}">
                <a16:creationId xmlns:a16="http://schemas.microsoft.com/office/drawing/2014/main" id="{B6D4ECDF-7439-A10A-620F-9B45D2542589}"/>
              </a:ext>
            </a:extLst>
          </p:cNvPr>
          <p:cNvSpPr/>
          <p:nvPr/>
        </p:nvSpPr>
        <p:spPr>
          <a:xfrm>
            <a:off x="1200332" y="5068219"/>
            <a:ext cx="1583929" cy="1728493"/>
          </a:xfrm>
          <a:custGeom>
            <a:avLst/>
            <a:gdLst/>
            <a:ahLst/>
            <a:cxnLst/>
            <a:rect l="l" t="t" r="r" b="b"/>
            <a:pathLst>
              <a:path w="2829068" h="3087276">
                <a:moveTo>
                  <a:pt x="0" y="0"/>
                </a:moveTo>
                <a:lnTo>
                  <a:pt x="2829068" y="0"/>
                </a:lnTo>
                <a:lnTo>
                  <a:pt x="2829068" y="3087276"/>
                </a:lnTo>
                <a:lnTo>
                  <a:pt x="0" y="30872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5" name="Freeform 25">
            <a:extLst>
              <a:ext uri="{FF2B5EF4-FFF2-40B4-BE49-F238E27FC236}">
                <a16:creationId xmlns:a16="http://schemas.microsoft.com/office/drawing/2014/main" id="{AE8D3D4D-41AA-6C31-D2A3-36E50E1A663E}"/>
              </a:ext>
            </a:extLst>
          </p:cNvPr>
          <p:cNvSpPr/>
          <p:nvPr/>
        </p:nvSpPr>
        <p:spPr>
          <a:xfrm rot="-635645">
            <a:off x="10220374" y="1870651"/>
            <a:ext cx="1646633" cy="1167612"/>
          </a:xfrm>
          <a:custGeom>
            <a:avLst/>
            <a:gdLst/>
            <a:ahLst/>
            <a:cxnLst/>
            <a:rect l="l" t="t" r="r" b="b"/>
            <a:pathLst>
              <a:path w="2941064" h="2085482">
                <a:moveTo>
                  <a:pt x="0" y="0"/>
                </a:moveTo>
                <a:lnTo>
                  <a:pt x="2941064" y="0"/>
                </a:lnTo>
                <a:lnTo>
                  <a:pt x="2941064" y="2085482"/>
                </a:lnTo>
                <a:lnTo>
                  <a:pt x="0" y="20854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grpSp>
        <p:nvGrpSpPr>
          <p:cNvPr id="26" name="Group 26">
            <a:extLst>
              <a:ext uri="{FF2B5EF4-FFF2-40B4-BE49-F238E27FC236}">
                <a16:creationId xmlns:a16="http://schemas.microsoft.com/office/drawing/2014/main" id="{626442D8-4A85-A29F-8C90-4964C2CC1EC7}"/>
              </a:ext>
            </a:extLst>
          </p:cNvPr>
          <p:cNvGrpSpPr/>
          <p:nvPr/>
        </p:nvGrpSpPr>
        <p:grpSpPr>
          <a:xfrm>
            <a:off x="3714273" y="4592224"/>
            <a:ext cx="969306" cy="972665"/>
            <a:chOff x="0" y="-8828"/>
            <a:chExt cx="2308381" cy="2316380"/>
          </a:xfrm>
        </p:grpSpPr>
        <p:sp>
          <p:nvSpPr>
            <p:cNvPr id="27" name="AutoShape 27">
              <a:extLst>
                <a:ext uri="{FF2B5EF4-FFF2-40B4-BE49-F238E27FC236}">
                  <a16:creationId xmlns:a16="http://schemas.microsoft.com/office/drawing/2014/main" id="{9C2F5F70-7C89-2DD6-9E7A-3E67B0538D73}"/>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8" name="TextBox 28">
              <a:extLst>
                <a:ext uri="{FF2B5EF4-FFF2-40B4-BE49-F238E27FC236}">
                  <a16:creationId xmlns:a16="http://schemas.microsoft.com/office/drawing/2014/main" id="{A1097277-A0F3-691A-6F9F-FEC3F42E5811}"/>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29" name="Group 29">
            <a:extLst>
              <a:ext uri="{FF2B5EF4-FFF2-40B4-BE49-F238E27FC236}">
                <a16:creationId xmlns:a16="http://schemas.microsoft.com/office/drawing/2014/main" id="{34951128-B3EA-F545-6135-1262DF866650}"/>
              </a:ext>
            </a:extLst>
          </p:cNvPr>
          <p:cNvGrpSpPr/>
          <p:nvPr/>
        </p:nvGrpSpPr>
        <p:grpSpPr>
          <a:xfrm>
            <a:off x="4450736" y="3516489"/>
            <a:ext cx="969306" cy="972665"/>
            <a:chOff x="0" y="-8828"/>
            <a:chExt cx="2308381" cy="2316380"/>
          </a:xfrm>
        </p:grpSpPr>
        <p:sp>
          <p:nvSpPr>
            <p:cNvPr id="30" name="AutoShape 30">
              <a:extLst>
                <a:ext uri="{FF2B5EF4-FFF2-40B4-BE49-F238E27FC236}">
                  <a16:creationId xmlns:a16="http://schemas.microsoft.com/office/drawing/2014/main" id="{B9F43BCB-49E8-6B23-44AC-C129955F5D35}"/>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1" name="TextBox 31">
              <a:extLst>
                <a:ext uri="{FF2B5EF4-FFF2-40B4-BE49-F238E27FC236}">
                  <a16:creationId xmlns:a16="http://schemas.microsoft.com/office/drawing/2014/main" id="{4247055B-03C6-C7EE-67FD-D3C11C668CFB}"/>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G</a:t>
              </a:r>
            </a:p>
          </p:txBody>
        </p:sp>
      </p:grpSp>
      <p:grpSp>
        <p:nvGrpSpPr>
          <p:cNvPr id="32" name="Group 32">
            <a:extLst>
              <a:ext uri="{FF2B5EF4-FFF2-40B4-BE49-F238E27FC236}">
                <a16:creationId xmlns:a16="http://schemas.microsoft.com/office/drawing/2014/main" id="{DD34313B-D7E2-6DA5-C99E-65D2831203A2}"/>
              </a:ext>
            </a:extLst>
          </p:cNvPr>
          <p:cNvGrpSpPr/>
          <p:nvPr/>
        </p:nvGrpSpPr>
        <p:grpSpPr>
          <a:xfrm>
            <a:off x="4844932" y="4592224"/>
            <a:ext cx="969306" cy="972665"/>
            <a:chOff x="0" y="-8828"/>
            <a:chExt cx="2308381" cy="2316380"/>
          </a:xfrm>
        </p:grpSpPr>
        <p:sp>
          <p:nvSpPr>
            <p:cNvPr id="33" name="AutoShape 33">
              <a:extLst>
                <a:ext uri="{FF2B5EF4-FFF2-40B4-BE49-F238E27FC236}">
                  <a16:creationId xmlns:a16="http://schemas.microsoft.com/office/drawing/2014/main" id="{759E16F7-1D28-BADE-BB3E-7FD98C1959D6}"/>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4" name="TextBox 34">
              <a:extLst>
                <a:ext uri="{FF2B5EF4-FFF2-40B4-BE49-F238E27FC236}">
                  <a16:creationId xmlns:a16="http://schemas.microsoft.com/office/drawing/2014/main" id="{D1B02F8D-6C81-15D1-6E2A-120F9973C2FB}"/>
                </a:ext>
              </a:extLst>
            </p:cNvPr>
            <p:cNvSpPr txBox="1"/>
            <p:nvPr/>
          </p:nvSpPr>
          <p:spPr>
            <a:xfrm>
              <a:off x="524280" y="-8828"/>
              <a:ext cx="1259826" cy="2038247"/>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Ắ</a:t>
              </a:r>
            </a:p>
          </p:txBody>
        </p:sp>
      </p:grpSp>
      <p:grpSp>
        <p:nvGrpSpPr>
          <p:cNvPr id="35" name="Group 35">
            <a:extLst>
              <a:ext uri="{FF2B5EF4-FFF2-40B4-BE49-F238E27FC236}">
                <a16:creationId xmlns:a16="http://schemas.microsoft.com/office/drawing/2014/main" id="{BB8DC52B-21FF-A0CE-4D39-1327B8D923A2}"/>
              </a:ext>
            </a:extLst>
          </p:cNvPr>
          <p:cNvGrpSpPr/>
          <p:nvPr/>
        </p:nvGrpSpPr>
        <p:grpSpPr>
          <a:xfrm>
            <a:off x="7140844" y="4593058"/>
            <a:ext cx="969306" cy="971831"/>
            <a:chOff x="0" y="-6841"/>
            <a:chExt cx="2308381" cy="2314393"/>
          </a:xfrm>
        </p:grpSpPr>
        <p:sp>
          <p:nvSpPr>
            <p:cNvPr id="36" name="AutoShape 36">
              <a:extLst>
                <a:ext uri="{FF2B5EF4-FFF2-40B4-BE49-F238E27FC236}">
                  <a16:creationId xmlns:a16="http://schemas.microsoft.com/office/drawing/2014/main" id="{B04CAD43-03A0-75B8-1F18-408A0861A41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7" name="TextBox 37">
              <a:extLst>
                <a:ext uri="{FF2B5EF4-FFF2-40B4-BE49-F238E27FC236}">
                  <a16:creationId xmlns:a16="http://schemas.microsoft.com/office/drawing/2014/main" id="{25AF81A8-CFD4-33A3-1A4A-A4C5EDD6D782}"/>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sp>
        <p:nvSpPr>
          <p:cNvPr id="38" name="Freeform 38">
            <a:extLst>
              <a:ext uri="{FF2B5EF4-FFF2-40B4-BE49-F238E27FC236}">
                <a16:creationId xmlns:a16="http://schemas.microsoft.com/office/drawing/2014/main" id="{5B0460E4-9D28-646E-78B5-E472041FEA6C}"/>
              </a:ext>
            </a:extLst>
          </p:cNvPr>
          <p:cNvSpPr/>
          <p:nvPr/>
        </p:nvSpPr>
        <p:spPr>
          <a:xfrm>
            <a:off x="601432" y="2949569"/>
            <a:ext cx="1244434" cy="1260476"/>
          </a:xfrm>
          <a:custGeom>
            <a:avLst/>
            <a:gdLst/>
            <a:ahLst/>
            <a:cxnLst/>
            <a:rect l="l" t="t" r="r" b="b"/>
            <a:pathLst>
              <a:path w="2222693" h="2251347">
                <a:moveTo>
                  <a:pt x="0" y="0"/>
                </a:moveTo>
                <a:lnTo>
                  <a:pt x="2222693" y="0"/>
                </a:lnTo>
                <a:lnTo>
                  <a:pt x="2222693" y="2251347"/>
                </a:lnTo>
                <a:lnTo>
                  <a:pt x="0" y="22513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grpSp>
        <p:nvGrpSpPr>
          <p:cNvPr id="39" name="Group 29">
            <a:extLst>
              <a:ext uri="{FF2B5EF4-FFF2-40B4-BE49-F238E27FC236}">
                <a16:creationId xmlns:a16="http://schemas.microsoft.com/office/drawing/2014/main" id="{E4059447-BA52-AB8E-E086-6523332A5CDD}"/>
              </a:ext>
            </a:extLst>
          </p:cNvPr>
          <p:cNvGrpSpPr/>
          <p:nvPr/>
        </p:nvGrpSpPr>
        <p:grpSpPr>
          <a:xfrm>
            <a:off x="3295630" y="3516489"/>
            <a:ext cx="969306" cy="972665"/>
            <a:chOff x="0" y="-8828"/>
            <a:chExt cx="2308381" cy="2316380"/>
          </a:xfrm>
        </p:grpSpPr>
        <p:sp>
          <p:nvSpPr>
            <p:cNvPr id="40" name="AutoShape 30">
              <a:extLst>
                <a:ext uri="{FF2B5EF4-FFF2-40B4-BE49-F238E27FC236}">
                  <a16:creationId xmlns:a16="http://schemas.microsoft.com/office/drawing/2014/main" id="{09E1A128-4F9E-AA98-FEB0-553787CFFF2A}"/>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41" name="TextBox 31">
              <a:extLst>
                <a:ext uri="{FF2B5EF4-FFF2-40B4-BE49-F238E27FC236}">
                  <a16:creationId xmlns:a16="http://schemas.microsoft.com/office/drawing/2014/main" id="{85B7ACB1-2908-2835-6EEA-A5A346989596}"/>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Y</a:t>
              </a:r>
            </a:p>
          </p:txBody>
        </p:sp>
      </p:grpSp>
    </p:spTree>
    <p:extLst>
      <p:ext uri="{BB962C8B-B14F-4D97-AF65-F5344CB8AC3E}">
        <p14:creationId xmlns:p14="http://schemas.microsoft.com/office/powerpoint/2010/main" val="355558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down)">
                                      <p:cBhvr>
                                        <p:cTn id="25" dur="500"/>
                                        <p:tgtEl>
                                          <p:spTgt spid="35"/>
                                        </p:tgtEl>
                                      </p:cBhvr>
                                    </p:animEffect>
                                  </p:childTnLst>
                                </p:cTn>
                              </p:par>
                              <p:par>
                                <p:cTn id="26" presetID="22" presetClass="entr" presetSubtype="4"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par>
                                <p:cTn id="29" presetID="22" presetClass="entr" presetSubtype="4"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22" presetClass="entr" presetSubtype="4"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down)">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inVertical)">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89D1FC-42A9-4466-4E8F-4ECEB76A8DC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DA2DE3D-796F-CAA7-8DE4-A19882C9F2C3}"/>
              </a:ext>
            </a:extLst>
          </p:cNvPr>
          <p:cNvGrpSpPr/>
          <p:nvPr/>
        </p:nvGrpSpPr>
        <p:grpSpPr>
          <a:xfrm>
            <a:off x="4155657" y="1653192"/>
            <a:ext cx="2695176" cy="863523"/>
            <a:chOff x="50797" y="72220"/>
            <a:chExt cx="6418501" cy="2056461"/>
          </a:xfrm>
        </p:grpSpPr>
        <p:sp>
          <p:nvSpPr>
            <p:cNvPr id="3" name="AutoShape 3">
              <a:extLst>
                <a:ext uri="{FF2B5EF4-FFF2-40B4-BE49-F238E27FC236}">
                  <a16:creationId xmlns:a16="http://schemas.microsoft.com/office/drawing/2014/main" id="{4B8C6924-F76C-0C7F-A9EF-A8E7D8801404}"/>
                </a:ext>
              </a:extLst>
            </p:cNvPr>
            <p:cNvSpPr/>
            <p:nvPr/>
          </p:nvSpPr>
          <p:spPr>
            <a:xfrm rot="-198601">
              <a:off x="50797" y="183676"/>
              <a:ext cx="6418501" cy="1945005"/>
            </a:xfrm>
            <a:prstGeom prst="rect">
              <a:avLst/>
            </a:prstGeom>
            <a:solidFill>
              <a:srgbClr val="5C67B6"/>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1BB4912F-7611-79EB-8004-9811F7CACC24}"/>
                </a:ext>
              </a:extLst>
            </p:cNvPr>
            <p:cNvSpPr txBox="1"/>
            <p:nvPr/>
          </p:nvSpPr>
          <p:spPr>
            <a:xfrm rot="21401399">
              <a:off x="318670" y="72220"/>
              <a:ext cx="5872304" cy="1987245"/>
            </a:xfrm>
            <a:prstGeom prst="rect">
              <a:avLst/>
            </a:prstGeom>
          </p:spPr>
          <p:txBody>
            <a:bodyPr lIns="0" tIns="0" rIns="0" bIns="0" rtlCol="0" anchor="t">
              <a:spAutoFit/>
            </a:bodyPr>
            <a:lstStyle/>
            <a:p>
              <a:pPr algn="ctr" defTabSz="511973">
                <a:lnSpc>
                  <a:spcPts val="7060"/>
                </a:lnSpc>
                <a:spcBef>
                  <a:spcPct val="0"/>
                </a:spcBef>
                <a:defRPr/>
              </a:pPr>
              <a:r>
                <a:rPr lang="en-US" sz="5042" b="1">
                  <a:solidFill>
                    <a:srgbClr val="202020"/>
                  </a:solidFill>
                  <a:latin typeface="UTM Avo" panose="02040603050506020204" pitchFamily="18"/>
                  <a:ea typeface="Cabin Bold"/>
                  <a:cs typeface="Times New Roman" panose="02020603050405020304" pitchFamily="18" charset="0"/>
                  <a:sym typeface="Cabin Bold"/>
                </a:rPr>
                <a:t>Vòng</a:t>
              </a:r>
            </a:p>
          </p:txBody>
        </p:sp>
      </p:grpSp>
      <p:sp>
        <p:nvSpPr>
          <p:cNvPr id="5" name="Freeform 5">
            <a:extLst>
              <a:ext uri="{FF2B5EF4-FFF2-40B4-BE49-F238E27FC236}">
                <a16:creationId xmlns:a16="http://schemas.microsoft.com/office/drawing/2014/main" id="{06F70E66-EF49-27D7-8D15-7ED4EAE84FD8}"/>
              </a:ext>
            </a:extLst>
          </p:cNvPr>
          <p:cNvSpPr/>
          <p:nvPr/>
        </p:nvSpPr>
        <p:spPr>
          <a:xfrm>
            <a:off x="9817630" y="5126392"/>
            <a:ext cx="1379148" cy="1241234"/>
          </a:xfrm>
          <a:custGeom>
            <a:avLst/>
            <a:gdLst/>
            <a:ahLst/>
            <a:cxnLst/>
            <a:rect l="l" t="t" r="r" b="b"/>
            <a:pathLst>
              <a:path w="2463308" h="2216978">
                <a:moveTo>
                  <a:pt x="0" y="0"/>
                </a:moveTo>
                <a:lnTo>
                  <a:pt x="2463308" y="0"/>
                </a:lnTo>
                <a:lnTo>
                  <a:pt x="2463308" y="2216977"/>
                </a:lnTo>
                <a:lnTo>
                  <a:pt x="0" y="22169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6" name="Freeform 6">
            <a:extLst>
              <a:ext uri="{FF2B5EF4-FFF2-40B4-BE49-F238E27FC236}">
                <a16:creationId xmlns:a16="http://schemas.microsoft.com/office/drawing/2014/main" id="{768A7400-8513-33A9-C8B5-5300B44C8737}"/>
              </a:ext>
            </a:extLst>
          </p:cNvPr>
          <p:cNvSpPr/>
          <p:nvPr/>
        </p:nvSpPr>
        <p:spPr>
          <a:xfrm rot="-990021">
            <a:off x="1220452" y="2731320"/>
            <a:ext cx="1466057" cy="1410080"/>
          </a:xfrm>
          <a:custGeom>
            <a:avLst/>
            <a:gdLst/>
            <a:ahLst/>
            <a:cxnLst/>
            <a:rect l="l" t="t" r="r" b="b"/>
            <a:pathLst>
              <a:path w="2618536" h="2518556">
                <a:moveTo>
                  <a:pt x="0" y="0"/>
                </a:moveTo>
                <a:lnTo>
                  <a:pt x="2618536" y="0"/>
                </a:lnTo>
                <a:lnTo>
                  <a:pt x="2618536" y="2518556"/>
                </a:lnTo>
                <a:lnTo>
                  <a:pt x="0" y="25185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7" name="AutoShape 7">
            <a:extLst>
              <a:ext uri="{FF2B5EF4-FFF2-40B4-BE49-F238E27FC236}">
                <a16:creationId xmlns:a16="http://schemas.microsoft.com/office/drawing/2014/main" id="{DE82D675-D235-50DE-DFFE-124EC4CDE844}"/>
              </a:ext>
            </a:extLst>
          </p:cNvPr>
          <p:cNvSpPr/>
          <p:nvPr/>
        </p:nvSpPr>
        <p:spPr>
          <a:xfrm rot="245089">
            <a:off x="6549911" y="1993237"/>
            <a:ext cx="1692660" cy="816722"/>
          </a:xfrm>
          <a:prstGeom prst="rect">
            <a:avLst/>
          </a:prstGeom>
          <a:solidFill>
            <a:srgbClr val="FF4F63"/>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8" name="TextBox 8">
            <a:extLst>
              <a:ext uri="{FF2B5EF4-FFF2-40B4-BE49-F238E27FC236}">
                <a16:creationId xmlns:a16="http://schemas.microsoft.com/office/drawing/2014/main" id="{7CD9E12C-B40C-4F51-8AD5-33DFDB1B84AE}"/>
              </a:ext>
            </a:extLst>
          </p:cNvPr>
          <p:cNvSpPr txBox="1"/>
          <p:nvPr/>
        </p:nvSpPr>
        <p:spPr>
          <a:xfrm rot="245089">
            <a:off x="6689621" y="1915958"/>
            <a:ext cx="1420836" cy="882934"/>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2</a:t>
            </a:r>
          </a:p>
        </p:txBody>
      </p:sp>
      <p:sp>
        <p:nvSpPr>
          <p:cNvPr id="9" name="TextBox 9">
            <a:extLst>
              <a:ext uri="{FF2B5EF4-FFF2-40B4-BE49-F238E27FC236}">
                <a16:creationId xmlns:a16="http://schemas.microsoft.com/office/drawing/2014/main" id="{A9D82E72-2118-C0AE-DA99-1E3C9D775C5C}"/>
              </a:ext>
            </a:extLst>
          </p:cNvPr>
          <p:cNvSpPr txBox="1"/>
          <p:nvPr/>
        </p:nvSpPr>
        <p:spPr>
          <a:xfrm>
            <a:off x="3615274" y="6138824"/>
            <a:ext cx="4961452" cy="281103"/>
          </a:xfrm>
          <a:prstGeom prst="rect">
            <a:avLst/>
          </a:prstGeom>
        </p:spPr>
        <p:txBody>
          <a:bodyPr lIns="0" tIns="0" rIns="0" bIns="0" rtlCol="0" anchor="t">
            <a:spAutoFit/>
          </a:bodyPr>
          <a:lstStyle/>
          <a:p>
            <a:pPr algn="ctr" defTabSz="511973">
              <a:lnSpc>
                <a:spcPts val="2018"/>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HÌNH THỨC</a:t>
            </a:r>
          </a:p>
        </p:txBody>
      </p:sp>
      <p:grpSp>
        <p:nvGrpSpPr>
          <p:cNvPr id="10" name="Group 10">
            <a:extLst>
              <a:ext uri="{FF2B5EF4-FFF2-40B4-BE49-F238E27FC236}">
                <a16:creationId xmlns:a16="http://schemas.microsoft.com/office/drawing/2014/main" id="{6CEED6EF-0877-C7A5-9C9D-1DD8DBD6367D}"/>
              </a:ext>
            </a:extLst>
          </p:cNvPr>
          <p:cNvGrpSpPr/>
          <p:nvPr/>
        </p:nvGrpSpPr>
        <p:grpSpPr>
          <a:xfrm>
            <a:off x="4497489" y="3319192"/>
            <a:ext cx="969306" cy="970997"/>
            <a:chOff x="0" y="-4856"/>
            <a:chExt cx="2308381" cy="2312408"/>
          </a:xfrm>
        </p:grpSpPr>
        <p:sp>
          <p:nvSpPr>
            <p:cNvPr id="11" name="AutoShape 11">
              <a:extLst>
                <a:ext uri="{FF2B5EF4-FFF2-40B4-BE49-F238E27FC236}">
                  <a16:creationId xmlns:a16="http://schemas.microsoft.com/office/drawing/2014/main" id="{AC0860D2-903F-5AB8-7717-C3494396C543}"/>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2" name="TextBox 12">
              <a:extLst>
                <a:ext uri="{FF2B5EF4-FFF2-40B4-BE49-F238E27FC236}">
                  <a16:creationId xmlns:a16="http://schemas.microsoft.com/office/drawing/2014/main" id="{CE87A110-0239-6B20-0F7D-5452D5B5E640}"/>
                </a:ext>
              </a:extLst>
            </p:cNvPr>
            <p:cNvSpPr txBox="1"/>
            <p:nvPr/>
          </p:nvSpPr>
          <p:spPr>
            <a:xfrm>
              <a:off x="524280" y="-4856"/>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T</a:t>
              </a:r>
            </a:p>
          </p:txBody>
        </p:sp>
      </p:grpSp>
      <p:grpSp>
        <p:nvGrpSpPr>
          <p:cNvPr id="13" name="Group 13">
            <a:extLst>
              <a:ext uri="{FF2B5EF4-FFF2-40B4-BE49-F238E27FC236}">
                <a16:creationId xmlns:a16="http://schemas.microsoft.com/office/drawing/2014/main" id="{528B96C0-D51F-4988-F625-887D32359A19}"/>
              </a:ext>
            </a:extLst>
          </p:cNvPr>
          <p:cNvGrpSpPr/>
          <p:nvPr/>
        </p:nvGrpSpPr>
        <p:grpSpPr>
          <a:xfrm>
            <a:off x="6722315" y="3318359"/>
            <a:ext cx="969306" cy="971831"/>
            <a:chOff x="0" y="-6841"/>
            <a:chExt cx="2308381" cy="2314393"/>
          </a:xfrm>
        </p:grpSpPr>
        <p:sp>
          <p:nvSpPr>
            <p:cNvPr id="14" name="AutoShape 14">
              <a:extLst>
                <a:ext uri="{FF2B5EF4-FFF2-40B4-BE49-F238E27FC236}">
                  <a16:creationId xmlns:a16="http://schemas.microsoft.com/office/drawing/2014/main" id="{934DBE40-9509-0862-9AAF-1493A78EC167}"/>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5" name="TextBox 15">
              <a:extLst>
                <a:ext uri="{FF2B5EF4-FFF2-40B4-BE49-F238E27FC236}">
                  <a16:creationId xmlns:a16="http://schemas.microsoft.com/office/drawing/2014/main" id="{4C2EAB73-D01A-888B-53BF-0372734563CF}"/>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16" name="Group 16">
            <a:extLst>
              <a:ext uri="{FF2B5EF4-FFF2-40B4-BE49-F238E27FC236}">
                <a16:creationId xmlns:a16="http://schemas.microsoft.com/office/drawing/2014/main" id="{CEAEC293-E0F2-CB0A-6929-EE57EFB70A61}"/>
              </a:ext>
            </a:extLst>
          </p:cNvPr>
          <p:cNvGrpSpPr/>
          <p:nvPr/>
        </p:nvGrpSpPr>
        <p:grpSpPr>
          <a:xfrm>
            <a:off x="3314870" y="3320860"/>
            <a:ext cx="969306" cy="972665"/>
            <a:chOff x="0" y="-8828"/>
            <a:chExt cx="2308381" cy="2316380"/>
          </a:xfrm>
        </p:grpSpPr>
        <p:sp>
          <p:nvSpPr>
            <p:cNvPr id="17" name="AutoShape 17">
              <a:extLst>
                <a:ext uri="{FF2B5EF4-FFF2-40B4-BE49-F238E27FC236}">
                  <a16:creationId xmlns:a16="http://schemas.microsoft.com/office/drawing/2014/main" id="{677BEC80-2CAD-2F12-2957-B499A193E405}"/>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8" name="TextBox 18">
              <a:extLst>
                <a:ext uri="{FF2B5EF4-FFF2-40B4-BE49-F238E27FC236}">
                  <a16:creationId xmlns:a16="http://schemas.microsoft.com/office/drawing/2014/main" id="{B1BA5D5F-4C41-9ED3-6EA0-60605F156905}"/>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Ì</a:t>
              </a:r>
            </a:p>
          </p:txBody>
        </p:sp>
      </p:grpSp>
      <p:grpSp>
        <p:nvGrpSpPr>
          <p:cNvPr id="19" name="Group 19">
            <a:extLst>
              <a:ext uri="{FF2B5EF4-FFF2-40B4-BE49-F238E27FC236}">
                <a16:creationId xmlns:a16="http://schemas.microsoft.com/office/drawing/2014/main" id="{732BC265-02F9-BDED-A239-F9D574F6DD3E}"/>
              </a:ext>
            </a:extLst>
          </p:cNvPr>
          <p:cNvGrpSpPr/>
          <p:nvPr/>
        </p:nvGrpSpPr>
        <p:grpSpPr>
          <a:xfrm>
            <a:off x="5610782" y="3321694"/>
            <a:ext cx="969306" cy="971831"/>
            <a:chOff x="0" y="-6841"/>
            <a:chExt cx="2308381" cy="2314393"/>
          </a:xfrm>
        </p:grpSpPr>
        <p:sp>
          <p:nvSpPr>
            <p:cNvPr id="20" name="AutoShape 20">
              <a:extLst>
                <a:ext uri="{FF2B5EF4-FFF2-40B4-BE49-F238E27FC236}">
                  <a16:creationId xmlns:a16="http://schemas.microsoft.com/office/drawing/2014/main" id="{B85ED891-BABD-0F44-6ECD-EA22F9D30E0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1" name="TextBox 21">
              <a:extLst>
                <a:ext uri="{FF2B5EF4-FFF2-40B4-BE49-F238E27FC236}">
                  <a16:creationId xmlns:a16="http://schemas.microsoft.com/office/drawing/2014/main" id="{7F532DCC-AE8D-D481-4CAA-6B3B27817A74}"/>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H</a:t>
              </a:r>
            </a:p>
          </p:txBody>
        </p:sp>
      </p:grpSp>
      <p:grpSp>
        <p:nvGrpSpPr>
          <p:cNvPr id="22" name="Group 22">
            <a:extLst>
              <a:ext uri="{FF2B5EF4-FFF2-40B4-BE49-F238E27FC236}">
                <a16:creationId xmlns:a16="http://schemas.microsoft.com/office/drawing/2014/main" id="{6A131E83-E198-2BA7-36A7-6D09E01B6701}"/>
              </a:ext>
            </a:extLst>
          </p:cNvPr>
          <p:cNvGrpSpPr/>
          <p:nvPr/>
        </p:nvGrpSpPr>
        <p:grpSpPr>
          <a:xfrm>
            <a:off x="6883482" y="4460054"/>
            <a:ext cx="969306" cy="972665"/>
            <a:chOff x="0" y="-8828"/>
            <a:chExt cx="2308381" cy="2316380"/>
          </a:xfrm>
        </p:grpSpPr>
        <p:sp>
          <p:nvSpPr>
            <p:cNvPr id="23" name="AutoShape 23">
              <a:extLst>
                <a:ext uri="{FF2B5EF4-FFF2-40B4-BE49-F238E27FC236}">
                  <a16:creationId xmlns:a16="http://schemas.microsoft.com/office/drawing/2014/main" id="{178A0316-1594-DDD7-55E7-83D1E31E0D84}"/>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4" name="TextBox 24">
              <a:extLst>
                <a:ext uri="{FF2B5EF4-FFF2-40B4-BE49-F238E27FC236}">
                  <a16:creationId xmlns:a16="http://schemas.microsoft.com/office/drawing/2014/main" id="{1144A0B7-B68B-6B6C-1D5F-CA5AFE055806}"/>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C</a:t>
              </a:r>
            </a:p>
          </p:txBody>
        </p:sp>
      </p:grpSp>
      <p:grpSp>
        <p:nvGrpSpPr>
          <p:cNvPr id="25" name="Group 25">
            <a:extLst>
              <a:ext uri="{FF2B5EF4-FFF2-40B4-BE49-F238E27FC236}">
                <a16:creationId xmlns:a16="http://schemas.microsoft.com/office/drawing/2014/main" id="{428019CD-3594-112A-A45B-5C6C0CA6399E}"/>
              </a:ext>
            </a:extLst>
          </p:cNvPr>
          <p:cNvGrpSpPr/>
          <p:nvPr/>
        </p:nvGrpSpPr>
        <p:grpSpPr>
          <a:xfrm>
            <a:off x="8067369" y="4460054"/>
            <a:ext cx="969306" cy="972665"/>
            <a:chOff x="0" y="-8828"/>
            <a:chExt cx="2308381" cy="2316380"/>
          </a:xfrm>
        </p:grpSpPr>
        <p:sp>
          <p:nvSpPr>
            <p:cNvPr id="26" name="AutoShape 26">
              <a:extLst>
                <a:ext uri="{FF2B5EF4-FFF2-40B4-BE49-F238E27FC236}">
                  <a16:creationId xmlns:a16="http://schemas.microsoft.com/office/drawing/2014/main" id="{1ED83916-243C-B5B7-1DDE-06A83B9FFD90}"/>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7" name="TextBox 27">
              <a:extLst>
                <a:ext uri="{FF2B5EF4-FFF2-40B4-BE49-F238E27FC236}">
                  <a16:creationId xmlns:a16="http://schemas.microsoft.com/office/drawing/2014/main" id="{F142B881-9EB3-124E-4B4E-BB0A16147208}"/>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Ứ</a:t>
              </a:r>
            </a:p>
          </p:txBody>
        </p:sp>
      </p:grpSp>
      <p:grpSp>
        <p:nvGrpSpPr>
          <p:cNvPr id="28" name="Group 28">
            <a:extLst>
              <a:ext uri="{FF2B5EF4-FFF2-40B4-BE49-F238E27FC236}">
                <a16:creationId xmlns:a16="http://schemas.microsoft.com/office/drawing/2014/main" id="{46AD4D75-50E0-96D9-9D9B-3F98A2016B29}"/>
              </a:ext>
            </a:extLst>
          </p:cNvPr>
          <p:cNvGrpSpPr/>
          <p:nvPr/>
        </p:nvGrpSpPr>
        <p:grpSpPr>
          <a:xfrm>
            <a:off x="5695530" y="4460054"/>
            <a:ext cx="969306" cy="972665"/>
            <a:chOff x="0" y="-8828"/>
            <a:chExt cx="2308381" cy="2316380"/>
          </a:xfrm>
        </p:grpSpPr>
        <p:sp>
          <p:nvSpPr>
            <p:cNvPr id="29" name="AutoShape 29">
              <a:extLst>
                <a:ext uri="{FF2B5EF4-FFF2-40B4-BE49-F238E27FC236}">
                  <a16:creationId xmlns:a16="http://schemas.microsoft.com/office/drawing/2014/main" id="{39966A2C-C2E3-7233-9EFA-9CAC447585DD}"/>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0" name="TextBox 30">
              <a:extLst>
                <a:ext uri="{FF2B5EF4-FFF2-40B4-BE49-F238E27FC236}">
                  <a16:creationId xmlns:a16="http://schemas.microsoft.com/office/drawing/2014/main" id="{2C96DA54-8583-9AC8-CC11-85F6EB77726A}"/>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H</a:t>
              </a:r>
            </a:p>
          </p:txBody>
        </p:sp>
      </p:grpSp>
      <p:grpSp>
        <p:nvGrpSpPr>
          <p:cNvPr id="31" name="Group 31">
            <a:extLst>
              <a:ext uri="{FF2B5EF4-FFF2-40B4-BE49-F238E27FC236}">
                <a16:creationId xmlns:a16="http://schemas.microsoft.com/office/drawing/2014/main" id="{7CAF48F0-97B0-5FCD-4091-3C8662E02BDB}"/>
              </a:ext>
            </a:extLst>
          </p:cNvPr>
          <p:cNvGrpSpPr/>
          <p:nvPr/>
        </p:nvGrpSpPr>
        <p:grpSpPr>
          <a:xfrm>
            <a:off x="4407954" y="4460054"/>
            <a:ext cx="969306" cy="972665"/>
            <a:chOff x="0" y="-8828"/>
            <a:chExt cx="2308381" cy="2316380"/>
          </a:xfrm>
        </p:grpSpPr>
        <p:sp>
          <p:nvSpPr>
            <p:cNvPr id="32" name="AutoShape 32">
              <a:extLst>
                <a:ext uri="{FF2B5EF4-FFF2-40B4-BE49-F238E27FC236}">
                  <a16:creationId xmlns:a16="http://schemas.microsoft.com/office/drawing/2014/main" id="{122E9AE3-E241-B400-DCB7-F7A29C01336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3" name="TextBox 33">
              <a:extLst>
                <a:ext uri="{FF2B5EF4-FFF2-40B4-BE49-F238E27FC236}">
                  <a16:creationId xmlns:a16="http://schemas.microsoft.com/office/drawing/2014/main" id="{F9A1D1BF-5E2C-1E09-7713-8C01A51B3A70}"/>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H</a:t>
              </a:r>
            </a:p>
          </p:txBody>
        </p:sp>
      </p:grpSp>
    </p:spTree>
    <p:extLst>
      <p:ext uri="{BB962C8B-B14F-4D97-AF65-F5344CB8AC3E}">
        <p14:creationId xmlns:p14="http://schemas.microsoft.com/office/powerpoint/2010/main" val="557207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inVertical)">
                                      <p:cBhvr>
                                        <p:cTn id="16" dur="500"/>
                                        <p:tgtEl>
                                          <p:spTgt spid="19"/>
                                        </p:tgtEl>
                                      </p:cBhvr>
                                    </p:animEffect>
                                  </p:childTnLst>
                                </p:cTn>
                              </p:par>
                              <p:par>
                                <p:cTn id="17" presetID="16" presetClass="entr" presetSubtype="2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par>
                                <p:cTn id="20" presetID="16" presetClass="entr" presetSubtype="21"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par>
                                <p:cTn id="23" presetID="16" presetClass="entr" presetSubtype="21"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par>
                                <p:cTn id="26" presetID="16" presetClass="entr" presetSubtype="21"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barn(inVertical)">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332847-72F2-FAE5-0DD7-B4C83CDA70E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35CE6AB-EE28-13AD-6439-1341345945F1}"/>
              </a:ext>
            </a:extLst>
          </p:cNvPr>
          <p:cNvGrpSpPr/>
          <p:nvPr/>
        </p:nvGrpSpPr>
        <p:grpSpPr>
          <a:xfrm>
            <a:off x="5823133" y="2424946"/>
            <a:ext cx="2501901" cy="919175"/>
            <a:chOff x="53968" y="160633"/>
            <a:chExt cx="5958222" cy="2188993"/>
          </a:xfrm>
        </p:grpSpPr>
        <p:sp>
          <p:nvSpPr>
            <p:cNvPr id="3" name="AutoShape 3">
              <a:extLst>
                <a:ext uri="{FF2B5EF4-FFF2-40B4-BE49-F238E27FC236}">
                  <a16:creationId xmlns:a16="http://schemas.microsoft.com/office/drawing/2014/main" id="{7E578A79-E2AF-74AF-D464-8A43B4081E53}"/>
                </a:ext>
              </a:extLst>
            </p:cNvPr>
            <p:cNvSpPr/>
            <p:nvPr/>
          </p:nvSpPr>
          <p:spPr>
            <a:xfrm rot="187291">
              <a:off x="53968" y="160633"/>
              <a:ext cx="5958222" cy="2144514"/>
            </a:xfrm>
            <a:prstGeom prst="rect">
              <a:avLst/>
            </a:prstGeom>
            <a:solidFill>
              <a:srgbClr val="3A9D76"/>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EAF66F22-09E5-5CBC-38A8-14B1002A9B9C}"/>
                </a:ext>
              </a:extLst>
            </p:cNvPr>
            <p:cNvSpPr txBox="1"/>
            <p:nvPr/>
          </p:nvSpPr>
          <p:spPr>
            <a:xfrm rot="190262">
              <a:off x="432223" y="246940"/>
              <a:ext cx="5206006" cy="2102686"/>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3</a:t>
              </a:r>
            </a:p>
          </p:txBody>
        </p:sp>
      </p:grpSp>
      <p:sp>
        <p:nvSpPr>
          <p:cNvPr id="5" name="AutoShape 5">
            <a:extLst>
              <a:ext uri="{FF2B5EF4-FFF2-40B4-BE49-F238E27FC236}">
                <a16:creationId xmlns:a16="http://schemas.microsoft.com/office/drawing/2014/main" id="{8E7DE15F-BE48-C847-A78E-60DD2953075A}"/>
              </a:ext>
            </a:extLst>
          </p:cNvPr>
          <p:cNvSpPr/>
          <p:nvPr/>
        </p:nvSpPr>
        <p:spPr>
          <a:xfrm rot="-422794">
            <a:off x="3828835" y="1792834"/>
            <a:ext cx="2571294" cy="816722"/>
          </a:xfrm>
          <a:prstGeom prst="rect">
            <a:avLst/>
          </a:prstGeom>
          <a:solidFill>
            <a:srgbClr val="FF4F63"/>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6" name="TextBox 6">
            <a:extLst>
              <a:ext uri="{FF2B5EF4-FFF2-40B4-BE49-F238E27FC236}">
                <a16:creationId xmlns:a16="http://schemas.microsoft.com/office/drawing/2014/main" id="{43FA08A3-9F01-F7B9-3CA7-9D97EF874216}"/>
              </a:ext>
            </a:extLst>
          </p:cNvPr>
          <p:cNvSpPr txBox="1"/>
          <p:nvPr/>
        </p:nvSpPr>
        <p:spPr>
          <a:xfrm rot="-422794">
            <a:off x="4019006" y="1663615"/>
            <a:ext cx="2177867" cy="882934"/>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Vòng </a:t>
            </a:r>
          </a:p>
        </p:txBody>
      </p:sp>
      <p:sp>
        <p:nvSpPr>
          <p:cNvPr id="7" name="TextBox 7">
            <a:extLst>
              <a:ext uri="{FF2B5EF4-FFF2-40B4-BE49-F238E27FC236}">
                <a16:creationId xmlns:a16="http://schemas.microsoft.com/office/drawing/2014/main" id="{D0834B95-DD65-43F9-9A75-492D45253481}"/>
              </a:ext>
            </a:extLst>
          </p:cNvPr>
          <p:cNvSpPr txBox="1"/>
          <p:nvPr/>
        </p:nvSpPr>
        <p:spPr>
          <a:xfrm>
            <a:off x="3478492" y="5815020"/>
            <a:ext cx="4961452" cy="281103"/>
          </a:xfrm>
          <a:prstGeom prst="rect">
            <a:avLst/>
          </a:prstGeom>
        </p:spPr>
        <p:txBody>
          <a:bodyPr lIns="0" tIns="0" rIns="0" bIns="0" rtlCol="0" anchor="t">
            <a:spAutoFit/>
          </a:bodyPr>
          <a:lstStyle/>
          <a:p>
            <a:pPr algn="ctr" defTabSz="511973">
              <a:lnSpc>
                <a:spcPts val="2018"/>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NỘI DUNG</a:t>
            </a:r>
          </a:p>
        </p:txBody>
      </p:sp>
      <p:sp>
        <p:nvSpPr>
          <p:cNvPr id="8" name="Freeform 8">
            <a:extLst>
              <a:ext uri="{FF2B5EF4-FFF2-40B4-BE49-F238E27FC236}">
                <a16:creationId xmlns:a16="http://schemas.microsoft.com/office/drawing/2014/main" id="{E501F7D3-5489-C570-061A-C20653228F49}"/>
              </a:ext>
            </a:extLst>
          </p:cNvPr>
          <p:cNvSpPr/>
          <p:nvPr/>
        </p:nvSpPr>
        <p:spPr>
          <a:xfrm rot="-63618">
            <a:off x="4333296" y="2712664"/>
            <a:ext cx="1646633" cy="1167612"/>
          </a:xfrm>
          <a:custGeom>
            <a:avLst/>
            <a:gdLst/>
            <a:ahLst/>
            <a:cxnLst/>
            <a:rect l="l" t="t" r="r" b="b"/>
            <a:pathLst>
              <a:path w="2941064" h="2085482">
                <a:moveTo>
                  <a:pt x="0" y="0"/>
                </a:moveTo>
                <a:lnTo>
                  <a:pt x="2941064" y="0"/>
                </a:lnTo>
                <a:lnTo>
                  <a:pt x="2941064" y="2085482"/>
                </a:lnTo>
                <a:lnTo>
                  <a:pt x="0" y="20854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9" name="Freeform 9">
            <a:extLst>
              <a:ext uri="{FF2B5EF4-FFF2-40B4-BE49-F238E27FC236}">
                <a16:creationId xmlns:a16="http://schemas.microsoft.com/office/drawing/2014/main" id="{F8B11C42-B485-E19A-98FE-690FF58A58C6}"/>
              </a:ext>
            </a:extLst>
          </p:cNvPr>
          <p:cNvSpPr/>
          <p:nvPr/>
        </p:nvSpPr>
        <p:spPr>
          <a:xfrm rot="5325011">
            <a:off x="9919145" y="5001767"/>
            <a:ext cx="1501783" cy="1558454"/>
          </a:xfrm>
          <a:custGeom>
            <a:avLst/>
            <a:gdLst/>
            <a:ahLst/>
            <a:cxnLst/>
            <a:rect l="l" t="t" r="r" b="b"/>
            <a:pathLst>
              <a:path w="2682347" h="2783568">
                <a:moveTo>
                  <a:pt x="0" y="0"/>
                </a:moveTo>
                <a:lnTo>
                  <a:pt x="2682347" y="0"/>
                </a:lnTo>
                <a:lnTo>
                  <a:pt x="2682347" y="2783567"/>
                </a:lnTo>
                <a:lnTo>
                  <a:pt x="0" y="27835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0" name="Freeform 10">
            <a:extLst>
              <a:ext uri="{FF2B5EF4-FFF2-40B4-BE49-F238E27FC236}">
                <a16:creationId xmlns:a16="http://schemas.microsoft.com/office/drawing/2014/main" id="{16E6C9BC-FC87-DC91-AFB1-C6CDA5D16719}"/>
              </a:ext>
            </a:extLst>
          </p:cNvPr>
          <p:cNvSpPr/>
          <p:nvPr/>
        </p:nvSpPr>
        <p:spPr>
          <a:xfrm>
            <a:off x="1098403" y="5055357"/>
            <a:ext cx="1254411" cy="1493346"/>
          </a:xfrm>
          <a:custGeom>
            <a:avLst/>
            <a:gdLst/>
            <a:ahLst/>
            <a:cxnLst/>
            <a:rect l="l" t="t" r="r" b="b"/>
            <a:pathLst>
              <a:path w="2240514" h="2667278">
                <a:moveTo>
                  <a:pt x="0" y="0"/>
                </a:moveTo>
                <a:lnTo>
                  <a:pt x="2240514" y="0"/>
                </a:lnTo>
                <a:lnTo>
                  <a:pt x="2240514" y="2667278"/>
                </a:lnTo>
                <a:lnTo>
                  <a:pt x="0" y="26672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grpSp>
        <p:nvGrpSpPr>
          <p:cNvPr id="11" name="Group 11">
            <a:extLst>
              <a:ext uri="{FF2B5EF4-FFF2-40B4-BE49-F238E27FC236}">
                <a16:creationId xmlns:a16="http://schemas.microsoft.com/office/drawing/2014/main" id="{10F372D7-899F-F997-AD29-CFADEBFB5B81}"/>
              </a:ext>
            </a:extLst>
          </p:cNvPr>
          <p:cNvGrpSpPr/>
          <p:nvPr/>
        </p:nvGrpSpPr>
        <p:grpSpPr>
          <a:xfrm>
            <a:off x="4467807" y="4192893"/>
            <a:ext cx="969306" cy="972665"/>
            <a:chOff x="0" y="-8828"/>
            <a:chExt cx="2308381" cy="2316380"/>
          </a:xfrm>
        </p:grpSpPr>
        <p:sp>
          <p:nvSpPr>
            <p:cNvPr id="12" name="AutoShape 12">
              <a:extLst>
                <a:ext uri="{FF2B5EF4-FFF2-40B4-BE49-F238E27FC236}">
                  <a16:creationId xmlns:a16="http://schemas.microsoft.com/office/drawing/2014/main" id="{E2538785-CEAB-57C8-7AA6-C1DD341C973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3" name="TextBox 13">
              <a:extLst>
                <a:ext uri="{FF2B5EF4-FFF2-40B4-BE49-F238E27FC236}">
                  <a16:creationId xmlns:a16="http://schemas.microsoft.com/office/drawing/2014/main" id="{86B3FDC1-456C-E505-5242-CCAC28BACF7A}"/>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14" name="Group 14">
            <a:extLst>
              <a:ext uri="{FF2B5EF4-FFF2-40B4-BE49-F238E27FC236}">
                <a16:creationId xmlns:a16="http://schemas.microsoft.com/office/drawing/2014/main" id="{B447EA54-5027-E982-A3C3-39C8C1CD4B65}"/>
              </a:ext>
            </a:extLst>
          </p:cNvPr>
          <p:cNvGrpSpPr/>
          <p:nvPr/>
        </p:nvGrpSpPr>
        <p:grpSpPr>
          <a:xfrm>
            <a:off x="5651694" y="4192893"/>
            <a:ext cx="969306" cy="972665"/>
            <a:chOff x="0" y="-8828"/>
            <a:chExt cx="2308381" cy="2316380"/>
          </a:xfrm>
        </p:grpSpPr>
        <p:sp>
          <p:nvSpPr>
            <p:cNvPr id="15" name="AutoShape 15">
              <a:extLst>
                <a:ext uri="{FF2B5EF4-FFF2-40B4-BE49-F238E27FC236}">
                  <a16:creationId xmlns:a16="http://schemas.microsoft.com/office/drawing/2014/main" id="{25465BC5-13DC-39C0-CC70-9DED8471769B}"/>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6" name="TextBox 16">
              <a:extLst>
                <a:ext uri="{FF2B5EF4-FFF2-40B4-BE49-F238E27FC236}">
                  <a16:creationId xmlns:a16="http://schemas.microsoft.com/office/drawing/2014/main" id="{403D1FC8-A460-DCBE-FC10-107FFAB04E95}"/>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U</a:t>
              </a:r>
            </a:p>
          </p:txBody>
        </p:sp>
      </p:grpSp>
      <p:grpSp>
        <p:nvGrpSpPr>
          <p:cNvPr id="17" name="Group 17">
            <a:extLst>
              <a:ext uri="{FF2B5EF4-FFF2-40B4-BE49-F238E27FC236}">
                <a16:creationId xmlns:a16="http://schemas.microsoft.com/office/drawing/2014/main" id="{A8A1E434-41CB-6A85-8FF8-F4BE0E2A9A6A}"/>
              </a:ext>
            </a:extLst>
          </p:cNvPr>
          <p:cNvGrpSpPr/>
          <p:nvPr/>
        </p:nvGrpSpPr>
        <p:grpSpPr>
          <a:xfrm>
            <a:off x="3279855" y="4192893"/>
            <a:ext cx="969306" cy="972665"/>
            <a:chOff x="0" y="-8828"/>
            <a:chExt cx="2308381" cy="2316380"/>
          </a:xfrm>
        </p:grpSpPr>
        <p:sp>
          <p:nvSpPr>
            <p:cNvPr id="18" name="AutoShape 18">
              <a:extLst>
                <a:ext uri="{FF2B5EF4-FFF2-40B4-BE49-F238E27FC236}">
                  <a16:creationId xmlns:a16="http://schemas.microsoft.com/office/drawing/2014/main" id="{4D7AB619-9649-DD57-8A53-30D418B16DCE}"/>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9" name="TextBox 19">
              <a:extLst>
                <a:ext uri="{FF2B5EF4-FFF2-40B4-BE49-F238E27FC236}">
                  <a16:creationId xmlns:a16="http://schemas.microsoft.com/office/drawing/2014/main" id="{D30290F8-0070-B888-250D-988C45DA8D8D}"/>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G</a:t>
              </a:r>
            </a:p>
          </p:txBody>
        </p:sp>
      </p:grpSp>
      <p:grpSp>
        <p:nvGrpSpPr>
          <p:cNvPr id="20" name="Group 20">
            <a:extLst>
              <a:ext uri="{FF2B5EF4-FFF2-40B4-BE49-F238E27FC236}">
                <a16:creationId xmlns:a16="http://schemas.microsoft.com/office/drawing/2014/main" id="{735AF00A-A950-9FDA-550E-2A567F2009E4}"/>
              </a:ext>
            </a:extLst>
          </p:cNvPr>
          <p:cNvGrpSpPr/>
          <p:nvPr/>
        </p:nvGrpSpPr>
        <p:grpSpPr>
          <a:xfrm>
            <a:off x="9204885" y="4167997"/>
            <a:ext cx="969306" cy="972665"/>
            <a:chOff x="0" y="-8828"/>
            <a:chExt cx="2308381" cy="2316380"/>
          </a:xfrm>
        </p:grpSpPr>
        <p:sp>
          <p:nvSpPr>
            <p:cNvPr id="21" name="AutoShape 21">
              <a:extLst>
                <a:ext uri="{FF2B5EF4-FFF2-40B4-BE49-F238E27FC236}">
                  <a16:creationId xmlns:a16="http://schemas.microsoft.com/office/drawing/2014/main" id="{EBFBF423-1771-032E-4FAD-39570BDECC58}"/>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2" name="TextBox 22">
              <a:extLst>
                <a:ext uri="{FF2B5EF4-FFF2-40B4-BE49-F238E27FC236}">
                  <a16:creationId xmlns:a16="http://schemas.microsoft.com/office/drawing/2014/main" id="{AE5F37A6-9983-9CBB-5488-21AC6356CC22}"/>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I</a:t>
              </a:r>
            </a:p>
          </p:txBody>
        </p:sp>
      </p:grpSp>
      <p:grpSp>
        <p:nvGrpSpPr>
          <p:cNvPr id="23" name="Group 23">
            <a:extLst>
              <a:ext uri="{FF2B5EF4-FFF2-40B4-BE49-F238E27FC236}">
                <a16:creationId xmlns:a16="http://schemas.microsoft.com/office/drawing/2014/main" id="{3A0233E9-82C5-F481-9ED0-328F5221C9B0}"/>
              </a:ext>
            </a:extLst>
          </p:cNvPr>
          <p:cNvGrpSpPr/>
          <p:nvPr/>
        </p:nvGrpSpPr>
        <p:grpSpPr>
          <a:xfrm>
            <a:off x="2097235" y="4192893"/>
            <a:ext cx="969306" cy="972665"/>
            <a:chOff x="0" y="-8828"/>
            <a:chExt cx="2308381" cy="2316380"/>
          </a:xfrm>
        </p:grpSpPr>
        <p:sp>
          <p:nvSpPr>
            <p:cNvPr id="24" name="AutoShape 24">
              <a:extLst>
                <a:ext uri="{FF2B5EF4-FFF2-40B4-BE49-F238E27FC236}">
                  <a16:creationId xmlns:a16="http://schemas.microsoft.com/office/drawing/2014/main" id="{861C0A3C-774F-0082-2E07-BCA5FE2110F4}"/>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5" name="TextBox 25">
              <a:extLst>
                <a:ext uri="{FF2B5EF4-FFF2-40B4-BE49-F238E27FC236}">
                  <a16:creationId xmlns:a16="http://schemas.microsoft.com/office/drawing/2014/main" id="{247C59C3-E68A-1758-24DA-194EFFF0AC6C}"/>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Ộ</a:t>
              </a:r>
            </a:p>
          </p:txBody>
        </p:sp>
      </p:grpSp>
      <p:grpSp>
        <p:nvGrpSpPr>
          <p:cNvPr id="26" name="Group 26">
            <a:extLst>
              <a:ext uri="{FF2B5EF4-FFF2-40B4-BE49-F238E27FC236}">
                <a16:creationId xmlns:a16="http://schemas.microsoft.com/office/drawing/2014/main" id="{4F108546-4B2D-0683-8798-636F0F441387}"/>
              </a:ext>
            </a:extLst>
          </p:cNvPr>
          <p:cNvGrpSpPr/>
          <p:nvPr/>
        </p:nvGrpSpPr>
        <p:grpSpPr>
          <a:xfrm>
            <a:off x="8022265" y="4167997"/>
            <a:ext cx="969306" cy="972665"/>
            <a:chOff x="0" y="-8828"/>
            <a:chExt cx="2308381" cy="2316380"/>
          </a:xfrm>
        </p:grpSpPr>
        <p:sp>
          <p:nvSpPr>
            <p:cNvPr id="27" name="AutoShape 27">
              <a:extLst>
                <a:ext uri="{FF2B5EF4-FFF2-40B4-BE49-F238E27FC236}">
                  <a16:creationId xmlns:a16="http://schemas.microsoft.com/office/drawing/2014/main" id="{6BA39E92-B25B-7D1B-D097-F5680CAD0E45}"/>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8" name="TextBox 28">
              <a:extLst>
                <a:ext uri="{FF2B5EF4-FFF2-40B4-BE49-F238E27FC236}">
                  <a16:creationId xmlns:a16="http://schemas.microsoft.com/office/drawing/2014/main" id="{E255FDE5-8AA4-D4D5-41E7-209EDBE7B51E}"/>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29" name="Group 29">
            <a:extLst>
              <a:ext uri="{FF2B5EF4-FFF2-40B4-BE49-F238E27FC236}">
                <a16:creationId xmlns:a16="http://schemas.microsoft.com/office/drawing/2014/main" id="{02064F34-9990-68C8-A7EE-D0F6A81C0830}"/>
              </a:ext>
            </a:extLst>
          </p:cNvPr>
          <p:cNvGrpSpPr/>
          <p:nvPr/>
        </p:nvGrpSpPr>
        <p:grpSpPr>
          <a:xfrm>
            <a:off x="6839646" y="4167997"/>
            <a:ext cx="969306" cy="972665"/>
            <a:chOff x="0" y="-8828"/>
            <a:chExt cx="2308381" cy="2316380"/>
          </a:xfrm>
        </p:grpSpPr>
        <p:sp>
          <p:nvSpPr>
            <p:cNvPr id="30" name="AutoShape 30">
              <a:extLst>
                <a:ext uri="{FF2B5EF4-FFF2-40B4-BE49-F238E27FC236}">
                  <a16:creationId xmlns:a16="http://schemas.microsoft.com/office/drawing/2014/main" id="{3CBE26FC-B6B5-AE0D-9C71-14114FC83D77}"/>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1" name="TextBox 31">
              <a:extLst>
                <a:ext uri="{FF2B5EF4-FFF2-40B4-BE49-F238E27FC236}">
                  <a16:creationId xmlns:a16="http://schemas.microsoft.com/office/drawing/2014/main" id="{0BBED35B-7C92-4AE4-4FD2-A7681164B7A6}"/>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D</a:t>
              </a:r>
            </a:p>
          </p:txBody>
        </p:sp>
      </p:grpSp>
    </p:spTree>
    <p:extLst>
      <p:ext uri="{BB962C8B-B14F-4D97-AF65-F5344CB8AC3E}">
        <p14:creationId xmlns:p14="http://schemas.microsoft.com/office/powerpoint/2010/main" val="15036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arn(inVertical)">
                                      <p:cBhvr>
                                        <p:cTn id="13" dur="500"/>
                                        <p:tgtEl>
                                          <p:spTgt spid="17"/>
                                        </p:tgtEl>
                                      </p:cBhvr>
                                    </p:animEffect>
                                  </p:childTnLst>
                                </p:cTn>
                              </p:par>
                              <p:par>
                                <p:cTn id="14" presetID="16" presetClass="entr" presetSubtype="21"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par>
                                <p:cTn id="20" presetID="16" presetClass="entr" presetSubtype="21"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arn(inVertical)">
                                      <p:cBhvr>
                                        <p:cTn id="22" dur="500"/>
                                        <p:tgtEl>
                                          <p:spTgt spid="26"/>
                                        </p:tgtEl>
                                      </p:cBhvr>
                                    </p:animEffect>
                                  </p:childTnLst>
                                </p:cTn>
                              </p:par>
                              <p:par>
                                <p:cTn id="23" presetID="16" presetClass="entr" presetSubtype="21"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barn(inVertical)">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43C0C9-4C8B-C0AD-981A-3022838F00A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85E9D73-5B3E-D595-3D32-2370FC2AF994}"/>
              </a:ext>
            </a:extLst>
          </p:cNvPr>
          <p:cNvGrpSpPr/>
          <p:nvPr/>
        </p:nvGrpSpPr>
        <p:grpSpPr>
          <a:xfrm>
            <a:off x="6048420" y="2224598"/>
            <a:ext cx="2501901" cy="919174"/>
            <a:chOff x="53968" y="160633"/>
            <a:chExt cx="5958222" cy="2188993"/>
          </a:xfrm>
        </p:grpSpPr>
        <p:sp>
          <p:nvSpPr>
            <p:cNvPr id="3" name="AutoShape 3">
              <a:extLst>
                <a:ext uri="{FF2B5EF4-FFF2-40B4-BE49-F238E27FC236}">
                  <a16:creationId xmlns:a16="http://schemas.microsoft.com/office/drawing/2014/main" id="{F9D3538E-248E-6239-8E38-ED1C17266A4C}"/>
                </a:ext>
              </a:extLst>
            </p:cNvPr>
            <p:cNvSpPr/>
            <p:nvPr/>
          </p:nvSpPr>
          <p:spPr>
            <a:xfrm rot="187291">
              <a:off x="53968" y="160633"/>
              <a:ext cx="5958222" cy="2144514"/>
            </a:xfrm>
            <a:prstGeom prst="rect">
              <a:avLst/>
            </a:prstGeom>
            <a:solidFill>
              <a:srgbClr val="FFE27B"/>
            </a:solidFill>
          </p:spPr>
          <p:txBody>
            <a:bodyPr/>
            <a:lstStyle/>
            <a:p>
              <a:pPr defTabSz="511973">
                <a:defRPr/>
              </a:pPr>
              <a:endParaRPr lang="en-US" sz="1000">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4733391D-5DA3-B11D-65C9-D8F20DE843B7}"/>
                </a:ext>
              </a:extLst>
            </p:cNvPr>
            <p:cNvSpPr txBox="1"/>
            <p:nvPr/>
          </p:nvSpPr>
          <p:spPr>
            <a:xfrm rot="190262">
              <a:off x="432223" y="246938"/>
              <a:ext cx="5206006" cy="2102688"/>
            </a:xfrm>
            <a:prstGeom prst="rect">
              <a:avLst/>
            </a:prstGeom>
          </p:spPr>
          <p:txBody>
            <a:bodyPr lIns="0" tIns="0" rIns="0" bIns="0" rtlCol="0" anchor="t">
              <a:spAutoFit/>
            </a:bodyPr>
            <a:lstStyle/>
            <a:p>
              <a:pPr algn="ctr" defTabSz="511973">
                <a:lnSpc>
                  <a:spcPts val="7524"/>
                </a:lnSpc>
                <a:spcBef>
                  <a:spcPct val="0"/>
                </a:spcBef>
                <a:defRPr/>
              </a:pPr>
              <a:r>
                <a:rPr lang="en-US" sz="4800" b="1">
                  <a:solidFill>
                    <a:srgbClr val="202020"/>
                  </a:solidFill>
                  <a:latin typeface="UTM Avo" panose="02040603050506020204" pitchFamily="18"/>
                  <a:ea typeface="Cabin Bold"/>
                  <a:cs typeface="Times New Roman" panose="02020603050405020304" pitchFamily="18" charset="0"/>
                  <a:sym typeface="Cabin Bold"/>
                </a:rPr>
                <a:t>4</a:t>
              </a:r>
            </a:p>
          </p:txBody>
        </p:sp>
      </p:grpSp>
      <p:sp>
        <p:nvSpPr>
          <p:cNvPr id="5" name="AutoShape 5">
            <a:extLst>
              <a:ext uri="{FF2B5EF4-FFF2-40B4-BE49-F238E27FC236}">
                <a16:creationId xmlns:a16="http://schemas.microsoft.com/office/drawing/2014/main" id="{6F9160DE-9D95-7E8C-A1BE-BAECD9484B0F}"/>
              </a:ext>
            </a:extLst>
          </p:cNvPr>
          <p:cNvSpPr/>
          <p:nvPr/>
        </p:nvSpPr>
        <p:spPr>
          <a:xfrm rot="-422794">
            <a:off x="4054122" y="1592485"/>
            <a:ext cx="2571294" cy="816722"/>
          </a:xfrm>
          <a:prstGeom prst="rect">
            <a:avLst/>
          </a:prstGeom>
          <a:solidFill>
            <a:srgbClr val="FF4F63"/>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6" name="TextBox 6">
            <a:extLst>
              <a:ext uri="{FF2B5EF4-FFF2-40B4-BE49-F238E27FC236}">
                <a16:creationId xmlns:a16="http://schemas.microsoft.com/office/drawing/2014/main" id="{7D3869BF-D158-A64B-7843-4CD7D6BE1245}"/>
              </a:ext>
            </a:extLst>
          </p:cNvPr>
          <p:cNvSpPr txBox="1"/>
          <p:nvPr/>
        </p:nvSpPr>
        <p:spPr>
          <a:xfrm rot="-422794">
            <a:off x="4244293" y="1463266"/>
            <a:ext cx="2177867" cy="882934"/>
          </a:xfrm>
          <a:prstGeom prst="rect">
            <a:avLst/>
          </a:prstGeom>
        </p:spPr>
        <p:txBody>
          <a:bodyPr lIns="0" tIns="0" rIns="0" bIns="0" rtlCol="0" anchor="t">
            <a:spAutoFit/>
          </a:bodyPr>
          <a:lstStyle/>
          <a:p>
            <a:pPr algn="ctr" defTabSz="511973">
              <a:lnSpc>
                <a:spcPts val="7524"/>
              </a:lnSpc>
              <a:spcBef>
                <a:spcPct val="0"/>
              </a:spcBef>
              <a:defRPr/>
            </a:pPr>
            <a:r>
              <a:rPr lang="en-US" sz="4800" b="1" dirty="0" err="1">
                <a:solidFill>
                  <a:srgbClr val="202020"/>
                </a:solidFill>
                <a:latin typeface="UTM Avo" panose="02040603050506020204" pitchFamily="18"/>
                <a:ea typeface="Cabin Bold"/>
                <a:cs typeface="Times New Roman" panose="02020603050405020304" pitchFamily="18" charset="0"/>
                <a:sym typeface="Cabin Bold"/>
              </a:rPr>
              <a:t>Vòng</a:t>
            </a:r>
            <a:r>
              <a:rPr lang="en-US" sz="4800" b="1" dirty="0">
                <a:solidFill>
                  <a:srgbClr val="202020"/>
                </a:solidFill>
                <a:latin typeface="UTM Avo" panose="02040603050506020204" pitchFamily="18"/>
                <a:ea typeface="Cabin Bold"/>
                <a:cs typeface="Times New Roman" panose="02020603050405020304" pitchFamily="18" charset="0"/>
                <a:sym typeface="Cabin Bold"/>
              </a:rPr>
              <a:t> </a:t>
            </a:r>
          </a:p>
        </p:txBody>
      </p:sp>
      <p:sp>
        <p:nvSpPr>
          <p:cNvPr id="7" name="TextBox 7">
            <a:extLst>
              <a:ext uri="{FF2B5EF4-FFF2-40B4-BE49-F238E27FC236}">
                <a16:creationId xmlns:a16="http://schemas.microsoft.com/office/drawing/2014/main" id="{B6017DF4-4DE2-5F66-483A-E4A14FBD85C0}"/>
              </a:ext>
            </a:extLst>
          </p:cNvPr>
          <p:cNvSpPr txBox="1"/>
          <p:nvPr/>
        </p:nvSpPr>
        <p:spPr>
          <a:xfrm>
            <a:off x="3615274" y="6362159"/>
            <a:ext cx="4961452" cy="281103"/>
          </a:xfrm>
          <a:prstGeom prst="rect">
            <a:avLst/>
          </a:prstGeom>
        </p:spPr>
        <p:txBody>
          <a:bodyPr lIns="0" tIns="0" rIns="0" bIns="0" rtlCol="0" anchor="t">
            <a:spAutoFit/>
          </a:bodyPr>
          <a:lstStyle/>
          <a:p>
            <a:pPr algn="ctr" defTabSz="511973">
              <a:lnSpc>
                <a:spcPts val="2018"/>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NGƯỜI ĐỌC</a:t>
            </a:r>
          </a:p>
        </p:txBody>
      </p:sp>
      <p:sp>
        <p:nvSpPr>
          <p:cNvPr id="8" name="Freeform 8">
            <a:extLst>
              <a:ext uri="{FF2B5EF4-FFF2-40B4-BE49-F238E27FC236}">
                <a16:creationId xmlns:a16="http://schemas.microsoft.com/office/drawing/2014/main" id="{6907878B-8755-2C0B-EF1E-3DA0BDB3A269}"/>
              </a:ext>
            </a:extLst>
          </p:cNvPr>
          <p:cNvSpPr/>
          <p:nvPr/>
        </p:nvSpPr>
        <p:spPr>
          <a:xfrm rot="-63618">
            <a:off x="4558583" y="2512315"/>
            <a:ext cx="1646633" cy="1167612"/>
          </a:xfrm>
          <a:custGeom>
            <a:avLst/>
            <a:gdLst/>
            <a:ahLst/>
            <a:cxnLst/>
            <a:rect l="l" t="t" r="r" b="b"/>
            <a:pathLst>
              <a:path w="2941064" h="2085482">
                <a:moveTo>
                  <a:pt x="0" y="0"/>
                </a:moveTo>
                <a:lnTo>
                  <a:pt x="2941064" y="0"/>
                </a:lnTo>
                <a:lnTo>
                  <a:pt x="2941064" y="2085482"/>
                </a:lnTo>
                <a:lnTo>
                  <a:pt x="0" y="20854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9" name="Freeform 9">
            <a:extLst>
              <a:ext uri="{FF2B5EF4-FFF2-40B4-BE49-F238E27FC236}">
                <a16:creationId xmlns:a16="http://schemas.microsoft.com/office/drawing/2014/main" id="{0EF7D865-E9A2-51FF-2875-E63238669102}"/>
              </a:ext>
            </a:extLst>
          </p:cNvPr>
          <p:cNvSpPr/>
          <p:nvPr/>
        </p:nvSpPr>
        <p:spPr>
          <a:xfrm rot="5325011">
            <a:off x="1663457" y="1893215"/>
            <a:ext cx="1501783" cy="1558454"/>
          </a:xfrm>
          <a:custGeom>
            <a:avLst/>
            <a:gdLst/>
            <a:ahLst/>
            <a:cxnLst/>
            <a:rect l="l" t="t" r="r" b="b"/>
            <a:pathLst>
              <a:path w="2682347" h="2783568">
                <a:moveTo>
                  <a:pt x="0" y="0"/>
                </a:moveTo>
                <a:lnTo>
                  <a:pt x="2682347" y="0"/>
                </a:lnTo>
                <a:lnTo>
                  <a:pt x="2682347" y="2783568"/>
                </a:lnTo>
                <a:lnTo>
                  <a:pt x="0" y="27835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grpSp>
        <p:nvGrpSpPr>
          <p:cNvPr id="10" name="Group 10">
            <a:extLst>
              <a:ext uri="{FF2B5EF4-FFF2-40B4-BE49-F238E27FC236}">
                <a16:creationId xmlns:a16="http://schemas.microsoft.com/office/drawing/2014/main" id="{3D7B2299-664A-F5A4-91DE-4CE5BFF76DFF}"/>
              </a:ext>
            </a:extLst>
          </p:cNvPr>
          <p:cNvGrpSpPr/>
          <p:nvPr/>
        </p:nvGrpSpPr>
        <p:grpSpPr>
          <a:xfrm>
            <a:off x="4481240" y="3693024"/>
            <a:ext cx="969306" cy="970997"/>
            <a:chOff x="0" y="-4856"/>
            <a:chExt cx="2308381" cy="2312408"/>
          </a:xfrm>
        </p:grpSpPr>
        <p:sp>
          <p:nvSpPr>
            <p:cNvPr id="11" name="AutoShape 11">
              <a:extLst>
                <a:ext uri="{FF2B5EF4-FFF2-40B4-BE49-F238E27FC236}">
                  <a16:creationId xmlns:a16="http://schemas.microsoft.com/office/drawing/2014/main" id="{B4215658-6A23-42F2-FF3F-40FF1AE3FDA7}"/>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2" name="TextBox 12">
              <a:extLst>
                <a:ext uri="{FF2B5EF4-FFF2-40B4-BE49-F238E27FC236}">
                  <a16:creationId xmlns:a16="http://schemas.microsoft.com/office/drawing/2014/main" id="{88EE274A-5D00-2E9E-429D-D6E5D50A83C8}"/>
                </a:ext>
              </a:extLst>
            </p:cNvPr>
            <p:cNvSpPr txBox="1"/>
            <p:nvPr/>
          </p:nvSpPr>
          <p:spPr>
            <a:xfrm>
              <a:off x="524280" y="-4856"/>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Ờ</a:t>
              </a:r>
            </a:p>
          </p:txBody>
        </p:sp>
      </p:grpSp>
      <p:grpSp>
        <p:nvGrpSpPr>
          <p:cNvPr id="13" name="Group 13">
            <a:extLst>
              <a:ext uri="{FF2B5EF4-FFF2-40B4-BE49-F238E27FC236}">
                <a16:creationId xmlns:a16="http://schemas.microsoft.com/office/drawing/2014/main" id="{CDDD1B25-0C8B-1805-A940-7AEEA115CAF7}"/>
              </a:ext>
            </a:extLst>
          </p:cNvPr>
          <p:cNvGrpSpPr/>
          <p:nvPr/>
        </p:nvGrpSpPr>
        <p:grpSpPr>
          <a:xfrm>
            <a:off x="6706065" y="3692190"/>
            <a:ext cx="969306" cy="971831"/>
            <a:chOff x="0" y="-6841"/>
            <a:chExt cx="2308381" cy="2314393"/>
          </a:xfrm>
        </p:grpSpPr>
        <p:sp>
          <p:nvSpPr>
            <p:cNvPr id="14" name="AutoShape 14">
              <a:extLst>
                <a:ext uri="{FF2B5EF4-FFF2-40B4-BE49-F238E27FC236}">
                  <a16:creationId xmlns:a16="http://schemas.microsoft.com/office/drawing/2014/main" id="{DCF7F110-4DAA-A9C1-60B2-C76EF677809F}"/>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5" name="TextBox 15">
              <a:extLst>
                <a:ext uri="{FF2B5EF4-FFF2-40B4-BE49-F238E27FC236}">
                  <a16:creationId xmlns:a16="http://schemas.microsoft.com/office/drawing/2014/main" id="{6B19D492-8CD7-8391-36CB-EF9698C1FAB0}"/>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Ư</a:t>
              </a:r>
            </a:p>
          </p:txBody>
        </p:sp>
      </p:grpSp>
      <p:grpSp>
        <p:nvGrpSpPr>
          <p:cNvPr id="16" name="Group 16">
            <a:extLst>
              <a:ext uri="{FF2B5EF4-FFF2-40B4-BE49-F238E27FC236}">
                <a16:creationId xmlns:a16="http://schemas.microsoft.com/office/drawing/2014/main" id="{0AEC1D41-8A42-C8A2-C6F5-57745F22008B}"/>
              </a:ext>
            </a:extLst>
          </p:cNvPr>
          <p:cNvGrpSpPr/>
          <p:nvPr/>
        </p:nvGrpSpPr>
        <p:grpSpPr>
          <a:xfrm>
            <a:off x="2167961" y="3694692"/>
            <a:ext cx="969306" cy="972665"/>
            <a:chOff x="0" y="-8828"/>
            <a:chExt cx="2308381" cy="2316380"/>
          </a:xfrm>
        </p:grpSpPr>
        <p:sp>
          <p:nvSpPr>
            <p:cNvPr id="17" name="AutoShape 17">
              <a:extLst>
                <a:ext uri="{FF2B5EF4-FFF2-40B4-BE49-F238E27FC236}">
                  <a16:creationId xmlns:a16="http://schemas.microsoft.com/office/drawing/2014/main" id="{879EB428-6849-B5E9-CD4D-6E6DB071E3B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8" name="TextBox 18">
              <a:extLst>
                <a:ext uri="{FF2B5EF4-FFF2-40B4-BE49-F238E27FC236}">
                  <a16:creationId xmlns:a16="http://schemas.microsoft.com/office/drawing/2014/main" id="{860FD7A6-F2C2-7F64-99FF-B2AAFCE951B5}"/>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Đ</a:t>
              </a:r>
            </a:p>
          </p:txBody>
        </p:sp>
      </p:grpSp>
      <p:grpSp>
        <p:nvGrpSpPr>
          <p:cNvPr id="19" name="Group 19">
            <a:extLst>
              <a:ext uri="{FF2B5EF4-FFF2-40B4-BE49-F238E27FC236}">
                <a16:creationId xmlns:a16="http://schemas.microsoft.com/office/drawing/2014/main" id="{B10EAC98-6C19-8CF1-4C61-5E46509B5B22}"/>
              </a:ext>
            </a:extLst>
          </p:cNvPr>
          <p:cNvGrpSpPr/>
          <p:nvPr/>
        </p:nvGrpSpPr>
        <p:grpSpPr>
          <a:xfrm>
            <a:off x="3298620" y="3694692"/>
            <a:ext cx="969306" cy="972665"/>
            <a:chOff x="0" y="-8828"/>
            <a:chExt cx="2308381" cy="2316380"/>
          </a:xfrm>
        </p:grpSpPr>
        <p:sp>
          <p:nvSpPr>
            <p:cNvPr id="20" name="AutoShape 20">
              <a:extLst>
                <a:ext uri="{FF2B5EF4-FFF2-40B4-BE49-F238E27FC236}">
                  <a16:creationId xmlns:a16="http://schemas.microsoft.com/office/drawing/2014/main" id="{ED1860C2-2B9F-869F-AEA0-E25DC6F08121}"/>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1" name="TextBox 21">
              <a:extLst>
                <a:ext uri="{FF2B5EF4-FFF2-40B4-BE49-F238E27FC236}">
                  <a16:creationId xmlns:a16="http://schemas.microsoft.com/office/drawing/2014/main" id="{F9F09501-0CB5-BE3C-6F84-8DD6D4901F4F}"/>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22" name="Group 22">
            <a:extLst>
              <a:ext uri="{FF2B5EF4-FFF2-40B4-BE49-F238E27FC236}">
                <a16:creationId xmlns:a16="http://schemas.microsoft.com/office/drawing/2014/main" id="{DA143F49-3942-7335-44EA-9E6C9637EF9E}"/>
              </a:ext>
            </a:extLst>
          </p:cNvPr>
          <p:cNvGrpSpPr/>
          <p:nvPr/>
        </p:nvGrpSpPr>
        <p:grpSpPr>
          <a:xfrm>
            <a:off x="5594532" y="3695526"/>
            <a:ext cx="969306" cy="971831"/>
            <a:chOff x="0" y="-6841"/>
            <a:chExt cx="2308381" cy="2314393"/>
          </a:xfrm>
        </p:grpSpPr>
        <p:sp>
          <p:nvSpPr>
            <p:cNvPr id="23" name="AutoShape 23">
              <a:extLst>
                <a:ext uri="{FF2B5EF4-FFF2-40B4-BE49-F238E27FC236}">
                  <a16:creationId xmlns:a16="http://schemas.microsoft.com/office/drawing/2014/main" id="{8528B468-0257-E1BE-CAF6-2BAF8BC2687C}"/>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4" name="TextBox 24">
              <a:extLst>
                <a:ext uri="{FF2B5EF4-FFF2-40B4-BE49-F238E27FC236}">
                  <a16:creationId xmlns:a16="http://schemas.microsoft.com/office/drawing/2014/main" id="{F27096F0-091A-7854-8570-444C8015F1D0}"/>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C</a:t>
              </a:r>
            </a:p>
          </p:txBody>
        </p:sp>
      </p:grpSp>
      <p:grpSp>
        <p:nvGrpSpPr>
          <p:cNvPr id="25" name="Group 25">
            <a:extLst>
              <a:ext uri="{FF2B5EF4-FFF2-40B4-BE49-F238E27FC236}">
                <a16:creationId xmlns:a16="http://schemas.microsoft.com/office/drawing/2014/main" id="{E81283C4-C4F3-FFFC-E31A-1B3926979220}"/>
              </a:ext>
            </a:extLst>
          </p:cNvPr>
          <p:cNvGrpSpPr/>
          <p:nvPr/>
        </p:nvGrpSpPr>
        <p:grpSpPr>
          <a:xfrm>
            <a:off x="8929078" y="4908323"/>
            <a:ext cx="969306" cy="972665"/>
            <a:chOff x="0" y="-8828"/>
            <a:chExt cx="2308381" cy="2316380"/>
          </a:xfrm>
        </p:grpSpPr>
        <p:sp>
          <p:nvSpPr>
            <p:cNvPr id="26" name="AutoShape 26">
              <a:extLst>
                <a:ext uri="{FF2B5EF4-FFF2-40B4-BE49-F238E27FC236}">
                  <a16:creationId xmlns:a16="http://schemas.microsoft.com/office/drawing/2014/main" id="{F9EB92DA-D235-84D4-92AB-09C715AC079D}"/>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7" name="TextBox 27">
              <a:extLst>
                <a:ext uri="{FF2B5EF4-FFF2-40B4-BE49-F238E27FC236}">
                  <a16:creationId xmlns:a16="http://schemas.microsoft.com/office/drawing/2014/main" id="{7D64DA60-03FE-64D2-5E2D-BD350EC2FAB7}"/>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I</a:t>
              </a:r>
            </a:p>
          </p:txBody>
        </p:sp>
      </p:grpSp>
      <p:grpSp>
        <p:nvGrpSpPr>
          <p:cNvPr id="28" name="Group 28">
            <a:extLst>
              <a:ext uri="{FF2B5EF4-FFF2-40B4-BE49-F238E27FC236}">
                <a16:creationId xmlns:a16="http://schemas.microsoft.com/office/drawing/2014/main" id="{7A878978-AE3F-C3CE-B7B7-75F6DAC7C4CB}"/>
              </a:ext>
            </a:extLst>
          </p:cNvPr>
          <p:cNvGrpSpPr/>
          <p:nvPr/>
        </p:nvGrpSpPr>
        <p:grpSpPr>
          <a:xfrm>
            <a:off x="7746458" y="4908323"/>
            <a:ext cx="969306" cy="972665"/>
            <a:chOff x="0" y="-8828"/>
            <a:chExt cx="2308381" cy="2316380"/>
          </a:xfrm>
        </p:grpSpPr>
        <p:sp>
          <p:nvSpPr>
            <p:cNvPr id="29" name="AutoShape 29">
              <a:extLst>
                <a:ext uri="{FF2B5EF4-FFF2-40B4-BE49-F238E27FC236}">
                  <a16:creationId xmlns:a16="http://schemas.microsoft.com/office/drawing/2014/main" id="{4E60FBEB-44FD-A56B-8033-DAFA3BE36F43}"/>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0" name="TextBox 30">
              <a:extLst>
                <a:ext uri="{FF2B5EF4-FFF2-40B4-BE49-F238E27FC236}">
                  <a16:creationId xmlns:a16="http://schemas.microsoft.com/office/drawing/2014/main" id="{3438DAC0-C1E7-AD77-C824-3C14903B437E}"/>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Ọ</a:t>
              </a:r>
            </a:p>
          </p:txBody>
        </p:sp>
      </p:grpSp>
      <p:grpSp>
        <p:nvGrpSpPr>
          <p:cNvPr id="31" name="Group 31">
            <a:extLst>
              <a:ext uri="{FF2B5EF4-FFF2-40B4-BE49-F238E27FC236}">
                <a16:creationId xmlns:a16="http://schemas.microsoft.com/office/drawing/2014/main" id="{2AC1FCC5-6017-0B7F-0046-DEA41B782941}"/>
              </a:ext>
            </a:extLst>
          </p:cNvPr>
          <p:cNvGrpSpPr/>
          <p:nvPr/>
        </p:nvGrpSpPr>
        <p:grpSpPr>
          <a:xfrm>
            <a:off x="6563839" y="4908323"/>
            <a:ext cx="969306" cy="972665"/>
            <a:chOff x="0" y="-8828"/>
            <a:chExt cx="2308381" cy="2316380"/>
          </a:xfrm>
        </p:grpSpPr>
        <p:sp>
          <p:nvSpPr>
            <p:cNvPr id="32" name="AutoShape 32">
              <a:extLst>
                <a:ext uri="{FF2B5EF4-FFF2-40B4-BE49-F238E27FC236}">
                  <a16:creationId xmlns:a16="http://schemas.microsoft.com/office/drawing/2014/main" id="{61FB57D5-C898-5787-E52F-65D1DEB3EA2B}"/>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3" name="TextBox 33">
              <a:extLst>
                <a:ext uri="{FF2B5EF4-FFF2-40B4-BE49-F238E27FC236}">
                  <a16:creationId xmlns:a16="http://schemas.microsoft.com/office/drawing/2014/main" id="{0FC26DB0-508D-48D6-3438-4DB01079D365}"/>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G</a:t>
              </a:r>
            </a:p>
          </p:txBody>
        </p:sp>
      </p:grpSp>
      <p:sp>
        <p:nvSpPr>
          <p:cNvPr id="34" name="Freeform 34">
            <a:extLst>
              <a:ext uri="{FF2B5EF4-FFF2-40B4-BE49-F238E27FC236}">
                <a16:creationId xmlns:a16="http://schemas.microsoft.com/office/drawing/2014/main" id="{05E26943-2196-5C16-8B5B-C292F0A6D88E}"/>
              </a:ext>
            </a:extLst>
          </p:cNvPr>
          <p:cNvSpPr/>
          <p:nvPr/>
        </p:nvSpPr>
        <p:spPr>
          <a:xfrm>
            <a:off x="9063603" y="2414105"/>
            <a:ext cx="1524361" cy="1768773"/>
          </a:xfrm>
          <a:custGeom>
            <a:avLst/>
            <a:gdLst/>
            <a:ahLst/>
            <a:cxnLst/>
            <a:rect l="l" t="t" r="r" b="b"/>
            <a:pathLst>
              <a:path w="2722673" h="3159219">
                <a:moveTo>
                  <a:pt x="0" y="0"/>
                </a:moveTo>
                <a:lnTo>
                  <a:pt x="2722673" y="0"/>
                </a:lnTo>
                <a:lnTo>
                  <a:pt x="2722673" y="3159219"/>
                </a:lnTo>
                <a:lnTo>
                  <a:pt x="0" y="31592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5" name="Freeform 35">
            <a:extLst>
              <a:ext uri="{FF2B5EF4-FFF2-40B4-BE49-F238E27FC236}">
                <a16:creationId xmlns:a16="http://schemas.microsoft.com/office/drawing/2014/main" id="{5CC21064-BD31-C0F7-F0F7-4B017D2990E2}"/>
              </a:ext>
            </a:extLst>
          </p:cNvPr>
          <p:cNvSpPr/>
          <p:nvPr/>
        </p:nvSpPr>
        <p:spPr>
          <a:xfrm>
            <a:off x="2167961" y="5153964"/>
            <a:ext cx="1265001" cy="1563485"/>
          </a:xfrm>
          <a:custGeom>
            <a:avLst/>
            <a:gdLst/>
            <a:ahLst/>
            <a:cxnLst/>
            <a:rect l="l" t="t" r="r" b="b"/>
            <a:pathLst>
              <a:path w="2259429" h="2792553">
                <a:moveTo>
                  <a:pt x="0" y="0"/>
                </a:moveTo>
                <a:lnTo>
                  <a:pt x="2259430" y="0"/>
                </a:lnTo>
                <a:lnTo>
                  <a:pt x="2259430" y="2792553"/>
                </a:lnTo>
                <a:lnTo>
                  <a:pt x="0" y="279255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63263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500"/>
                                        <p:tgtEl>
                                          <p:spTgt spid="28"/>
                                        </p:tgtEl>
                                      </p:cBhvr>
                                    </p:animEffect>
                                  </p:childTnLst>
                                </p:cTn>
                              </p:par>
                              <p:par>
                                <p:cTn id="11" presetID="16" presetClass="entr" presetSubtype="21"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inVertical)">
                                      <p:cBhvr>
                                        <p:cTn id="13" dur="500"/>
                                        <p:tgtEl>
                                          <p:spTgt spid="31"/>
                                        </p:tgtEl>
                                      </p:cBhvr>
                                    </p:animEffect>
                                  </p:childTnLst>
                                </p:cTn>
                              </p:par>
                              <p:par>
                                <p:cTn id="14" presetID="16" presetClass="entr" presetSubtype="21"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par>
                                <p:cTn id="17" presetID="16" presetClass="entr" presetSubtype="21"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arn(inVertical)">
                                      <p:cBhvr>
                                        <p:cTn id="19" dur="500"/>
                                        <p:tgtEl>
                                          <p:spTgt spid="19"/>
                                        </p:tgtEl>
                                      </p:cBhvr>
                                    </p:animEffect>
                                  </p:childTnLst>
                                </p:cTn>
                              </p:par>
                              <p:par>
                                <p:cTn id="20" presetID="16" presetClass="entr" presetSubtype="2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4CEDAB-8619-7D62-B1AA-66DFBBC7782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CEDE70AD-5222-191F-538F-1E8CBB2E8B95}"/>
              </a:ext>
            </a:extLst>
          </p:cNvPr>
          <p:cNvGrpSpPr/>
          <p:nvPr/>
        </p:nvGrpSpPr>
        <p:grpSpPr>
          <a:xfrm>
            <a:off x="4101793" y="1772462"/>
            <a:ext cx="2695176" cy="863523"/>
            <a:chOff x="50797" y="72220"/>
            <a:chExt cx="6418501" cy="2056461"/>
          </a:xfrm>
        </p:grpSpPr>
        <p:sp>
          <p:nvSpPr>
            <p:cNvPr id="3" name="AutoShape 3">
              <a:extLst>
                <a:ext uri="{FF2B5EF4-FFF2-40B4-BE49-F238E27FC236}">
                  <a16:creationId xmlns:a16="http://schemas.microsoft.com/office/drawing/2014/main" id="{BE38CD37-E310-7F78-E059-33DB55EB5036}"/>
                </a:ext>
              </a:extLst>
            </p:cNvPr>
            <p:cNvSpPr/>
            <p:nvPr/>
          </p:nvSpPr>
          <p:spPr>
            <a:xfrm rot="-198601">
              <a:off x="50797" y="183676"/>
              <a:ext cx="6418501" cy="1945005"/>
            </a:xfrm>
            <a:prstGeom prst="rect">
              <a:avLst/>
            </a:prstGeom>
            <a:solidFill>
              <a:srgbClr val="5C67B6"/>
            </a:solidFill>
          </p:spPr>
          <p:txBody>
            <a:bodyPr/>
            <a:lstStyle/>
            <a:p>
              <a:pPr defTabSz="511973">
                <a:defRPr/>
              </a:pPr>
              <a:endParaRPr lang="en-US" sz="1000">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3F399508-B323-1F70-5208-DDD9015C984F}"/>
                </a:ext>
              </a:extLst>
            </p:cNvPr>
            <p:cNvSpPr txBox="1"/>
            <p:nvPr/>
          </p:nvSpPr>
          <p:spPr>
            <a:xfrm rot="21401399">
              <a:off x="318670" y="72220"/>
              <a:ext cx="5872304" cy="1987246"/>
            </a:xfrm>
            <a:prstGeom prst="rect">
              <a:avLst/>
            </a:prstGeom>
          </p:spPr>
          <p:txBody>
            <a:bodyPr lIns="0" tIns="0" rIns="0" bIns="0" rtlCol="0" anchor="t">
              <a:spAutoFit/>
            </a:bodyPr>
            <a:lstStyle/>
            <a:p>
              <a:pPr algn="ctr" defTabSz="511973">
                <a:lnSpc>
                  <a:spcPts val="7060"/>
                </a:lnSpc>
                <a:spcBef>
                  <a:spcPct val="0"/>
                </a:spcBef>
                <a:defRPr/>
              </a:pPr>
              <a:r>
                <a:rPr lang="en-US" sz="4800" b="1" dirty="0" err="1">
                  <a:solidFill>
                    <a:srgbClr val="202020"/>
                  </a:solidFill>
                  <a:latin typeface="UTM Avo" panose="02040603050506020204" pitchFamily="18"/>
                  <a:ea typeface="Cabin Bold"/>
                  <a:cs typeface="Times New Roman" panose="02020603050405020304" pitchFamily="18" charset="0"/>
                  <a:sym typeface="Cabin Bold"/>
                </a:rPr>
                <a:t>Vòng</a:t>
              </a:r>
              <a:endParaRPr lang="en-US" sz="4800" b="1" dirty="0">
                <a:solidFill>
                  <a:srgbClr val="202020"/>
                </a:solidFill>
                <a:latin typeface="UTM Avo" panose="02040603050506020204" pitchFamily="18"/>
                <a:ea typeface="Cabin Bold"/>
                <a:cs typeface="Times New Roman" panose="02020603050405020304" pitchFamily="18" charset="0"/>
                <a:sym typeface="Cabin Bold"/>
              </a:endParaRPr>
            </a:p>
          </p:txBody>
        </p:sp>
      </p:grpSp>
      <p:sp>
        <p:nvSpPr>
          <p:cNvPr id="5" name="Freeform 5">
            <a:extLst>
              <a:ext uri="{FF2B5EF4-FFF2-40B4-BE49-F238E27FC236}">
                <a16:creationId xmlns:a16="http://schemas.microsoft.com/office/drawing/2014/main" id="{DE7AB355-4E10-23D1-C0D9-0675B8412995}"/>
              </a:ext>
            </a:extLst>
          </p:cNvPr>
          <p:cNvSpPr/>
          <p:nvPr/>
        </p:nvSpPr>
        <p:spPr>
          <a:xfrm>
            <a:off x="9352949" y="5389935"/>
            <a:ext cx="1379148" cy="1241234"/>
          </a:xfrm>
          <a:custGeom>
            <a:avLst/>
            <a:gdLst/>
            <a:ahLst/>
            <a:cxnLst/>
            <a:rect l="l" t="t" r="r" b="b"/>
            <a:pathLst>
              <a:path w="2463308" h="2216978">
                <a:moveTo>
                  <a:pt x="0" y="0"/>
                </a:moveTo>
                <a:lnTo>
                  <a:pt x="2463308" y="0"/>
                </a:lnTo>
                <a:lnTo>
                  <a:pt x="2463308" y="2216977"/>
                </a:lnTo>
                <a:lnTo>
                  <a:pt x="0" y="22169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6" name="Freeform 6">
            <a:extLst>
              <a:ext uri="{FF2B5EF4-FFF2-40B4-BE49-F238E27FC236}">
                <a16:creationId xmlns:a16="http://schemas.microsoft.com/office/drawing/2014/main" id="{52E77D8E-174E-CE4E-75D5-3B71CA8DF363}"/>
              </a:ext>
            </a:extLst>
          </p:cNvPr>
          <p:cNvSpPr/>
          <p:nvPr/>
        </p:nvSpPr>
        <p:spPr>
          <a:xfrm rot="-990021">
            <a:off x="1494611" y="2232418"/>
            <a:ext cx="1466057" cy="1410080"/>
          </a:xfrm>
          <a:custGeom>
            <a:avLst/>
            <a:gdLst/>
            <a:ahLst/>
            <a:cxnLst/>
            <a:rect l="l" t="t" r="r" b="b"/>
            <a:pathLst>
              <a:path w="2618536" h="2518556">
                <a:moveTo>
                  <a:pt x="0" y="0"/>
                </a:moveTo>
                <a:lnTo>
                  <a:pt x="2618537" y="0"/>
                </a:lnTo>
                <a:lnTo>
                  <a:pt x="2618537" y="2518556"/>
                </a:lnTo>
                <a:lnTo>
                  <a:pt x="0" y="25185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7" name="AutoShape 7">
            <a:extLst>
              <a:ext uri="{FF2B5EF4-FFF2-40B4-BE49-F238E27FC236}">
                <a16:creationId xmlns:a16="http://schemas.microsoft.com/office/drawing/2014/main" id="{DEF51190-D581-5551-74EB-136DDB875B1D}"/>
              </a:ext>
            </a:extLst>
          </p:cNvPr>
          <p:cNvSpPr/>
          <p:nvPr/>
        </p:nvSpPr>
        <p:spPr>
          <a:xfrm rot="245089">
            <a:off x="6496047" y="2112507"/>
            <a:ext cx="1692660" cy="816722"/>
          </a:xfrm>
          <a:prstGeom prst="rect">
            <a:avLst/>
          </a:prstGeom>
          <a:solidFill>
            <a:srgbClr val="FF4F63"/>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8" name="TextBox 8">
            <a:extLst>
              <a:ext uri="{FF2B5EF4-FFF2-40B4-BE49-F238E27FC236}">
                <a16:creationId xmlns:a16="http://schemas.microsoft.com/office/drawing/2014/main" id="{06C24C83-FF77-7106-1E67-D1E02A3FC567}"/>
              </a:ext>
            </a:extLst>
          </p:cNvPr>
          <p:cNvSpPr txBox="1"/>
          <p:nvPr/>
        </p:nvSpPr>
        <p:spPr>
          <a:xfrm rot="245089">
            <a:off x="6635757" y="2035228"/>
            <a:ext cx="1420836" cy="882934"/>
          </a:xfrm>
          <a:prstGeom prst="rect">
            <a:avLst/>
          </a:prstGeom>
        </p:spPr>
        <p:txBody>
          <a:bodyPr lIns="0" tIns="0" rIns="0" bIns="0" rtlCol="0" anchor="t">
            <a:spAutoFit/>
          </a:bodyPr>
          <a:lstStyle/>
          <a:p>
            <a:pPr algn="ctr" defTabSz="511973">
              <a:lnSpc>
                <a:spcPts val="7524"/>
              </a:lnSpc>
              <a:spcBef>
                <a:spcPct val="0"/>
              </a:spcBef>
              <a:defRPr/>
            </a:pPr>
            <a:r>
              <a:rPr lang="en-US" sz="4800" b="1">
                <a:solidFill>
                  <a:srgbClr val="202020"/>
                </a:solidFill>
                <a:latin typeface="UTM Avo" panose="02040603050506020204" pitchFamily="18"/>
                <a:ea typeface="Cabin Bold"/>
                <a:cs typeface="Times New Roman" panose="02020603050405020304" pitchFamily="18" charset="0"/>
                <a:sym typeface="Cabin Bold"/>
              </a:rPr>
              <a:t>5</a:t>
            </a:r>
          </a:p>
        </p:txBody>
      </p:sp>
      <p:sp>
        <p:nvSpPr>
          <p:cNvPr id="9" name="TextBox 9">
            <a:extLst>
              <a:ext uri="{FF2B5EF4-FFF2-40B4-BE49-F238E27FC236}">
                <a16:creationId xmlns:a16="http://schemas.microsoft.com/office/drawing/2014/main" id="{4CC05B5A-4DE7-3971-93FE-98C46430DCF8}"/>
              </a:ext>
            </a:extLst>
          </p:cNvPr>
          <p:cNvSpPr txBox="1"/>
          <p:nvPr/>
        </p:nvSpPr>
        <p:spPr>
          <a:xfrm>
            <a:off x="3615274" y="5752809"/>
            <a:ext cx="4961452" cy="292196"/>
          </a:xfrm>
          <a:prstGeom prst="rect">
            <a:avLst/>
          </a:prstGeom>
        </p:spPr>
        <p:txBody>
          <a:bodyPr lIns="0" tIns="0" rIns="0" bIns="0" rtlCol="0" anchor="t">
            <a:spAutoFit/>
          </a:bodyPr>
          <a:lstStyle/>
          <a:p>
            <a:pPr algn="ctr" defTabSz="511973">
              <a:lnSpc>
                <a:spcPts val="2018"/>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BỐI CẢNH</a:t>
            </a:r>
          </a:p>
        </p:txBody>
      </p:sp>
      <p:grpSp>
        <p:nvGrpSpPr>
          <p:cNvPr id="10" name="Group 10">
            <a:extLst>
              <a:ext uri="{FF2B5EF4-FFF2-40B4-BE49-F238E27FC236}">
                <a16:creationId xmlns:a16="http://schemas.microsoft.com/office/drawing/2014/main" id="{0895C871-0466-0F8C-986B-27AF3D1835CE}"/>
              </a:ext>
            </a:extLst>
          </p:cNvPr>
          <p:cNvGrpSpPr/>
          <p:nvPr/>
        </p:nvGrpSpPr>
        <p:grpSpPr>
          <a:xfrm>
            <a:off x="4691964" y="3993886"/>
            <a:ext cx="969306" cy="972665"/>
            <a:chOff x="0" y="-8828"/>
            <a:chExt cx="2308381" cy="2316380"/>
          </a:xfrm>
        </p:grpSpPr>
        <p:sp>
          <p:nvSpPr>
            <p:cNvPr id="11" name="AutoShape 11">
              <a:extLst>
                <a:ext uri="{FF2B5EF4-FFF2-40B4-BE49-F238E27FC236}">
                  <a16:creationId xmlns:a16="http://schemas.microsoft.com/office/drawing/2014/main" id="{4253CF24-185E-876B-B2E5-A3C7B04C0CBD}"/>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12" name="TextBox 12">
              <a:extLst>
                <a:ext uri="{FF2B5EF4-FFF2-40B4-BE49-F238E27FC236}">
                  <a16:creationId xmlns:a16="http://schemas.microsoft.com/office/drawing/2014/main" id="{60597EE7-AD52-DAF4-E676-5CB1780A1417}"/>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13" name="Group 13">
            <a:extLst>
              <a:ext uri="{FF2B5EF4-FFF2-40B4-BE49-F238E27FC236}">
                <a16:creationId xmlns:a16="http://schemas.microsoft.com/office/drawing/2014/main" id="{F48CBF21-ABC7-3860-66B1-8788A8211260}"/>
              </a:ext>
            </a:extLst>
          </p:cNvPr>
          <p:cNvGrpSpPr/>
          <p:nvPr/>
        </p:nvGrpSpPr>
        <p:grpSpPr>
          <a:xfrm>
            <a:off x="5875851" y="3993886"/>
            <a:ext cx="969306" cy="972665"/>
            <a:chOff x="0" y="-8828"/>
            <a:chExt cx="2308381" cy="2316380"/>
          </a:xfrm>
        </p:grpSpPr>
        <p:sp>
          <p:nvSpPr>
            <p:cNvPr id="14" name="AutoShape 14">
              <a:extLst>
                <a:ext uri="{FF2B5EF4-FFF2-40B4-BE49-F238E27FC236}">
                  <a16:creationId xmlns:a16="http://schemas.microsoft.com/office/drawing/2014/main" id="{01A702B1-9127-DC9E-6BA8-B58A459B3217}"/>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15" name="TextBox 15">
              <a:extLst>
                <a:ext uri="{FF2B5EF4-FFF2-40B4-BE49-F238E27FC236}">
                  <a16:creationId xmlns:a16="http://schemas.microsoft.com/office/drawing/2014/main" id="{D60423CE-81CD-1668-3080-1E1E2BB53854}"/>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dirty="0">
                  <a:solidFill>
                    <a:srgbClr val="202020"/>
                  </a:solidFill>
                  <a:latin typeface="UTM Avo" panose="02040603050506020204" pitchFamily="18"/>
                  <a:ea typeface="Cabin"/>
                  <a:cs typeface="Times New Roman" panose="02020603050405020304" pitchFamily="18" charset="0"/>
                  <a:sym typeface="Cabin"/>
                </a:rPr>
                <a:t>Ả</a:t>
              </a:r>
            </a:p>
          </p:txBody>
        </p:sp>
      </p:grpSp>
      <p:grpSp>
        <p:nvGrpSpPr>
          <p:cNvPr id="16" name="Group 16">
            <a:extLst>
              <a:ext uri="{FF2B5EF4-FFF2-40B4-BE49-F238E27FC236}">
                <a16:creationId xmlns:a16="http://schemas.microsoft.com/office/drawing/2014/main" id="{537C3C3A-22E1-77CA-3194-F8F1888F1186}"/>
              </a:ext>
            </a:extLst>
          </p:cNvPr>
          <p:cNvGrpSpPr/>
          <p:nvPr/>
        </p:nvGrpSpPr>
        <p:grpSpPr>
          <a:xfrm>
            <a:off x="3504012" y="3993886"/>
            <a:ext cx="969306" cy="972665"/>
            <a:chOff x="0" y="-8828"/>
            <a:chExt cx="2308381" cy="2316380"/>
          </a:xfrm>
        </p:grpSpPr>
        <p:sp>
          <p:nvSpPr>
            <p:cNvPr id="17" name="AutoShape 17">
              <a:extLst>
                <a:ext uri="{FF2B5EF4-FFF2-40B4-BE49-F238E27FC236}">
                  <a16:creationId xmlns:a16="http://schemas.microsoft.com/office/drawing/2014/main" id="{C2F76861-5A84-DE13-7BCE-5E30360B6E9A}"/>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18" name="TextBox 18">
              <a:extLst>
                <a:ext uri="{FF2B5EF4-FFF2-40B4-BE49-F238E27FC236}">
                  <a16:creationId xmlns:a16="http://schemas.microsoft.com/office/drawing/2014/main" id="{74ABCC62-8638-A772-9225-A853401FD1D3}"/>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a:solidFill>
                    <a:srgbClr val="202020"/>
                  </a:solidFill>
                  <a:latin typeface="UTM Avo" panose="02040603050506020204" pitchFamily="18"/>
                  <a:ea typeface="Cabin"/>
                  <a:cs typeface="Times New Roman" panose="02020603050405020304" pitchFamily="18" charset="0"/>
                  <a:sym typeface="Cabin"/>
                </a:rPr>
                <a:t>C</a:t>
              </a:r>
            </a:p>
          </p:txBody>
        </p:sp>
      </p:grpSp>
      <p:grpSp>
        <p:nvGrpSpPr>
          <p:cNvPr id="19" name="Group 19">
            <a:extLst>
              <a:ext uri="{FF2B5EF4-FFF2-40B4-BE49-F238E27FC236}">
                <a16:creationId xmlns:a16="http://schemas.microsoft.com/office/drawing/2014/main" id="{CE7A702F-4960-53F2-2E4A-12853AE52984}"/>
              </a:ext>
            </a:extLst>
          </p:cNvPr>
          <p:cNvGrpSpPr/>
          <p:nvPr/>
        </p:nvGrpSpPr>
        <p:grpSpPr>
          <a:xfrm>
            <a:off x="9429042" y="3968990"/>
            <a:ext cx="969306" cy="972665"/>
            <a:chOff x="0" y="-8828"/>
            <a:chExt cx="2308381" cy="2316380"/>
          </a:xfrm>
        </p:grpSpPr>
        <p:sp>
          <p:nvSpPr>
            <p:cNvPr id="20" name="AutoShape 20">
              <a:extLst>
                <a:ext uri="{FF2B5EF4-FFF2-40B4-BE49-F238E27FC236}">
                  <a16:creationId xmlns:a16="http://schemas.microsoft.com/office/drawing/2014/main" id="{202B93BF-9300-44FC-4BE5-CD6C72F3427B}"/>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21" name="TextBox 21">
              <a:extLst>
                <a:ext uri="{FF2B5EF4-FFF2-40B4-BE49-F238E27FC236}">
                  <a16:creationId xmlns:a16="http://schemas.microsoft.com/office/drawing/2014/main" id="{6C303658-5A24-9FA7-78EA-30E2DDC44F31}"/>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a:solidFill>
                    <a:srgbClr val="202020"/>
                  </a:solidFill>
                  <a:latin typeface="UTM Avo" panose="02040603050506020204" pitchFamily="18"/>
                  <a:ea typeface="Cabin"/>
                  <a:cs typeface="Times New Roman" panose="02020603050405020304" pitchFamily="18" charset="0"/>
                  <a:sym typeface="Cabin"/>
                </a:rPr>
                <a:t>I</a:t>
              </a:r>
            </a:p>
          </p:txBody>
        </p:sp>
      </p:grpSp>
      <p:grpSp>
        <p:nvGrpSpPr>
          <p:cNvPr id="22" name="Group 22">
            <a:extLst>
              <a:ext uri="{FF2B5EF4-FFF2-40B4-BE49-F238E27FC236}">
                <a16:creationId xmlns:a16="http://schemas.microsoft.com/office/drawing/2014/main" id="{D651009A-D316-6A6D-D7A9-AE27B2FDA9C6}"/>
              </a:ext>
            </a:extLst>
          </p:cNvPr>
          <p:cNvGrpSpPr/>
          <p:nvPr/>
        </p:nvGrpSpPr>
        <p:grpSpPr>
          <a:xfrm>
            <a:off x="2321392" y="3993886"/>
            <a:ext cx="969306" cy="972665"/>
            <a:chOff x="0" y="-8828"/>
            <a:chExt cx="2308381" cy="2316380"/>
          </a:xfrm>
        </p:grpSpPr>
        <p:sp>
          <p:nvSpPr>
            <p:cNvPr id="23" name="AutoShape 23">
              <a:extLst>
                <a:ext uri="{FF2B5EF4-FFF2-40B4-BE49-F238E27FC236}">
                  <a16:creationId xmlns:a16="http://schemas.microsoft.com/office/drawing/2014/main" id="{0293D705-CE57-77A3-A330-A228EFBDC645}"/>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24" name="TextBox 24">
              <a:extLst>
                <a:ext uri="{FF2B5EF4-FFF2-40B4-BE49-F238E27FC236}">
                  <a16:creationId xmlns:a16="http://schemas.microsoft.com/office/drawing/2014/main" id="{9F215543-1074-616B-0D5F-D74A49958E0A}"/>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dirty="0">
                  <a:solidFill>
                    <a:srgbClr val="202020"/>
                  </a:solidFill>
                  <a:latin typeface="UTM Avo" panose="02040603050506020204" pitchFamily="18"/>
                  <a:ea typeface="Cabin"/>
                  <a:cs typeface="Times New Roman" panose="02020603050405020304" pitchFamily="18" charset="0"/>
                  <a:sym typeface="Cabin"/>
                </a:rPr>
                <a:t>Ố</a:t>
              </a:r>
            </a:p>
          </p:txBody>
        </p:sp>
      </p:grpSp>
      <p:grpSp>
        <p:nvGrpSpPr>
          <p:cNvPr id="25" name="Group 25">
            <a:extLst>
              <a:ext uri="{FF2B5EF4-FFF2-40B4-BE49-F238E27FC236}">
                <a16:creationId xmlns:a16="http://schemas.microsoft.com/office/drawing/2014/main" id="{33A4525E-BF29-C133-ACB4-8B4EAA7E8CA9}"/>
              </a:ext>
            </a:extLst>
          </p:cNvPr>
          <p:cNvGrpSpPr/>
          <p:nvPr/>
        </p:nvGrpSpPr>
        <p:grpSpPr>
          <a:xfrm>
            <a:off x="8246422" y="3968990"/>
            <a:ext cx="969306" cy="972665"/>
            <a:chOff x="0" y="-8828"/>
            <a:chExt cx="2308381" cy="2316380"/>
          </a:xfrm>
        </p:grpSpPr>
        <p:sp>
          <p:nvSpPr>
            <p:cNvPr id="26" name="AutoShape 26">
              <a:extLst>
                <a:ext uri="{FF2B5EF4-FFF2-40B4-BE49-F238E27FC236}">
                  <a16:creationId xmlns:a16="http://schemas.microsoft.com/office/drawing/2014/main" id="{4681588C-3D69-0FDB-197A-4A7CA313867E}"/>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27" name="TextBox 27">
              <a:extLst>
                <a:ext uri="{FF2B5EF4-FFF2-40B4-BE49-F238E27FC236}">
                  <a16:creationId xmlns:a16="http://schemas.microsoft.com/office/drawing/2014/main" id="{79E41775-BF2B-353F-9157-91066870E194}"/>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a:solidFill>
                    <a:srgbClr val="202020"/>
                  </a:solidFill>
                  <a:latin typeface="UTM Avo" panose="02040603050506020204" pitchFamily="18"/>
                  <a:ea typeface="Cabin"/>
                  <a:cs typeface="Times New Roman" panose="02020603050405020304" pitchFamily="18" charset="0"/>
                  <a:sym typeface="Cabin"/>
                </a:rPr>
                <a:t>B</a:t>
              </a:r>
            </a:p>
          </p:txBody>
        </p:sp>
      </p:grpSp>
      <p:grpSp>
        <p:nvGrpSpPr>
          <p:cNvPr id="28" name="Group 28">
            <a:extLst>
              <a:ext uri="{FF2B5EF4-FFF2-40B4-BE49-F238E27FC236}">
                <a16:creationId xmlns:a16="http://schemas.microsoft.com/office/drawing/2014/main" id="{3846FDF5-9F05-21AC-D857-D98B68E199FA}"/>
              </a:ext>
            </a:extLst>
          </p:cNvPr>
          <p:cNvGrpSpPr/>
          <p:nvPr/>
        </p:nvGrpSpPr>
        <p:grpSpPr>
          <a:xfrm>
            <a:off x="7063803" y="3968990"/>
            <a:ext cx="969306" cy="972665"/>
            <a:chOff x="0" y="-8828"/>
            <a:chExt cx="2308381" cy="2316380"/>
          </a:xfrm>
        </p:grpSpPr>
        <p:sp>
          <p:nvSpPr>
            <p:cNvPr id="29" name="AutoShape 29">
              <a:extLst>
                <a:ext uri="{FF2B5EF4-FFF2-40B4-BE49-F238E27FC236}">
                  <a16:creationId xmlns:a16="http://schemas.microsoft.com/office/drawing/2014/main" id="{3E7A62C7-CF59-C85C-58A6-171B1A0E6021}"/>
                </a:ext>
              </a:extLst>
            </p:cNvPr>
            <p:cNvSpPr/>
            <p:nvPr/>
          </p:nvSpPr>
          <p:spPr>
            <a:xfrm>
              <a:off x="0" y="0"/>
              <a:ext cx="2308381" cy="2307552"/>
            </a:xfrm>
            <a:prstGeom prst="rect">
              <a:avLst/>
            </a:prstGeom>
            <a:solidFill>
              <a:srgbClr val="A0D9D9"/>
            </a:solid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
          <p:nvSpPr>
            <p:cNvPr id="30" name="TextBox 30">
              <a:extLst>
                <a:ext uri="{FF2B5EF4-FFF2-40B4-BE49-F238E27FC236}">
                  <a16:creationId xmlns:a16="http://schemas.microsoft.com/office/drawing/2014/main" id="{F9B82FDC-BAF8-EE77-0D44-DDF01863FB1A}"/>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400">
                  <a:solidFill>
                    <a:srgbClr val="202020"/>
                  </a:solidFill>
                  <a:latin typeface="UTM Avo" panose="02040603050506020204" pitchFamily="18"/>
                  <a:ea typeface="Cabin"/>
                  <a:cs typeface="Times New Roman" panose="02020603050405020304" pitchFamily="18" charset="0"/>
                  <a:sym typeface="Cabin"/>
                </a:rPr>
                <a:t>H</a:t>
              </a:r>
            </a:p>
          </p:txBody>
        </p:sp>
      </p:grpSp>
      <p:sp>
        <p:nvSpPr>
          <p:cNvPr id="31" name="Freeform 31">
            <a:extLst>
              <a:ext uri="{FF2B5EF4-FFF2-40B4-BE49-F238E27FC236}">
                <a16:creationId xmlns:a16="http://schemas.microsoft.com/office/drawing/2014/main" id="{10209E1D-EF41-9EEE-3376-46308AB75A5F}"/>
              </a:ext>
            </a:extLst>
          </p:cNvPr>
          <p:cNvSpPr/>
          <p:nvPr/>
        </p:nvSpPr>
        <p:spPr>
          <a:xfrm>
            <a:off x="1644965" y="5739632"/>
            <a:ext cx="891537" cy="891537"/>
          </a:xfrm>
          <a:custGeom>
            <a:avLst/>
            <a:gdLst/>
            <a:ahLst/>
            <a:cxnLst/>
            <a:rect l="l" t="t" r="r" b="b"/>
            <a:pathLst>
              <a:path w="1592382" h="1592382">
                <a:moveTo>
                  <a:pt x="0" y="0"/>
                </a:moveTo>
                <a:lnTo>
                  <a:pt x="1592382" y="0"/>
                </a:lnTo>
                <a:lnTo>
                  <a:pt x="1592382" y="1592382"/>
                </a:lnTo>
                <a:lnTo>
                  <a:pt x="0" y="15923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1050">
              <a:solidFill>
                <a:prstClr val="black"/>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79585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inVertical)">
                                      <p:cBhvr>
                                        <p:cTn id="16" dur="500"/>
                                        <p:tgtEl>
                                          <p:spTgt spid="19"/>
                                        </p:tgtEl>
                                      </p:cBhvr>
                                    </p:animEffect>
                                  </p:childTnLst>
                                </p:cTn>
                              </p:par>
                              <p:par>
                                <p:cTn id="17" presetID="16" presetClass="entr" presetSubtype="2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par>
                                <p:cTn id="20" presetID="16" presetClass="entr" presetSubtype="21"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par>
                                <p:cTn id="23" presetID="16" presetClass="entr" presetSubtype="21"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6E2DC0-74A6-DA6A-9435-890F9814088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F7C6310-1C60-7F69-134A-E4E7E79A31E6}"/>
              </a:ext>
            </a:extLst>
          </p:cNvPr>
          <p:cNvGrpSpPr/>
          <p:nvPr/>
        </p:nvGrpSpPr>
        <p:grpSpPr>
          <a:xfrm>
            <a:off x="4153724" y="1673071"/>
            <a:ext cx="2695176" cy="863523"/>
            <a:chOff x="50797" y="72220"/>
            <a:chExt cx="6418501" cy="2056461"/>
          </a:xfrm>
        </p:grpSpPr>
        <p:sp>
          <p:nvSpPr>
            <p:cNvPr id="3" name="AutoShape 3">
              <a:extLst>
                <a:ext uri="{FF2B5EF4-FFF2-40B4-BE49-F238E27FC236}">
                  <a16:creationId xmlns:a16="http://schemas.microsoft.com/office/drawing/2014/main" id="{B7C8B397-EBE9-1BD0-A736-862A524743AF}"/>
                </a:ext>
              </a:extLst>
            </p:cNvPr>
            <p:cNvSpPr/>
            <p:nvPr/>
          </p:nvSpPr>
          <p:spPr>
            <a:xfrm rot="-198601">
              <a:off x="50797" y="183676"/>
              <a:ext cx="6418501" cy="1945005"/>
            </a:xfrm>
            <a:prstGeom prst="rect">
              <a:avLst/>
            </a:prstGeom>
            <a:solidFill>
              <a:srgbClr val="5C67B6"/>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4" name="TextBox 4">
              <a:extLst>
                <a:ext uri="{FF2B5EF4-FFF2-40B4-BE49-F238E27FC236}">
                  <a16:creationId xmlns:a16="http://schemas.microsoft.com/office/drawing/2014/main" id="{888602C0-5229-2A26-89E2-9A7E5FFFFD00}"/>
                </a:ext>
              </a:extLst>
            </p:cNvPr>
            <p:cNvSpPr txBox="1"/>
            <p:nvPr/>
          </p:nvSpPr>
          <p:spPr>
            <a:xfrm rot="21401399">
              <a:off x="318670" y="72220"/>
              <a:ext cx="5872304" cy="1987245"/>
            </a:xfrm>
            <a:prstGeom prst="rect">
              <a:avLst/>
            </a:prstGeom>
          </p:spPr>
          <p:txBody>
            <a:bodyPr lIns="0" tIns="0" rIns="0" bIns="0" rtlCol="0" anchor="t">
              <a:spAutoFit/>
            </a:bodyPr>
            <a:lstStyle/>
            <a:p>
              <a:pPr algn="ctr" defTabSz="511973">
                <a:lnSpc>
                  <a:spcPts val="7060"/>
                </a:lnSpc>
                <a:spcBef>
                  <a:spcPct val="0"/>
                </a:spcBef>
                <a:defRPr/>
              </a:pPr>
              <a:r>
                <a:rPr lang="en-US" sz="5042" b="1">
                  <a:solidFill>
                    <a:srgbClr val="202020"/>
                  </a:solidFill>
                  <a:latin typeface="UTM Avo" panose="02040603050506020204" pitchFamily="18"/>
                  <a:ea typeface="Cabin Bold"/>
                  <a:cs typeface="Times New Roman" panose="02020603050405020304" pitchFamily="18" charset="0"/>
                  <a:sym typeface="Cabin Bold"/>
                </a:rPr>
                <a:t>Vòng</a:t>
              </a:r>
            </a:p>
          </p:txBody>
        </p:sp>
      </p:grpSp>
      <p:sp>
        <p:nvSpPr>
          <p:cNvPr id="5" name="AutoShape 5">
            <a:extLst>
              <a:ext uri="{FF2B5EF4-FFF2-40B4-BE49-F238E27FC236}">
                <a16:creationId xmlns:a16="http://schemas.microsoft.com/office/drawing/2014/main" id="{9A79B70F-3718-6327-1A53-C5D7FD3C08F7}"/>
              </a:ext>
            </a:extLst>
          </p:cNvPr>
          <p:cNvSpPr/>
          <p:nvPr/>
        </p:nvSpPr>
        <p:spPr>
          <a:xfrm rot="245089">
            <a:off x="6547978" y="2013116"/>
            <a:ext cx="1692660" cy="816722"/>
          </a:xfrm>
          <a:prstGeom prst="rect">
            <a:avLst/>
          </a:prstGeom>
          <a:solidFill>
            <a:srgbClr val="FF4F63"/>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6" name="TextBox 6">
            <a:extLst>
              <a:ext uri="{FF2B5EF4-FFF2-40B4-BE49-F238E27FC236}">
                <a16:creationId xmlns:a16="http://schemas.microsoft.com/office/drawing/2014/main" id="{FB120681-020F-18D1-1012-D61CE7A852B6}"/>
              </a:ext>
            </a:extLst>
          </p:cNvPr>
          <p:cNvSpPr txBox="1"/>
          <p:nvPr/>
        </p:nvSpPr>
        <p:spPr>
          <a:xfrm rot="245089">
            <a:off x="6687688" y="1935837"/>
            <a:ext cx="1420836" cy="882934"/>
          </a:xfrm>
          <a:prstGeom prst="rect">
            <a:avLst/>
          </a:prstGeom>
        </p:spPr>
        <p:txBody>
          <a:bodyPr lIns="0" tIns="0" rIns="0" bIns="0" rtlCol="0" anchor="t">
            <a:spAutoFit/>
          </a:bodyPr>
          <a:lstStyle/>
          <a:p>
            <a:pPr algn="ctr" defTabSz="511973">
              <a:lnSpc>
                <a:spcPts val="7524"/>
              </a:lnSpc>
              <a:spcBef>
                <a:spcPct val="0"/>
              </a:spcBef>
              <a:defRPr/>
            </a:pPr>
            <a:r>
              <a:rPr lang="en-US" sz="5375" b="1">
                <a:solidFill>
                  <a:srgbClr val="202020"/>
                </a:solidFill>
                <a:latin typeface="UTM Avo" panose="02040603050506020204" pitchFamily="18"/>
                <a:ea typeface="Cabin Bold"/>
                <a:cs typeface="Times New Roman" panose="02020603050405020304" pitchFamily="18" charset="0"/>
                <a:sym typeface="Cabin Bold"/>
              </a:rPr>
              <a:t>6</a:t>
            </a:r>
          </a:p>
        </p:txBody>
      </p:sp>
      <p:sp>
        <p:nvSpPr>
          <p:cNvPr id="7" name="TextBox 7">
            <a:extLst>
              <a:ext uri="{FF2B5EF4-FFF2-40B4-BE49-F238E27FC236}">
                <a16:creationId xmlns:a16="http://schemas.microsoft.com/office/drawing/2014/main" id="{2413ADE2-92D6-0047-2331-33CE85F83FB3}"/>
              </a:ext>
            </a:extLst>
          </p:cNvPr>
          <p:cNvSpPr txBox="1"/>
          <p:nvPr/>
        </p:nvSpPr>
        <p:spPr>
          <a:xfrm>
            <a:off x="3609168" y="6189075"/>
            <a:ext cx="4961452" cy="281103"/>
          </a:xfrm>
          <a:prstGeom prst="rect">
            <a:avLst/>
          </a:prstGeom>
        </p:spPr>
        <p:txBody>
          <a:bodyPr lIns="0" tIns="0" rIns="0" bIns="0" rtlCol="0" anchor="t">
            <a:spAutoFit/>
          </a:bodyPr>
          <a:lstStyle/>
          <a:p>
            <a:pPr algn="ctr" defTabSz="511973">
              <a:lnSpc>
                <a:spcPts val="2018"/>
              </a:lnSpc>
              <a:spcBef>
                <a:spcPct val="0"/>
              </a:spcBef>
              <a:defRPr/>
            </a:pPr>
            <a:r>
              <a:rPr lang="en-US" sz="3200" b="1" dirty="0">
                <a:solidFill>
                  <a:srgbClr val="202020"/>
                </a:solidFill>
                <a:latin typeface="UTM Avo" panose="02040603050506020204" pitchFamily="18"/>
                <a:ea typeface="Cabin"/>
                <a:cs typeface="Times New Roman" panose="02020603050405020304" pitchFamily="18" charset="0"/>
                <a:sym typeface="Cabin"/>
              </a:rPr>
              <a:t>TIẾP NHẬN</a:t>
            </a:r>
          </a:p>
        </p:txBody>
      </p:sp>
      <p:grpSp>
        <p:nvGrpSpPr>
          <p:cNvPr id="8" name="Group 8">
            <a:extLst>
              <a:ext uri="{FF2B5EF4-FFF2-40B4-BE49-F238E27FC236}">
                <a16:creationId xmlns:a16="http://schemas.microsoft.com/office/drawing/2014/main" id="{A2913E91-C63A-A134-3CD9-7961C9DCCAF7}"/>
              </a:ext>
            </a:extLst>
          </p:cNvPr>
          <p:cNvGrpSpPr/>
          <p:nvPr/>
        </p:nvGrpSpPr>
        <p:grpSpPr>
          <a:xfrm>
            <a:off x="4495556" y="3458339"/>
            <a:ext cx="969306" cy="970997"/>
            <a:chOff x="0" y="-4856"/>
            <a:chExt cx="2308381" cy="2312408"/>
          </a:xfrm>
        </p:grpSpPr>
        <p:sp>
          <p:nvSpPr>
            <p:cNvPr id="9" name="AutoShape 9">
              <a:extLst>
                <a:ext uri="{FF2B5EF4-FFF2-40B4-BE49-F238E27FC236}">
                  <a16:creationId xmlns:a16="http://schemas.microsoft.com/office/drawing/2014/main" id="{F95B5B28-B728-1AE7-422B-16B3E4FBDCA9}"/>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0" name="TextBox 10">
              <a:extLst>
                <a:ext uri="{FF2B5EF4-FFF2-40B4-BE49-F238E27FC236}">
                  <a16:creationId xmlns:a16="http://schemas.microsoft.com/office/drawing/2014/main" id="{27D6426A-3FEF-FCC7-BDDC-7CDF445263F0}"/>
                </a:ext>
              </a:extLst>
            </p:cNvPr>
            <p:cNvSpPr txBox="1"/>
            <p:nvPr/>
          </p:nvSpPr>
          <p:spPr>
            <a:xfrm>
              <a:off x="524280" y="-4856"/>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T</a:t>
              </a:r>
            </a:p>
          </p:txBody>
        </p:sp>
      </p:grpSp>
      <p:grpSp>
        <p:nvGrpSpPr>
          <p:cNvPr id="11" name="Group 11">
            <a:extLst>
              <a:ext uri="{FF2B5EF4-FFF2-40B4-BE49-F238E27FC236}">
                <a16:creationId xmlns:a16="http://schemas.microsoft.com/office/drawing/2014/main" id="{F91A6405-1F79-B155-E448-6004B9E0DD27}"/>
              </a:ext>
            </a:extLst>
          </p:cNvPr>
          <p:cNvGrpSpPr/>
          <p:nvPr/>
        </p:nvGrpSpPr>
        <p:grpSpPr>
          <a:xfrm>
            <a:off x="6720382" y="3457506"/>
            <a:ext cx="969306" cy="971831"/>
            <a:chOff x="0" y="-6841"/>
            <a:chExt cx="2308381" cy="2314393"/>
          </a:xfrm>
        </p:grpSpPr>
        <p:sp>
          <p:nvSpPr>
            <p:cNvPr id="12" name="AutoShape 12">
              <a:extLst>
                <a:ext uri="{FF2B5EF4-FFF2-40B4-BE49-F238E27FC236}">
                  <a16:creationId xmlns:a16="http://schemas.microsoft.com/office/drawing/2014/main" id="{5E279A4B-784E-924E-27E5-827DC91631ED}"/>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3" name="TextBox 13">
              <a:extLst>
                <a:ext uri="{FF2B5EF4-FFF2-40B4-BE49-F238E27FC236}">
                  <a16:creationId xmlns:a16="http://schemas.microsoft.com/office/drawing/2014/main" id="{FEB6D29E-4DB4-616F-91D9-BE9C1E9E281B}"/>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14" name="Group 14">
            <a:extLst>
              <a:ext uri="{FF2B5EF4-FFF2-40B4-BE49-F238E27FC236}">
                <a16:creationId xmlns:a16="http://schemas.microsoft.com/office/drawing/2014/main" id="{1F6A9123-160E-51BF-CDB0-27D97FBCB245}"/>
              </a:ext>
            </a:extLst>
          </p:cNvPr>
          <p:cNvGrpSpPr/>
          <p:nvPr/>
        </p:nvGrpSpPr>
        <p:grpSpPr>
          <a:xfrm>
            <a:off x="3312937" y="3460007"/>
            <a:ext cx="969306" cy="972665"/>
            <a:chOff x="0" y="-8828"/>
            <a:chExt cx="2308381" cy="2316380"/>
          </a:xfrm>
        </p:grpSpPr>
        <p:sp>
          <p:nvSpPr>
            <p:cNvPr id="15" name="AutoShape 15">
              <a:extLst>
                <a:ext uri="{FF2B5EF4-FFF2-40B4-BE49-F238E27FC236}">
                  <a16:creationId xmlns:a16="http://schemas.microsoft.com/office/drawing/2014/main" id="{040B66CF-C475-E215-816A-230602AADCE8}"/>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6" name="TextBox 16">
              <a:extLst>
                <a:ext uri="{FF2B5EF4-FFF2-40B4-BE49-F238E27FC236}">
                  <a16:creationId xmlns:a16="http://schemas.microsoft.com/office/drawing/2014/main" id="{3784D3DD-9CE9-3912-4197-023C47C2D712}"/>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I</a:t>
              </a:r>
            </a:p>
          </p:txBody>
        </p:sp>
      </p:grpSp>
      <p:grpSp>
        <p:nvGrpSpPr>
          <p:cNvPr id="17" name="Group 17">
            <a:extLst>
              <a:ext uri="{FF2B5EF4-FFF2-40B4-BE49-F238E27FC236}">
                <a16:creationId xmlns:a16="http://schemas.microsoft.com/office/drawing/2014/main" id="{CC4DC738-8DEE-F1BC-3173-9F3B647FB776}"/>
              </a:ext>
            </a:extLst>
          </p:cNvPr>
          <p:cNvGrpSpPr/>
          <p:nvPr/>
        </p:nvGrpSpPr>
        <p:grpSpPr>
          <a:xfrm>
            <a:off x="5608849" y="3460841"/>
            <a:ext cx="969306" cy="971831"/>
            <a:chOff x="0" y="-6841"/>
            <a:chExt cx="2308381" cy="2314393"/>
          </a:xfrm>
        </p:grpSpPr>
        <p:sp>
          <p:nvSpPr>
            <p:cNvPr id="18" name="AutoShape 18">
              <a:extLst>
                <a:ext uri="{FF2B5EF4-FFF2-40B4-BE49-F238E27FC236}">
                  <a16:creationId xmlns:a16="http://schemas.microsoft.com/office/drawing/2014/main" id="{C40D49E1-400F-68C0-4F9B-7D4C61DAF9D8}"/>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19" name="TextBox 19">
              <a:extLst>
                <a:ext uri="{FF2B5EF4-FFF2-40B4-BE49-F238E27FC236}">
                  <a16:creationId xmlns:a16="http://schemas.microsoft.com/office/drawing/2014/main" id="{1BC86D24-4302-6D3E-8CA8-F0652203A5FF}"/>
                </a:ext>
              </a:extLst>
            </p:cNvPr>
            <p:cNvSpPr txBox="1"/>
            <p:nvPr/>
          </p:nvSpPr>
          <p:spPr>
            <a:xfrm>
              <a:off x="524280" y="-6841"/>
              <a:ext cx="1259826" cy="2102687"/>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N</a:t>
              </a:r>
            </a:p>
          </p:txBody>
        </p:sp>
      </p:grpSp>
      <p:grpSp>
        <p:nvGrpSpPr>
          <p:cNvPr id="20" name="Group 20">
            <a:extLst>
              <a:ext uri="{FF2B5EF4-FFF2-40B4-BE49-F238E27FC236}">
                <a16:creationId xmlns:a16="http://schemas.microsoft.com/office/drawing/2014/main" id="{8DF32302-E4D1-B19C-CB75-09718FB20906}"/>
              </a:ext>
            </a:extLst>
          </p:cNvPr>
          <p:cNvGrpSpPr/>
          <p:nvPr/>
        </p:nvGrpSpPr>
        <p:grpSpPr>
          <a:xfrm>
            <a:off x="6881549" y="4599201"/>
            <a:ext cx="969306" cy="972665"/>
            <a:chOff x="0" y="-8828"/>
            <a:chExt cx="2308381" cy="2316380"/>
          </a:xfrm>
        </p:grpSpPr>
        <p:sp>
          <p:nvSpPr>
            <p:cNvPr id="21" name="AutoShape 21">
              <a:extLst>
                <a:ext uri="{FF2B5EF4-FFF2-40B4-BE49-F238E27FC236}">
                  <a16:creationId xmlns:a16="http://schemas.microsoft.com/office/drawing/2014/main" id="{ACA69165-CC63-638C-C879-EF85241F0492}"/>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2" name="TextBox 22">
              <a:extLst>
                <a:ext uri="{FF2B5EF4-FFF2-40B4-BE49-F238E27FC236}">
                  <a16:creationId xmlns:a16="http://schemas.microsoft.com/office/drawing/2014/main" id="{52D08AFC-FBEB-CD02-079C-D6BD23DA4826}"/>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Ế</a:t>
              </a:r>
            </a:p>
          </p:txBody>
        </p:sp>
      </p:grpSp>
      <p:grpSp>
        <p:nvGrpSpPr>
          <p:cNvPr id="23" name="Group 23">
            <a:extLst>
              <a:ext uri="{FF2B5EF4-FFF2-40B4-BE49-F238E27FC236}">
                <a16:creationId xmlns:a16="http://schemas.microsoft.com/office/drawing/2014/main" id="{2943F547-FF5A-B4CB-77D4-79BBB43D69C6}"/>
              </a:ext>
            </a:extLst>
          </p:cNvPr>
          <p:cNvGrpSpPr/>
          <p:nvPr/>
        </p:nvGrpSpPr>
        <p:grpSpPr>
          <a:xfrm>
            <a:off x="8065436" y="4599201"/>
            <a:ext cx="969306" cy="972665"/>
            <a:chOff x="0" y="-8828"/>
            <a:chExt cx="2308381" cy="2316380"/>
          </a:xfrm>
        </p:grpSpPr>
        <p:sp>
          <p:nvSpPr>
            <p:cNvPr id="24" name="AutoShape 24">
              <a:extLst>
                <a:ext uri="{FF2B5EF4-FFF2-40B4-BE49-F238E27FC236}">
                  <a16:creationId xmlns:a16="http://schemas.microsoft.com/office/drawing/2014/main" id="{9F258A68-A72C-868C-01B9-C741B8910114}"/>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5" name="TextBox 25">
              <a:extLst>
                <a:ext uri="{FF2B5EF4-FFF2-40B4-BE49-F238E27FC236}">
                  <a16:creationId xmlns:a16="http://schemas.microsoft.com/office/drawing/2014/main" id="{A6FA81CB-B37B-C04A-54CF-9FB02AF4187B}"/>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dirty="0">
                  <a:solidFill>
                    <a:srgbClr val="202020"/>
                  </a:solidFill>
                  <a:latin typeface="UTM Avo" panose="02040603050506020204" pitchFamily="18"/>
                  <a:ea typeface="Cabin"/>
                  <a:cs typeface="Times New Roman" panose="02020603050405020304" pitchFamily="18" charset="0"/>
                  <a:sym typeface="Cabin"/>
                </a:rPr>
                <a:t>Ậ</a:t>
              </a:r>
            </a:p>
          </p:txBody>
        </p:sp>
      </p:grpSp>
      <p:grpSp>
        <p:nvGrpSpPr>
          <p:cNvPr id="26" name="Group 26">
            <a:extLst>
              <a:ext uri="{FF2B5EF4-FFF2-40B4-BE49-F238E27FC236}">
                <a16:creationId xmlns:a16="http://schemas.microsoft.com/office/drawing/2014/main" id="{23CB26F4-9491-EEBE-2B76-AD1A3D9E241A}"/>
              </a:ext>
            </a:extLst>
          </p:cNvPr>
          <p:cNvGrpSpPr/>
          <p:nvPr/>
        </p:nvGrpSpPr>
        <p:grpSpPr>
          <a:xfrm>
            <a:off x="5693597" y="4599201"/>
            <a:ext cx="969306" cy="972665"/>
            <a:chOff x="0" y="-8828"/>
            <a:chExt cx="2308381" cy="2316380"/>
          </a:xfrm>
        </p:grpSpPr>
        <p:sp>
          <p:nvSpPr>
            <p:cNvPr id="27" name="AutoShape 27">
              <a:extLst>
                <a:ext uri="{FF2B5EF4-FFF2-40B4-BE49-F238E27FC236}">
                  <a16:creationId xmlns:a16="http://schemas.microsoft.com/office/drawing/2014/main" id="{33B71654-65F8-DD75-8E6E-028AB2DC12C6}"/>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28" name="TextBox 28">
              <a:extLst>
                <a:ext uri="{FF2B5EF4-FFF2-40B4-BE49-F238E27FC236}">
                  <a16:creationId xmlns:a16="http://schemas.microsoft.com/office/drawing/2014/main" id="{5FD44DA3-CAE5-38DB-8DF7-6397420A4DDF}"/>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P</a:t>
              </a:r>
            </a:p>
          </p:txBody>
        </p:sp>
      </p:grpSp>
      <p:grpSp>
        <p:nvGrpSpPr>
          <p:cNvPr id="29" name="Group 29">
            <a:extLst>
              <a:ext uri="{FF2B5EF4-FFF2-40B4-BE49-F238E27FC236}">
                <a16:creationId xmlns:a16="http://schemas.microsoft.com/office/drawing/2014/main" id="{8D683C4A-0EF7-2364-E757-EAF913B48DCD}"/>
              </a:ext>
            </a:extLst>
          </p:cNvPr>
          <p:cNvGrpSpPr/>
          <p:nvPr/>
        </p:nvGrpSpPr>
        <p:grpSpPr>
          <a:xfrm>
            <a:off x="4406021" y="4599201"/>
            <a:ext cx="969306" cy="972665"/>
            <a:chOff x="0" y="-8828"/>
            <a:chExt cx="2308381" cy="2316380"/>
          </a:xfrm>
        </p:grpSpPr>
        <p:sp>
          <p:nvSpPr>
            <p:cNvPr id="30" name="AutoShape 30">
              <a:extLst>
                <a:ext uri="{FF2B5EF4-FFF2-40B4-BE49-F238E27FC236}">
                  <a16:creationId xmlns:a16="http://schemas.microsoft.com/office/drawing/2014/main" id="{20C36275-19B6-F6B0-B5F4-099F353C6650}"/>
                </a:ext>
              </a:extLst>
            </p:cNvPr>
            <p:cNvSpPr/>
            <p:nvPr/>
          </p:nvSpPr>
          <p:spPr>
            <a:xfrm>
              <a:off x="0" y="0"/>
              <a:ext cx="2308381" cy="2307552"/>
            </a:xfrm>
            <a:prstGeom prst="rect">
              <a:avLst/>
            </a:prstGeom>
            <a:solidFill>
              <a:srgbClr val="A0D9D9"/>
            </a:solid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1" name="TextBox 31">
              <a:extLst>
                <a:ext uri="{FF2B5EF4-FFF2-40B4-BE49-F238E27FC236}">
                  <a16:creationId xmlns:a16="http://schemas.microsoft.com/office/drawing/2014/main" id="{C205CD60-2D9D-1ABB-78B3-4EC2AF2B4F03}"/>
                </a:ext>
              </a:extLst>
            </p:cNvPr>
            <p:cNvSpPr txBox="1"/>
            <p:nvPr/>
          </p:nvSpPr>
          <p:spPr>
            <a:xfrm>
              <a:off x="524280" y="-8828"/>
              <a:ext cx="1259826" cy="2102688"/>
            </a:xfrm>
            <a:prstGeom prst="rect">
              <a:avLst/>
            </a:prstGeom>
          </p:spPr>
          <p:txBody>
            <a:bodyPr lIns="0" tIns="0" rIns="0" bIns="0" rtlCol="0" anchor="t">
              <a:spAutoFit/>
            </a:bodyPr>
            <a:lstStyle/>
            <a:p>
              <a:pPr algn="ctr" defTabSz="511973">
                <a:lnSpc>
                  <a:spcPts val="7524"/>
                </a:lnSpc>
                <a:spcBef>
                  <a:spcPct val="0"/>
                </a:spcBef>
                <a:defRPr/>
              </a:pPr>
              <a:r>
                <a:rPr lang="en-US" sz="5375">
                  <a:solidFill>
                    <a:srgbClr val="202020"/>
                  </a:solidFill>
                  <a:latin typeface="UTM Avo" panose="02040603050506020204" pitchFamily="18"/>
                  <a:ea typeface="Cabin"/>
                  <a:cs typeface="Times New Roman" panose="02020603050405020304" pitchFamily="18" charset="0"/>
                  <a:sym typeface="Cabin"/>
                </a:rPr>
                <a:t>H</a:t>
              </a:r>
            </a:p>
          </p:txBody>
        </p:sp>
      </p:grpSp>
      <p:sp>
        <p:nvSpPr>
          <p:cNvPr id="32" name="Freeform 32">
            <a:extLst>
              <a:ext uri="{FF2B5EF4-FFF2-40B4-BE49-F238E27FC236}">
                <a16:creationId xmlns:a16="http://schemas.microsoft.com/office/drawing/2014/main" id="{2CA94029-AB3C-7FB9-3D7D-E0FD1C442314}"/>
              </a:ext>
            </a:extLst>
          </p:cNvPr>
          <p:cNvSpPr/>
          <p:nvPr/>
        </p:nvSpPr>
        <p:spPr>
          <a:xfrm>
            <a:off x="9248055" y="4764712"/>
            <a:ext cx="1481944" cy="1831616"/>
          </a:xfrm>
          <a:custGeom>
            <a:avLst/>
            <a:gdLst/>
            <a:ahLst/>
            <a:cxnLst/>
            <a:rect l="l" t="t" r="r" b="b"/>
            <a:pathLst>
              <a:path w="2646912" h="3271464">
                <a:moveTo>
                  <a:pt x="0" y="0"/>
                </a:moveTo>
                <a:lnTo>
                  <a:pt x="2646912" y="0"/>
                </a:lnTo>
                <a:lnTo>
                  <a:pt x="2646912" y="3271464"/>
                </a:lnTo>
                <a:lnTo>
                  <a:pt x="0" y="327146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3" name="Freeform 33">
            <a:extLst>
              <a:ext uri="{FF2B5EF4-FFF2-40B4-BE49-F238E27FC236}">
                <a16:creationId xmlns:a16="http://schemas.microsoft.com/office/drawing/2014/main" id="{D2A47622-6E6C-16D7-A1A7-2E794C2A51E4}"/>
              </a:ext>
            </a:extLst>
          </p:cNvPr>
          <p:cNvSpPr/>
          <p:nvPr/>
        </p:nvSpPr>
        <p:spPr>
          <a:xfrm>
            <a:off x="1696896" y="2128233"/>
            <a:ext cx="1314929" cy="1472936"/>
          </a:xfrm>
          <a:custGeom>
            <a:avLst/>
            <a:gdLst/>
            <a:ahLst/>
            <a:cxnLst/>
            <a:rect l="l" t="t" r="r" b="b"/>
            <a:pathLst>
              <a:path w="2348606" h="2630822">
                <a:moveTo>
                  <a:pt x="0" y="0"/>
                </a:moveTo>
                <a:lnTo>
                  <a:pt x="2348606" y="0"/>
                </a:lnTo>
                <a:lnTo>
                  <a:pt x="2348606" y="2630821"/>
                </a:lnTo>
                <a:lnTo>
                  <a:pt x="0" y="263082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4" name="Freeform 34">
            <a:extLst>
              <a:ext uri="{FF2B5EF4-FFF2-40B4-BE49-F238E27FC236}">
                <a16:creationId xmlns:a16="http://schemas.microsoft.com/office/drawing/2014/main" id="{5D98782A-8FA3-0B20-7F91-2B3E88DADDC1}"/>
              </a:ext>
            </a:extLst>
          </p:cNvPr>
          <p:cNvSpPr/>
          <p:nvPr/>
        </p:nvSpPr>
        <p:spPr>
          <a:xfrm>
            <a:off x="8574228" y="1953866"/>
            <a:ext cx="1190407" cy="1471290"/>
          </a:xfrm>
          <a:custGeom>
            <a:avLst/>
            <a:gdLst/>
            <a:ahLst/>
            <a:cxnLst/>
            <a:rect l="l" t="t" r="r" b="b"/>
            <a:pathLst>
              <a:path w="2126196" h="2627883">
                <a:moveTo>
                  <a:pt x="0" y="0"/>
                </a:moveTo>
                <a:lnTo>
                  <a:pt x="2126196" y="0"/>
                </a:lnTo>
                <a:lnTo>
                  <a:pt x="2126196" y="2627883"/>
                </a:lnTo>
                <a:lnTo>
                  <a:pt x="0" y="26278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
        <p:nvSpPr>
          <p:cNvPr id="35" name="Freeform 35">
            <a:extLst>
              <a:ext uri="{FF2B5EF4-FFF2-40B4-BE49-F238E27FC236}">
                <a16:creationId xmlns:a16="http://schemas.microsoft.com/office/drawing/2014/main" id="{CF81FCD8-38DC-7D9B-9F4C-BEF2402EE9E7}"/>
              </a:ext>
            </a:extLst>
          </p:cNvPr>
          <p:cNvSpPr/>
          <p:nvPr/>
        </p:nvSpPr>
        <p:spPr>
          <a:xfrm>
            <a:off x="2304015" y="5259204"/>
            <a:ext cx="707811" cy="842633"/>
          </a:xfrm>
          <a:custGeom>
            <a:avLst/>
            <a:gdLst/>
            <a:ahLst/>
            <a:cxnLst/>
            <a:rect l="l" t="t" r="r" b="b"/>
            <a:pathLst>
              <a:path w="1264227" h="1505033">
                <a:moveTo>
                  <a:pt x="0" y="0"/>
                </a:moveTo>
                <a:lnTo>
                  <a:pt x="1264227" y="0"/>
                </a:lnTo>
                <a:lnTo>
                  <a:pt x="1264227" y="1505032"/>
                </a:lnTo>
                <a:lnTo>
                  <a:pt x="0" y="150503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511973">
              <a:defRPr/>
            </a:pPr>
            <a:endParaRPr lang="en-US" sz="1008">
              <a:solidFill>
                <a:prstClr val="black"/>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327841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par>
                                <p:cTn id="14" presetID="16" presetClass="entr" presetSubtype="2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par>
                                <p:cTn id="17" presetID="16" presetClass="entr" presetSubtype="21"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par>
                                <p:cTn id="20" presetID="16" presetClass="entr" presetSubtype="21"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barn(inVertical)">
                                      <p:cBhvr>
                                        <p:cTn id="25" dur="500"/>
                                        <p:tgtEl>
                                          <p:spTgt spid="26"/>
                                        </p:tgtEl>
                                      </p:cBhvr>
                                    </p:animEffect>
                                  </p:childTnLst>
                                </p:cTn>
                              </p:par>
                              <p:par>
                                <p:cTn id="26" presetID="16" presetClass="entr" presetSubtype="21"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E799BC6-867B-8AD1-B217-1F2E673E958F}"/>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BC833C6-FECD-396C-E8F5-0E2B37B2B9E3}"/>
              </a:ext>
            </a:extLst>
          </p:cNvPr>
          <p:cNvGrpSpPr/>
          <p:nvPr/>
        </p:nvGrpSpPr>
        <p:grpSpPr>
          <a:xfrm>
            <a:off x="2717007" y="2152605"/>
            <a:ext cx="6757985" cy="3637272"/>
            <a:chOff x="0" y="0"/>
            <a:chExt cx="22491916" cy="12036549"/>
          </a:xfrm>
        </p:grpSpPr>
        <p:grpSp>
          <p:nvGrpSpPr>
            <p:cNvPr id="3" name="Group 3">
              <a:extLst>
                <a:ext uri="{FF2B5EF4-FFF2-40B4-BE49-F238E27FC236}">
                  <a16:creationId xmlns:a16="http://schemas.microsoft.com/office/drawing/2014/main" id="{78AB0924-A525-05AE-BCED-1708358B869C}"/>
                </a:ext>
              </a:extLst>
            </p:cNvPr>
            <p:cNvGrpSpPr/>
            <p:nvPr/>
          </p:nvGrpSpPr>
          <p:grpSpPr>
            <a:xfrm>
              <a:off x="0" y="0"/>
              <a:ext cx="22491916" cy="12036549"/>
              <a:chOff x="0" y="0"/>
              <a:chExt cx="4375300" cy="2341442"/>
            </a:xfrm>
          </p:grpSpPr>
          <p:sp>
            <p:nvSpPr>
              <p:cNvPr id="7" name="Freeform 4">
                <a:extLst>
                  <a:ext uri="{FF2B5EF4-FFF2-40B4-BE49-F238E27FC236}">
                    <a16:creationId xmlns:a16="http://schemas.microsoft.com/office/drawing/2014/main" id="{55A701DF-C2E2-D361-3E9B-CC59656CD8B4}"/>
                  </a:ext>
                </a:extLst>
              </p:cNvPr>
              <p:cNvSpPr/>
              <p:nvPr/>
            </p:nvSpPr>
            <p:spPr>
              <a:xfrm>
                <a:off x="0" y="0"/>
                <a:ext cx="4375300" cy="2341442"/>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rgbClr val="FFFAEF"/>
              </a:solidFill>
              <a:ln w="47625" cap="sq">
                <a:solidFill>
                  <a:srgbClr val="000000"/>
                </a:solidFill>
                <a:prstDash val="solid"/>
                <a:miter/>
              </a:ln>
            </p:spPr>
            <p:txBody>
              <a:bodyPr/>
              <a:lstStyle/>
              <a:p>
                <a:pPr defTabSz="767959">
                  <a:defRPr/>
                </a:pPr>
                <a:endParaRPr lang="en-US" sz="2240" dirty="0">
                  <a:solidFill>
                    <a:prstClr val="black"/>
                  </a:solidFill>
                  <a:latin typeface="UTM Avo" panose="02040603050506020204" pitchFamily="18"/>
                </a:endParaRPr>
              </a:p>
            </p:txBody>
          </p:sp>
          <p:sp>
            <p:nvSpPr>
              <p:cNvPr id="8" name="TextBox 5">
                <a:extLst>
                  <a:ext uri="{FF2B5EF4-FFF2-40B4-BE49-F238E27FC236}">
                    <a16:creationId xmlns:a16="http://schemas.microsoft.com/office/drawing/2014/main" id="{66F5A6D2-351A-D336-91B3-AB441FAB9C04}"/>
                  </a:ext>
                </a:extLst>
              </p:cNvPr>
              <p:cNvSpPr txBox="1"/>
              <p:nvPr/>
            </p:nvSpPr>
            <p:spPr>
              <a:xfrm>
                <a:off x="0" y="-38100"/>
                <a:ext cx="4375300" cy="2379542"/>
              </a:xfrm>
              <a:prstGeom prst="rect">
                <a:avLst/>
              </a:prstGeom>
            </p:spPr>
            <p:txBody>
              <a:bodyPr lIns="42663" tIns="42663" rIns="42663" bIns="42663" rtlCol="0" anchor="ctr"/>
              <a:lstStyle/>
              <a:p>
                <a:pPr algn="ctr" defTabSz="767959">
                  <a:lnSpc>
                    <a:spcPts val="2233"/>
                  </a:lnSpc>
                  <a:spcBef>
                    <a:spcPct val="0"/>
                  </a:spcBef>
                  <a:defRPr/>
                </a:pPr>
                <a:endParaRPr sz="2240">
                  <a:solidFill>
                    <a:prstClr val="black"/>
                  </a:solidFill>
                  <a:latin typeface="UTM Avo" panose="02040603050506020204" pitchFamily="18"/>
                </a:endParaRPr>
              </a:p>
            </p:txBody>
          </p:sp>
        </p:grpSp>
        <p:sp>
          <p:nvSpPr>
            <p:cNvPr id="4" name="TextBox 8">
              <a:extLst>
                <a:ext uri="{FF2B5EF4-FFF2-40B4-BE49-F238E27FC236}">
                  <a16:creationId xmlns:a16="http://schemas.microsoft.com/office/drawing/2014/main" id="{26E781AC-761F-E216-4A8C-5133AB7F151A}"/>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5" name="TextBox 11">
              <a:extLst>
                <a:ext uri="{FF2B5EF4-FFF2-40B4-BE49-F238E27FC236}">
                  <a16:creationId xmlns:a16="http://schemas.microsoft.com/office/drawing/2014/main" id="{55E89F1C-B15F-F5B3-80E0-1AD752CEFB18}"/>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6" name="TextBox 14">
              <a:extLst>
                <a:ext uri="{FF2B5EF4-FFF2-40B4-BE49-F238E27FC236}">
                  <a16:creationId xmlns:a16="http://schemas.microsoft.com/office/drawing/2014/main" id="{A7B32F37-6524-8A0C-2EE1-3BA3B775AD27}"/>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grpSp>
      <p:sp>
        <p:nvSpPr>
          <p:cNvPr id="9" name="Freeform 7">
            <a:extLst>
              <a:ext uri="{FF2B5EF4-FFF2-40B4-BE49-F238E27FC236}">
                <a16:creationId xmlns:a16="http://schemas.microsoft.com/office/drawing/2014/main" id="{ECDEA571-C667-05BF-F405-D725041AB11A}"/>
              </a:ext>
            </a:extLst>
          </p:cNvPr>
          <p:cNvSpPr/>
          <p:nvPr/>
        </p:nvSpPr>
        <p:spPr>
          <a:xfrm rot="10800000">
            <a:off x="8847707" y="2126101"/>
            <a:ext cx="673833" cy="1361279"/>
          </a:xfrm>
          <a:custGeom>
            <a:avLst/>
            <a:gdLst/>
            <a:ahLst/>
            <a:cxnLst/>
            <a:rect l="l" t="t" r="r" b="b"/>
            <a:pathLst>
              <a:path w="2199015" h="4442454">
                <a:moveTo>
                  <a:pt x="0" y="0"/>
                </a:moveTo>
                <a:lnTo>
                  <a:pt x="2199015" y="0"/>
                </a:lnTo>
                <a:lnTo>
                  <a:pt x="2199015" y="4442454"/>
                </a:lnTo>
                <a:lnTo>
                  <a:pt x="0" y="4442454"/>
                </a:lnTo>
                <a:lnTo>
                  <a:pt x="0" y="0"/>
                </a:lnTo>
                <a:close/>
              </a:path>
            </a:pathLst>
          </a:custGeom>
          <a:blipFill>
            <a:blip r:embed="rId3"/>
            <a:stretch>
              <a:fillRect/>
            </a:stretch>
          </a:blipFill>
        </p:spPr>
        <p:txBody>
          <a:bodyPr/>
          <a:lstStyle/>
          <a:p>
            <a:pPr defTabSz="767959">
              <a:defRPr/>
            </a:pPr>
            <a:endParaRPr lang="en-US" sz="2240" dirty="0">
              <a:solidFill>
                <a:prstClr val="black"/>
              </a:solidFill>
              <a:latin typeface="UTM Avo" panose="02040603050506020204" pitchFamily="18"/>
            </a:endParaRPr>
          </a:p>
        </p:txBody>
      </p:sp>
      <p:sp>
        <p:nvSpPr>
          <p:cNvPr id="10" name="Freeform 2">
            <a:extLst>
              <a:ext uri="{FF2B5EF4-FFF2-40B4-BE49-F238E27FC236}">
                <a16:creationId xmlns:a16="http://schemas.microsoft.com/office/drawing/2014/main" id="{92A1C64F-D18F-818D-6F40-D1087127E4D6}"/>
              </a:ext>
            </a:extLst>
          </p:cNvPr>
          <p:cNvSpPr/>
          <p:nvPr/>
        </p:nvSpPr>
        <p:spPr>
          <a:xfrm>
            <a:off x="264155" y="4006810"/>
            <a:ext cx="4185664" cy="2867179"/>
          </a:xfrm>
          <a:custGeom>
            <a:avLst/>
            <a:gdLst/>
            <a:ahLst/>
            <a:cxnLst/>
            <a:rect l="l" t="t" r="r" b="b"/>
            <a:pathLst>
              <a:path w="7088605" h="4855694">
                <a:moveTo>
                  <a:pt x="0" y="0"/>
                </a:moveTo>
                <a:lnTo>
                  <a:pt x="7088605" y="0"/>
                </a:lnTo>
                <a:lnTo>
                  <a:pt x="7088605" y="4855694"/>
                </a:lnTo>
                <a:lnTo>
                  <a:pt x="0" y="4855694"/>
                </a:lnTo>
                <a:lnTo>
                  <a:pt x="0" y="0"/>
                </a:lnTo>
                <a:close/>
              </a:path>
            </a:pathLst>
          </a:custGeom>
          <a:blipFill>
            <a:blip r:embed="rId4"/>
            <a:stretch>
              <a:fillRect/>
            </a:stretch>
          </a:blipFill>
        </p:spPr>
        <p:txBody>
          <a:bodyPr/>
          <a:lstStyle/>
          <a:p>
            <a:pPr defTabSz="767959">
              <a:defRPr/>
            </a:pPr>
            <a:endParaRPr lang="en-US" sz="2240">
              <a:solidFill>
                <a:prstClr val="black"/>
              </a:solidFill>
              <a:latin typeface="UTM Avo" panose="02040603050506020204" pitchFamily="18"/>
            </a:endParaRPr>
          </a:p>
        </p:txBody>
      </p:sp>
      <p:sp>
        <p:nvSpPr>
          <p:cNvPr id="11" name="Freeform 3">
            <a:extLst>
              <a:ext uri="{FF2B5EF4-FFF2-40B4-BE49-F238E27FC236}">
                <a16:creationId xmlns:a16="http://schemas.microsoft.com/office/drawing/2014/main" id="{FCD8CF46-5558-37E5-7734-68ECE3AD1254}"/>
              </a:ext>
            </a:extLst>
          </p:cNvPr>
          <p:cNvSpPr/>
          <p:nvPr/>
        </p:nvSpPr>
        <p:spPr>
          <a:xfrm>
            <a:off x="9875644" y="3615717"/>
            <a:ext cx="2052201" cy="3258272"/>
          </a:xfrm>
          <a:custGeom>
            <a:avLst/>
            <a:gdLst/>
            <a:ahLst/>
            <a:cxnLst/>
            <a:rect l="l" t="t" r="r" b="b"/>
            <a:pathLst>
              <a:path w="5183359" h="8229600">
                <a:moveTo>
                  <a:pt x="0" y="0"/>
                </a:moveTo>
                <a:lnTo>
                  <a:pt x="5183359" y="0"/>
                </a:lnTo>
                <a:lnTo>
                  <a:pt x="5183359" y="8229600"/>
                </a:lnTo>
                <a:lnTo>
                  <a:pt x="0" y="8229600"/>
                </a:lnTo>
                <a:lnTo>
                  <a:pt x="0" y="0"/>
                </a:lnTo>
                <a:close/>
              </a:path>
            </a:pathLst>
          </a:custGeom>
          <a:blipFill>
            <a:blip r:embed="rId5"/>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12" name="Rectangle 11">
            <a:extLst>
              <a:ext uri="{FF2B5EF4-FFF2-40B4-BE49-F238E27FC236}">
                <a16:creationId xmlns:a16="http://schemas.microsoft.com/office/drawing/2014/main" id="{07A558C7-3A8F-5644-1501-1DD391749A55}"/>
              </a:ext>
            </a:extLst>
          </p:cNvPr>
          <p:cNvSpPr/>
          <p:nvPr/>
        </p:nvSpPr>
        <p:spPr>
          <a:xfrm>
            <a:off x="2985996" y="2600383"/>
            <a:ext cx="6220005" cy="2466701"/>
          </a:xfrm>
          <a:prstGeom prst="rect">
            <a:avLst/>
          </a:prstGeom>
        </p:spPr>
        <p:txBody>
          <a:bodyPr wrap="square">
            <a:spAutoFit/>
          </a:bodyPr>
          <a:lstStyle/>
          <a:p>
            <a:pPr algn="ctr" defTabSz="767959">
              <a:lnSpc>
                <a:spcPct val="150000"/>
              </a:lnSpc>
              <a:defRPr/>
            </a:pPr>
            <a:r>
              <a:rPr lang="en-US" sz="5500" b="1" dirty="0">
                <a:solidFill>
                  <a:srgbClr val="C00000"/>
                </a:solidFill>
                <a:latin typeface="UTM Avo" panose="02040603050506020204" pitchFamily="18"/>
                <a:cs typeface="Times New Roman" panose="02020603050405020304" pitchFamily="18" charset="0"/>
              </a:rPr>
              <a:t>I. </a:t>
            </a:r>
            <a:r>
              <a:rPr lang="en-US" sz="5500" b="1" dirty="0" err="1">
                <a:solidFill>
                  <a:srgbClr val="C00000"/>
                </a:solidFill>
                <a:latin typeface="UTM Avo" panose="02040603050506020204" pitchFamily="18"/>
                <a:cs typeface="Times New Roman" panose="02020603050405020304" pitchFamily="18" charset="0"/>
              </a:rPr>
              <a:t>Kiến</a:t>
            </a:r>
            <a:r>
              <a:rPr lang="en-US" sz="5500" b="1" dirty="0">
                <a:solidFill>
                  <a:srgbClr val="C00000"/>
                </a:solidFill>
                <a:latin typeface="UTM Avo" panose="02040603050506020204" pitchFamily="18"/>
                <a:cs typeface="Times New Roman" panose="02020603050405020304" pitchFamily="18" charset="0"/>
              </a:rPr>
              <a:t> </a:t>
            </a:r>
            <a:r>
              <a:rPr lang="en-US" sz="5500" b="1" dirty="0" err="1">
                <a:solidFill>
                  <a:srgbClr val="C00000"/>
                </a:solidFill>
                <a:latin typeface="UTM Avo" panose="02040603050506020204" pitchFamily="18"/>
                <a:cs typeface="Times New Roman" panose="02020603050405020304" pitchFamily="18" charset="0"/>
              </a:rPr>
              <a:t>thức</a:t>
            </a:r>
            <a:r>
              <a:rPr lang="en-US" sz="5500" b="1" dirty="0">
                <a:solidFill>
                  <a:srgbClr val="C00000"/>
                </a:solidFill>
                <a:latin typeface="UTM Avo" panose="02040603050506020204" pitchFamily="18"/>
                <a:cs typeface="Times New Roman" panose="02020603050405020304" pitchFamily="18" charset="0"/>
              </a:rPr>
              <a:t> </a:t>
            </a:r>
          </a:p>
          <a:p>
            <a:pPr algn="ctr" defTabSz="767959">
              <a:lnSpc>
                <a:spcPct val="150000"/>
              </a:lnSpc>
              <a:defRPr/>
            </a:pPr>
            <a:r>
              <a:rPr lang="en-US" sz="5500" b="1" dirty="0" err="1">
                <a:solidFill>
                  <a:srgbClr val="C00000"/>
                </a:solidFill>
                <a:latin typeface="UTM Avo" panose="02040603050506020204" pitchFamily="18"/>
                <a:cs typeface="Times New Roman" panose="02020603050405020304" pitchFamily="18" charset="0"/>
              </a:rPr>
              <a:t>Ngữ</a:t>
            </a:r>
            <a:r>
              <a:rPr lang="en-US" sz="5500" b="1" dirty="0">
                <a:solidFill>
                  <a:srgbClr val="C00000"/>
                </a:solidFill>
                <a:latin typeface="UTM Avo" panose="02040603050506020204" pitchFamily="18"/>
                <a:cs typeface="Times New Roman" panose="02020603050405020304" pitchFamily="18" charset="0"/>
              </a:rPr>
              <a:t> </a:t>
            </a:r>
            <a:r>
              <a:rPr lang="en-US" sz="5500" b="1" dirty="0" err="1">
                <a:solidFill>
                  <a:srgbClr val="C00000"/>
                </a:solidFill>
                <a:latin typeface="UTM Avo" panose="02040603050506020204" pitchFamily="18"/>
                <a:cs typeface="Times New Roman" panose="02020603050405020304" pitchFamily="18" charset="0"/>
              </a:rPr>
              <a:t>văn</a:t>
            </a:r>
            <a:endParaRPr lang="vi-VN" sz="5500" b="1" dirty="0">
              <a:solidFill>
                <a:srgbClr val="C00000"/>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27B34C-7AF9-48FF-B4E6-92C929E727C8}"/>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9291928C-AFEF-69AC-ADCC-2A8D72D3E842}"/>
              </a:ext>
            </a:extLst>
          </p:cNvPr>
          <p:cNvSpPr/>
          <p:nvPr/>
        </p:nvSpPr>
        <p:spPr>
          <a:xfrm>
            <a:off x="1384937" y="2403402"/>
            <a:ext cx="9422126" cy="2651434"/>
          </a:xfrm>
          <a:custGeom>
            <a:avLst/>
            <a:gdLst/>
            <a:ahLst/>
            <a:cxnLst/>
            <a:rect l="l" t="t" r="r" b="b"/>
            <a:pathLst>
              <a:path w="3705215" h="812800">
                <a:moveTo>
                  <a:pt x="0" y="0"/>
                </a:moveTo>
                <a:lnTo>
                  <a:pt x="3705215" y="0"/>
                </a:lnTo>
                <a:lnTo>
                  <a:pt x="3705215" y="812800"/>
                </a:lnTo>
                <a:lnTo>
                  <a:pt x="0" y="812800"/>
                </a:lnTo>
                <a:close/>
              </a:path>
            </a:pathLst>
          </a:custGeom>
          <a:solidFill>
            <a:srgbClr val="F8F4EB"/>
          </a:solidFill>
          <a:ln w="19050">
            <a:solidFill>
              <a:schemeClr val="tx1"/>
            </a:solidFill>
          </a:ln>
        </p:spPr>
        <p:txBody>
          <a:bodyPr/>
          <a:lstStyle/>
          <a:p>
            <a:pPr defTabSz="767959">
              <a:defRPr/>
            </a:pPr>
            <a:endParaRPr lang="en-US" sz="1512">
              <a:solidFill>
                <a:prstClr val="black"/>
              </a:solidFill>
              <a:latin typeface="UTM Avo" panose="02040603050506020204" pitchFamily="18"/>
            </a:endParaRPr>
          </a:p>
        </p:txBody>
      </p:sp>
      <p:sp>
        <p:nvSpPr>
          <p:cNvPr id="3" name="Rectangle 2">
            <a:extLst>
              <a:ext uri="{FF2B5EF4-FFF2-40B4-BE49-F238E27FC236}">
                <a16:creationId xmlns:a16="http://schemas.microsoft.com/office/drawing/2014/main" id="{A8D4591D-F40D-99DF-0173-88F932DEC98A}"/>
              </a:ext>
            </a:extLst>
          </p:cNvPr>
          <p:cNvSpPr/>
          <p:nvPr/>
        </p:nvSpPr>
        <p:spPr>
          <a:xfrm>
            <a:off x="2332383" y="2905881"/>
            <a:ext cx="7527234" cy="1646476"/>
          </a:xfrm>
          <a:prstGeom prst="rect">
            <a:avLst/>
          </a:prstGeom>
        </p:spPr>
        <p:txBody>
          <a:bodyPr wrap="square">
            <a:spAutoFit/>
          </a:bodyPr>
          <a:lstStyle/>
          <a:p>
            <a:pPr algn="ctr" defTabSz="767959">
              <a:lnSpc>
                <a:spcPct val="150000"/>
              </a:lnSpc>
              <a:defRPr/>
            </a:pPr>
            <a:r>
              <a:rPr lang="en-US" sz="3600" b="1" dirty="0">
                <a:solidFill>
                  <a:schemeClr val="tx1">
                    <a:lumMod val="95000"/>
                    <a:lumOff val="5000"/>
                  </a:schemeClr>
                </a:solidFill>
                <a:latin typeface="UTM Avo" panose="02040603050506020204" pitchFamily="18"/>
                <a:cs typeface="Times New Roman" panose="02020603050405020304" pitchFamily="18" charset="0"/>
              </a:rPr>
              <a:t>1. </a:t>
            </a:r>
            <a:r>
              <a:rPr lang="en-US" sz="3600" b="1" dirty="0" err="1">
                <a:solidFill>
                  <a:schemeClr val="tx1">
                    <a:lumMod val="95000"/>
                    <a:lumOff val="5000"/>
                  </a:schemeClr>
                </a:solidFill>
                <a:latin typeface="UTM Avo" panose="02040603050506020204" pitchFamily="18"/>
                <a:cs typeface="Times New Roman" panose="02020603050405020304" pitchFamily="18" charset="0"/>
              </a:rPr>
              <a:t>Nội</a:t>
            </a:r>
            <a:r>
              <a:rPr lang="en-US" sz="3600" b="1" dirty="0">
                <a:solidFill>
                  <a:schemeClr val="tx1">
                    <a:lumMod val="95000"/>
                    <a:lumOff val="5000"/>
                  </a:schemeClr>
                </a:solidFill>
                <a:latin typeface="UTM Avo" panose="02040603050506020204" pitchFamily="18"/>
                <a:cs typeface="Times New Roman" panose="02020603050405020304" pitchFamily="18" charset="0"/>
              </a:rPr>
              <a:t> dung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và</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hình</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thức</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p>
          <a:p>
            <a:pPr algn="ctr" defTabSz="767959">
              <a:lnSpc>
                <a:spcPct val="150000"/>
              </a:lnSpc>
              <a:defRPr/>
            </a:pPr>
            <a:r>
              <a:rPr lang="en-US" sz="3600" b="1" dirty="0" err="1">
                <a:solidFill>
                  <a:schemeClr val="tx1">
                    <a:lumMod val="95000"/>
                    <a:lumOff val="5000"/>
                  </a:schemeClr>
                </a:solidFill>
                <a:latin typeface="UTM Avo" panose="02040603050506020204" pitchFamily="18"/>
                <a:cs typeface="Times New Roman" panose="02020603050405020304" pitchFamily="18" charset="0"/>
              </a:rPr>
              <a:t>của</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văn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bản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văn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học</a:t>
            </a:r>
            <a:endParaRPr lang="vi-VN" sz="3600" b="1" dirty="0">
              <a:solidFill>
                <a:schemeClr val="tx1">
                  <a:lumMod val="95000"/>
                  <a:lumOff val="5000"/>
                </a:schemeClr>
              </a:solidFill>
              <a:latin typeface="UTM Avo" panose="02040603050506020204" pitchFamily="18"/>
              <a:cs typeface="Times New Roman" panose="02020603050405020304" pitchFamily="18" charset="0"/>
            </a:endParaRPr>
          </a:p>
        </p:txBody>
      </p:sp>
      <p:sp>
        <p:nvSpPr>
          <p:cNvPr id="4" name="Freeform 3">
            <a:extLst>
              <a:ext uri="{FF2B5EF4-FFF2-40B4-BE49-F238E27FC236}">
                <a16:creationId xmlns:a16="http://schemas.microsoft.com/office/drawing/2014/main" id="{B542BC32-97CA-C180-923A-E960FA3AFEEA}"/>
              </a:ext>
            </a:extLst>
          </p:cNvPr>
          <p:cNvSpPr/>
          <p:nvPr/>
        </p:nvSpPr>
        <p:spPr>
          <a:xfrm>
            <a:off x="0" y="5434607"/>
            <a:ext cx="5554703" cy="1423393"/>
          </a:xfrm>
          <a:custGeom>
            <a:avLst/>
            <a:gdLst/>
            <a:ahLst/>
            <a:cxnLst/>
            <a:rect l="l" t="t" r="r" b="b"/>
            <a:pathLst>
              <a:path w="8617291" h="2208181">
                <a:moveTo>
                  <a:pt x="0" y="0"/>
                </a:moveTo>
                <a:lnTo>
                  <a:pt x="8617291" y="0"/>
                </a:lnTo>
                <a:lnTo>
                  <a:pt x="8617291" y="2208181"/>
                </a:lnTo>
                <a:lnTo>
                  <a:pt x="0" y="2208181"/>
                </a:lnTo>
                <a:lnTo>
                  <a:pt x="0" y="0"/>
                </a:lnTo>
                <a:close/>
              </a:path>
            </a:pathLst>
          </a:custGeom>
          <a:blipFill>
            <a:blip r:embed="rId3"/>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6" name="Freeform 6">
            <a:extLst>
              <a:ext uri="{FF2B5EF4-FFF2-40B4-BE49-F238E27FC236}">
                <a16:creationId xmlns:a16="http://schemas.microsoft.com/office/drawing/2014/main" id="{60D37103-D37F-4C8C-3CB4-23BD399DC742}"/>
              </a:ext>
            </a:extLst>
          </p:cNvPr>
          <p:cNvSpPr/>
          <p:nvPr/>
        </p:nvSpPr>
        <p:spPr>
          <a:xfrm>
            <a:off x="9217487" y="1419172"/>
            <a:ext cx="1284260" cy="2427128"/>
          </a:xfrm>
          <a:custGeom>
            <a:avLst/>
            <a:gdLst/>
            <a:ahLst/>
            <a:cxnLst/>
            <a:rect l="l" t="t" r="r" b="b"/>
            <a:pathLst>
              <a:path w="4186809" h="8229600">
                <a:moveTo>
                  <a:pt x="0" y="0"/>
                </a:moveTo>
                <a:lnTo>
                  <a:pt x="4186809" y="0"/>
                </a:lnTo>
                <a:lnTo>
                  <a:pt x="4186809" y="8229600"/>
                </a:lnTo>
                <a:lnTo>
                  <a:pt x="0" y="8229600"/>
                </a:lnTo>
                <a:lnTo>
                  <a:pt x="0" y="0"/>
                </a:lnTo>
                <a:close/>
              </a:path>
            </a:pathLst>
          </a:custGeom>
          <a:blipFill>
            <a:blip r:embed="rId4"/>
            <a:stretch>
              <a:fillRect/>
            </a:stretch>
          </a:blipFill>
        </p:spPr>
        <p:txBody>
          <a:bodyPr/>
          <a:lstStyle/>
          <a:p>
            <a:pPr defTabSz="767959">
              <a:defRPr/>
            </a:pPr>
            <a:endParaRPr lang="en-US" sz="1512">
              <a:solidFill>
                <a:prstClr val="black"/>
              </a:solidFill>
              <a:latin typeface="UTM Avo" panose="02040603050506020204" pitchFamily="18"/>
            </a:endParaRPr>
          </a:p>
        </p:txBody>
      </p:sp>
    </p:spTree>
    <p:extLst>
      <p:ext uri="{BB962C8B-B14F-4D97-AF65-F5344CB8AC3E}">
        <p14:creationId xmlns:p14="http://schemas.microsoft.com/office/powerpoint/2010/main" val="79784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7B83D3-7B01-1081-DA11-6A8ED6B439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7E4D92-6110-E3D7-CBCF-9A628DF4565C}"/>
              </a:ext>
            </a:extLst>
          </p:cNvPr>
          <p:cNvSpPr txBox="1"/>
          <p:nvPr/>
        </p:nvSpPr>
        <p:spPr>
          <a:xfrm>
            <a:off x="1358971" y="1934517"/>
            <a:ext cx="3054062" cy="514115"/>
          </a:xfrm>
          <a:prstGeom prst="rect">
            <a:avLst/>
          </a:prstGeom>
          <a:solidFill>
            <a:schemeClr val="accent4">
              <a:lumMod val="20000"/>
              <a:lumOff val="80000"/>
            </a:schemeClr>
          </a:solidFill>
        </p:spPr>
        <p:txBody>
          <a:bodyPr wrap="square" rtlCol="0">
            <a:spAutoFit/>
          </a:bodyPr>
          <a:lstStyle/>
          <a:p>
            <a:pPr algn="ctr"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Nội</a:t>
            </a:r>
            <a:r>
              <a:rPr lang="en-US" sz="2100" b="1" dirty="0">
                <a:solidFill>
                  <a:prstClr val="black"/>
                </a:solidFill>
                <a:latin typeface="UTM Avo" panose="02040603050506020204" pitchFamily="18"/>
                <a:cs typeface="Times New Roman" panose="02020603050405020304" pitchFamily="18" charset="0"/>
              </a:rPr>
              <a:t> dung</a:t>
            </a:r>
          </a:p>
        </p:txBody>
      </p:sp>
      <p:grpSp>
        <p:nvGrpSpPr>
          <p:cNvPr id="3" name="Group 2">
            <a:extLst>
              <a:ext uri="{FF2B5EF4-FFF2-40B4-BE49-F238E27FC236}">
                <a16:creationId xmlns:a16="http://schemas.microsoft.com/office/drawing/2014/main" id="{9F9876C6-2383-FFEF-1D0D-4AE62D25D54D}"/>
              </a:ext>
            </a:extLst>
          </p:cNvPr>
          <p:cNvGrpSpPr/>
          <p:nvPr/>
        </p:nvGrpSpPr>
        <p:grpSpPr>
          <a:xfrm>
            <a:off x="4637967" y="2064322"/>
            <a:ext cx="1790057" cy="4923044"/>
            <a:chOff x="4107455" y="768004"/>
            <a:chExt cx="2131489" cy="5862059"/>
          </a:xfrm>
        </p:grpSpPr>
        <p:grpSp>
          <p:nvGrpSpPr>
            <p:cNvPr id="4" name="Group 2">
              <a:extLst>
                <a:ext uri="{FF2B5EF4-FFF2-40B4-BE49-F238E27FC236}">
                  <a16:creationId xmlns:a16="http://schemas.microsoft.com/office/drawing/2014/main" id="{84F9C1D0-A8C1-3C9B-C275-5A3CDBFC3B5E}"/>
                </a:ext>
              </a:extLst>
            </p:cNvPr>
            <p:cNvGrpSpPr/>
            <p:nvPr/>
          </p:nvGrpSpPr>
          <p:grpSpPr>
            <a:xfrm>
              <a:off x="4107455" y="768004"/>
              <a:ext cx="2035463" cy="5862059"/>
              <a:chOff x="0" y="-1434634"/>
              <a:chExt cx="24387852" cy="13471183"/>
            </a:xfrm>
          </p:grpSpPr>
          <p:grpSp>
            <p:nvGrpSpPr>
              <p:cNvPr id="6" name="Group 3">
                <a:extLst>
                  <a:ext uri="{FF2B5EF4-FFF2-40B4-BE49-F238E27FC236}">
                    <a16:creationId xmlns:a16="http://schemas.microsoft.com/office/drawing/2014/main" id="{043767DF-5905-BA89-9CF3-37021935A3DE}"/>
                  </a:ext>
                </a:extLst>
              </p:cNvPr>
              <p:cNvGrpSpPr/>
              <p:nvPr/>
            </p:nvGrpSpPr>
            <p:grpSpPr>
              <a:xfrm>
                <a:off x="0" y="-1434634"/>
                <a:ext cx="24387852" cy="13471183"/>
                <a:chOff x="0" y="-279076"/>
                <a:chExt cx="4744112" cy="2620518"/>
              </a:xfrm>
            </p:grpSpPr>
            <p:sp>
              <p:nvSpPr>
                <p:cNvPr id="10" name="Freeform 4">
                  <a:extLst>
                    <a:ext uri="{FF2B5EF4-FFF2-40B4-BE49-F238E27FC236}">
                      <a16:creationId xmlns:a16="http://schemas.microsoft.com/office/drawing/2014/main" id="{78F7A97D-C891-F282-95C0-0C5350C930DC}"/>
                    </a:ext>
                  </a:extLst>
                </p:cNvPr>
                <p:cNvSpPr/>
                <p:nvPr/>
              </p:nvSpPr>
              <p:spPr>
                <a:xfrm>
                  <a:off x="2049214" y="-279076"/>
                  <a:ext cx="2694898" cy="2447772"/>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chemeClr val="accent4">
                    <a:lumMod val="20000"/>
                    <a:lumOff val="80000"/>
                  </a:schemeClr>
                </a:solidFill>
                <a:ln w="47625" cap="sq">
                  <a:solidFill>
                    <a:srgbClr val="000000"/>
                  </a:solidFill>
                  <a:prstDash val="solid"/>
                  <a:miter/>
                </a:ln>
              </p:spPr>
              <p:txBody>
                <a:bodyPr/>
                <a:lstStyle/>
                <a:p>
                  <a:pPr defTabSz="767959">
                    <a:lnSpc>
                      <a:spcPct val="150000"/>
                    </a:lnSpc>
                    <a:defRPr/>
                  </a:pPr>
                  <a:endParaRPr lang="en-US" sz="2100" dirty="0">
                    <a:solidFill>
                      <a:prstClr val="black"/>
                    </a:solidFill>
                    <a:latin typeface="UTM Avo" panose="02040603050506020204" pitchFamily="18"/>
                  </a:endParaRPr>
                </a:p>
              </p:txBody>
            </p:sp>
            <p:sp>
              <p:nvSpPr>
                <p:cNvPr id="11" name="TextBox 5">
                  <a:extLst>
                    <a:ext uri="{FF2B5EF4-FFF2-40B4-BE49-F238E27FC236}">
                      <a16:creationId xmlns:a16="http://schemas.microsoft.com/office/drawing/2014/main" id="{C57AEB00-9A10-556D-E480-4392E8FEF127}"/>
                    </a:ext>
                  </a:extLst>
                </p:cNvPr>
                <p:cNvSpPr txBox="1"/>
                <p:nvPr/>
              </p:nvSpPr>
              <p:spPr>
                <a:xfrm>
                  <a:off x="0" y="-38100"/>
                  <a:ext cx="4375300" cy="2379542"/>
                </a:xfrm>
                <a:prstGeom prst="rect">
                  <a:avLst/>
                </a:prstGeom>
              </p:spPr>
              <p:txBody>
                <a:bodyPr lIns="42663" tIns="42663" rIns="42663" bIns="42663" rtlCol="0" anchor="ctr"/>
                <a:lstStyle/>
                <a:p>
                  <a:pPr algn="ctr" defTabSz="767959">
                    <a:lnSpc>
                      <a:spcPct val="150000"/>
                    </a:lnSpc>
                    <a:spcBef>
                      <a:spcPct val="0"/>
                    </a:spcBef>
                    <a:defRPr/>
                  </a:pPr>
                  <a:endParaRPr sz="2100">
                    <a:solidFill>
                      <a:prstClr val="black"/>
                    </a:solidFill>
                    <a:latin typeface="UTM Avo" panose="02040603050506020204" pitchFamily="18"/>
                  </a:endParaRPr>
                </a:p>
              </p:txBody>
            </p:sp>
          </p:grpSp>
          <p:sp>
            <p:nvSpPr>
              <p:cNvPr id="7" name="TextBox 8">
                <a:extLst>
                  <a:ext uri="{FF2B5EF4-FFF2-40B4-BE49-F238E27FC236}">
                    <a16:creationId xmlns:a16="http://schemas.microsoft.com/office/drawing/2014/main" id="{CEEEDF73-02FB-7AC3-D910-9B008AA0652C}"/>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sp>
            <p:nvSpPr>
              <p:cNvPr id="8" name="TextBox 11">
                <a:extLst>
                  <a:ext uri="{FF2B5EF4-FFF2-40B4-BE49-F238E27FC236}">
                    <a16:creationId xmlns:a16="http://schemas.microsoft.com/office/drawing/2014/main" id="{5DB334AB-A7CD-8A4B-BA53-F9BF3F2AE310}"/>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sp>
            <p:nvSpPr>
              <p:cNvPr id="9" name="TextBox 14">
                <a:extLst>
                  <a:ext uri="{FF2B5EF4-FFF2-40B4-BE49-F238E27FC236}">
                    <a16:creationId xmlns:a16="http://schemas.microsoft.com/office/drawing/2014/main" id="{A156E051-5AB4-2FAF-BE84-554CDB565635}"/>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grpSp>
        <p:sp>
          <p:nvSpPr>
            <p:cNvPr id="5" name="TextBox 4">
              <a:extLst>
                <a:ext uri="{FF2B5EF4-FFF2-40B4-BE49-F238E27FC236}">
                  <a16:creationId xmlns:a16="http://schemas.microsoft.com/office/drawing/2014/main" id="{B9427E8E-268A-9294-FF18-F131E55CF12C}"/>
                </a:ext>
              </a:extLst>
            </p:cNvPr>
            <p:cNvSpPr txBox="1"/>
            <p:nvPr/>
          </p:nvSpPr>
          <p:spPr>
            <a:xfrm>
              <a:off x="4890644" y="2032553"/>
              <a:ext cx="1348300" cy="2343801"/>
            </a:xfrm>
            <a:prstGeom prst="rect">
              <a:avLst/>
            </a:prstGeom>
            <a:noFill/>
          </p:spPr>
          <p:txBody>
            <a:bodyPr wrap="square" rtlCol="0">
              <a:spAutoFit/>
            </a:bodyPr>
            <a:lstStyle/>
            <a:p>
              <a:pPr algn="ctr"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Văn</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bản</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văn</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học</a:t>
              </a:r>
              <a:endParaRPr lang="vi-VN" sz="2100" b="1" dirty="0">
                <a:solidFill>
                  <a:prstClr val="black"/>
                </a:solidFill>
                <a:latin typeface="UTM Avo" panose="02040603050506020204" pitchFamily="18"/>
                <a:cs typeface="Times New Roman" panose="02020603050405020304" pitchFamily="18" charset="0"/>
              </a:endParaRPr>
            </a:p>
          </p:txBody>
        </p:sp>
      </p:grpSp>
      <p:sp>
        <p:nvSpPr>
          <p:cNvPr id="12" name="TextBox 11">
            <a:extLst>
              <a:ext uri="{FF2B5EF4-FFF2-40B4-BE49-F238E27FC236}">
                <a16:creationId xmlns:a16="http://schemas.microsoft.com/office/drawing/2014/main" id="{AEDE9FC8-FF07-1F83-E25B-5DB7A1368D43}"/>
              </a:ext>
            </a:extLst>
          </p:cNvPr>
          <p:cNvSpPr txBox="1"/>
          <p:nvPr/>
        </p:nvSpPr>
        <p:spPr>
          <a:xfrm>
            <a:off x="7778969" y="1934516"/>
            <a:ext cx="3054062" cy="514115"/>
          </a:xfrm>
          <a:prstGeom prst="rect">
            <a:avLst/>
          </a:prstGeom>
          <a:solidFill>
            <a:schemeClr val="accent4">
              <a:lumMod val="20000"/>
              <a:lumOff val="80000"/>
            </a:schemeClr>
          </a:solidFill>
        </p:spPr>
        <p:txBody>
          <a:bodyPr wrap="square" rtlCol="0">
            <a:spAutoFit/>
          </a:bodyPr>
          <a:lstStyle/>
          <a:p>
            <a:pPr algn="ctr"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Hình</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thức</a:t>
            </a:r>
            <a:endParaRPr lang="en-US" sz="2100" b="1" dirty="0">
              <a:solidFill>
                <a:prstClr val="black"/>
              </a:solidFill>
              <a:latin typeface="UTM Avo" panose="02040603050506020204" pitchFamily="18"/>
              <a:cs typeface="Times New Roman" panose="02020603050405020304" pitchFamily="18" charset="0"/>
            </a:endParaRPr>
          </a:p>
        </p:txBody>
      </p:sp>
      <p:sp>
        <p:nvSpPr>
          <p:cNvPr id="13" name="AutoShape 26">
            <a:extLst>
              <a:ext uri="{FF2B5EF4-FFF2-40B4-BE49-F238E27FC236}">
                <a16:creationId xmlns:a16="http://schemas.microsoft.com/office/drawing/2014/main" id="{40D3A896-5DD3-106C-2613-BB5DD06E7C74}"/>
              </a:ext>
            </a:extLst>
          </p:cNvPr>
          <p:cNvSpPr/>
          <p:nvPr/>
        </p:nvSpPr>
        <p:spPr>
          <a:xfrm>
            <a:off x="4748525" y="2064319"/>
            <a:ext cx="602070" cy="0"/>
          </a:xfrm>
          <a:prstGeom prst="line">
            <a:avLst/>
          </a:prstGeom>
          <a:ln w="38100" cap="flat">
            <a:solidFill>
              <a:srgbClr val="A6A6A6"/>
            </a:solidFill>
            <a:prstDash val="sysDash"/>
            <a:headEnd type="oval" w="lg" len="lg"/>
            <a:tailEnd type="none" w="sm" len="sm"/>
          </a:ln>
        </p:spPr>
        <p:txBody>
          <a:bodyPr/>
          <a:lstStyle/>
          <a:p>
            <a:pPr defTabSz="767959">
              <a:lnSpc>
                <a:spcPct val="150000"/>
              </a:lnSpc>
              <a:defRPr/>
            </a:pPr>
            <a:endParaRPr lang="en-US" sz="2100">
              <a:solidFill>
                <a:prstClr val="black"/>
              </a:solidFill>
              <a:latin typeface="UTM Avo" panose="02040603050506020204" pitchFamily="18"/>
            </a:endParaRPr>
          </a:p>
        </p:txBody>
      </p:sp>
      <p:sp>
        <p:nvSpPr>
          <p:cNvPr id="14" name="AutoShape 27">
            <a:extLst>
              <a:ext uri="{FF2B5EF4-FFF2-40B4-BE49-F238E27FC236}">
                <a16:creationId xmlns:a16="http://schemas.microsoft.com/office/drawing/2014/main" id="{E7ACB3EC-35F9-ECB0-545F-659A26DDD5D3}"/>
              </a:ext>
            </a:extLst>
          </p:cNvPr>
          <p:cNvSpPr/>
          <p:nvPr/>
        </p:nvSpPr>
        <p:spPr>
          <a:xfrm flipH="1">
            <a:off x="6360768" y="2064319"/>
            <a:ext cx="597399" cy="0"/>
          </a:xfrm>
          <a:prstGeom prst="line">
            <a:avLst/>
          </a:prstGeom>
          <a:ln w="38100" cap="flat">
            <a:solidFill>
              <a:srgbClr val="A6A6A6"/>
            </a:solidFill>
            <a:prstDash val="sysDash"/>
            <a:headEnd type="oval" w="lg" len="lg"/>
            <a:tailEnd type="none" w="sm" len="sm"/>
          </a:ln>
        </p:spPr>
        <p:txBody>
          <a:bodyPr/>
          <a:lstStyle/>
          <a:p>
            <a:pPr defTabSz="767959">
              <a:lnSpc>
                <a:spcPct val="150000"/>
              </a:lnSpc>
              <a:defRPr/>
            </a:pPr>
            <a:endParaRPr lang="en-US" sz="2100">
              <a:solidFill>
                <a:prstClr val="black"/>
              </a:solidFill>
              <a:latin typeface="UTM Avo" panose="02040603050506020204" pitchFamily="18"/>
            </a:endParaRPr>
          </a:p>
        </p:txBody>
      </p:sp>
      <p:sp>
        <p:nvSpPr>
          <p:cNvPr id="15" name="TextBox 14">
            <a:extLst>
              <a:ext uri="{FF2B5EF4-FFF2-40B4-BE49-F238E27FC236}">
                <a16:creationId xmlns:a16="http://schemas.microsoft.com/office/drawing/2014/main" id="{982DE911-494B-10DD-DD05-0AF13C24A651}"/>
              </a:ext>
            </a:extLst>
          </p:cNvPr>
          <p:cNvSpPr txBox="1"/>
          <p:nvPr/>
        </p:nvSpPr>
        <p:spPr>
          <a:xfrm>
            <a:off x="331306" y="2517032"/>
            <a:ext cx="4766616" cy="1878078"/>
          </a:xfrm>
          <a:prstGeom prst="rect">
            <a:avLst/>
          </a:prstGeom>
          <a:noFill/>
        </p:spPr>
        <p:txBody>
          <a:bodyPr wrap="square" rtlCol="0">
            <a:spAutoFit/>
          </a:bodyPr>
          <a:lstStyle/>
          <a:p>
            <a:pPr algn="just" defTabSz="767959">
              <a:lnSpc>
                <a:spcPct val="150000"/>
              </a:lnSpc>
              <a:defRPr/>
            </a:pPr>
            <a:r>
              <a:rPr lang="en-US" sz="2000" b="1" dirty="0" err="1">
                <a:solidFill>
                  <a:prstClr val="black"/>
                </a:solidFill>
                <a:latin typeface="UTM Avo" panose="02040603050506020204" pitchFamily="18"/>
                <a:cs typeface="Times New Roman" panose="02020603050405020304" pitchFamily="18" charset="0"/>
              </a:rPr>
              <a:t>Hiện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thực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cuộc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sống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được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miêu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tả</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phản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ánh</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trong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văn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bản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từ</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cách</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nhìn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nhận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suy</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nghĩ</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và</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lựa</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chọn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của</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tác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giả</a:t>
            </a:r>
            <a:r>
              <a:rPr lang="en-US" sz="2000" b="1" dirty="0">
                <a:solidFill>
                  <a:prstClr val="black"/>
                </a:solidFill>
                <a:latin typeface="UTM Avo" panose="02040603050506020204" pitchFamily="18"/>
                <a:cs typeface="Times New Roman" panose="02020603050405020304" pitchFamily="18" charset="0"/>
              </a:rPr>
              <a:t>.</a:t>
            </a:r>
            <a:endParaRPr lang="en-US" sz="2000" dirty="0">
              <a:solidFill>
                <a:prstClr val="black"/>
              </a:solidFill>
              <a:latin typeface="UTM Avo" panose="02040603050506020204" pitchFamily="18"/>
              <a:cs typeface="Times New Roman" panose="02020603050405020304" pitchFamily="18" charset="0"/>
            </a:endParaRPr>
          </a:p>
        </p:txBody>
      </p:sp>
      <p:sp>
        <p:nvSpPr>
          <p:cNvPr id="16" name="TextBox 15">
            <a:extLst>
              <a:ext uri="{FF2B5EF4-FFF2-40B4-BE49-F238E27FC236}">
                <a16:creationId xmlns:a16="http://schemas.microsoft.com/office/drawing/2014/main" id="{2E6E18D3-7367-C861-751A-19EA3BA849AC}"/>
              </a:ext>
            </a:extLst>
          </p:cNvPr>
          <p:cNvSpPr txBox="1"/>
          <p:nvPr/>
        </p:nvSpPr>
        <p:spPr>
          <a:xfrm>
            <a:off x="286472" y="4467512"/>
            <a:ext cx="3791197" cy="1873590"/>
          </a:xfrm>
          <a:prstGeom prst="rect">
            <a:avLst/>
          </a:prstGeom>
          <a:noFill/>
        </p:spPr>
        <p:txBody>
          <a:bodyPr wrap="square" rtlCol="0">
            <a:spAutoFit/>
          </a:bodyPr>
          <a:lstStyle/>
          <a:p>
            <a:pPr algn="just" defTabSz="767959">
              <a:lnSpc>
                <a:spcPct val="150000"/>
              </a:lnSpc>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Đề</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tài</a:t>
            </a:r>
            <a:r>
              <a:rPr lang="en-US" sz="20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Chủ</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đề</a:t>
            </a:r>
            <a:r>
              <a:rPr lang="en-US" sz="20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000" dirty="0">
                <a:solidFill>
                  <a:prstClr val="black"/>
                </a:solidFill>
                <a:latin typeface="UTM Avo" panose="02040603050506020204" pitchFamily="18"/>
                <a:cs typeface="Times New Roman" panose="02020603050405020304" pitchFamily="18" charset="0"/>
              </a:rPr>
              <a:t>+ </a:t>
            </a:r>
            <a:r>
              <a:rPr lang="vi-VN" sz="2000" dirty="0">
                <a:solidFill>
                  <a:prstClr val="black"/>
                </a:solidFill>
                <a:latin typeface="UTM Avo" panose="02040603050506020204" pitchFamily="18"/>
                <a:cs typeface="Times New Roman" panose="02020603050405020304" pitchFamily="18" charset="0"/>
              </a:rPr>
              <a:t>Tư</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tưởng</a:t>
            </a:r>
            <a:r>
              <a:rPr lang="en-US" sz="20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Cảm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hứng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chủ</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đạo</a:t>
            </a:r>
            <a:r>
              <a:rPr lang="en-US" sz="2000" dirty="0">
                <a:solidFill>
                  <a:prstClr val="black"/>
                </a:solidFill>
                <a:latin typeface="UTM Avo" panose="02040603050506020204" pitchFamily="18"/>
                <a:cs typeface="Times New Roman" panose="02020603050405020304" pitchFamily="18" charset="0"/>
              </a:rPr>
              <a:t>.</a:t>
            </a:r>
          </a:p>
        </p:txBody>
      </p:sp>
      <p:sp>
        <p:nvSpPr>
          <p:cNvPr id="17" name="TextBox 16">
            <a:extLst>
              <a:ext uri="{FF2B5EF4-FFF2-40B4-BE49-F238E27FC236}">
                <a16:creationId xmlns:a16="http://schemas.microsoft.com/office/drawing/2014/main" id="{38D9B27A-23A5-D6BE-BAB0-479752CEB85F}"/>
              </a:ext>
            </a:extLst>
          </p:cNvPr>
          <p:cNvSpPr txBox="1"/>
          <p:nvPr/>
        </p:nvSpPr>
        <p:spPr>
          <a:xfrm>
            <a:off x="6723287" y="2449502"/>
            <a:ext cx="5137408" cy="1878078"/>
          </a:xfrm>
          <a:prstGeom prst="rect">
            <a:avLst/>
          </a:prstGeom>
          <a:noFill/>
        </p:spPr>
        <p:txBody>
          <a:bodyPr wrap="square" rtlCol="0">
            <a:spAutoFit/>
          </a:bodyPr>
          <a:lstStyle/>
          <a:p>
            <a:pPr algn="just" defTabSz="767959">
              <a:lnSpc>
                <a:spcPct val="150000"/>
              </a:lnSpc>
              <a:defRPr/>
            </a:pPr>
            <a:r>
              <a:rPr lang="en-US" sz="2000" b="1" dirty="0" err="1">
                <a:solidFill>
                  <a:prstClr val="black"/>
                </a:solidFill>
                <a:latin typeface="UTM Avo" panose="02040603050506020204" pitchFamily="18"/>
                <a:cs typeface="Times New Roman" panose="02020603050405020304" pitchFamily="18" charset="0"/>
              </a:rPr>
              <a:t>Được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thể</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hiện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bằng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ngôn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từ</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nghệ</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thuật</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thông</a:t>
            </a:r>
            <a:r>
              <a:rPr lang="en-US" sz="2000" b="1" dirty="0">
                <a:solidFill>
                  <a:prstClr val="black"/>
                </a:solidFill>
                <a:latin typeface="UTM Avo" panose="02040603050506020204" pitchFamily="18"/>
                <a:cs typeface="Times New Roman" panose="02020603050405020304" pitchFamily="18" charset="0"/>
              </a:rPr>
              <a:t> qua </a:t>
            </a:r>
            <a:r>
              <a:rPr lang="en-US" sz="2000" b="1" dirty="0" err="1">
                <a:solidFill>
                  <a:prstClr val="black"/>
                </a:solidFill>
                <a:latin typeface="UTM Avo" panose="02040603050506020204" pitchFamily="18"/>
                <a:cs typeface="Times New Roman" panose="02020603050405020304" pitchFamily="18" charset="0"/>
              </a:rPr>
              <a:t>nhiều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yếu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tố</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gắn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với</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đặc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điểm</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mỗi</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thể</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loại</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và</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kiểu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văn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bản</a:t>
            </a:r>
            <a:r>
              <a:rPr lang="en-US" sz="2000" b="1" dirty="0">
                <a:solidFill>
                  <a:prstClr val="black"/>
                </a:solidFill>
                <a:latin typeface="UTM Avo" panose="02040603050506020204" pitchFamily="18"/>
                <a:cs typeface="Times New Roman" panose="02020603050405020304" pitchFamily="18" charset="0"/>
              </a:rPr>
              <a:t>.</a:t>
            </a:r>
            <a:endParaRPr lang="en-US" sz="2000" dirty="0">
              <a:solidFill>
                <a:prstClr val="black"/>
              </a:solidFill>
              <a:latin typeface="UTM Avo" panose="02040603050506020204" pitchFamily="18"/>
              <a:cs typeface="Times New Roman" panose="02020603050405020304" pitchFamily="18" charset="0"/>
            </a:endParaRPr>
          </a:p>
        </p:txBody>
      </p:sp>
      <p:sp>
        <p:nvSpPr>
          <p:cNvPr id="18" name="TextBox 17">
            <a:extLst>
              <a:ext uri="{FF2B5EF4-FFF2-40B4-BE49-F238E27FC236}">
                <a16:creationId xmlns:a16="http://schemas.microsoft.com/office/drawing/2014/main" id="{1F328698-6970-B563-3A86-A02F7522869E}"/>
              </a:ext>
            </a:extLst>
          </p:cNvPr>
          <p:cNvSpPr txBox="1"/>
          <p:nvPr/>
        </p:nvSpPr>
        <p:spPr>
          <a:xfrm>
            <a:off x="6723287" y="4327580"/>
            <a:ext cx="5137408" cy="2335255"/>
          </a:xfrm>
          <a:prstGeom prst="rect">
            <a:avLst/>
          </a:prstGeom>
          <a:noFill/>
        </p:spPr>
        <p:txBody>
          <a:bodyPr wrap="square" rtlCol="0">
            <a:spAutoFit/>
          </a:bodyPr>
          <a:lstStyle/>
          <a:p>
            <a:pPr algn="just" defTabSz="767959">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Yếu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tố</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chung</a:t>
            </a:r>
            <a:r>
              <a:rPr lang="en-US" sz="2000" b="1" dirty="0">
                <a:solidFill>
                  <a:prstClr val="black"/>
                </a:solidFill>
                <a:latin typeface="UTM Avo" panose="02040603050506020204" pitchFamily="18"/>
                <a:cs typeface="Times New Roman" panose="02020603050405020304" pitchFamily="18" charset="0"/>
              </a:rPr>
              <a: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ngôn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từ</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hình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ảnh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nhịp</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điệu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bối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cảnh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nhân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vật</a:t>
            </a:r>
            <a:r>
              <a:rPr lang="en-US" sz="2000" dirty="0">
                <a:solidFill>
                  <a:prstClr val="black"/>
                </a:solidFill>
                <a:latin typeface="UTM Avo" panose="02040603050506020204" pitchFamily="18"/>
                <a:cs typeface="Times New Roman" panose="02020603050405020304" pitchFamily="18" charset="0"/>
              </a:rPr>
              <a:t>, chi </a:t>
            </a:r>
            <a:r>
              <a:rPr lang="en-US" sz="2000" dirty="0" err="1">
                <a:solidFill>
                  <a:prstClr val="black"/>
                </a:solidFill>
                <a:latin typeface="UTM Avo" panose="02040603050506020204" pitchFamily="18"/>
                <a:cs typeface="Times New Roman" panose="02020603050405020304" pitchFamily="18" charset="0"/>
              </a:rPr>
              <a:t>tiết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bút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pháp</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miêu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tảm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điểm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nhìn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trần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thuật</a:t>
            </a:r>
            <a:r>
              <a:rPr lang="en-US" sz="20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Yếu</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tố</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đặc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trưng</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cái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tôi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chủ</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thể</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trữ</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tình</a:t>
            </a:r>
            <a:r>
              <a:rPr lang="en-US" sz="2000" dirty="0">
                <a:solidFill>
                  <a:prstClr val="black"/>
                </a:solidFill>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362493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xEl>
                                              <p:pRg st="0" end="0"/>
                                            </p:txEl>
                                          </p:spTgt>
                                        </p:tgtEl>
                                        <p:attrNameLst>
                                          <p:attrName>style.visibility</p:attrName>
                                        </p:attrNameLst>
                                      </p:cBhvr>
                                      <p:to>
                                        <p:strVal val="visible"/>
                                      </p:to>
                                    </p:set>
                                    <p:animEffect transition="in" filter="fade">
                                      <p:cBhvr>
                                        <p:cTn id="22" dur="500"/>
                                        <p:tgtEl>
                                          <p:spTgt spid="18">
                                            <p:txEl>
                                              <p:pRg st="0" end="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xEl>
                                              <p:pRg st="1" end="1"/>
                                            </p:txEl>
                                          </p:spTgt>
                                        </p:tgtEl>
                                        <p:attrNameLst>
                                          <p:attrName>style.visibility</p:attrName>
                                        </p:attrNameLst>
                                      </p:cBhvr>
                                      <p:to>
                                        <p:strVal val="visible"/>
                                      </p:to>
                                    </p:set>
                                    <p:animEffect transition="in" filter="fade">
                                      <p:cBhvr>
                                        <p:cTn id="25"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F7ADBB-3767-5BA0-FD64-4F2C62A7903C}"/>
            </a:ext>
          </a:extLst>
        </p:cNvPr>
        <p:cNvGrpSpPr/>
        <p:nvPr/>
      </p:nvGrpSpPr>
      <p:grpSpPr>
        <a:xfrm>
          <a:off x="0" y="0"/>
          <a:ext cx="0" cy="0"/>
          <a:chOff x="0" y="0"/>
          <a:chExt cx="0" cy="0"/>
        </a:xfrm>
      </p:grpSpPr>
      <p:sp>
        <p:nvSpPr>
          <p:cNvPr id="9" name="Freeform 3">
            <a:extLst>
              <a:ext uri="{FF2B5EF4-FFF2-40B4-BE49-F238E27FC236}">
                <a16:creationId xmlns:a16="http://schemas.microsoft.com/office/drawing/2014/main" id="{570D6537-13D0-3031-9E26-1100826440F1}"/>
              </a:ext>
            </a:extLst>
          </p:cNvPr>
          <p:cNvSpPr/>
          <p:nvPr/>
        </p:nvSpPr>
        <p:spPr>
          <a:xfrm>
            <a:off x="1384937" y="2403402"/>
            <a:ext cx="9422126" cy="2651434"/>
          </a:xfrm>
          <a:custGeom>
            <a:avLst/>
            <a:gdLst/>
            <a:ahLst/>
            <a:cxnLst/>
            <a:rect l="l" t="t" r="r" b="b"/>
            <a:pathLst>
              <a:path w="3705215" h="812800">
                <a:moveTo>
                  <a:pt x="0" y="0"/>
                </a:moveTo>
                <a:lnTo>
                  <a:pt x="3705215" y="0"/>
                </a:lnTo>
                <a:lnTo>
                  <a:pt x="3705215" y="812800"/>
                </a:lnTo>
                <a:lnTo>
                  <a:pt x="0" y="812800"/>
                </a:lnTo>
                <a:close/>
              </a:path>
            </a:pathLst>
          </a:custGeom>
          <a:solidFill>
            <a:srgbClr val="F8F4EB"/>
          </a:solidFill>
          <a:ln w="19050">
            <a:solidFill>
              <a:schemeClr val="tx1"/>
            </a:solidFill>
          </a:ln>
        </p:spPr>
        <p:txBody>
          <a:bodyPr/>
          <a:lstStyle/>
          <a:p>
            <a:pPr defTabSz="767959">
              <a:defRPr/>
            </a:pPr>
            <a:endParaRPr lang="en-US" sz="1512">
              <a:solidFill>
                <a:prstClr val="black"/>
              </a:solidFill>
              <a:latin typeface="UTM Avo" panose="02040603050506020204" pitchFamily="18"/>
            </a:endParaRPr>
          </a:p>
        </p:txBody>
      </p:sp>
      <p:sp>
        <p:nvSpPr>
          <p:cNvPr id="10" name="Rectangle 9">
            <a:extLst>
              <a:ext uri="{FF2B5EF4-FFF2-40B4-BE49-F238E27FC236}">
                <a16:creationId xmlns:a16="http://schemas.microsoft.com/office/drawing/2014/main" id="{CE91CF35-B9E5-70EA-8FDB-88B89555B83C}"/>
              </a:ext>
            </a:extLst>
          </p:cNvPr>
          <p:cNvSpPr/>
          <p:nvPr/>
        </p:nvSpPr>
        <p:spPr>
          <a:xfrm>
            <a:off x="1557213" y="2905881"/>
            <a:ext cx="8680091" cy="1646476"/>
          </a:xfrm>
          <a:prstGeom prst="rect">
            <a:avLst/>
          </a:prstGeom>
        </p:spPr>
        <p:txBody>
          <a:bodyPr wrap="square">
            <a:spAutoFit/>
          </a:bodyPr>
          <a:lstStyle/>
          <a:p>
            <a:pPr algn="ctr" defTabSz="767959">
              <a:lnSpc>
                <a:spcPct val="150000"/>
              </a:lnSpc>
              <a:defRPr/>
            </a:pPr>
            <a:r>
              <a:rPr lang="en-US" sz="3600" b="1" dirty="0">
                <a:solidFill>
                  <a:schemeClr val="tx1">
                    <a:lumMod val="95000"/>
                    <a:lumOff val="5000"/>
                  </a:schemeClr>
                </a:solidFill>
                <a:latin typeface="UTM Avo" panose="02040603050506020204" pitchFamily="18"/>
                <a:cs typeface="Times New Roman" panose="02020603050405020304" pitchFamily="18" charset="0"/>
              </a:rPr>
              <a:t>2. </a:t>
            </a:r>
            <a:r>
              <a:rPr lang="en-US" sz="3600" b="1" dirty="0" err="1">
                <a:solidFill>
                  <a:schemeClr val="tx1">
                    <a:lumMod val="95000"/>
                    <a:lumOff val="5000"/>
                  </a:schemeClr>
                </a:solidFill>
                <a:latin typeface="UTM Avo" panose="02040603050506020204" pitchFamily="18"/>
                <a:cs typeface="Times New Roman" panose="02020603050405020304" pitchFamily="18" charset="0"/>
              </a:rPr>
              <a:t>Người</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đọc</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và</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bối</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cảnh</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tiếp</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nhận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trong</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đọc</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hiểu</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văn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bản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văn</a:t>
            </a:r>
            <a:r>
              <a:rPr lang="en-US" sz="3600" b="1" dirty="0">
                <a:solidFill>
                  <a:schemeClr val="tx1">
                    <a:lumMod val="95000"/>
                    <a:lumOff val="5000"/>
                  </a:schemeClr>
                </a:solidFill>
                <a:latin typeface="UTM Avo" panose="02040603050506020204" pitchFamily="18"/>
                <a:cs typeface="Times New Roman" panose="02020603050405020304" pitchFamily="18" charset="0"/>
              </a:rPr>
              <a:t> </a:t>
            </a:r>
            <a:r>
              <a:rPr lang="en-US" sz="3600" b="1" dirty="0" err="1">
                <a:solidFill>
                  <a:schemeClr val="tx1">
                    <a:lumMod val="95000"/>
                    <a:lumOff val="5000"/>
                  </a:schemeClr>
                </a:solidFill>
                <a:latin typeface="UTM Avo" panose="02040603050506020204" pitchFamily="18"/>
                <a:cs typeface="Times New Roman" panose="02020603050405020304" pitchFamily="18" charset="0"/>
              </a:rPr>
              <a:t>học</a:t>
            </a:r>
            <a:endParaRPr lang="vi-VN" sz="3600" b="1" dirty="0">
              <a:solidFill>
                <a:schemeClr val="tx1">
                  <a:lumMod val="95000"/>
                  <a:lumOff val="5000"/>
                </a:schemeClr>
              </a:solidFill>
              <a:latin typeface="UTM Avo" panose="02040603050506020204" pitchFamily="18"/>
              <a:cs typeface="Times New Roman" panose="02020603050405020304" pitchFamily="18" charset="0"/>
            </a:endParaRPr>
          </a:p>
        </p:txBody>
      </p:sp>
      <p:sp>
        <p:nvSpPr>
          <p:cNvPr id="12" name="Freeform 6">
            <a:extLst>
              <a:ext uri="{FF2B5EF4-FFF2-40B4-BE49-F238E27FC236}">
                <a16:creationId xmlns:a16="http://schemas.microsoft.com/office/drawing/2014/main" id="{1B7AD6B7-69B6-FB12-8839-98386BEC798B}"/>
              </a:ext>
            </a:extLst>
          </p:cNvPr>
          <p:cNvSpPr/>
          <p:nvPr/>
        </p:nvSpPr>
        <p:spPr>
          <a:xfrm>
            <a:off x="9350527" y="1432425"/>
            <a:ext cx="1284260" cy="2427128"/>
          </a:xfrm>
          <a:custGeom>
            <a:avLst/>
            <a:gdLst/>
            <a:ahLst/>
            <a:cxnLst/>
            <a:rect l="l" t="t" r="r" b="b"/>
            <a:pathLst>
              <a:path w="4186809" h="8229600">
                <a:moveTo>
                  <a:pt x="0" y="0"/>
                </a:moveTo>
                <a:lnTo>
                  <a:pt x="4186809" y="0"/>
                </a:lnTo>
                <a:lnTo>
                  <a:pt x="4186809" y="8229600"/>
                </a:lnTo>
                <a:lnTo>
                  <a:pt x="0" y="8229600"/>
                </a:lnTo>
                <a:lnTo>
                  <a:pt x="0" y="0"/>
                </a:lnTo>
                <a:close/>
              </a:path>
            </a:pathLst>
          </a:custGeom>
          <a:blipFill>
            <a:blip r:embed="rId3"/>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14" name="Freeform 13">
            <a:extLst>
              <a:ext uri="{FF2B5EF4-FFF2-40B4-BE49-F238E27FC236}">
                <a16:creationId xmlns:a16="http://schemas.microsoft.com/office/drawing/2014/main" id="{49F3006E-19BF-C79C-2DE3-DBD8D91CBA5E}"/>
              </a:ext>
            </a:extLst>
          </p:cNvPr>
          <p:cNvSpPr/>
          <p:nvPr/>
        </p:nvSpPr>
        <p:spPr>
          <a:xfrm>
            <a:off x="0" y="5434607"/>
            <a:ext cx="5554703" cy="1423393"/>
          </a:xfrm>
          <a:custGeom>
            <a:avLst/>
            <a:gdLst/>
            <a:ahLst/>
            <a:cxnLst/>
            <a:rect l="l" t="t" r="r" b="b"/>
            <a:pathLst>
              <a:path w="8617291" h="2208181">
                <a:moveTo>
                  <a:pt x="0" y="0"/>
                </a:moveTo>
                <a:lnTo>
                  <a:pt x="8617291" y="0"/>
                </a:lnTo>
                <a:lnTo>
                  <a:pt x="8617291" y="2208181"/>
                </a:lnTo>
                <a:lnTo>
                  <a:pt x="0" y="2208181"/>
                </a:lnTo>
                <a:lnTo>
                  <a:pt x="0" y="0"/>
                </a:lnTo>
                <a:close/>
              </a:path>
            </a:pathLst>
          </a:custGeom>
          <a:blipFill>
            <a:blip r:embed="rId4"/>
            <a:stretch>
              <a:fillRect/>
            </a:stretch>
          </a:blipFill>
        </p:spPr>
        <p:txBody>
          <a:bodyPr/>
          <a:lstStyle/>
          <a:p>
            <a:pPr defTabSz="767959">
              <a:defRPr/>
            </a:pPr>
            <a:endParaRPr lang="en-US" sz="1512">
              <a:solidFill>
                <a:prstClr val="black"/>
              </a:solidFill>
              <a:latin typeface="UTM Avo" panose="02040603050506020204" pitchFamily="18"/>
            </a:endParaRPr>
          </a:p>
        </p:txBody>
      </p:sp>
    </p:spTree>
    <p:extLst>
      <p:ext uri="{BB962C8B-B14F-4D97-AF65-F5344CB8AC3E}">
        <p14:creationId xmlns:p14="http://schemas.microsoft.com/office/powerpoint/2010/main" val="1032731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7A7293-0F30-0591-2701-5D3C60E52AB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FBCEA27-1AF3-3A0B-FEF1-EAEFC4303FCD}"/>
              </a:ext>
            </a:extLst>
          </p:cNvPr>
          <p:cNvSpPr txBox="1"/>
          <p:nvPr/>
        </p:nvSpPr>
        <p:spPr>
          <a:xfrm>
            <a:off x="861682" y="1838247"/>
            <a:ext cx="3684703" cy="514115"/>
          </a:xfrm>
          <a:prstGeom prst="rect">
            <a:avLst/>
          </a:prstGeom>
          <a:solidFill>
            <a:schemeClr val="accent5">
              <a:lumMod val="20000"/>
              <a:lumOff val="80000"/>
            </a:schemeClr>
          </a:solidFill>
        </p:spPr>
        <p:txBody>
          <a:bodyPr wrap="square" rtlCol="0">
            <a:spAutoFit/>
          </a:bodyPr>
          <a:lstStyle/>
          <a:p>
            <a:pPr algn="ctr"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Người</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đọc</a:t>
            </a:r>
            <a:endParaRPr lang="en-US" sz="2100" b="1" dirty="0">
              <a:solidFill>
                <a:prstClr val="black"/>
              </a:solidFill>
              <a:latin typeface="UTM Avo" panose="02040603050506020204" pitchFamily="18"/>
              <a:cs typeface="Times New Roman" panose="02020603050405020304" pitchFamily="18" charset="0"/>
            </a:endParaRPr>
          </a:p>
        </p:txBody>
      </p:sp>
      <p:grpSp>
        <p:nvGrpSpPr>
          <p:cNvPr id="6" name="Group 5">
            <a:extLst>
              <a:ext uri="{FF2B5EF4-FFF2-40B4-BE49-F238E27FC236}">
                <a16:creationId xmlns:a16="http://schemas.microsoft.com/office/drawing/2014/main" id="{C54F2E0C-E0AC-7642-3284-85DD2602C8BD}"/>
              </a:ext>
            </a:extLst>
          </p:cNvPr>
          <p:cNvGrpSpPr/>
          <p:nvPr/>
        </p:nvGrpSpPr>
        <p:grpSpPr>
          <a:xfrm>
            <a:off x="4832043" y="2100846"/>
            <a:ext cx="1798189" cy="4721850"/>
            <a:chOff x="4107455" y="1007574"/>
            <a:chExt cx="2141173" cy="5622489"/>
          </a:xfrm>
        </p:grpSpPr>
        <p:grpSp>
          <p:nvGrpSpPr>
            <p:cNvPr id="7" name="Group 2">
              <a:extLst>
                <a:ext uri="{FF2B5EF4-FFF2-40B4-BE49-F238E27FC236}">
                  <a16:creationId xmlns:a16="http://schemas.microsoft.com/office/drawing/2014/main" id="{DA4B8572-ABFE-D0DC-C624-8DC151C1AAF2}"/>
                </a:ext>
              </a:extLst>
            </p:cNvPr>
            <p:cNvGrpSpPr/>
            <p:nvPr/>
          </p:nvGrpSpPr>
          <p:grpSpPr>
            <a:xfrm>
              <a:off x="4107455" y="1007574"/>
              <a:ext cx="2035463" cy="5622489"/>
              <a:chOff x="0" y="-884095"/>
              <a:chExt cx="24387852" cy="12920644"/>
            </a:xfrm>
          </p:grpSpPr>
          <p:grpSp>
            <p:nvGrpSpPr>
              <p:cNvPr id="9" name="Group 3">
                <a:extLst>
                  <a:ext uri="{FF2B5EF4-FFF2-40B4-BE49-F238E27FC236}">
                    <a16:creationId xmlns:a16="http://schemas.microsoft.com/office/drawing/2014/main" id="{85912AFA-E128-C278-F2DC-1007F000ECFC}"/>
                  </a:ext>
                </a:extLst>
              </p:cNvPr>
              <p:cNvGrpSpPr/>
              <p:nvPr/>
            </p:nvGrpSpPr>
            <p:grpSpPr>
              <a:xfrm>
                <a:off x="0" y="-884095"/>
                <a:ext cx="24387852" cy="12920644"/>
                <a:chOff x="0" y="-171981"/>
                <a:chExt cx="4744112" cy="2513423"/>
              </a:xfrm>
            </p:grpSpPr>
            <p:sp>
              <p:nvSpPr>
                <p:cNvPr id="13" name="Freeform 4">
                  <a:extLst>
                    <a:ext uri="{FF2B5EF4-FFF2-40B4-BE49-F238E27FC236}">
                      <a16:creationId xmlns:a16="http://schemas.microsoft.com/office/drawing/2014/main" id="{60D9D0F6-2181-F48A-D0B4-B043520C7A90}"/>
                    </a:ext>
                  </a:extLst>
                </p:cNvPr>
                <p:cNvSpPr/>
                <p:nvPr/>
              </p:nvSpPr>
              <p:spPr>
                <a:xfrm>
                  <a:off x="2049215" y="-171981"/>
                  <a:ext cx="2694897" cy="1463523"/>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rgbClr val="FFFAEF"/>
                </a:solidFill>
                <a:ln w="47625" cap="sq">
                  <a:solidFill>
                    <a:srgbClr val="000000"/>
                  </a:solidFill>
                  <a:prstDash val="solid"/>
                  <a:miter/>
                </a:ln>
              </p:spPr>
              <p:txBody>
                <a:bodyPr/>
                <a:lstStyle/>
                <a:p>
                  <a:pPr defTabSz="767959">
                    <a:lnSpc>
                      <a:spcPct val="150000"/>
                    </a:lnSpc>
                    <a:defRPr/>
                  </a:pPr>
                  <a:endParaRPr lang="en-US" sz="2100" dirty="0">
                    <a:solidFill>
                      <a:prstClr val="black"/>
                    </a:solidFill>
                    <a:latin typeface="UTM Avo" panose="02040603050506020204" pitchFamily="18"/>
                  </a:endParaRPr>
                </a:p>
              </p:txBody>
            </p:sp>
            <p:sp>
              <p:nvSpPr>
                <p:cNvPr id="14" name="TextBox 5">
                  <a:extLst>
                    <a:ext uri="{FF2B5EF4-FFF2-40B4-BE49-F238E27FC236}">
                      <a16:creationId xmlns:a16="http://schemas.microsoft.com/office/drawing/2014/main" id="{3012A672-6F80-7505-A688-781C38E49C49}"/>
                    </a:ext>
                  </a:extLst>
                </p:cNvPr>
                <p:cNvSpPr txBox="1"/>
                <p:nvPr/>
              </p:nvSpPr>
              <p:spPr>
                <a:xfrm>
                  <a:off x="0" y="-38100"/>
                  <a:ext cx="4375300" cy="2379542"/>
                </a:xfrm>
                <a:prstGeom prst="rect">
                  <a:avLst/>
                </a:prstGeom>
              </p:spPr>
              <p:txBody>
                <a:bodyPr lIns="42663" tIns="42663" rIns="42663" bIns="42663" rtlCol="0" anchor="ctr"/>
                <a:lstStyle/>
                <a:p>
                  <a:pPr algn="ctr" defTabSz="767959">
                    <a:lnSpc>
                      <a:spcPct val="150000"/>
                    </a:lnSpc>
                    <a:spcBef>
                      <a:spcPct val="0"/>
                    </a:spcBef>
                    <a:defRPr/>
                  </a:pPr>
                  <a:endParaRPr sz="2100">
                    <a:solidFill>
                      <a:prstClr val="black"/>
                    </a:solidFill>
                    <a:latin typeface="UTM Avo" panose="02040603050506020204" pitchFamily="18"/>
                  </a:endParaRPr>
                </a:p>
              </p:txBody>
            </p:sp>
          </p:grpSp>
          <p:sp>
            <p:nvSpPr>
              <p:cNvPr id="10" name="TextBox 8">
                <a:extLst>
                  <a:ext uri="{FF2B5EF4-FFF2-40B4-BE49-F238E27FC236}">
                    <a16:creationId xmlns:a16="http://schemas.microsoft.com/office/drawing/2014/main" id="{AD616296-8645-F4B5-A8DD-0222CC051889}"/>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sp>
            <p:nvSpPr>
              <p:cNvPr id="11" name="TextBox 11">
                <a:extLst>
                  <a:ext uri="{FF2B5EF4-FFF2-40B4-BE49-F238E27FC236}">
                    <a16:creationId xmlns:a16="http://schemas.microsoft.com/office/drawing/2014/main" id="{AB662EC1-6E93-38B7-4139-BC42CE52313B}"/>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sp>
            <p:nvSpPr>
              <p:cNvPr id="12" name="TextBox 14">
                <a:extLst>
                  <a:ext uri="{FF2B5EF4-FFF2-40B4-BE49-F238E27FC236}">
                    <a16:creationId xmlns:a16="http://schemas.microsoft.com/office/drawing/2014/main" id="{43A8DE3F-AB35-49CD-5D58-6C363F4E2DC5}"/>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ct val="150000"/>
                  </a:lnSpc>
                  <a:defRPr/>
                </a:pPr>
                <a:endParaRPr sz="2100">
                  <a:solidFill>
                    <a:prstClr val="black"/>
                  </a:solidFill>
                  <a:latin typeface="UTM Avo" panose="02040603050506020204" pitchFamily="18"/>
                </a:endParaRPr>
              </a:p>
            </p:txBody>
          </p:sp>
        </p:grpSp>
        <p:sp>
          <p:nvSpPr>
            <p:cNvPr id="8" name="TextBox 7">
              <a:extLst>
                <a:ext uri="{FF2B5EF4-FFF2-40B4-BE49-F238E27FC236}">
                  <a16:creationId xmlns:a16="http://schemas.microsoft.com/office/drawing/2014/main" id="{74FBA367-738B-F9FE-375C-1630694406AB}"/>
                </a:ext>
              </a:extLst>
            </p:cNvPr>
            <p:cNvSpPr txBox="1"/>
            <p:nvPr/>
          </p:nvSpPr>
          <p:spPr>
            <a:xfrm>
              <a:off x="4900328" y="1390180"/>
              <a:ext cx="1348300" cy="2343801"/>
            </a:xfrm>
            <a:prstGeom prst="rect">
              <a:avLst/>
            </a:prstGeom>
            <a:noFill/>
          </p:spPr>
          <p:txBody>
            <a:bodyPr wrap="square" rtlCol="0">
              <a:spAutoFit/>
            </a:bodyPr>
            <a:lstStyle/>
            <a:p>
              <a:pPr algn="ctr" defTabSz="767959">
                <a:lnSpc>
                  <a:spcPct val="150000"/>
                </a:lnSpc>
                <a:defRPr/>
              </a:pPr>
              <a:r>
                <a:rPr lang="vi-VN" sz="2100" b="1" dirty="0">
                  <a:solidFill>
                    <a:prstClr val="black"/>
                  </a:solidFill>
                  <a:latin typeface="UTM Avo" panose="02040603050506020204" pitchFamily="18"/>
                  <a:cs typeface="Times New Roman" panose="02020603050405020304" pitchFamily="18" charset="0"/>
                </a:rPr>
                <a:t>đọc hiểu văn bản</a:t>
              </a:r>
            </a:p>
          </p:txBody>
        </p:sp>
      </p:grpSp>
      <p:sp>
        <p:nvSpPr>
          <p:cNvPr id="15" name="TextBox 14">
            <a:extLst>
              <a:ext uri="{FF2B5EF4-FFF2-40B4-BE49-F238E27FC236}">
                <a16:creationId xmlns:a16="http://schemas.microsoft.com/office/drawing/2014/main" id="{6DF22C68-E960-8E20-1AE9-03899FC89CDE}"/>
              </a:ext>
            </a:extLst>
          </p:cNvPr>
          <p:cNvSpPr txBox="1"/>
          <p:nvPr/>
        </p:nvSpPr>
        <p:spPr>
          <a:xfrm>
            <a:off x="552692" y="2352362"/>
            <a:ext cx="4311132" cy="4386457"/>
          </a:xfrm>
          <a:prstGeom prst="rect">
            <a:avLst/>
          </a:prstGeom>
          <a:noFill/>
        </p:spPr>
        <p:txBody>
          <a:bodyPr wrap="square" rtlCol="0">
            <a:spAutoFit/>
          </a:bodyPr>
          <a:lstStyle/>
          <a:p>
            <a:pPr algn="just" defTabSz="767959">
              <a:lnSpc>
                <a:spcPct val="150000"/>
              </a:lnSpc>
              <a:defRPr/>
            </a:pP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Cần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chủ</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động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tích</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cực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huy</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động</a:t>
            </a:r>
            <a:r>
              <a:rPr lang="en-US" sz="2100" dirty="0">
                <a:solidFill>
                  <a:prstClr val="black"/>
                </a:solidFill>
                <a:latin typeface="UTM Avo" panose="02040603050506020204" pitchFamily="18"/>
                <a:cs typeface="Times New Roman" panose="02020603050405020304" pitchFamily="18" charset="0"/>
              </a:rPr>
              <a:t> tri </a:t>
            </a:r>
            <a:r>
              <a:rPr lang="en-US" sz="2100" dirty="0" err="1">
                <a:solidFill>
                  <a:prstClr val="black"/>
                </a:solidFill>
                <a:latin typeface="UTM Avo" panose="02040603050506020204" pitchFamily="18"/>
                <a:cs typeface="Times New Roman" panose="02020603050405020304" pitchFamily="18" charset="0"/>
              </a:rPr>
              <a:t>thức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và</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trải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nghiệm</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để</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hình</a:t>
            </a:r>
            <a:r>
              <a:rPr lang="en-US" sz="2100" dirty="0">
                <a:solidFill>
                  <a:prstClr val="black"/>
                </a:solidFill>
                <a:latin typeface="UTM Avo" panose="02040603050506020204" pitchFamily="18"/>
                <a:cs typeface="Times New Roman" panose="02020603050405020304" pitchFamily="18" charset="0"/>
              </a:rPr>
              <a:t> dung, </a:t>
            </a:r>
            <a:r>
              <a:rPr lang="en-US" sz="2100" dirty="0" err="1">
                <a:solidFill>
                  <a:prstClr val="black"/>
                </a:solidFill>
                <a:latin typeface="UTM Avo" panose="02040603050506020204" pitchFamily="18"/>
                <a:cs typeface="Times New Roman" panose="02020603050405020304" pitchFamily="18" charset="0"/>
              </a:rPr>
              <a:t>tưởng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tượng</a:t>
            </a:r>
            <a:r>
              <a:rPr lang="en-US" sz="21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Lắng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nghe</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cảm</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nhận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kết</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nối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thông</a:t>
            </a:r>
            <a:r>
              <a:rPr lang="en-US" sz="2100" dirty="0">
                <a:solidFill>
                  <a:prstClr val="black"/>
                </a:solidFill>
                <a:latin typeface="UTM Avo" panose="02040603050506020204" pitchFamily="18"/>
                <a:cs typeface="Times New Roman" panose="02020603050405020304" pitchFamily="18" charset="0"/>
              </a:rPr>
              <a:t> tin </a:t>
            </a:r>
            <a:r>
              <a:rPr lang="en-US" sz="2100" dirty="0" err="1">
                <a:solidFill>
                  <a:prstClr val="black"/>
                </a:solidFill>
                <a:latin typeface="UTM Avo" panose="02040603050506020204" pitchFamily="18"/>
                <a:cs typeface="Times New Roman" panose="02020603050405020304" pitchFamily="18" charset="0"/>
              </a:rPr>
              <a:t>trong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và</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ngoài</a:t>
            </a:r>
            <a:r>
              <a:rPr lang="en-US" sz="2100" dirty="0">
                <a:solidFill>
                  <a:prstClr val="black"/>
                </a:solidFill>
                <a:latin typeface="UTM Avo" panose="02040603050506020204" pitchFamily="18"/>
                <a:cs typeface="Times New Roman" panose="02020603050405020304" pitchFamily="18" charset="0"/>
              </a:rPr>
              <a:t> VB.</a:t>
            </a:r>
          </a:p>
          <a:p>
            <a:pPr algn="just"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Lưu</a:t>
            </a:r>
            <a:r>
              <a:rPr lang="en-US" sz="2100" b="1" dirty="0">
                <a:solidFill>
                  <a:prstClr val="black"/>
                </a:solidFill>
                <a:latin typeface="UTM Avo" panose="02040603050506020204" pitchFamily="18"/>
                <a:cs typeface="Times New Roman" panose="02020603050405020304" pitchFamily="18" charset="0"/>
              </a:rPr>
              <a:t> ý: </a:t>
            </a:r>
            <a:r>
              <a:rPr lang="en-US" sz="2100" dirty="0" err="1">
                <a:solidFill>
                  <a:prstClr val="black"/>
                </a:solidFill>
                <a:latin typeface="UTM Avo" panose="02040603050506020204" pitchFamily="18"/>
                <a:cs typeface="Times New Roman" panose="02020603050405020304" pitchFamily="18" charset="0"/>
              </a:rPr>
              <a:t>mỗi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người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đọc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có</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thể</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có</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những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cách</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cảm</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nhận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lí</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giải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khác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nhau</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không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thoát</a:t>
            </a:r>
            <a:r>
              <a:rPr lang="en-US" sz="2100" dirty="0">
                <a:solidFill>
                  <a:prstClr val="black"/>
                </a:solidFill>
                <a:latin typeface="UTM Avo" panose="02040603050506020204" pitchFamily="18"/>
                <a:cs typeface="Times New Roman" panose="02020603050405020304" pitchFamily="18" charset="0"/>
              </a:rPr>
              <a:t> li VB </a:t>
            </a:r>
            <a:r>
              <a:rPr lang="en-US" sz="2100" dirty="0" err="1">
                <a:solidFill>
                  <a:prstClr val="black"/>
                </a:solidFill>
                <a:latin typeface="UTM Avo" panose="02040603050506020204" pitchFamily="18"/>
                <a:cs typeface="Times New Roman" panose="02020603050405020304" pitchFamily="18" charset="0"/>
              </a:rPr>
              <a:t>của</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nhà</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văn</a:t>
            </a:r>
            <a:r>
              <a:rPr lang="en-US" sz="2100" dirty="0">
                <a:solidFill>
                  <a:prstClr val="black"/>
                </a:solidFill>
                <a:latin typeface="UTM Avo" panose="02040603050506020204" pitchFamily="18"/>
                <a:cs typeface="Times New Roman" panose="02020603050405020304" pitchFamily="18" charset="0"/>
              </a:rPr>
              <a:t>).</a:t>
            </a:r>
          </a:p>
        </p:txBody>
      </p:sp>
      <p:sp>
        <p:nvSpPr>
          <p:cNvPr id="16" name="TextBox 15">
            <a:extLst>
              <a:ext uri="{FF2B5EF4-FFF2-40B4-BE49-F238E27FC236}">
                <a16:creationId xmlns:a16="http://schemas.microsoft.com/office/drawing/2014/main" id="{A88921F0-4A41-FE36-7F04-ABD5B0F895E8}"/>
              </a:ext>
            </a:extLst>
          </p:cNvPr>
          <p:cNvSpPr txBox="1"/>
          <p:nvPr/>
        </p:nvSpPr>
        <p:spPr>
          <a:xfrm>
            <a:off x="7665864" y="1843786"/>
            <a:ext cx="3054062" cy="514115"/>
          </a:xfrm>
          <a:prstGeom prst="rect">
            <a:avLst/>
          </a:prstGeom>
          <a:solidFill>
            <a:schemeClr val="accent5">
              <a:lumMod val="20000"/>
              <a:lumOff val="80000"/>
            </a:schemeClr>
          </a:solidFill>
        </p:spPr>
        <p:txBody>
          <a:bodyPr wrap="square" rtlCol="0">
            <a:spAutoFit/>
          </a:bodyPr>
          <a:lstStyle/>
          <a:p>
            <a:pPr algn="ctr" defTabSz="767959">
              <a:lnSpc>
                <a:spcPct val="150000"/>
              </a:lnSpc>
              <a:defRPr/>
            </a:pPr>
            <a:r>
              <a:rPr lang="en-US" sz="2100" b="1" dirty="0" err="1">
                <a:solidFill>
                  <a:prstClr val="black"/>
                </a:solidFill>
                <a:latin typeface="UTM Avo" panose="02040603050506020204" pitchFamily="18"/>
                <a:cs typeface="Times New Roman" panose="02020603050405020304" pitchFamily="18" charset="0"/>
              </a:rPr>
              <a:t>Bối</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cảnh</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tiếp</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nhận</a:t>
            </a:r>
            <a:endParaRPr lang="en-US" sz="2100" b="1" dirty="0">
              <a:solidFill>
                <a:prstClr val="black"/>
              </a:solidFill>
              <a:latin typeface="UTM Avo" panose="02040603050506020204" pitchFamily="18"/>
              <a:cs typeface="Times New Roman" panose="02020603050405020304" pitchFamily="18" charset="0"/>
            </a:endParaRPr>
          </a:p>
        </p:txBody>
      </p:sp>
      <p:sp>
        <p:nvSpPr>
          <p:cNvPr id="17" name="AutoShape 26">
            <a:extLst>
              <a:ext uri="{FF2B5EF4-FFF2-40B4-BE49-F238E27FC236}">
                <a16:creationId xmlns:a16="http://schemas.microsoft.com/office/drawing/2014/main" id="{9DD5FA64-0423-8AEF-02BF-42639014663B}"/>
              </a:ext>
            </a:extLst>
          </p:cNvPr>
          <p:cNvSpPr/>
          <p:nvPr/>
        </p:nvSpPr>
        <p:spPr>
          <a:xfrm>
            <a:off x="4954746" y="2100844"/>
            <a:ext cx="602070" cy="0"/>
          </a:xfrm>
          <a:prstGeom prst="line">
            <a:avLst/>
          </a:prstGeom>
          <a:ln w="38100" cap="flat">
            <a:solidFill>
              <a:srgbClr val="A6A6A6"/>
            </a:solidFill>
            <a:prstDash val="sysDash"/>
            <a:headEnd type="oval" w="lg" len="lg"/>
            <a:tailEnd type="none" w="sm" len="sm"/>
          </a:ln>
        </p:spPr>
        <p:txBody>
          <a:bodyPr/>
          <a:lstStyle/>
          <a:p>
            <a:pPr defTabSz="767959">
              <a:lnSpc>
                <a:spcPct val="150000"/>
              </a:lnSpc>
              <a:defRPr/>
            </a:pPr>
            <a:endParaRPr lang="en-US" sz="2100">
              <a:solidFill>
                <a:prstClr val="black"/>
              </a:solidFill>
              <a:latin typeface="UTM Avo" panose="02040603050506020204" pitchFamily="18"/>
            </a:endParaRPr>
          </a:p>
        </p:txBody>
      </p:sp>
      <p:sp>
        <p:nvSpPr>
          <p:cNvPr id="18" name="AutoShape 27">
            <a:extLst>
              <a:ext uri="{FF2B5EF4-FFF2-40B4-BE49-F238E27FC236}">
                <a16:creationId xmlns:a16="http://schemas.microsoft.com/office/drawing/2014/main" id="{3D697E2C-06A2-C3BB-8136-246C79A30622}"/>
              </a:ext>
            </a:extLst>
          </p:cNvPr>
          <p:cNvSpPr/>
          <p:nvPr/>
        </p:nvSpPr>
        <p:spPr>
          <a:xfrm flipH="1">
            <a:off x="6580596" y="2100844"/>
            <a:ext cx="597399" cy="0"/>
          </a:xfrm>
          <a:prstGeom prst="line">
            <a:avLst/>
          </a:prstGeom>
          <a:ln w="38100" cap="flat">
            <a:solidFill>
              <a:srgbClr val="A6A6A6"/>
            </a:solidFill>
            <a:prstDash val="sysDash"/>
            <a:headEnd type="oval" w="lg" len="lg"/>
            <a:tailEnd type="none" w="sm" len="sm"/>
          </a:ln>
        </p:spPr>
        <p:txBody>
          <a:bodyPr/>
          <a:lstStyle/>
          <a:p>
            <a:pPr defTabSz="767959">
              <a:lnSpc>
                <a:spcPct val="150000"/>
              </a:lnSpc>
              <a:defRPr/>
            </a:pPr>
            <a:endParaRPr lang="en-US" sz="2100">
              <a:solidFill>
                <a:prstClr val="black"/>
              </a:solidFill>
              <a:latin typeface="UTM Avo" panose="02040603050506020204" pitchFamily="18"/>
            </a:endParaRPr>
          </a:p>
        </p:txBody>
      </p:sp>
      <p:cxnSp>
        <p:nvCxnSpPr>
          <p:cNvPr id="19" name="Connector: Elbow 20">
            <a:extLst>
              <a:ext uri="{FF2B5EF4-FFF2-40B4-BE49-F238E27FC236}">
                <a16:creationId xmlns:a16="http://schemas.microsoft.com/office/drawing/2014/main" id="{B8DE8310-9AA6-5F60-A19D-34EDA0F94520}"/>
              </a:ext>
            </a:extLst>
          </p:cNvPr>
          <p:cNvCxnSpPr>
            <a:cxnSpLocks/>
            <a:stCxn id="16" idx="2"/>
            <a:endCxn id="20" idx="0"/>
          </p:cNvCxnSpPr>
          <p:nvPr/>
        </p:nvCxnSpPr>
        <p:spPr>
          <a:xfrm rot="5400000">
            <a:off x="8393900" y="1962142"/>
            <a:ext cx="403237" cy="1194754"/>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598FE73-5BFF-76BA-0F60-29931720256F}"/>
              </a:ext>
            </a:extLst>
          </p:cNvPr>
          <p:cNvSpPr txBox="1"/>
          <p:nvPr/>
        </p:nvSpPr>
        <p:spPr>
          <a:xfrm>
            <a:off x="6842884" y="2761138"/>
            <a:ext cx="2310513" cy="508473"/>
          </a:xfrm>
          <a:prstGeom prst="rect">
            <a:avLst/>
          </a:prstGeom>
          <a:solidFill>
            <a:schemeClr val="accent3">
              <a:lumMod val="20000"/>
              <a:lumOff val="80000"/>
            </a:schemeClr>
          </a:solidFill>
        </p:spPr>
        <p:txBody>
          <a:bodyPr wrap="square" rtlCol="0">
            <a:spAutoFit/>
          </a:bodyPr>
          <a:lstStyle/>
          <a:p>
            <a:pPr algn="ctr" defTabSz="767959">
              <a:lnSpc>
                <a:spcPct val="150000"/>
              </a:lnSpc>
              <a:defRPr/>
            </a:pPr>
            <a:r>
              <a:rPr lang="en-US" sz="2100" dirty="0" err="1">
                <a:solidFill>
                  <a:prstClr val="black"/>
                </a:solidFill>
                <a:latin typeface="UTM Avo" panose="02040603050506020204" pitchFamily="18"/>
                <a:cs typeface="Times New Roman" panose="02020603050405020304" pitchFamily="18" charset="0"/>
              </a:rPr>
              <a:t>Hoàn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cảnh</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hẹp</a:t>
            </a:r>
            <a:endParaRPr lang="en-US" sz="2100" dirty="0">
              <a:solidFill>
                <a:prstClr val="black"/>
              </a:solidFill>
              <a:latin typeface="UTM Avo" panose="02040603050506020204" pitchFamily="18"/>
              <a:cs typeface="Times New Roman" panose="02020603050405020304" pitchFamily="18" charset="0"/>
            </a:endParaRPr>
          </a:p>
        </p:txBody>
      </p:sp>
      <p:sp>
        <p:nvSpPr>
          <p:cNvPr id="21" name="TextBox 20">
            <a:extLst>
              <a:ext uri="{FF2B5EF4-FFF2-40B4-BE49-F238E27FC236}">
                <a16:creationId xmlns:a16="http://schemas.microsoft.com/office/drawing/2014/main" id="{02FB400C-C8B5-A05E-38C5-1CE37CD034FE}"/>
              </a:ext>
            </a:extLst>
          </p:cNvPr>
          <p:cNvSpPr txBox="1"/>
          <p:nvPr/>
        </p:nvSpPr>
        <p:spPr>
          <a:xfrm>
            <a:off x="9281419" y="2765984"/>
            <a:ext cx="2310514" cy="508473"/>
          </a:xfrm>
          <a:prstGeom prst="rect">
            <a:avLst/>
          </a:prstGeom>
          <a:solidFill>
            <a:schemeClr val="accent3">
              <a:lumMod val="20000"/>
              <a:lumOff val="80000"/>
            </a:schemeClr>
          </a:solidFill>
        </p:spPr>
        <p:txBody>
          <a:bodyPr wrap="square" rtlCol="0">
            <a:spAutoFit/>
          </a:bodyPr>
          <a:lstStyle/>
          <a:p>
            <a:pPr algn="ctr" defTabSz="767959">
              <a:lnSpc>
                <a:spcPct val="150000"/>
              </a:lnSpc>
              <a:defRPr/>
            </a:pPr>
            <a:r>
              <a:rPr lang="en-US" sz="2100" dirty="0" err="1">
                <a:solidFill>
                  <a:prstClr val="black"/>
                </a:solidFill>
                <a:latin typeface="UTM Avo" panose="02040603050506020204" pitchFamily="18"/>
                <a:cs typeface="Times New Roman" panose="02020603050405020304" pitchFamily="18" charset="0"/>
              </a:rPr>
              <a:t>Hoàn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cảnh</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rộng</a:t>
            </a:r>
            <a:endParaRPr lang="en-US" sz="2100" dirty="0">
              <a:solidFill>
                <a:prstClr val="black"/>
              </a:solidFill>
              <a:latin typeface="UTM Avo" panose="02040603050506020204" pitchFamily="18"/>
              <a:cs typeface="Times New Roman" panose="02020603050405020304" pitchFamily="18" charset="0"/>
            </a:endParaRPr>
          </a:p>
        </p:txBody>
      </p:sp>
      <p:cxnSp>
        <p:nvCxnSpPr>
          <p:cNvPr id="22" name="Connector: Elbow 25">
            <a:extLst>
              <a:ext uri="{FF2B5EF4-FFF2-40B4-BE49-F238E27FC236}">
                <a16:creationId xmlns:a16="http://schemas.microsoft.com/office/drawing/2014/main" id="{681EB9E5-82D3-2FAF-3B59-DB0E4CA7DA48}"/>
              </a:ext>
            </a:extLst>
          </p:cNvPr>
          <p:cNvCxnSpPr>
            <a:cxnSpLocks/>
            <a:stCxn id="16" idx="2"/>
            <a:endCxn id="21" idx="0"/>
          </p:cNvCxnSpPr>
          <p:nvPr/>
        </p:nvCxnSpPr>
        <p:spPr>
          <a:xfrm rot="16200000" flipH="1">
            <a:off x="9610744" y="1940051"/>
            <a:ext cx="408083" cy="1243781"/>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00E097FF-D704-F48B-134B-339A98DE9F9A}"/>
              </a:ext>
            </a:extLst>
          </p:cNvPr>
          <p:cNvSpPr txBox="1"/>
          <p:nvPr/>
        </p:nvSpPr>
        <p:spPr>
          <a:xfrm>
            <a:off x="7097191" y="3325836"/>
            <a:ext cx="4368455" cy="2447465"/>
          </a:xfrm>
          <a:prstGeom prst="rect">
            <a:avLst/>
          </a:prstGeom>
          <a:noFill/>
        </p:spPr>
        <p:txBody>
          <a:bodyPr wrap="square" rtlCol="0">
            <a:spAutoFit/>
          </a:bodyPr>
          <a:lstStyle/>
          <a:p>
            <a:pPr algn="just" defTabSz="767959">
              <a:lnSpc>
                <a:spcPct val="150000"/>
              </a:lnSpc>
              <a:defRPr/>
            </a:pPr>
            <a:r>
              <a:rPr lang="en-US" sz="2100" b="1" dirty="0">
                <a:solidFill>
                  <a:prstClr val="black"/>
                </a:solidFill>
                <a:latin typeface="UTM Avo" panose="02040603050506020204" pitchFamily="18"/>
                <a:cs typeface="Times New Roman" panose="02020603050405020304" pitchFamily="18" charset="0"/>
              </a:rPr>
              <a:t>- Vai </a:t>
            </a:r>
            <a:r>
              <a:rPr lang="en-US" sz="2100" b="1" dirty="0" err="1">
                <a:solidFill>
                  <a:prstClr val="black"/>
                </a:solidFill>
                <a:latin typeface="UTM Avo" panose="02040603050506020204" pitchFamily="18"/>
                <a:cs typeface="Times New Roman" panose="02020603050405020304" pitchFamily="18" charset="0"/>
              </a:rPr>
              <a:t>trò</a:t>
            </a:r>
            <a:r>
              <a:rPr lang="en-US" sz="2100" b="1"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Giúp</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người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đọc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suy</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luận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phát</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hiện</a:t>
            </a:r>
            <a:r>
              <a:rPr lang="en-US" sz="2100" dirty="0">
                <a:solidFill>
                  <a:prstClr val="black"/>
                </a:solidFill>
                <a:latin typeface="UTM Avo" panose="02040603050506020204" pitchFamily="18"/>
                <a:cs typeface="Times New Roman" panose="02020603050405020304" pitchFamily="18" charset="0"/>
              </a:rPr>
              <a:t> ý </a:t>
            </a:r>
            <a:r>
              <a:rPr lang="en-US" sz="2100" dirty="0" err="1">
                <a:solidFill>
                  <a:prstClr val="black"/>
                </a:solidFill>
                <a:latin typeface="UTM Avo" panose="02040603050506020204" pitchFamily="18"/>
                <a:cs typeface="Times New Roman" panose="02020603050405020304" pitchFamily="18" charset="0"/>
              </a:rPr>
              <a:t>nghĩa</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của</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văn</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bản</a:t>
            </a:r>
            <a:r>
              <a:rPr lang="en-US" sz="21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Giúp</a:t>
            </a:r>
            <a:r>
              <a:rPr lang="en-US" sz="2100" dirty="0">
                <a:solidFill>
                  <a:prstClr val="black"/>
                </a:solidFill>
                <a:latin typeface="UTM Avo" panose="02040603050506020204" pitchFamily="18"/>
                <a:cs typeface="Times New Roman" panose="02020603050405020304" pitchFamily="18" charset="0"/>
              </a:rPr>
              <a:t> ý </a:t>
            </a:r>
            <a:r>
              <a:rPr lang="en-US" sz="2100" dirty="0" err="1">
                <a:solidFill>
                  <a:prstClr val="black"/>
                </a:solidFill>
                <a:latin typeface="UTM Avo" panose="02040603050506020204" pitchFamily="18"/>
                <a:cs typeface="Times New Roman" panose="02020603050405020304" pitchFamily="18" charset="0"/>
              </a:rPr>
              <a:t>nghĩa</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của</a:t>
            </a:r>
            <a:r>
              <a:rPr lang="en-US" sz="2100" dirty="0">
                <a:solidFill>
                  <a:prstClr val="black"/>
                </a:solidFill>
                <a:latin typeface="UTM Avo" panose="02040603050506020204" pitchFamily="18"/>
                <a:cs typeface="Times New Roman" panose="02020603050405020304" pitchFamily="18" charset="0"/>
              </a:rPr>
              <a:t> VB </a:t>
            </a:r>
            <a:r>
              <a:rPr lang="en-US" sz="2100" dirty="0" err="1">
                <a:solidFill>
                  <a:prstClr val="black"/>
                </a:solidFill>
                <a:latin typeface="UTM Avo" panose="02040603050506020204" pitchFamily="18"/>
                <a:cs typeface="Times New Roman" panose="02020603050405020304" pitchFamily="18" charset="0"/>
              </a:rPr>
              <a:t>được</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mở</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rộng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phong</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phú</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mới</a:t>
            </a:r>
            <a:r>
              <a:rPr lang="en-US" sz="2100" dirty="0">
                <a:solidFill>
                  <a:prstClr val="black"/>
                </a:solidFill>
                <a:latin typeface="UTM Avo" panose="02040603050506020204" pitchFamily="18"/>
                <a:cs typeface="Times New Roman" panose="02020603050405020304" pitchFamily="18" charset="0"/>
              </a:rPr>
              <a:t> </a:t>
            </a:r>
            <a:r>
              <a:rPr lang="en-US" sz="2100" dirty="0" err="1">
                <a:solidFill>
                  <a:prstClr val="black"/>
                </a:solidFill>
                <a:latin typeface="UTM Avo" panose="02040603050506020204" pitchFamily="18"/>
                <a:cs typeface="Times New Roman" panose="02020603050405020304" pitchFamily="18" charset="0"/>
              </a:rPr>
              <a:t>mẻ</a:t>
            </a:r>
            <a:r>
              <a:rPr lang="en-US" sz="2100" dirty="0">
                <a:solidFill>
                  <a:prstClr val="black"/>
                </a:solidFill>
                <a:latin typeface="UTM Avo" panose="02040603050506020204" pitchFamily="18"/>
                <a:cs typeface="Times New Roman" panose="02020603050405020304" pitchFamily="18" charset="0"/>
              </a:rPr>
              <a:t>…</a:t>
            </a:r>
          </a:p>
        </p:txBody>
      </p:sp>
      <p:grpSp>
        <p:nvGrpSpPr>
          <p:cNvPr id="32" name="Group 31">
            <a:extLst>
              <a:ext uri="{FF2B5EF4-FFF2-40B4-BE49-F238E27FC236}">
                <a16:creationId xmlns:a16="http://schemas.microsoft.com/office/drawing/2014/main" id="{8EF22935-10BE-4411-EE01-C4EE6016906D}"/>
              </a:ext>
            </a:extLst>
          </p:cNvPr>
          <p:cNvGrpSpPr/>
          <p:nvPr/>
        </p:nvGrpSpPr>
        <p:grpSpPr>
          <a:xfrm>
            <a:off x="4963779" y="5079824"/>
            <a:ext cx="2150950" cy="1484253"/>
            <a:chOff x="5149307" y="5766529"/>
            <a:chExt cx="2150950" cy="1484253"/>
          </a:xfrm>
        </p:grpSpPr>
        <p:sp>
          <p:nvSpPr>
            <p:cNvPr id="2" name="TextBox 1">
              <a:extLst>
                <a:ext uri="{FF2B5EF4-FFF2-40B4-BE49-F238E27FC236}">
                  <a16:creationId xmlns:a16="http://schemas.microsoft.com/office/drawing/2014/main" id="{8AAD951C-E870-41B8-FECC-66BE7ADAE684}"/>
                </a:ext>
              </a:extLst>
            </p:cNvPr>
            <p:cNvSpPr txBox="1"/>
            <p:nvPr/>
          </p:nvSpPr>
          <p:spPr>
            <a:xfrm>
              <a:off x="5198945" y="5940003"/>
              <a:ext cx="2101312" cy="1307472"/>
            </a:xfrm>
            <a:prstGeom prst="rect">
              <a:avLst/>
            </a:prstGeom>
            <a:noFill/>
          </p:spPr>
          <p:txBody>
            <a:bodyPr wrap="square" rtlCol="0">
              <a:prstTxWarp prst="textArchUp">
                <a:avLst>
                  <a:gd name="adj" fmla="val 12038588"/>
                </a:avLst>
              </a:prstTxWarp>
              <a:spAutoFit/>
            </a:bodyPr>
            <a:lstStyle/>
            <a:p>
              <a:pPr algn="ctr" defTabSz="767959">
                <a:lnSpc>
                  <a:spcPct val="150000"/>
                </a:lnSpc>
                <a:defRPr/>
              </a:pPr>
              <a:r>
                <a:rPr lang="en-US" sz="2100" b="1" dirty="0" err="1">
                  <a:solidFill>
                    <a:srgbClr val="FF0000"/>
                  </a:solidFill>
                  <a:latin typeface="UTM Avo" panose="02040603050506020204" pitchFamily="18"/>
                  <a:cs typeface="Times New Roman" panose="02020603050405020304" pitchFamily="18" charset="0"/>
                </a:rPr>
                <a:t>Ảnh</a:t>
              </a:r>
              <a:r>
                <a:rPr lang="en-US" sz="2100" b="1" dirty="0">
                  <a:solidFill>
                    <a:srgbClr val="FF0000"/>
                  </a:solidFill>
                  <a:latin typeface="UTM Avo" panose="02040603050506020204" pitchFamily="18"/>
                  <a:cs typeface="Times New Roman" panose="02020603050405020304" pitchFamily="18" charset="0"/>
                </a:rPr>
                <a:t> </a:t>
              </a:r>
              <a:r>
                <a:rPr lang="en-US" sz="2100" b="1" dirty="0" err="1">
                  <a:solidFill>
                    <a:srgbClr val="FF0000"/>
                  </a:solidFill>
                  <a:latin typeface="UTM Avo" panose="02040603050506020204" pitchFamily="18"/>
                  <a:cs typeface="Times New Roman" panose="02020603050405020304" pitchFamily="18" charset="0"/>
                </a:rPr>
                <a:t>hưởng</a:t>
              </a:r>
              <a:r>
                <a:rPr lang="en-US" sz="2100" b="1" dirty="0">
                  <a:solidFill>
                    <a:srgbClr val="FF0000"/>
                  </a:solidFill>
                  <a:latin typeface="UTM Avo" panose="02040603050506020204" pitchFamily="18"/>
                  <a:cs typeface="Times New Roman" panose="02020603050405020304" pitchFamily="18" charset="0"/>
                </a:rPr>
                <a:t> </a:t>
              </a:r>
              <a:endParaRPr lang="en-US" sz="2100" dirty="0">
                <a:solidFill>
                  <a:srgbClr val="FF0000"/>
                </a:solidFill>
                <a:latin typeface="UTM Avo" panose="02040603050506020204" pitchFamily="18"/>
                <a:cs typeface="Times New Roman" panose="02020603050405020304" pitchFamily="18" charset="0"/>
              </a:endParaRP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C8311D06-3EEB-4516-C3B9-5A46CF90A0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74999" flipH="1">
              <a:off x="5584265" y="5766529"/>
              <a:ext cx="1204583" cy="1204583"/>
            </a:xfrm>
            <a:prstGeom prst="rect">
              <a:avLst/>
            </a:prstGeom>
          </p:spPr>
        </p:pic>
        <p:sp>
          <p:nvSpPr>
            <p:cNvPr id="4" name="TextBox 3">
              <a:extLst>
                <a:ext uri="{FF2B5EF4-FFF2-40B4-BE49-F238E27FC236}">
                  <a16:creationId xmlns:a16="http://schemas.microsoft.com/office/drawing/2014/main" id="{9F5985D7-115F-48E3-3106-F24430DB2714}"/>
                </a:ext>
              </a:extLst>
            </p:cNvPr>
            <p:cNvSpPr txBox="1"/>
            <p:nvPr/>
          </p:nvSpPr>
          <p:spPr>
            <a:xfrm rot="10800000">
              <a:off x="5149307" y="5846211"/>
              <a:ext cx="2101312" cy="1307472"/>
            </a:xfrm>
            <a:prstGeom prst="rect">
              <a:avLst/>
            </a:prstGeom>
            <a:noFill/>
          </p:spPr>
          <p:txBody>
            <a:bodyPr wrap="square" rtlCol="0">
              <a:prstTxWarp prst="textArchUp">
                <a:avLst>
                  <a:gd name="adj" fmla="val 12038588"/>
                </a:avLst>
              </a:prstTxWarp>
              <a:spAutoFit/>
            </a:bodyPr>
            <a:lstStyle/>
            <a:p>
              <a:pPr algn="ctr" defTabSz="767959">
                <a:lnSpc>
                  <a:spcPct val="150000"/>
                </a:lnSpc>
                <a:defRPr/>
              </a:pPr>
              <a:r>
                <a:rPr lang="en-US" sz="2100" b="1" dirty="0">
                  <a:solidFill>
                    <a:srgbClr val="FF0000"/>
                  </a:solidFill>
                  <a:latin typeface="UTM Avo" panose="02040603050506020204" pitchFamily="18"/>
                  <a:cs typeface="Times New Roman" panose="02020603050405020304" pitchFamily="18" charset="0"/>
                </a:rPr>
                <a:t>Chi </a:t>
              </a:r>
              <a:r>
                <a:rPr lang="en-US" sz="2100" b="1" dirty="0" err="1">
                  <a:solidFill>
                    <a:srgbClr val="FF0000"/>
                  </a:solidFill>
                  <a:latin typeface="UTM Avo" panose="02040603050506020204" pitchFamily="18"/>
                  <a:cs typeface="Times New Roman" panose="02020603050405020304" pitchFamily="18" charset="0"/>
                </a:rPr>
                <a:t>phối</a:t>
              </a:r>
              <a:r>
                <a:rPr lang="en-US" sz="2100" b="1" dirty="0">
                  <a:solidFill>
                    <a:srgbClr val="FF0000"/>
                  </a:solidFill>
                  <a:latin typeface="UTM Avo" panose="02040603050506020204" pitchFamily="18"/>
                  <a:cs typeface="Times New Roman" panose="02020603050405020304" pitchFamily="18" charset="0"/>
                </a:rPr>
                <a:t> </a:t>
              </a:r>
              <a:endParaRPr lang="en-US" sz="2100" dirty="0">
                <a:solidFill>
                  <a:srgbClr val="FF0000"/>
                </a:solidFill>
                <a:latin typeface="UTM Avo" panose="02040603050506020204" pitchFamily="18"/>
                <a:cs typeface="Times New Roman" panose="02020603050405020304" pitchFamily="18" charset="0"/>
              </a:endParaRPr>
            </a:p>
          </p:txBody>
        </p:sp>
        <p:pic>
          <p:nvPicPr>
            <p:cNvPr id="24" name="Picture 23" descr="A black background with a black square&#10;&#10;Description automatically generated with medium confidence">
              <a:extLst>
                <a:ext uri="{FF2B5EF4-FFF2-40B4-BE49-F238E27FC236}">
                  <a16:creationId xmlns:a16="http://schemas.microsoft.com/office/drawing/2014/main" id="{B3AB2224-83AA-5B32-AE46-C5E111256E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159804" flipH="1">
              <a:off x="5680720" y="6075169"/>
              <a:ext cx="1175613" cy="1175613"/>
            </a:xfrm>
            <a:prstGeom prst="rect">
              <a:avLst/>
            </a:prstGeom>
          </p:spPr>
        </p:pic>
      </p:grpSp>
    </p:spTree>
    <p:extLst>
      <p:ext uri="{BB962C8B-B14F-4D97-AF65-F5344CB8AC3E}">
        <p14:creationId xmlns:p14="http://schemas.microsoft.com/office/powerpoint/2010/main" val="37885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500"/>
                                        <p:tgtEl>
                                          <p:spTgt spid="19"/>
                                        </p:tgtEl>
                                      </p:cBhvr>
                                    </p:animEffect>
                                  </p:childTnLst>
                                </p:cTn>
                              </p:par>
                              <p:par>
                                <p:cTn id="23" presetID="22" presetClass="entr" presetSubtype="1"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par>
                                <p:cTn id="31" presetID="22" presetClass="entr" presetSubtype="1"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3">
                                            <p:txEl>
                                              <p:pRg st="0" end="0"/>
                                            </p:txEl>
                                          </p:spTgt>
                                        </p:tgtEl>
                                        <p:attrNameLst>
                                          <p:attrName>style.visibility</p:attrName>
                                        </p:attrNameLst>
                                      </p:cBhvr>
                                      <p:to>
                                        <p:strVal val="visible"/>
                                      </p:to>
                                    </p:set>
                                    <p:animEffect transition="in" filter="fade">
                                      <p:cBhvr>
                                        <p:cTn id="38" dur="500"/>
                                        <p:tgtEl>
                                          <p:spTgt spid="2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
                                            <p:txEl>
                                              <p:pRg st="1" end="1"/>
                                            </p:txEl>
                                          </p:spTgt>
                                        </p:tgtEl>
                                        <p:attrNameLst>
                                          <p:attrName>style.visibility</p:attrName>
                                        </p:attrNameLst>
                                      </p:cBhvr>
                                      <p:to>
                                        <p:strVal val="visible"/>
                                      </p:to>
                                    </p:set>
                                    <p:animEffect transition="in" filter="fade">
                                      <p:cBhvr>
                                        <p:cTn id="43" dur="500"/>
                                        <p:tgtEl>
                                          <p:spTgt spid="23">
                                            <p:txEl>
                                              <p:pRg st="1" end="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3">
                                            <p:txEl>
                                              <p:pRg st="2" end="2"/>
                                            </p:txEl>
                                          </p:spTgt>
                                        </p:tgtEl>
                                        <p:attrNameLst>
                                          <p:attrName>style.visibility</p:attrName>
                                        </p:attrNameLst>
                                      </p:cBhvr>
                                      <p:to>
                                        <p:strVal val="visible"/>
                                      </p:to>
                                    </p:set>
                                    <p:animEffect transition="in" filter="fade">
                                      <p:cBhvr>
                                        <p:cTn id="46"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8B7DD5-9E1E-B004-677E-F56AE71D25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47828A8-CD0B-77BE-5552-A7085EBFBD1E}"/>
              </a:ext>
            </a:extLst>
          </p:cNvPr>
          <p:cNvSpPr txBox="1"/>
          <p:nvPr/>
        </p:nvSpPr>
        <p:spPr>
          <a:xfrm>
            <a:off x="819613" y="1799189"/>
            <a:ext cx="10662234" cy="2559611"/>
          </a:xfrm>
          <a:prstGeom prst="rect">
            <a:avLst/>
          </a:prstGeom>
          <a:noFill/>
        </p:spPr>
        <p:txBody>
          <a:bodyPr wrap="square" rtlCol="0">
            <a:spAutoFit/>
          </a:bodyPr>
          <a:lstStyle/>
          <a:p>
            <a:pPr algn="just" defTabSz="767959">
              <a:lnSpc>
                <a:spcPct val="150000"/>
              </a:lnSpc>
              <a:defRPr/>
            </a:pPr>
            <a:r>
              <a:rPr lang="en-US" sz="2200" b="1" dirty="0" err="1">
                <a:solidFill>
                  <a:prstClr val="black"/>
                </a:solidFill>
                <a:latin typeface="UTM Avo" panose="02040603050506020204" pitchFamily="18"/>
                <a:cs typeface="Times New Roman" panose="02020603050405020304" pitchFamily="18" charset="0"/>
              </a:rPr>
              <a:t>Ví</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dụ</a:t>
            </a:r>
            <a:r>
              <a:rPr lang="en-US" sz="2200" b="1"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Bối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cảnh</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tiếp</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nhận</a:t>
            </a:r>
            <a:r>
              <a:rPr lang="en-US" sz="2200" b="1" dirty="0">
                <a:solidFill>
                  <a:prstClr val="black"/>
                </a:solidFill>
                <a:latin typeface="UTM Avo" panose="02040603050506020204" pitchFamily="18"/>
                <a:cs typeface="Times New Roman" panose="02020603050405020304" pitchFamily="18" charset="0"/>
              </a:rPr>
              <a:t>:</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đất</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nước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trong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cuộc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kháng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chiến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chống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đế</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quốc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Mỹ</a:t>
            </a:r>
            <a:r>
              <a:rPr lang="en-US" sz="22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Người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đọc</a:t>
            </a:r>
            <a:r>
              <a:rPr lang="en-US" sz="2200" b="1"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Chế</a:t>
            </a:r>
            <a:r>
              <a:rPr lang="en-US" sz="2200" dirty="0">
                <a:solidFill>
                  <a:prstClr val="black"/>
                </a:solidFill>
                <a:latin typeface="UTM Avo" panose="02040603050506020204" pitchFamily="18"/>
                <a:cs typeface="Times New Roman" panose="02020603050405020304" pitchFamily="18" charset="0"/>
              </a:rPr>
              <a:t> Lan Viên (</a:t>
            </a:r>
            <a:r>
              <a:rPr lang="en-US" sz="2200" dirty="0" err="1">
                <a:solidFill>
                  <a:prstClr val="black"/>
                </a:solidFill>
                <a:latin typeface="UTM Avo" panose="02040603050506020204" pitchFamily="18"/>
                <a:cs typeface="Times New Roman" panose="02020603050405020304" pitchFamily="18" charset="0"/>
              </a:rPr>
              <a:t>một</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bạn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đọc</a:t>
            </a:r>
            <a:r>
              <a:rPr lang="en-US" sz="2200"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Truyện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Kiều</a:t>
            </a:r>
            <a:r>
              <a:rPr lang="en-US" sz="2200" dirty="0">
                <a:solidFill>
                  <a:prstClr val="black"/>
                </a:solidFill>
                <a:latin typeface="UTM Avo" panose="02040603050506020204" pitchFamily="18"/>
                <a:cs typeface="Times New Roman" panose="02020603050405020304" pitchFamily="18" charset="0"/>
              </a:rPr>
              <a:t>) </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Liên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tưởng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cuộc</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đời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nàng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Kiều</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với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số</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phận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của</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dân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tộc</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a:t>
            </a:r>
            <a:endParaRPr lang="en-US" sz="2200" dirty="0">
              <a:solidFill>
                <a:prstClr val="black"/>
              </a:solidFill>
              <a:latin typeface="UTM Avo" panose="02040603050506020204" pitchFamily="18"/>
              <a:cs typeface="Times New Roman" panose="02020603050405020304" pitchFamily="18" charset="0"/>
            </a:endParaRPr>
          </a:p>
          <a:p>
            <a:pPr algn="just" defTabSz="767959">
              <a:lnSpc>
                <a:spcPct val="150000"/>
              </a:lnSpc>
              <a:defRPr/>
            </a:pPr>
            <a:endParaRPr lang="en-US" sz="2200" dirty="0">
              <a:solidFill>
                <a:prstClr val="black"/>
              </a:solidFill>
              <a:latin typeface="UTM Avo" panose="02040603050506020204" pitchFamily="18"/>
              <a:cs typeface="Times New Roman" panose="02020603050405020304" pitchFamily="18" charset="0"/>
            </a:endParaRPr>
          </a:p>
        </p:txBody>
      </p:sp>
      <p:grpSp>
        <p:nvGrpSpPr>
          <p:cNvPr id="4" name="Group 3">
            <a:extLst>
              <a:ext uri="{FF2B5EF4-FFF2-40B4-BE49-F238E27FC236}">
                <a16:creationId xmlns:a16="http://schemas.microsoft.com/office/drawing/2014/main" id="{F7DA9ACB-8145-1D6A-A86D-92FA94A07292}"/>
              </a:ext>
            </a:extLst>
          </p:cNvPr>
          <p:cNvGrpSpPr/>
          <p:nvPr/>
        </p:nvGrpSpPr>
        <p:grpSpPr>
          <a:xfrm>
            <a:off x="819612" y="3496776"/>
            <a:ext cx="10431485" cy="3246195"/>
            <a:chOff x="-69647" y="-38100"/>
            <a:chExt cx="3774862" cy="850900"/>
          </a:xfrm>
        </p:grpSpPr>
        <p:sp>
          <p:nvSpPr>
            <p:cNvPr id="5" name="Freeform 3">
              <a:extLst>
                <a:ext uri="{FF2B5EF4-FFF2-40B4-BE49-F238E27FC236}">
                  <a16:creationId xmlns:a16="http://schemas.microsoft.com/office/drawing/2014/main" id="{F2F5D9E6-4DF9-6CD1-636E-371AB6A30063}"/>
                </a:ext>
              </a:extLst>
            </p:cNvPr>
            <p:cNvSpPr/>
            <p:nvPr/>
          </p:nvSpPr>
          <p:spPr>
            <a:xfrm>
              <a:off x="-69647" y="83950"/>
              <a:ext cx="3774862" cy="728850"/>
            </a:xfrm>
            <a:custGeom>
              <a:avLst/>
              <a:gdLst/>
              <a:ahLst/>
              <a:cxnLst/>
              <a:rect l="l" t="t" r="r" b="b"/>
              <a:pathLst>
                <a:path w="3705215" h="812800">
                  <a:moveTo>
                    <a:pt x="0" y="0"/>
                  </a:moveTo>
                  <a:lnTo>
                    <a:pt x="3705215" y="0"/>
                  </a:lnTo>
                  <a:lnTo>
                    <a:pt x="3705215" y="812800"/>
                  </a:lnTo>
                  <a:lnTo>
                    <a:pt x="0" y="812800"/>
                  </a:lnTo>
                  <a:close/>
                </a:path>
              </a:pathLst>
            </a:custGeom>
            <a:solidFill>
              <a:srgbClr val="F8F4EB"/>
            </a:solidFill>
          </p:spPr>
          <p:txBody>
            <a:bodyPr/>
            <a:lstStyle/>
            <a:p>
              <a:pPr defTabSz="767959">
                <a:lnSpc>
                  <a:spcPct val="150000"/>
                </a:lnSpc>
                <a:defRPr/>
              </a:pPr>
              <a:endParaRPr lang="en-US" sz="2200">
                <a:solidFill>
                  <a:prstClr val="black"/>
                </a:solidFill>
                <a:latin typeface="UTM Avo" panose="02040603050506020204" pitchFamily="18"/>
              </a:endParaRPr>
            </a:p>
          </p:txBody>
        </p:sp>
        <p:sp>
          <p:nvSpPr>
            <p:cNvPr id="6" name="TextBox 5">
              <a:extLst>
                <a:ext uri="{FF2B5EF4-FFF2-40B4-BE49-F238E27FC236}">
                  <a16:creationId xmlns:a16="http://schemas.microsoft.com/office/drawing/2014/main" id="{930EE0FF-6F83-DCE6-5DB8-9E1DC56F9B68}"/>
                </a:ext>
              </a:extLst>
            </p:cNvPr>
            <p:cNvSpPr txBox="1"/>
            <p:nvPr/>
          </p:nvSpPr>
          <p:spPr>
            <a:xfrm>
              <a:off x="0" y="-38100"/>
              <a:ext cx="3705215" cy="850900"/>
            </a:xfrm>
            <a:prstGeom prst="rect">
              <a:avLst/>
            </a:prstGeom>
          </p:spPr>
          <p:txBody>
            <a:bodyPr lIns="42663" tIns="42663" rIns="42663" bIns="42663" rtlCol="0" anchor="ctr"/>
            <a:lstStyle/>
            <a:p>
              <a:pPr algn="ctr" defTabSz="767959">
                <a:lnSpc>
                  <a:spcPct val="150000"/>
                </a:lnSpc>
                <a:defRPr/>
              </a:pPr>
              <a:endParaRPr sz="2200">
                <a:solidFill>
                  <a:prstClr val="black"/>
                </a:solidFill>
                <a:latin typeface="UTM Avo" panose="02040603050506020204" pitchFamily="18"/>
              </a:endParaRPr>
            </a:p>
          </p:txBody>
        </p:sp>
      </p:grpSp>
      <p:sp>
        <p:nvSpPr>
          <p:cNvPr id="7" name="TextBox 6">
            <a:extLst>
              <a:ext uri="{FF2B5EF4-FFF2-40B4-BE49-F238E27FC236}">
                <a16:creationId xmlns:a16="http://schemas.microsoft.com/office/drawing/2014/main" id="{8B3CE65A-81E4-6EDC-7795-3A1AE78C1338}"/>
              </a:ext>
            </a:extLst>
          </p:cNvPr>
          <p:cNvSpPr txBox="1"/>
          <p:nvPr/>
        </p:nvSpPr>
        <p:spPr>
          <a:xfrm>
            <a:off x="1974636" y="4292021"/>
            <a:ext cx="5976731" cy="2051780"/>
          </a:xfrm>
          <a:prstGeom prst="rect">
            <a:avLst/>
          </a:prstGeom>
          <a:noFill/>
        </p:spPr>
        <p:txBody>
          <a:bodyPr wrap="square" rtlCol="0">
            <a:spAutoFit/>
          </a:bodyPr>
          <a:lstStyle/>
          <a:p>
            <a:pPr algn="just" defTabSz="767959">
              <a:lnSpc>
                <a:spcPct val="150000"/>
              </a:lnSpc>
              <a:defRPr/>
            </a:pPr>
            <a:r>
              <a:rPr lang="en-US" sz="2200" i="1" dirty="0" err="1">
                <a:solidFill>
                  <a:prstClr val="black"/>
                </a:solidFill>
                <a:latin typeface="UTM Avo" panose="02040603050506020204" pitchFamily="18"/>
                <a:cs typeface="Times New Roman" panose="02020603050405020304" pitchFamily="18" charset="0"/>
              </a:rPr>
              <a:t>Chạnh</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thương</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cô</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Kiều</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như</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đời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dân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tộc</a:t>
            </a:r>
            <a:endParaRPr lang="en-US" sz="2200" i="1" dirty="0">
              <a:solidFill>
                <a:prstClr val="black"/>
              </a:solidFill>
              <a:latin typeface="UTM Avo" panose="02040603050506020204" pitchFamily="18"/>
              <a:cs typeface="Times New Roman" panose="02020603050405020304" pitchFamily="18" charset="0"/>
            </a:endParaRPr>
          </a:p>
          <a:p>
            <a:pPr algn="just" defTabSz="767959">
              <a:lnSpc>
                <a:spcPct val="150000"/>
              </a:lnSpc>
              <a:defRPr/>
            </a:pPr>
            <a:r>
              <a:rPr lang="en-US" sz="2200" i="1" dirty="0" err="1">
                <a:solidFill>
                  <a:prstClr val="black"/>
                </a:solidFill>
                <a:latin typeface="UTM Avo" panose="02040603050506020204" pitchFamily="18"/>
                <a:cs typeface="Times New Roman" panose="02020603050405020304" pitchFamily="18" charset="0"/>
              </a:rPr>
              <a:t>Sắc</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tài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sao</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mà</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lại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lắm</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truân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chuyên</a:t>
            </a:r>
            <a:endParaRPr lang="en-US" sz="2200" i="1" dirty="0">
              <a:solidFill>
                <a:prstClr val="black"/>
              </a:solidFill>
              <a:latin typeface="UTM Avo" panose="02040603050506020204" pitchFamily="18"/>
              <a:cs typeface="Times New Roman" panose="02020603050405020304" pitchFamily="18" charset="0"/>
            </a:endParaRPr>
          </a:p>
          <a:p>
            <a:pPr algn="just" defTabSz="767959">
              <a:lnSpc>
                <a:spcPct val="150000"/>
              </a:lnSpc>
              <a:defRPr/>
            </a:pPr>
            <a:r>
              <a:rPr lang="en-US" sz="2200" i="1" dirty="0" err="1">
                <a:solidFill>
                  <a:prstClr val="black"/>
                </a:solidFill>
                <a:latin typeface="UTM Avo" panose="02040603050506020204" pitchFamily="18"/>
                <a:cs typeface="Times New Roman" panose="02020603050405020304" pitchFamily="18" charset="0"/>
              </a:rPr>
              <a:t>Cành</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xuân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phải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trao</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tay</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khi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nước</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mất</a:t>
            </a:r>
            <a:endParaRPr lang="en-US" sz="2200" i="1" dirty="0">
              <a:solidFill>
                <a:prstClr val="black"/>
              </a:solidFill>
              <a:latin typeface="UTM Avo" panose="02040603050506020204" pitchFamily="18"/>
              <a:cs typeface="Times New Roman" panose="02020603050405020304" pitchFamily="18" charset="0"/>
            </a:endParaRPr>
          </a:p>
          <a:p>
            <a:pPr algn="just" defTabSz="767959">
              <a:lnSpc>
                <a:spcPct val="150000"/>
              </a:lnSpc>
              <a:defRPr/>
            </a:pPr>
            <a:r>
              <a:rPr lang="en-US" sz="2200" i="1" dirty="0" err="1">
                <a:solidFill>
                  <a:prstClr val="black"/>
                </a:solidFill>
                <a:latin typeface="UTM Avo" panose="02040603050506020204" pitchFamily="18"/>
                <a:cs typeface="Times New Roman" panose="02020603050405020304" pitchFamily="18" charset="0"/>
              </a:rPr>
              <a:t>Cỏ</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bên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trời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xanh</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một</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sắc</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Đạm</a:t>
            </a:r>
            <a:r>
              <a:rPr lang="en-US" sz="2200" i="1" dirty="0">
                <a:solidFill>
                  <a:prstClr val="black"/>
                </a:solidFill>
                <a:latin typeface="UTM Avo" panose="02040603050506020204" pitchFamily="18"/>
                <a:cs typeface="Times New Roman" panose="02020603050405020304" pitchFamily="18" charset="0"/>
              </a:rPr>
              <a:t> Tiên</a:t>
            </a:r>
          </a:p>
        </p:txBody>
      </p:sp>
      <p:pic>
        <p:nvPicPr>
          <p:cNvPr id="8" name="Picture 7">
            <a:extLst>
              <a:ext uri="{FF2B5EF4-FFF2-40B4-BE49-F238E27FC236}">
                <a16:creationId xmlns:a16="http://schemas.microsoft.com/office/drawing/2014/main" id="{816A3B7D-BAE9-A0FF-E269-166005E4349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845" b="89616" l="9982" r="93285">
                        <a14:foregroundMark x1="52813" y1="9531" x2="59165" y2="3414"/>
                        <a14:foregroundMark x1="51724" y1="4836" x2="54083" y2="4410"/>
                        <a14:foregroundMark x1="52995" y1="2845" x2="49728" y2="7112"/>
                        <a14:foregroundMark x1="93285" y1="85633" x2="84029" y2="85633"/>
                        <a14:foregroundMark x1="58802" y1="12802" x2="55172" y2="10669"/>
                        <a14:foregroundMark x1="49365" y1="12945" x2="48820" y2="9104"/>
                        <a14:foregroundMark x1="58439" y1="15505" x2="62069" y2="18065"/>
                        <a14:foregroundMark x1="59891" y1="11380" x2="59891" y2="11380"/>
                        <a14:foregroundMark x1="50635" y1="18208" x2="51543" y2="18208"/>
                        <a14:foregroundMark x1="52269" y1="14225" x2="52269" y2="14225"/>
                        <a14:foregroundMark x1="53902" y1="15078" x2="51180" y2="13371"/>
                        <a14:backgroundMark x1="46461" y1="21337" x2="46461" y2="21337"/>
                        <a14:backgroundMark x1="51543" y1="19061" x2="51543" y2="19061"/>
                      </a14:backgroundRemoval>
                    </a14:imgEffect>
                  </a14:imgLayer>
                </a14:imgProps>
              </a:ext>
            </a:extLst>
          </a:blip>
          <a:stretch>
            <a:fillRect/>
          </a:stretch>
        </p:blipFill>
        <p:spPr>
          <a:xfrm>
            <a:off x="7870502" y="3642128"/>
            <a:ext cx="2757865" cy="3518656"/>
          </a:xfrm>
          <a:prstGeom prst="rect">
            <a:avLst/>
          </a:prstGeom>
        </p:spPr>
      </p:pic>
    </p:spTree>
    <p:extLst>
      <p:ext uri="{BB962C8B-B14F-4D97-AF65-F5344CB8AC3E}">
        <p14:creationId xmlns:p14="http://schemas.microsoft.com/office/powerpoint/2010/main" val="3201890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CCCB77-CB4F-CD72-2192-7A3B4524C64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6B5FEEC-0E00-B694-084D-3ADB21EB17A8}"/>
              </a:ext>
            </a:extLst>
          </p:cNvPr>
          <p:cNvGrpSpPr/>
          <p:nvPr/>
        </p:nvGrpSpPr>
        <p:grpSpPr>
          <a:xfrm>
            <a:off x="944840" y="2251248"/>
            <a:ext cx="10239022" cy="3246195"/>
            <a:chOff x="0" y="-38100"/>
            <a:chExt cx="3705215" cy="850900"/>
          </a:xfrm>
        </p:grpSpPr>
        <p:sp>
          <p:nvSpPr>
            <p:cNvPr id="3" name="Freeform 3">
              <a:extLst>
                <a:ext uri="{FF2B5EF4-FFF2-40B4-BE49-F238E27FC236}">
                  <a16:creationId xmlns:a16="http://schemas.microsoft.com/office/drawing/2014/main" id="{48D5692E-A82A-87E0-BF23-B37FA5B62C18}"/>
                </a:ext>
              </a:extLst>
            </p:cNvPr>
            <p:cNvSpPr/>
            <p:nvPr/>
          </p:nvSpPr>
          <p:spPr>
            <a:xfrm>
              <a:off x="0" y="-38100"/>
              <a:ext cx="3705215" cy="850900"/>
            </a:xfrm>
            <a:custGeom>
              <a:avLst/>
              <a:gdLst/>
              <a:ahLst/>
              <a:cxnLst/>
              <a:rect l="l" t="t" r="r" b="b"/>
              <a:pathLst>
                <a:path w="3705215" h="812800">
                  <a:moveTo>
                    <a:pt x="0" y="0"/>
                  </a:moveTo>
                  <a:lnTo>
                    <a:pt x="3705215" y="0"/>
                  </a:lnTo>
                  <a:lnTo>
                    <a:pt x="3705215" y="812800"/>
                  </a:lnTo>
                  <a:lnTo>
                    <a:pt x="0" y="812800"/>
                  </a:lnTo>
                  <a:close/>
                </a:path>
              </a:pathLst>
            </a:custGeom>
            <a:solidFill>
              <a:srgbClr val="F8F4EB"/>
            </a:solidFill>
          </p:spPr>
          <p:txBody>
            <a:bodyPr/>
            <a:lstStyle/>
            <a:p>
              <a:pPr defTabSz="767959">
                <a:defRPr/>
              </a:pPr>
              <a:endParaRPr lang="en-US" sz="1512">
                <a:solidFill>
                  <a:prstClr val="black"/>
                </a:solidFill>
                <a:latin typeface="UTM Avo" panose="02040603050506020204" pitchFamily="18"/>
              </a:endParaRPr>
            </a:p>
          </p:txBody>
        </p:sp>
        <p:sp>
          <p:nvSpPr>
            <p:cNvPr id="4" name="TextBox 3">
              <a:extLst>
                <a:ext uri="{FF2B5EF4-FFF2-40B4-BE49-F238E27FC236}">
                  <a16:creationId xmlns:a16="http://schemas.microsoft.com/office/drawing/2014/main" id="{EED69B76-2EF9-5DDE-3C1A-2FC16BED7E14}"/>
                </a:ext>
              </a:extLst>
            </p:cNvPr>
            <p:cNvSpPr txBox="1"/>
            <p:nvPr/>
          </p:nvSpPr>
          <p:spPr>
            <a:xfrm>
              <a:off x="0" y="-38100"/>
              <a:ext cx="3705215" cy="850900"/>
            </a:xfrm>
            <a:prstGeom prst="rect">
              <a:avLst/>
            </a:prstGeom>
          </p:spPr>
          <p:txBody>
            <a:bodyPr lIns="42663" tIns="42663" rIns="42663" bIns="42663" rtlCol="0" anchor="ctr"/>
            <a:lstStyle/>
            <a:p>
              <a:pPr algn="ctr" defTabSz="767959">
                <a:lnSpc>
                  <a:spcPts val="2909"/>
                </a:lnSpc>
                <a:defRPr/>
              </a:pPr>
              <a:endParaRPr sz="1512">
                <a:solidFill>
                  <a:prstClr val="black"/>
                </a:solidFill>
                <a:latin typeface="UTM Avo" panose="02040603050506020204" pitchFamily="18"/>
              </a:endParaRPr>
            </a:p>
          </p:txBody>
        </p:sp>
      </p:grpSp>
      <p:sp>
        <p:nvSpPr>
          <p:cNvPr id="5" name="TextBox 4">
            <a:extLst>
              <a:ext uri="{FF2B5EF4-FFF2-40B4-BE49-F238E27FC236}">
                <a16:creationId xmlns:a16="http://schemas.microsoft.com/office/drawing/2014/main" id="{99910308-F80A-1F46-FD74-B2EE15435DCB}"/>
              </a:ext>
            </a:extLst>
          </p:cNvPr>
          <p:cNvSpPr txBox="1"/>
          <p:nvPr/>
        </p:nvSpPr>
        <p:spPr>
          <a:xfrm>
            <a:off x="1598956" y="2396600"/>
            <a:ext cx="7775784" cy="3424655"/>
          </a:xfrm>
          <a:prstGeom prst="rect">
            <a:avLst/>
          </a:prstGeom>
          <a:noFill/>
        </p:spPr>
        <p:txBody>
          <a:bodyPr wrap="square" rtlCol="0">
            <a:spAutoFit/>
          </a:bodyPr>
          <a:lstStyle/>
          <a:p>
            <a:pPr algn="just" defTabSz="767959">
              <a:lnSpc>
                <a:spcPct val="150000"/>
              </a:lnSpc>
              <a:defRPr/>
            </a:pPr>
            <a:r>
              <a:rPr lang="en-US" sz="2400" b="1" dirty="0" err="1">
                <a:solidFill>
                  <a:prstClr val="black"/>
                </a:solidFill>
                <a:latin typeface="UTM Avo" panose="02040603050506020204" pitchFamily="18"/>
                <a:cs typeface="Times New Roman" panose="02020603050405020304" pitchFamily="18" charset="0"/>
              </a:rPr>
              <a:t>Ví</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dụ</a:t>
            </a:r>
            <a:r>
              <a:rPr lang="en-US" sz="2400" b="1"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Bối</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cảnh</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tiếp</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nhận</a:t>
            </a:r>
            <a:r>
              <a:rPr lang="en-US" sz="2400" b="1" dirty="0">
                <a:solidFill>
                  <a:prstClr val="black"/>
                </a:solidFill>
                <a:latin typeface="UTM Avo" panose="02040603050506020204" pitchFamily="18"/>
                <a:cs typeface="Times New Roman" panose="02020603050405020304" pitchFamily="18" charset="0"/>
              </a:rPr>
              <a:t>:</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cuộc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sống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hiện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tại</a:t>
            </a:r>
            <a:r>
              <a:rPr lang="en-US" sz="24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Người</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đọc</a:t>
            </a:r>
            <a:r>
              <a:rPr lang="en-US" sz="2400" b="1"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suy</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nghĩ</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về</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biểu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hiện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mới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mẻ</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của</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tình</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yêu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làng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yêu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nước</a:t>
            </a:r>
            <a:r>
              <a:rPr lang="en-US" sz="2400" dirty="0">
                <a:solidFill>
                  <a:prstClr val="black"/>
                </a:solidFill>
                <a:latin typeface="UTM Avo" panose="02040603050506020204" pitchFamily="18"/>
                <a:cs typeface="Times New Roman" panose="02020603050405020304" pitchFamily="18" charset="0"/>
              </a:rPr>
              <a:t> ở con </a:t>
            </a:r>
            <a:r>
              <a:rPr lang="en-US" sz="2400" dirty="0" err="1">
                <a:solidFill>
                  <a:prstClr val="black"/>
                </a:solidFill>
                <a:latin typeface="UTM Avo" panose="02040603050506020204" pitchFamily="18"/>
                <a:cs typeface="Times New Roman" panose="02020603050405020304" pitchFamily="18" charset="0"/>
              </a:rPr>
              <a:t>người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Việt</a:t>
            </a:r>
            <a:r>
              <a:rPr lang="en-US" sz="2400" dirty="0">
                <a:solidFill>
                  <a:prstClr val="black"/>
                </a:solidFill>
                <a:latin typeface="UTM Avo" panose="02040603050506020204" pitchFamily="18"/>
                <a:cs typeface="Times New Roman" panose="02020603050405020304" pitchFamily="18" charset="0"/>
              </a:rPr>
              <a:t> Nam qua </a:t>
            </a:r>
            <a:r>
              <a:rPr lang="en-US" sz="2400" dirty="0" err="1">
                <a:solidFill>
                  <a:prstClr val="black"/>
                </a:solidFill>
                <a:latin typeface="UTM Avo" panose="02040603050506020204" pitchFamily="18"/>
                <a:cs typeface="Times New Roman" panose="02020603050405020304" pitchFamily="18" charset="0"/>
              </a:rPr>
              <a:t>truyện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ngắn</a:t>
            </a:r>
            <a:r>
              <a:rPr lang="en-US" sz="2400" dirty="0">
                <a:solidFill>
                  <a:prstClr val="black"/>
                </a:solidFill>
                <a:latin typeface="UTM Avo" panose="02040603050506020204" pitchFamily="18"/>
                <a:cs typeface="Times New Roman" panose="02020603050405020304" pitchFamily="18" charset="0"/>
              </a:rPr>
              <a:t> </a:t>
            </a:r>
            <a:r>
              <a:rPr lang="en-US" sz="2400" i="1" dirty="0" err="1">
                <a:solidFill>
                  <a:prstClr val="black"/>
                </a:solidFill>
                <a:latin typeface="UTM Avo" panose="02040603050506020204" pitchFamily="18"/>
                <a:cs typeface="Times New Roman" panose="02020603050405020304" pitchFamily="18" charset="0"/>
              </a:rPr>
              <a:t>Làng</a:t>
            </a:r>
            <a:r>
              <a:rPr lang="en-US" sz="2400" i="1" dirty="0">
                <a:solidFill>
                  <a:prstClr val="black"/>
                </a:solidFill>
                <a:latin typeface="UTM Avo" panose="02040603050506020204" pitchFamily="18"/>
                <a:cs typeface="Times New Roman" panose="02020603050405020304" pitchFamily="18" charset="0"/>
              </a:rPr>
              <a:t> – </a:t>
            </a:r>
            <a:r>
              <a:rPr lang="en-US" sz="2400" dirty="0">
                <a:solidFill>
                  <a:prstClr val="black"/>
                </a:solidFill>
                <a:latin typeface="UTM Avo" panose="02040603050506020204" pitchFamily="18"/>
                <a:cs typeface="Times New Roman" panose="02020603050405020304" pitchFamily="18" charset="0"/>
              </a:rPr>
              <a:t>Kim </a:t>
            </a:r>
            <a:r>
              <a:rPr lang="en-US" sz="2400" dirty="0" err="1">
                <a:solidFill>
                  <a:prstClr val="black"/>
                </a:solidFill>
                <a:latin typeface="UTM Avo" panose="02040603050506020204" pitchFamily="18"/>
                <a:cs typeface="Times New Roman" panose="02020603050405020304" pitchFamily="18" charset="0"/>
              </a:rPr>
              <a:t>Lân</a:t>
            </a:r>
            <a:r>
              <a:rPr lang="en-US" sz="2400"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endParaRPr lang="en-US" sz="2400" dirty="0">
              <a:solidFill>
                <a:prstClr val="black"/>
              </a:solidFill>
              <a:latin typeface="UTM Avo" panose="02040603050506020204" pitchFamily="18"/>
              <a:cs typeface="Times New Roman" panose="02020603050405020304" pitchFamily="18" charset="0"/>
            </a:endParaRPr>
          </a:p>
        </p:txBody>
      </p:sp>
      <p:sp>
        <p:nvSpPr>
          <p:cNvPr id="6" name="Freeform 3">
            <a:extLst>
              <a:ext uri="{FF2B5EF4-FFF2-40B4-BE49-F238E27FC236}">
                <a16:creationId xmlns:a16="http://schemas.microsoft.com/office/drawing/2014/main" id="{563B1376-773C-C6FA-A6D4-397328E3C093}"/>
              </a:ext>
            </a:extLst>
          </p:cNvPr>
          <p:cNvSpPr/>
          <p:nvPr/>
        </p:nvSpPr>
        <p:spPr>
          <a:xfrm>
            <a:off x="9977915" y="2637182"/>
            <a:ext cx="1809122" cy="2872337"/>
          </a:xfrm>
          <a:custGeom>
            <a:avLst/>
            <a:gdLst/>
            <a:ahLst/>
            <a:cxnLst/>
            <a:rect l="l" t="t" r="r" b="b"/>
            <a:pathLst>
              <a:path w="5183359" h="8229600">
                <a:moveTo>
                  <a:pt x="0" y="0"/>
                </a:moveTo>
                <a:lnTo>
                  <a:pt x="5183359" y="0"/>
                </a:lnTo>
                <a:lnTo>
                  <a:pt x="5183359" y="8229600"/>
                </a:lnTo>
                <a:lnTo>
                  <a:pt x="0" y="8229600"/>
                </a:lnTo>
                <a:lnTo>
                  <a:pt x="0" y="0"/>
                </a:lnTo>
                <a:close/>
              </a:path>
            </a:pathLst>
          </a:custGeom>
          <a:blipFill>
            <a:blip r:embed="rId3"/>
            <a:stretch>
              <a:fillRect/>
            </a:stretch>
          </a:blipFill>
        </p:spPr>
        <p:txBody>
          <a:bodyPr/>
          <a:lstStyle/>
          <a:p>
            <a:pPr defTabSz="767959">
              <a:defRPr/>
            </a:pPr>
            <a:endParaRPr lang="en-US" sz="1512">
              <a:solidFill>
                <a:prstClr val="black"/>
              </a:solidFill>
              <a:latin typeface="UTM Avo" panose="02040603050506020204" pitchFamily="18"/>
            </a:endParaRPr>
          </a:p>
        </p:txBody>
      </p:sp>
    </p:spTree>
    <p:extLst>
      <p:ext uri="{BB962C8B-B14F-4D97-AF65-F5344CB8AC3E}">
        <p14:creationId xmlns:p14="http://schemas.microsoft.com/office/powerpoint/2010/main" val="400340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E9E515-AB48-5FE5-BE05-DB44DC613865}"/>
            </a:ext>
          </a:extLst>
        </p:cNvPr>
        <p:cNvGrpSpPr/>
        <p:nvPr/>
      </p:nvGrpSpPr>
      <p:grpSpPr>
        <a:xfrm>
          <a:off x="0" y="0"/>
          <a:ext cx="0" cy="0"/>
          <a:chOff x="0" y="0"/>
          <a:chExt cx="0" cy="0"/>
        </a:xfrm>
      </p:grpSpPr>
      <p:grpSp>
        <p:nvGrpSpPr>
          <p:cNvPr id="12" name="Group 2">
            <a:extLst>
              <a:ext uri="{FF2B5EF4-FFF2-40B4-BE49-F238E27FC236}">
                <a16:creationId xmlns:a16="http://schemas.microsoft.com/office/drawing/2014/main" id="{1461A6C9-FB98-2499-1519-107905C1D531}"/>
              </a:ext>
            </a:extLst>
          </p:cNvPr>
          <p:cNvGrpSpPr/>
          <p:nvPr/>
        </p:nvGrpSpPr>
        <p:grpSpPr>
          <a:xfrm>
            <a:off x="2717007" y="2152605"/>
            <a:ext cx="6757985" cy="3637272"/>
            <a:chOff x="0" y="0"/>
            <a:chExt cx="22491916" cy="12036549"/>
          </a:xfrm>
        </p:grpSpPr>
        <p:grpSp>
          <p:nvGrpSpPr>
            <p:cNvPr id="13" name="Group 3">
              <a:extLst>
                <a:ext uri="{FF2B5EF4-FFF2-40B4-BE49-F238E27FC236}">
                  <a16:creationId xmlns:a16="http://schemas.microsoft.com/office/drawing/2014/main" id="{0CDCD72C-DF95-615E-673F-CEBF87FCDE53}"/>
                </a:ext>
              </a:extLst>
            </p:cNvPr>
            <p:cNvGrpSpPr/>
            <p:nvPr/>
          </p:nvGrpSpPr>
          <p:grpSpPr>
            <a:xfrm>
              <a:off x="0" y="0"/>
              <a:ext cx="22491916" cy="12036549"/>
              <a:chOff x="0" y="0"/>
              <a:chExt cx="4375300" cy="2341442"/>
            </a:xfrm>
          </p:grpSpPr>
          <p:sp>
            <p:nvSpPr>
              <p:cNvPr id="17" name="Freeform 4">
                <a:extLst>
                  <a:ext uri="{FF2B5EF4-FFF2-40B4-BE49-F238E27FC236}">
                    <a16:creationId xmlns:a16="http://schemas.microsoft.com/office/drawing/2014/main" id="{4314672C-7F86-E37B-A0ED-1BB101897043}"/>
                  </a:ext>
                </a:extLst>
              </p:cNvPr>
              <p:cNvSpPr/>
              <p:nvPr/>
            </p:nvSpPr>
            <p:spPr>
              <a:xfrm>
                <a:off x="0" y="0"/>
                <a:ext cx="4375300" cy="2341442"/>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rgbClr val="FFFAEF"/>
              </a:solidFill>
              <a:ln w="47625" cap="sq">
                <a:solidFill>
                  <a:srgbClr val="000000"/>
                </a:solidFill>
                <a:prstDash val="solid"/>
                <a:miter/>
              </a:ln>
            </p:spPr>
            <p:txBody>
              <a:bodyPr/>
              <a:lstStyle/>
              <a:p>
                <a:pPr defTabSz="767959">
                  <a:defRPr/>
                </a:pPr>
                <a:endParaRPr lang="en-US" sz="2240" dirty="0">
                  <a:solidFill>
                    <a:prstClr val="black"/>
                  </a:solidFill>
                  <a:latin typeface="UTM Avo" panose="02040603050506020204" pitchFamily="18"/>
                </a:endParaRPr>
              </a:p>
            </p:txBody>
          </p:sp>
          <p:sp>
            <p:nvSpPr>
              <p:cNvPr id="18" name="TextBox 5">
                <a:extLst>
                  <a:ext uri="{FF2B5EF4-FFF2-40B4-BE49-F238E27FC236}">
                    <a16:creationId xmlns:a16="http://schemas.microsoft.com/office/drawing/2014/main" id="{592E3786-60A8-7D79-78AA-118F7EDB7D91}"/>
                  </a:ext>
                </a:extLst>
              </p:cNvPr>
              <p:cNvSpPr txBox="1"/>
              <p:nvPr/>
            </p:nvSpPr>
            <p:spPr>
              <a:xfrm>
                <a:off x="0" y="-38100"/>
                <a:ext cx="4375300" cy="2379542"/>
              </a:xfrm>
              <a:prstGeom prst="rect">
                <a:avLst/>
              </a:prstGeom>
            </p:spPr>
            <p:txBody>
              <a:bodyPr lIns="42663" tIns="42663" rIns="42663" bIns="42663" rtlCol="0" anchor="ctr"/>
              <a:lstStyle/>
              <a:p>
                <a:pPr algn="ctr" defTabSz="767959">
                  <a:lnSpc>
                    <a:spcPts val="2233"/>
                  </a:lnSpc>
                  <a:spcBef>
                    <a:spcPct val="0"/>
                  </a:spcBef>
                  <a:defRPr/>
                </a:pPr>
                <a:endParaRPr sz="2240">
                  <a:solidFill>
                    <a:prstClr val="black"/>
                  </a:solidFill>
                  <a:latin typeface="UTM Avo" panose="02040603050506020204" pitchFamily="18"/>
                </a:endParaRPr>
              </a:p>
            </p:txBody>
          </p:sp>
        </p:grpSp>
        <p:sp>
          <p:nvSpPr>
            <p:cNvPr id="14" name="TextBox 8">
              <a:extLst>
                <a:ext uri="{FF2B5EF4-FFF2-40B4-BE49-F238E27FC236}">
                  <a16:creationId xmlns:a16="http://schemas.microsoft.com/office/drawing/2014/main" id="{7E9C6754-E654-D357-13CE-EEFC3ECB9F96}"/>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15" name="TextBox 11">
              <a:extLst>
                <a:ext uri="{FF2B5EF4-FFF2-40B4-BE49-F238E27FC236}">
                  <a16:creationId xmlns:a16="http://schemas.microsoft.com/office/drawing/2014/main" id="{66F815F8-8291-55B4-AA02-870852BE8E92}"/>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16" name="TextBox 14">
              <a:extLst>
                <a:ext uri="{FF2B5EF4-FFF2-40B4-BE49-F238E27FC236}">
                  <a16:creationId xmlns:a16="http://schemas.microsoft.com/office/drawing/2014/main" id="{21378E17-1437-2CC8-01B3-4C63371C21D2}"/>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grpSp>
      <p:sp>
        <p:nvSpPr>
          <p:cNvPr id="19" name="Freeform 7">
            <a:extLst>
              <a:ext uri="{FF2B5EF4-FFF2-40B4-BE49-F238E27FC236}">
                <a16:creationId xmlns:a16="http://schemas.microsoft.com/office/drawing/2014/main" id="{A3B982B5-E185-C76A-3DAE-B4D384E1133A}"/>
              </a:ext>
            </a:extLst>
          </p:cNvPr>
          <p:cNvSpPr/>
          <p:nvPr/>
        </p:nvSpPr>
        <p:spPr>
          <a:xfrm rot="10800000">
            <a:off x="8847707" y="2126101"/>
            <a:ext cx="673833" cy="1361279"/>
          </a:xfrm>
          <a:custGeom>
            <a:avLst/>
            <a:gdLst/>
            <a:ahLst/>
            <a:cxnLst/>
            <a:rect l="l" t="t" r="r" b="b"/>
            <a:pathLst>
              <a:path w="2199015" h="4442454">
                <a:moveTo>
                  <a:pt x="0" y="0"/>
                </a:moveTo>
                <a:lnTo>
                  <a:pt x="2199015" y="0"/>
                </a:lnTo>
                <a:lnTo>
                  <a:pt x="2199015" y="4442454"/>
                </a:lnTo>
                <a:lnTo>
                  <a:pt x="0" y="4442454"/>
                </a:lnTo>
                <a:lnTo>
                  <a:pt x="0" y="0"/>
                </a:lnTo>
                <a:close/>
              </a:path>
            </a:pathLst>
          </a:custGeom>
          <a:blipFill>
            <a:blip r:embed="rId3"/>
            <a:stretch>
              <a:fillRect/>
            </a:stretch>
          </a:blipFill>
        </p:spPr>
        <p:txBody>
          <a:bodyPr/>
          <a:lstStyle/>
          <a:p>
            <a:pPr defTabSz="767959">
              <a:defRPr/>
            </a:pPr>
            <a:endParaRPr lang="en-US" sz="2240" dirty="0">
              <a:solidFill>
                <a:prstClr val="black"/>
              </a:solidFill>
              <a:latin typeface="UTM Avo" panose="02040603050506020204" pitchFamily="18"/>
            </a:endParaRPr>
          </a:p>
        </p:txBody>
      </p:sp>
      <p:sp>
        <p:nvSpPr>
          <p:cNvPr id="20" name="Freeform 2">
            <a:extLst>
              <a:ext uri="{FF2B5EF4-FFF2-40B4-BE49-F238E27FC236}">
                <a16:creationId xmlns:a16="http://schemas.microsoft.com/office/drawing/2014/main" id="{43F11E80-5C3F-9769-D46F-492899741CF7}"/>
              </a:ext>
            </a:extLst>
          </p:cNvPr>
          <p:cNvSpPr/>
          <p:nvPr/>
        </p:nvSpPr>
        <p:spPr>
          <a:xfrm>
            <a:off x="264155" y="4006810"/>
            <a:ext cx="4185664" cy="2867179"/>
          </a:xfrm>
          <a:custGeom>
            <a:avLst/>
            <a:gdLst/>
            <a:ahLst/>
            <a:cxnLst/>
            <a:rect l="l" t="t" r="r" b="b"/>
            <a:pathLst>
              <a:path w="7088605" h="4855694">
                <a:moveTo>
                  <a:pt x="0" y="0"/>
                </a:moveTo>
                <a:lnTo>
                  <a:pt x="7088605" y="0"/>
                </a:lnTo>
                <a:lnTo>
                  <a:pt x="7088605" y="4855694"/>
                </a:lnTo>
                <a:lnTo>
                  <a:pt x="0" y="4855694"/>
                </a:lnTo>
                <a:lnTo>
                  <a:pt x="0" y="0"/>
                </a:lnTo>
                <a:close/>
              </a:path>
            </a:pathLst>
          </a:custGeom>
          <a:blipFill>
            <a:blip r:embed="rId4"/>
            <a:stretch>
              <a:fillRect/>
            </a:stretch>
          </a:blipFill>
        </p:spPr>
        <p:txBody>
          <a:bodyPr/>
          <a:lstStyle/>
          <a:p>
            <a:pPr defTabSz="767959">
              <a:defRPr/>
            </a:pPr>
            <a:endParaRPr lang="en-US" sz="2240">
              <a:solidFill>
                <a:prstClr val="black"/>
              </a:solidFill>
              <a:latin typeface="UTM Avo" panose="02040603050506020204" pitchFamily="18"/>
            </a:endParaRPr>
          </a:p>
        </p:txBody>
      </p:sp>
      <p:sp>
        <p:nvSpPr>
          <p:cNvPr id="21" name="Freeform 3">
            <a:extLst>
              <a:ext uri="{FF2B5EF4-FFF2-40B4-BE49-F238E27FC236}">
                <a16:creationId xmlns:a16="http://schemas.microsoft.com/office/drawing/2014/main" id="{430F2B05-BCE9-DCFC-2FA5-5748D3D9E810}"/>
              </a:ext>
            </a:extLst>
          </p:cNvPr>
          <p:cNvSpPr/>
          <p:nvPr/>
        </p:nvSpPr>
        <p:spPr>
          <a:xfrm>
            <a:off x="9875644" y="3615717"/>
            <a:ext cx="2052201" cy="3258272"/>
          </a:xfrm>
          <a:custGeom>
            <a:avLst/>
            <a:gdLst/>
            <a:ahLst/>
            <a:cxnLst/>
            <a:rect l="l" t="t" r="r" b="b"/>
            <a:pathLst>
              <a:path w="5183359" h="8229600">
                <a:moveTo>
                  <a:pt x="0" y="0"/>
                </a:moveTo>
                <a:lnTo>
                  <a:pt x="5183359" y="0"/>
                </a:lnTo>
                <a:lnTo>
                  <a:pt x="5183359" y="8229600"/>
                </a:lnTo>
                <a:lnTo>
                  <a:pt x="0" y="8229600"/>
                </a:lnTo>
                <a:lnTo>
                  <a:pt x="0" y="0"/>
                </a:lnTo>
                <a:close/>
              </a:path>
            </a:pathLst>
          </a:custGeom>
          <a:blipFill>
            <a:blip r:embed="rId5"/>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22" name="Rectangle 21">
            <a:extLst>
              <a:ext uri="{FF2B5EF4-FFF2-40B4-BE49-F238E27FC236}">
                <a16:creationId xmlns:a16="http://schemas.microsoft.com/office/drawing/2014/main" id="{CF91D947-0DB9-051E-5167-FA6314FA824C}"/>
              </a:ext>
            </a:extLst>
          </p:cNvPr>
          <p:cNvSpPr/>
          <p:nvPr/>
        </p:nvSpPr>
        <p:spPr>
          <a:xfrm>
            <a:off x="1672909" y="2521623"/>
            <a:ext cx="8846179" cy="2451697"/>
          </a:xfrm>
          <a:prstGeom prst="rect">
            <a:avLst/>
          </a:prstGeom>
        </p:spPr>
        <p:txBody>
          <a:bodyPr wrap="square">
            <a:spAutoFit/>
          </a:bodyPr>
          <a:lstStyle/>
          <a:p>
            <a:pPr algn="ctr">
              <a:lnSpc>
                <a:spcPct val="150000"/>
              </a:lnSpc>
            </a:pPr>
            <a:r>
              <a:rPr lang="en-US" sz="5500" b="1" dirty="0">
                <a:solidFill>
                  <a:srgbClr val="C00000"/>
                </a:solidFill>
                <a:latin typeface="UTM Avo" panose="02040603050506020204" pitchFamily="18"/>
                <a:cs typeface="Times New Roman" panose="02020603050405020304" pitchFamily="18" charset="0"/>
              </a:rPr>
              <a:t>II. ĐỌC – </a:t>
            </a:r>
          </a:p>
          <a:p>
            <a:pPr algn="ctr">
              <a:lnSpc>
                <a:spcPct val="150000"/>
              </a:lnSpc>
            </a:pPr>
            <a:r>
              <a:rPr lang="en-US" sz="5500" b="1" dirty="0">
                <a:solidFill>
                  <a:srgbClr val="C00000"/>
                </a:solidFill>
                <a:latin typeface="UTM Avo" panose="02040603050506020204" pitchFamily="18"/>
                <a:cs typeface="Times New Roman" panose="02020603050405020304" pitchFamily="18" charset="0"/>
              </a:rPr>
              <a:t>TÌM HIỂU CHUNG</a:t>
            </a:r>
          </a:p>
        </p:txBody>
      </p:sp>
    </p:spTree>
    <p:extLst>
      <p:ext uri="{BB962C8B-B14F-4D97-AF65-F5344CB8AC3E}">
        <p14:creationId xmlns:p14="http://schemas.microsoft.com/office/powerpoint/2010/main" val="2383484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D080B2-D02F-6AF4-F6BC-FB599993719B}"/>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D64F8CA5-25FF-BE04-4D19-0F13CA3CDC4A}"/>
              </a:ext>
            </a:extLst>
          </p:cNvPr>
          <p:cNvSpPr txBox="1"/>
          <p:nvPr/>
        </p:nvSpPr>
        <p:spPr>
          <a:xfrm>
            <a:off x="1144781" y="2187822"/>
            <a:ext cx="3851290" cy="282129"/>
          </a:xfrm>
          <a:prstGeom prst="rect">
            <a:avLst/>
          </a:prstGeom>
        </p:spPr>
        <p:txBody>
          <a:bodyPr wrap="square" lIns="0" tIns="0" rIns="0" bIns="0" rtlCol="0" anchor="t">
            <a:spAutoFit/>
          </a:bodyPr>
          <a:lstStyle/>
          <a:p>
            <a:pPr>
              <a:lnSpc>
                <a:spcPts val="2168"/>
              </a:lnSpc>
            </a:pPr>
            <a:r>
              <a:rPr lang="en-US" sz="2464" b="1" dirty="0">
                <a:solidFill>
                  <a:srgbClr val="000000"/>
                </a:solidFill>
                <a:latin typeface="UTM Avo" panose="02040603050506020204" pitchFamily="18"/>
                <a:cs typeface="Times New Roman" panose="02020603050405020304" pitchFamily="18" charset="0"/>
              </a:rPr>
              <a:t>1. </a:t>
            </a:r>
            <a:r>
              <a:rPr lang="en-US" sz="2464" b="1" dirty="0" err="1">
                <a:solidFill>
                  <a:srgbClr val="000000"/>
                </a:solidFill>
                <a:latin typeface="UTM Avo" panose="02040603050506020204" pitchFamily="18"/>
                <a:cs typeface="Times New Roman" panose="02020603050405020304" pitchFamily="18" charset="0"/>
              </a:rPr>
              <a:t>Đọc</a:t>
            </a:r>
            <a:r>
              <a:rPr lang="en-US" sz="2464" b="1" dirty="0">
                <a:solidFill>
                  <a:srgbClr val="000000"/>
                </a:solidFill>
                <a:latin typeface="UTM Avo" panose="02040603050506020204" pitchFamily="18"/>
                <a:cs typeface="Times New Roman" panose="02020603050405020304" pitchFamily="18" charset="0"/>
              </a:rPr>
              <a:t>, </a:t>
            </a:r>
            <a:r>
              <a:rPr lang="en-US" sz="2464" b="1" dirty="0" err="1">
                <a:solidFill>
                  <a:srgbClr val="000000"/>
                </a:solidFill>
                <a:latin typeface="UTM Avo" panose="02040603050506020204" pitchFamily="18"/>
                <a:cs typeface="Times New Roman" panose="02020603050405020304" pitchFamily="18" charset="0"/>
              </a:rPr>
              <a:t>chú</a:t>
            </a:r>
            <a:r>
              <a:rPr lang="en-US" sz="2464" b="1" dirty="0">
                <a:solidFill>
                  <a:srgbClr val="000000"/>
                </a:solidFill>
                <a:latin typeface="UTM Avo" panose="02040603050506020204" pitchFamily="18"/>
                <a:cs typeface="Times New Roman" panose="02020603050405020304" pitchFamily="18" charset="0"/>
              </a:rPr>
              <a:t> </a:t>
            </a:r>
            <a:r>
              <a:rPr lang="en-US" sz="2464" b="1" dirty="0" err="1">
                <a:solidFill>
                  <a:srgbClr val="000000"/>
                </a:solidFill>
                <a:latin typeface="UTM Avo" panose="02040603050506020204" pitchFamily="18"/>
                <a:cs typeface="Times New Roman" panose="02020603050405020304" pitchFamily="18" charset="0"/>
              </a:rPr>
              <a:t>thích</a:t>
            </a:r>
            <a:endParaRPr lang="en-US" sz="2464"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095228E0-E813-F86A-37B4-743A2EFE80CF}"/>
              </a:ext>
            </a:extLst>
          </p:cNvPr>
          <p:cNvSpPr txBox="1"/>
          <p:nvPr/>
        </p:nvSpPr>
        <p:spPr>
          <a:xfrm>
            <a:off x="1144780" y="3261827"/>
            <a:ext cx="11466135" cy="379206"/>
          </a:xfrm>
          <a:prstGeom prst="rect">
            <a:avLst/>
          </a:prstGeom>
        </p:spPr>
        <p:txBody>
          <a:bodyPr wrap="square" lIns="0" tIns="0" rIns="0" bIns="0" rtlCol="0" anchor="t">
            <a:spAutoFit/>
          </a:bodyPr>
          <a:lstStyle/>
          <a:p>
            <a:r>
              <a:rPr lang="nl-NL" sz="2464" dirty="0">
                <a:latin typeface="UTM Avo" panose="02040603050506020204" pitchFamily="18"/>
                <a:cs typeface="Times New Roman" pitchFamily="18" charset="0"/>
              </a:rPr>
              <a:t>Giọng đọc nhẹ nhàng, truyền cảm.</a:t>
            </a:r>
            <a:endParaRPr lang="en-US" sz="2464" dirty="0">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0CCAA9BA-DF07-05C3-89EF-1DCCEC401BE4}"/>
              </a:ext>
            </a:extLst>
          </p:cNvPr>
          <p:cNvSpPr txBox="1"/>
          <p:nvPr/>
        </p:nvSpPr>
        <p:spPr>
          <a:xfrm>
            <a:off x="1144781" y="2629903"/>
            <a:ext cx="11466135" cy="379206"/>
          </a:xfrm>
          <a:prstGeom prst="rect">
            <a:avLst/>
          </a:prstGeom>
        </p:spPr>
        <p:txBody>
          <a:bodyPr wrap="square" lIns="0" tIns="0" rIns="0" bIns="0" rtlCol="0" anchor="t">
            <a:spAutoFit/>
          </a:bodyPr>
          <a:lstStyle/>
          <a:p>
            <a:r>
              <a:rPr lang="nl-NL" sz="2464" dirty="0">
                <a:latin typeface="UTM Avo" panose="02040603050506020204" pitchFamily="18"/>
                <a:cs typeface="Times New Roman" pitchFamily="18" charset="0"/>
              </a:rPr>
              <a:t>a. Đọc</a:t>
            </a:r>
            <a:endParaRPr lang="en-US" sz="2464" dirty="0">
              <a:latin typeface="UTM Avo" panose="02040603050506020204" pitchFamily="18"/>
              <a:cs typeface="Times New Roman" pitchFamily="18" charset="0"/>
            </a:endParaRPr>
          </a:p>
        </p:txBody>
      </p:sp>
      <p:grpSp>
        <p:nvGrpSpPr>
          <p:cNvPr id="10" name="Group 10">
            <a:extLst>
              <a:ext uri="{FF2B5EF4-FFF2-40B4-BE49-F238E27FC236}">
                <a16:creationId xmlns:a16="http://schemas.microsoft.com/office/drawing/2014/main" id="{B21DE8F2-5312-66E5-4898-6748EC7A62C8}"/>
              </a:ext>
            </a:extLst>
          </p:cNvPr>
          <p:cNvGrpSpPr>
            <a:grpSpLocks noChangeAspect="1"/>
          </p:cNvGrpSpPr>
          <p:nvPr/>
        </p:nvGrpSpPr>
        <p:grpSpPr>
          <a:xfrm>
            <a:off x="7273567" y="1647769"/>
            <a:ext cx="3632972" cy="5057845"/>
            <a:chOff x="-3810" y="7620"/>
            <a:chExt cx="8147050" cy="11342370"/>
          </a:xfrm>
        </p:grpSpPr>
        <p:sp>
          <p:nvSpPr>
            <p:cNvPr id="11" name="Freeform 11">
              <a:extLst>
                <a:ext uri="{FF2B5EF4-FFF2-40B4-BE49-F238E27FC236}">
                  <a16:creationId xmlns:a16="http://schemas.microsoft.com/office/drawing/2014/main" id="{161FB05C-4139-75AC-5D14-E47D55490BCD}"/>
                </a:ext>
              </a:extLst>
            </p:cNvPr>
            <p:cNvSpPr/>
            <p:nvPr/>
          </p:nvSpPr>
          <p:spPr>
            <a:xfrm>
              <a:off x="3810" y="7620"/>
              <a:ext cx="6701790" cy="11342370"/>
            </a:xfrm>
            <a:custGeom>
              <a:avLst/>
              <a:gdLst/>
              <a:ahLst/>
              <a:cxnLst/>
              <a:rect l="l" t="t" r="r" b="b"/>
              <a:pathLst>
                <a:path w="6701790" h="11342370">
                  <a:moveTo>
                    <a:pt x="3810" y="640080"/>
                  </a:moveTo>
                  <a:lnTo>
                    <a:pt x="492760" y="734060"/>
                  </a:lnTo>
                  <a:lnTo>
                    <a:pt x="1151890" y="584200"/>
                  </a:lnTo>
                  <a:lnTo>
                    <a:pt x="1245870" y="452120"/>
                  </a:lnTo>
                  <a:lnTo>
                    <a:pt x="1583690" y="358140"/>
                  </a:lnTo>
                  <a:lnTo>
                    <a:pt x="1715770" y="509270"/>
                  </a:lnTo>
                  <a:lnTo>
                    <a:pt x="2317750" y="208280"/>
                  </a:lnTo>
                  <a:lnTo>
                    <a:pt x="2468880" y="152400"/>
                  </a:lnTo>
                  <a:lnTo>
                    <a:pt x="2769870" y="208280"/>
                  </a:lnTo>
                  <a:lnTo>
                    <a:pt x="4048760" y="0"/>
                  </a:lnTo>
                  <a:lnTo>
                    <a:pt x="5967730" y="0"/>
                  </a:lnTo>
                  <a:lnTo>
                    <a:pt x="6099810" y="262890"/>
                  </a:lnTo>
                  <a:lnTo>
                    <a:pt x="6701790" y="471170"/>
                  </a:lnTo>
                  <a:lnTo>
                    <a:pt x="6682740" y="697230"/>
                  </a:lnTo>
                  <a:lnTo>
                    <a:pt x="6287770" y="2202180"/>
                  </a:lnTo>
                  <a:lnTo>
                    <a:pt x="6269990" y="2371090"/>
                  </a:lnTo>
                  <a:lnTo>
                    <a:pt x="6209030" y="2504440"/>
                  </a:lnTo>
                  <a:lnTo>
                    <a:pt x="6033770" y="2745740"/>
                  </a:lnTo>
                  <a:lnTo>
                    <a:pt x="5778500" y="3462020"/>
                  </a:lnTo>
                  <a:lnTo>
                    <a:pt x="5529580" y="3608070"/>
                  </a:lnTo>
                  <a:lnTo>
                    <a:pt x="5295900" y="3915410"/>
                  </a:lnTo>
                  <a:lnTo>
                    <a:pt x="5251450" y="5346700"/>
                  </a:lnTo>
                  <a:lnTo>
                    <a:pt x="5113020" y="6289041"/>
                  </a:lnTo>
                  <a:lnTo>
                    <a:pt x="5083810" y="6946900"/>
                  </a:lnTo>
                  <a:lnTo>
                    <a:pt x="4996181" y="7020560"/>
                  </a:lnTo>
                  <a:lnTo>
                    <a:pt x="4973321" y="7194550"/>
                  </a:lnTo>
                  <a:lnTo>
                    <a:pt x="5053331" y="7552691"/>
                  </a:lnTo>
                  <a:lnTo>
                    <a:pt x="4673601" y="7903210"/>
                  </a:lnTo>
                  <a:lnTo>
                    <a:pt x="4315460" y="8232141"/>
                  </a:lnTo>
                  <a:lnTo>
                    <a:pt x="4169410" y="8933180"/>
                  </a:lnTo>
                  <a:lnTo>
                    <a:pt x="4030980" y="9254490"/>
                  </a:lnTo>
                  <a:lnTo>
                    <a:pt x="3563620" y="9771380"/>
                  </a:lnTo>
                  <a:lnTo>
                    <a:pt x="3431540" y="10137140"/>
                  </a:lnTo>
                  <a:lnTo>
                    <a:pt x="3153410" y="10370820"/>
                  </a:lnTo>
                  <a:lnTo>
                    <a:pt x="2912110" y="10538460"/>
                  </a:lnTo>
                  <a:lnTo>
                    <a:pt x="2890520" y="10932160"/>
                  </a:lnTo>
                  <a:lnTo>
                    <a:pt x="2181860" y="11341100"/>
                  </a:lnTo>
                  <a:lnTo>
                    <a:pt x="0" y="11341100"/>
                  </a:lnTo>
                  <a:cubicBezTo>
                    <a:pt x="0" y="11342370"/>
                    <a:pt x="3810" y="623570"/>
                    <a:pt x="3810" y="640080"/>
                  </a:cubicBezTo>
                  <a:close/>
                </a:path>
              </a:pathLst>
            </a:custGeom>
            <a:blipFill>
              <a:blip r:embed="rId3"/>
              <a:stretch>
                <a:fillRect l="-75286" r="-75286"/>
              </a:stretch>
            </a:blipFill>
          </p:spPr>
          <p:txBody>
            <a:bodyPr/>
            <a:lstStyle/>
            <a:p>
              <a:endParaRPr lang="en-US" sz="597">
                <a:latin typeface="UTM Avo" panose="02040603050506020204" pitchFamily="18"/>
              </a:endParaRPr>
            </a:p>
          </p:txBody>
        </p:sp>
        <p:sp>
          <p:nvSpPr>
            <p:cNvPr id="12" name="Freeform 12">
              <a:extLst>
                <a:ext uri="{FF2B5EF4-FFF2-40B4-BE49-F238E27FC236}">
                  <a16:creationId xmlns:a16="http://schemas.microsoft.com/office/drawing/2014/main" id="{35D9CE92-7013-20F6-06C3-01D8BDBC1BBA}"/>
                </a:ext>
              </a:extLst>
            </p:cNvPr>
            <p:cNvSpPr/>
            <p:nvPr/>
          </p:nvSpPr>
          <p:spPr>
            <a:xfrm>
              <a:off x="2185670" y="7620"/>
              <a:ext cx="5957570" cy="11342370"/>
            </a:xfrm>
            <a:custGeom>
              <a:avLst/>
              <a:gdLst/>
              <a:ahLst/>
              <a:cxnLst/>
              <a:rect l="l" t="t" r="r" b="b"/>
              <a:pathLst>
                <a:path w="5957570" h="11342370">
                  <a:moveTo>
                    <a:pt x="5942330" y="0"/>
                  </a:moveTo>
                  <a:lnTo>
                    <a:pt x="3785870" y="0"/>
                  </a:lnTo>
                  <a:lnTo>
                    <a:pt x="3917950" y="262890"/>
                  </a:lnTo>
                  <a:lnTo>
                    <a:pt x="4519930" y="471170"/>
                  </a:lnTo>
                  <a:lnTo>
                    <a:pt x="4500880" y="697230"/>
                  </a:lnTo>
                  <a:lnTo>
                    <a:pt x="4105910" y="2202180"/>
                  </a:lnTo>
                  <a:lnTo>
                    <a:pt x="4088130" y="2371090"/>
                  </a:lnTo>
                  <a:lnTo>
                    <a:pt x="4027170" y="2504440"/>
                  </a:lnTo>
                  <a:lnTo>
                    <a:pt x="3851910" y="2745740"/>
                  </a:lnTo>
                  <a:lnTo>
                    <a:pt x="3596640" y="3462020"/>
                  </a:lnTo>
                  <a:lnTo>
                    <a:pt x="3347720" y="3608070"/>
                  </a:lnTo>
                  <a:lnTo>
                    <a:pt x="3114040" y="3915410"/>
                  </a:lnTo>
                  <a:lnTo>
                    <a:pt x="3069590" y="5346700"/>
                  </a:lnTo>
                  <a:lnTo>
                    <a:pt x="2931160" y="6289041"/>
                  </a:lnTo>
                  <a:lnTo>
                    <a:pt x="2901950" y="6946900"/>
                  </a:lnTo>
                  <a:lnTo>
                    <a:pt x="2814321" y="7020560"/>
                  </a:lnTo>
                  <a:lnTo>
                    <a:pt x="2791461" y="7194550"/>
                  </a:lnTo>
                  <a:lnTo>
                    <a:pt x="2871471" y="7552691"/>
                  </a:lnTo>
                  <a:lnTo>
                    <a:pt x="2491741" y="7903210"/>
                  </a:lnTo>
                  <a:lnTo>
                    <a:pt x="2133600" y="8232141"/>
                  </a:lnTo>
                  <a:lnTo>
                    <a:pt x="1987550" y="8933180"/>
                  </a:lnTo>
                  <a:lnTo>
                    <a:pt x="1849120" y="9254490"/>
                  </a:lnTo>
                  <a:lnTo>
                    <a:pt x="1381760" y="9771380"/>
                  </a:lnTo>
                  <a:lnTo>
                    <a:pt x="1249680" y="10137140"/>
                  </a:lnTo>
                  <a:lnTo>
                    <a:pt x="971550" y="10370820"/>
                  </a:lnTo>
                  <a:lnTo>
                    <a:pt x="730250" y="10538460"/>
                  </a:lnTo>
                  <a:lnTo>
                    <a:pt x="708660" y="10932160"/>
                  </a:lnTo>
                  <a:lnTo>
                    <a:pt x="0" y="11341100"/>
                  </a:lnTo>
                  <a:lnTo>
                    <a:pt x="5930900" y="11341100"/>
                  </a:lnTo>
                  <a:cubicBezTo>
                    <a:pt x="5932170" y="11342370"/>
                    <a:pt x="5957570" y="15240"/>
                    <a:pt x="5942330" y="0"/>
                  </a:cubicBezTo>
                  <a:close/>
                </a:path>
              </a:pathLst>
            </a:custGeom>
            <a:blipFill>
              <a:blip r:embed="rId3"/>
              <a:stretch>
                <a:fillRect l="-91183" r="-91183"/>
              </a:stretch>
            </a:blipFill>
          </p:spPr>
          <p:txBody>
            <a:bodyPr/>
            <a:lstStyle/>
            <a:p>
              <a:endParaRPr lang="en-US" sz="597">
                <a:latin typeface="UTM Avo" panose="02040603050506020204" pitchFamily="18"/>
              </a:endParaRPr>
            </a:p>
          </p:txBody>
        </p:sp>
        <p:sp>
          <p:nvSpPr>
            <p:cNvPr id="14" name="Freeform 14">
              <a:extLst>
                <a:ext uri="{FF2B5EF4-FFF2-40B4-BE49-F238E27FC236}">
                  <a16:creationId xmlns:a16="http://schemas.microsoft.com/office/drawing/2014/main" id="{78CDCF42-13E2-BFFA-7316-351A57B0511E}"/>
                </a:ext>
              </a:extLst>
            </p:cNvPr>
            <p:cNvSpPr/>
            <p:nvPr/>
          </p:nvSpPr>
          <p:spPr>
            <a:xfrm>
              <a:off x="-3810" y="934170"/>
              <a:ext cx="6855460" cy="10406931"/>
            </a:xfrm>
            <a:custGeom>
              <a:avLst/>
              <a:gdLst/>
              <a:ahLst/>
              <a:cxnLst/>
              <a:rect l="l" t="t" r="r" b="b"/>
              <a:pathLst>
                <a:path w="6855460" h="11337290">
                  <a:moveTo>
                    <a:pt x="0" y="0"/>
                  </a:moveTo>
                  <a:lnTo>
                    <a:pt x="6855460" y="0"/>
                  </a:lnTo>
                  <a:lnTo>
                    <a:pt x="6855460" y="11337290"/>
                  </a:lnTo>
                  <a:lnTo>
                    <a:pt x="0" y="11337290"/>
                  </a:lnTo>
                  <a:lnTo>
                    <a:pt x="0" y="0"/>
                  </a:lnTo>
                  <a:close/>
                </a:path>
              </a:pathLst>
            </a:custGeom>
            <a:blipFill>
              <a:blip r:embed="rId4"/>
              <a:stretch>
                <a:fillRect l="-26" t="-8940" r="-26"/>
              </a:stretch>
            </a:blipFill>
          </p:spPr>
          <p:txBody>
            <a:bodyPr/>
            <a:lstStyle/>
            <a:p>
              <a:endParaRPr lang="en-US" sz="597">
                <a:latin typeface="UTM Avo" panose="02040603050506020204" pitchFamily="18"/>
              </a:endParaRPr>
            </a:p>
          </p:txBody>
        </p:sp>
      </p:grpSp>
    </p:spTree>
    <p:extLst>
      <p:ext uri="{BB962C8B-B14F-4D97-AF65-F5344CB8AC3E}">
        <p14:creationId xmlns:p14="http://schemas.microsoft.com/office/powerpoint/2010/main" val="375106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F09DC4-C53D-83CC-4146-90ED1570E4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B60747-2E24-F244-0D9E-B16A13724501}"/>
              </a:ext>
            </a:extLst>
          </p:cNvPr>
          <p:cNvSpPr txBox="1"/>
          <p:nvPr/>
        </p:nvSpPr>
        <p:spPr>
          <a:xfrm>
            <a:off x="1568851" y="2442776"/>
            <a:ext cx="6763596" cy="475515"/>
          </a:xfrm>
          <a:prstGeom prst="rect">
            <a:avLst/>
          </a:prstGeom>
        </p:spPr>
        <p:txBody>
          <a:bodyPr wrap="square" lIns="0" tIns="0" rIns="0" bIns="0" rtlCol="0" anchor="t">
            <a:spAutoFit/>
          </a:bodyPr>
          <a:lstStyle/>
          <a:p>
            <a:pPr>
              <a:lnSpc>
                <a:spcPct val="150000"/>
              </a:lnSpc>
            </a:pPr>
            <a:r>
              <a:rPr lang="nl-NL" sz="2400" dirty="0">
                <a:latin typeface="UTM Avo" panose="02040603050506020204" pitchFamily="18"/>
                <a:cs typeface="Times New Roman" pitchFamily="18" charset="0"/>
              </a:rPr>
              <a:t>b. Chú thích</a:t>
            </a:r>
            <a:endParaRPr lang="en-US" sz="2400" dirty="0">
              <a:latin typeface="UTM Avo" panose="02040603050506020204" pitchFamily="18"/>
              <a:cs typeface="Times New Roman" pitchFamily="18" charset="0"/>
            </a:endParaRPr>
          </a:p>
        </p:txBody>
      </p:sp>
      <p:sp>
        <p:nvSpPr>
          <p:cNvPr id="3" name="TextBox 4">
            <a:extLst>
              <a:ext uri="{FF2B5EF4-FFF2-40B4-BE49-F238E27FC236}">
                <a16:creationId xmlns:a16="http://schemas.microsoft.com/office/drawing/2014/main" id="{ECF9EE42-6F00-859F-F29D-FEBFB97A6376}"/>
              </a:ext>
            </a:extLst>
          </p:cNvPr>
          <p:cNvSpPr txBox="1"/>
          <p:nvPr/>
        </p:nvSpPr>
        <p:spPr>
          <a:xfrm>
            <a:off x="1568851" y="1884563"/>
            <a:ext cx="3016402" cy="482055"/>
          </a:xfrm>
          <a:prstGeom prst="rect">
            <a:avLst/>
          </a:prstGeom>
        </p:spPr>
        <p:txBody>
          <a:bodyPr wrap="square" lIns="0" tIns="0" rIns="0" bIns="0" rtlCol="0" anchor="t">
            <a:spAutoFit/>
          </a:bodyPr>
          <a:lstStyle/>
          <a:p>
            <a:pPr>
              <a:lnSpc>
                <a:spcPct val="150000"/>
              </a:lnSpc>
            </a:pPr>
            <a:r>
              <a:rPr lang="en-US" sz="2400" b="1" dirty="0">
                <a:solidFill>
                  <a:srgbClr val="000000"/>
                </a:solidFill>
                <a:latin typeface="UTM Avo" panose="02040603050506020204" pitchFamily="18"/>
                <a:cs typeface="Times New Roman" panose="02020603050405020304" pitchFamily="18" charset="0"/>
              </a:rPr>
              <a:t>1. </a:t>
            </a:r>
            <a:r>
              <a:rPr lang="en-US" sz="2400" b="1" dirty="0" err="1">
                <a:solidFill>
                  <a:srgbClr val="000000"/>
                </a:solidFill>
                <a:latin typeface="UTM Avo" panose="02040603050506020204" pitchFamily="18"/>
                <a:cs typeface="Times New Roman" panose="02020603050405020304" pitchFamily="18" charset="0"/>
              </a:rPr>
              <a:t>Đọc</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chú</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thích</a:t>
            </a:r>
            <a:endParaRPr lang="en-US" sz="2400" b="1" dirty="0">
              <a:solidFill>
                <a:srgbClr val="000000"/>
              </a:solidFill>
              <a:latin typeface="UTM Avo" panose="02040603050506020204" pitchFamily="18"/>
              <a:cs typeface="Times New Roman" panose="02020603050405020304" pitchFamily="18" charset="0"/>
            </a:endParaRPr>
          </a:p>
        </p:txBody>
      </p:sp>
      <p:sp>
        <p:nvSpPr>
          <p:cNvPr id="5" name="TextBox 9">
            <a:extLst>
              <a:ext uri="{FF2B5EF4-FFF2-40B4-BE49-F238E27FC236}">
                <a16:creationId xmlns:a16="http://schemas.microsoft.com/office/drawing/2014/main" id="{6B8913A5-3C3B-528C-6EED-DD88F12F3F2C}"/>
              </a:ext>
            </a:extLst>
          </p:cNvPr>
          <p:cNvSpPr txBox="1"/>
          <p:nvPr/>
        </p:nvSpPr>
        <p:spPr>
          <a:xfrm>
            <a:off x="3011814" y="2994449"/>
            <a:ext cx="6168371" cy="482055"/>
          </a:xfrm>
          <a:prstGeom prst="rect">
            <a:avLst/>
          </a:prstGeom>
        </p:spPr>
        <p:txBody>
          <a:bodyPr wrap="square" lIns="0" tIns="0" rIns="0" bIns="0" rtlCol="0" anchor="t">
            <a:spAutoFit/>
          </a:bodyPr>
          <a:lstStyle/>
          <a:p>
            <a:pPr algn="ctr">
              <a:lnSpc>
                <a:spcPct val="150000"/>
              </a:lnSpc>
              <a:spcBef>
                <a:spcPct val="0"/>
              </a:spcBef>
            </a:pPr>
            <a:r>
              <a:rPr lang="en-US" sz="2400" b="1" dirty="0" err="1">
                <a:latin typeface="UTM Avo" panose="02040603050506020204" pitchFamily="18"/>
              </a:rPr>
              <a:t>Ghi</a:t>
            </a:r>
            <a:r>
              <a:rPr lang="en-US" sz="2400" b="1" dirty="0">
                <a:latin typeface="UTM Avo" panose="02040603050506020204" pitchFamily="18"/>
              </a:rPr>
              <a:t> </a:t>
            </a:r>
            <a:r>
              <a:rPr lang="en-US" sz="2400" b="1" dirty="0" err="1">
                <a:latin typeface="UTM Avo" panose="02040603050506020204" pitchFamily="18"/>
              </a:rPr>
              <a:t>chú</a:t>
            </a:r>
            <a:r>
              <a:rPr lang="en-US" sz="2400" b="1" dirty="0">
                <a:latin typeface="UTM Avo" panose="02040603050506020204" pitchFamily="18"/>
              </a:rPr>
              <a:t> </a:t>
            </a:r>
            <a:r>
              <a:rPr lang="en-US" sz="2400" b="1" dirty="0" err="1">
                <a:latin typeface="UTM Avo" panose="02040603050506020204" pitchFamily="18"/>
              </a:rPr>
              <a:t>từ</a:t>
            </a:r>
            <a:r>
              <a:rPr lang="en-US" sz="2400" b="1" dirty="0">
                <a:latin typeface="UTM Avo" panose="02040603050506020204" pitchFamily="18"/>
              </a:rPr>
              <a:t> </a:t>
            </a:r>
            <a:r>
              <a:rPr lang="en-US" sz="2400" b="1" dirty="0" err="1">
                <a:latin typeface="UTM Avo" panose="02040603050506020204" pitchFamily="18"/>
              </a:rPr>
              <a:t>vựng</a:t>
            </a:r>
            <a:endParaRPr lang="en-US" sz="2400" b="1" dirty="0">
              <a:latin typeface="UTM Avo" panose="02040603050506020204" pitchFamily="18"/>
            </a:endParaRPr>
          </a:p>
        </p:txBody>
      </p:sp>
      <p:sp>
        <p:nvSpPr>
          <p:cNvPr id="6" name="TextBox 5">
            <a:extLst>
              <a:ext uri="{FF2B5EF4-FFF2-40B4-BE49-F238E27FC236}">
                <a16:creationId xmlns:a16="http://schemas.microsoft.com/office/drawing/2014/main" id="{9DD3A63C-FEE4-5E73-D516-4FB45EE202CD}"/>
              </a:ext>
            </a:extLst>
          </p:cNvPr>
          <p:cNvSpPr txBox="1"/>
          <p:nvPr/>
        </p:nvSpPr>
        <p:spPr>
          <a:xfrm>
            <a:off x="1889353" y="3647688"/>
            <a:ext cx="8413292" cy="2229841"/>
          </a:xfrm>
          <a:prstGeom prst="rect">
            <a:avLst/>
          </a:prstGeom>
          <a:noFill/>
        </p:spPr>
        <p:txBody>
          <a:bodyPr wrap="square" rtlCol="0">
            <a:spAutoFit/>
          </a:bodyPr>
          <a:lstStyle/>
          <a:p>
            <a:pPr algn="just">
              <a:lnSpc>
                <a:spcPct val="150000"/>
              </a:lnSpc>
            </a:pP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Viết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vào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sổ</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tay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hoặc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giấy</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ghi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chú</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ngữ</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đọc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văn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bản</a:t>
            </a:r>
            <a:r>
              <a:rPr lang="en-US" sz="2400" dirty="0">
                <a:latin typeface="UTM Avo" panose="02040603050506020204" pitchFamily="18"/>
                <a:cs typeface="Times New Roman" panose="02020603050405020304" pitchFamily="18" charset="0"/>
              </a:rPr>
              <a:t>.</a:t>
            </a:r>
          </a:p>
          <a:p>
            <a:pPr algn="just">
              <a:lnSpc>
                <a:spcPct val="150000"/>
              </a:lnSpc>
            </a:pPr>
            <a:r>
              <a:rPr lang="en-US" sz="2400" dirty="0">
                <a:latin typeface="UTM Avo" panose="02040603050506020204" pitchFamily="18"/>
                <a:cs typeface="Times New Roman" panose="02020603050405020304" pitchFamily="18" charset="0"/>
              </a:rPr>
              <a:t>- Sau </a:t>
            </a:r>
            <a:r>
              <a:rPr lang="en-US" sz="2400" dirty="0" err="1">
                <a:latin typeface="UTM Avo" panose="02040603050506020204" pitchFamily="18"/>
                <a:cs typeface="Times New Roman" panose="02020603050405020304" pitchFamily="18" charset="0"/>
              </a:rPr>
              <a:t>đó</a:t>
            </a:r>
            <a:r>
              <a:rPr lang="en-US" sz="2400" dirty="0">
                <a:latin typeface="UTM Avo" panose="02040603050506020204" pitchFamily="18"/>
                <a:cs typeface="Times New Roman" panose="02020603050405020304" pitchFamily="18" charset="0"/>
              </a:rPr>
              <a:t>, chia </a:t>
            </a:r>
            <a:r>
              <a:rPr lang="en-US" sz="2400" dirty="0" err="1">
                <a:latin typeface="UTM Avo" panose="02040603050506020204" pitchFamily="18"/>
                <a:cs typeface="Times New Roman" panose="02020603050405020304" pitchFamily="18" charset="0"/>
              </a:rPr>
              <a:t>sẻ</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với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cả</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lớp</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những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ngữ</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đó</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cùng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nhau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giải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thích</a:t>
            </a:r>
            <a:r>
              <a:rPr lang="en-US" sz="2400" dirty="0">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68144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7A0934-2A2E-B493-1311-9727CEFA0C2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69935C1-4767-F6F5-45A5-6638E7E2D9E1}"/>
              </a:ext>
            </a:extLst>
          </p:cNvPr>
          <p:cNvGrpSpPr>
            <a:grpSpLocks noChangeAspect="1"/>
          </p:cNvGrpSpPr>
          <p:nvPr/>
        </p:nvGrpSpPr>
        <p:grpSpPr>
          <a:xfrm>
            <a:off x="773720" y="3006799"/>
            <a:ext cx="2579081" cy="3645679"/>
            <a:chOff x="0" y="0"/>
            <a:chExt cx="3267456" cy="4618736"/>
          </a:xfrm>
        </p:grpSpPr>
        <p:sp>
          <p:nvSpPr>
            <p:cNvPr id="3" name="Freeform 3">
              <a:extLst>
                <a:ext uri="{FF2B5EF4-FFF2-40B4-BE49-F238E27FC236}">
                  <a16:creationId xmlns:a16="http://schemas.microsoft.com/office/drawing/2014/main" id="{A9277E6D-C5CC-C9E0-B692-4705EF16F390}"/>
                </a:ext>
              </a:extLst>
            </p:cNvPr>
            <p:cNvSpPr/>
            <p:nvPr/>
          </p:nvSpPr>
          <p:spPr>
            <a:xfrm>
              <a:off x="0" y="0"/>
              <a:ext cx="3267456" cy="4618736"/>
            </a:xfrm>
            <a:custGeom>
              <a:avLst/>
              <a:gdLst/>
              <a:ahLst/>
              <a:cxnLst/>
              <a:rect l="l" t="t" r="r" b="b"/>
              <a:pathLst>
                <a:path w="3267456" h="4618736">
                  <a:moveTo>
                    <a:pt x="3267456" y="4618736"/>
                  </a:moveTo>
                  <a:lnTo>
                    <a:pt x="0" y="4618736"/>
                  </a:lnTo>
                  <a:lnTo>
                    <a:pt x="0" y="0"/>
                  </a:lnTo>
                  <a:lnTo>
                    <a:pt x="3267456" y="0"/>
                  </a:lnTo>
                  <a:lnTo>
                    <a:pt x="3267456" y="4618736"/>
                  </a:lnTo>
                  <a:close/>
                </a:path>
              </a:pathLst>
            </a:custGeom>
            <a:blipFill>
              <a:blip r:embed="rId3"/>
              <a:stretch>
                <a:fillRect l="-4" r="-4"/>
              </a:stretch>
            </a:blipFill>
          </p:spPr>
          <p:txBody>
            <a:bodyPr/>
            <a:lstStyle/>
            <a:p>
              <a:endParaRPr lang="en-US" sz="2400">
                <a:latin typeface="UTM Avo" panose="02040603050506020204" pitchFamily="18"/>
              </a:endParaRPr>
            </a:p>
          </p:txBody>
        </p:sp>
        <p:sp>
          <p:nvSpPr>
            <p:cNvPr id="4" name="Freeform 4">
              <a:extLst>
                <a:ext uri="{FF2B5EF4-FFF2-40B4-BE49-F238E27FC236}">
                  <a16:creationId xmlns:a16="http://schemas.microsoft.com/office/drawing/2014/main" id="{EBB9BA7B-8CB5-F332-46CB-A89336BB5104}"/>
                </a:ext>
              </a:extLst>
            </p:cNvPr>
            <p:cNvSpPr/>
            <p:nvPr/>
          </p:nvSpPr>
          <p:spPr>
            <a:xfrm>
              <a:off x="144163" y="140959"/>
              <a:ext cx="2993427" cy="4317015"/>
            </a:xfrm>
            <a:custGeom>
              <a:avLst/>
              <a:gdLst/>
              <a:ahLst/>
              <a:cxnLst/>
              <a:rect l="l" t="t" r="r" b="b"/>
              <a:pathLst>
                <a:path w="2993427" h="4317015">
                  <a:moveTo>
                    <a:pt x="2993427" y="12700"/>
                  </a:moveTo>
                  <a:lnTo>
                    <a:pt x="2935892" y="4317015"/>
                  </a:lnTo>
                  <a:lnTo>
                    <a:pt x="0" y="4275547"/>
                  </a:lnTo>
                  <a:lnTo>
                    <a:pt x="0" y="0"/>
                  </a:lnTo>
                  <a:lnTo>
                    <a:pt x="2993427" y="12700"/>
                  </a:lnTo>
                  <a:close/>
                </a:path>
              </a:pathLst>
            </a:custGeom>
            <a:blipFill>
              <a:blip r:embed="rId4"/>
              <a:stretch>
                <a:fillRect l="-7763" r="-7763"/>
              </a:stretch>
            </a:blipFill>
          </p:spPr>
          <p:txBody>
            <a:bodyPr/>
            <a:lstStyle/>
            <a:p>
              <a:endParaRPr lang="en-US" sz="2400">
                <a:latin typeface="UTM Avo" panose="02040603050506020204" pitchFamily="18"/>
              </a:endParaRPr>
            </a:p>
          </p:txBody>
        </p:sp>
      </p:grpSp>
      <p:sp>
        <p:nvSpPr>
          <p:cNvPr id="5" name="TextBox 4">
            <a:extLst>
              <a:ext uri="{FF2B5EF4-FFF2-40B4-BE49-F238E27FC236}">
                <a16:creationId xmlns:a16="http://schemas.microsoft.com/office/drawing/2014/main" id="{08EEBD4A-C433-1BBB-D7D1-75AD701958C9}"/>
              </a:ext>
            </a:extLst>
          </p:cNvPr>
          <p:cNvSpPr txBox="1"/>
          <p:nvPr/>
        </p:nvSpPr>
        <p:spPr>
          <a:xfrm>
            <a:off x="773720" y="1998461"/>
            <a:ext cx="3583658" cy="285591"/>
          </a:xfrm>
          <a:prstGeom prst="rect">
            <a:avLst/>
          </a:prstGeom>
        </p:spPr>
        <p:txBody>
          <a:bodyPr wrap="square" lIns="0" tIns="0" rIns="0" bIns="0" rtlCol="0" anchor="t">
            <a:spAutoFit/>
          </a:bodyPr>
          <a:lstStyle/>
          <a:p>
            <a:pPr>
              <a:lnSpc>
                <a:spcPts val="2168"/>
              </a:lnSpc>
            </a:pPr>
            <a:r>
              <a:rPr lang="en-US" sz="2400" b="1" dirty="0">
                <a:solidFill>
                  <a:srgbClr val="000000"/>
                </a:solidFill>
                <a:latin typeface="UTM Avo" panose="02040603050506020204" pitchFamily="18"/>
                <a:cs typeface="Times New Roman" panose="02020603050405020304" pitchFamily="18" charset="0"/>
              </a:rPr>
              <a:t>2. </a:t>
            </a:r>
            <a:r>
              <a:rPr lang="en-US" sz="2400" b="1" dirty="0" err="1">
                <a:solidFill>
                  <a:srgbClr val="000000"/>
                </a:solidFill>
                <a:latin typeface="UTM Avo" panose="02040603050506020204" pitchFamily="18"/>
                <a:cs typeface="Times New Roman" panose="02020603050405020304" pitchFamily="18" charset="0"/>
              </a:rPr>
              <a:t>Tìm</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chung</a:t>
            </a:r>
            <a:endParaRPr lang="en-US" sz="2400" b="1" dirty="0">
              <a:solidFill>
                <a:srgbClr val="000000"/>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0630EECC-5313-17B7-2A0C-E0D4EA0CCE8E}"/>
              </a:ext>
            </a:extLst>
          </p:cNvPr>
          <p:cNvSpPr txBox="1"/>
          <p:nvPr/>
        </p:nvSpPr>
        <p:spPr>
          <a:xfrm>
            <a:off x="773720" y="2445557"/>
            <a:ext cx="6763596" cy="379206"/>
          </a:xfrm>
          <a:prstGeom prst="rect">
            <a:avLst/>
          </a:prstGeom>
        </p:spPr>
        <p:txBody>
          <a:bodyPr wrap="square" lIns="0" tIns="0" rIns="0" bIns="0" rtlCol="0" anchor="t">
            <a:spAutoFit/>
          </a:bodyPr>
          <a:lstStyle/>
          <a:p>
            <a:r>
              <a:rPr lang="nl-NL" sz="2400" b="1" dirty="0">
                <a:latin typeface="UTM Avo" panose="02040603050506020204" pitchFamily="18"/>
                <a:cs typeface="Times New Roman" pitchFamily="18" charset="0"/>
              </a:rPr>
              <a:t>a. Tác giả</a:t>
            </a:r>
            <a:endParaRPr lang="en-US" sz="2400" b="1" dirty="0">
              <a:latin typeface="UTM Avo" panose="02040603050506020204" pitchFamily="18"/>
              <a:cs typeface="Times New Roman" pitchFamily="18" charset="0"/>
            </a:endParaRPr>
          </a:p>
        </p:txBody>
      </p:sp>
      <p:sp>
        <p:nvSpPr>
          <p:cNvPr id="9" name="TextBox 8">
            <a:extLst>
              <a:ext uri="{FF2B5EF4-FFF2-40B4-BE49-F238E27FC236}">
                <a16:creationId xmlns:a16="http://schemas.microsoft.com/office/drawing/2014/main" id="{6845DD27-DB24-EC76-2224-1E46D79EC3EA}"/>
              </a:ext>
            </a:extLst>
          </p:cNvPr>
          <p:cNvSpPr txBox="1"/>
          <p:nvPr/>
        </p:nvSpPr>
        <p:spPr>
          <a:xfrm>
            <a:off x="3662641" y="1843811"/>
            <a:ext cx="7749349" cy="4795415"/>
          </a:xfrm>
          <a:prstGeom prst="rect">
            <a:avLst/>
          </a:prstGeom>
          <a:noFill/>
        </p:spPr>
        <p:txBody>
          <a:bodyPr wrap="square" rtlCol="0">
            <a:spAutoFit/>
          </a:bodyPr>
          <a:lstStyle/>
          <a:p>
            <a:pPr marL="342900" indent="-342900" algn="just" defTabSz="914111">
              <a:lnSpc>
                <a:spcPct val="150000"/>
              </a:lnSpc>
              <a:buFontTx/>
              <a:buChar char="-"/>
            </a:pPr>
            <a:endParaRPr lang="en-US" sz="2300" dirty="0">
              <a:solidFill>
                <a:prstClr val="black"/>
              </a:solidFill>
              <a:latin typeface="UTM Avo" panose="02040603050506020204" pitchFamily="18"/>
              <a:cs typeface="Times New Roman" panose="02020603050405020304" pitchFamily="18" charset="0"/>
            </a:endParaRPr>
          </a:p>
          <a:p>
            <a:pPr marL="342900" indent="-342900" algn="just" defTabSz="914111">
              <a:lnSpc>
                <a:spcPct val="150000"/>
              </a:lnSpc>
              <a:buFontTx/>
              <a:buChar char="-"/>
            </a:pPr>
            <a:r>
              <a:rPr lang="en-US" sz="2300" b="1" dirty="0">
                <a:latin typeface="UTM Avo" panose="02040603050506020204" pitchFamily="18"/>
                <a:cs typeface="Times New Roman" panose="02020603050405020304" pitchFamily="18" charset="0"/>
              </a:rPr>
              <a:t>Kim </a:t>
            </a:r>
            <a:r>
              <a:rPr lang="en-US" sz="2300" b="1" dirty="0" err="1">
                <a:latin typeface="UTM Avo" panose="02040603050506020204" pitchFamily="18"/>
                <a:cs typeface="Times New Roman" panose="02020603050405020304" pitchFamily="18" charset="0"/>
              </a:rPr>
              <a:t>Lân</a:t>
            </a:r>
            <a:r>
              <a:rPr lang="en-US" sz="2300" b="1" dirty="0">
                <a:latin typeface="UTM Avo" panose="02040603050506020204" pitchFamily="18"/>
                <a:cs typeface="Times New Roman" panose="02020603050405020304" pitchFamily="18" charset="0"/>
              </a:rPr>
              <a:t> (1920 – 2007)  </a:t>
            </a:r>
            <a:endParaRPr lang="vi-VN" sz="2300" b="1" dirty="0">
              <a:latin typeface="UTM Avo" panose="02040603050506020204" pitchFamily="18"/>
              <a:cs typeface="Times New Roman" panose="02020603050405020304" pitchFamily="18" charset="0"/>
            </a:endParaRPr>
          </a:p>
          <a:p>
            <a:pPr marL="342900" indent="-342900" algn="just" defTabSz="914111">
              <a:lnSpc>
                <a:spcPct val="150000"/>
              </a:lnSpc>
              <a:buFont typeface="Arial" panose="020B0604020202020204" pitchFamily="34" charset="0"/>
              <a:buChar char="•"/>
            </a:pPr>
            <a:r>
              <a:rPr lang="en-US" sz="2300" dirty="0" err="1">
                <a:solidFill>
                  <a:prstClr val="black"/>
                </a:solidFill>
                <a:latin typeface="UTM Avo" panose="02040603050506020204" pitchFamily="18"/>
                <a:cs typeface="Times New Roman" panose="02020603050405020304" pitchFamily="18" charset="0"/>
              </a:rPr>
              <a:t>Tên</a:t>
            </a:r>
            <a:r>
              <a:rPr lang="en-US" sz="2300" dirty="0">
                <a:solidFill>
                  <a:prstClr val="black"/>
                </a:solidFill>
                <a:latin typeface="UTM Avo" panose="02040603050506020204" pitchFamily="18"/>
                <a:cs typeface="Times New Roman" panose="02020603050405020304" pitchFamily="18" charset="0"/>
              </a:rPr>
              <a:t> </a:t>
            </a:r>
            <a:r>
              <a:rPr lang="en-US" sz="2300" dirty="0" err="1">
                <a:solidFill>
                  <a:prstClr val="black"/>
                </a:solidFill>
                <a:latin typeface="UTM Avo" panose="02040603050506020204" pitchFamily="18"/>
                <a:cs typeface="Times New Roman" panose="02020603050405020304" pitchFamily="18" charset="0"/>
              </a:rPr>
              <a:t>khai</a:t>
            </a:r>
            <a:r>
              <a:rPr lang="en-US" sz="2300" dirty="0">
                <a:solidFill>
                  <a:prstClr val="black"/>
                </a:solidFill>
                <a:latin typeface="UTM Avo" panose="02040603050506020204" pitchFamily="18"/>
                <a:cs typeface="Times New Roman" panose="02020603050405020304" pitchFamily="18" charset="0"/>
              </a:rPr>
              <a:t> </a:t>
            </a:r>
            <a:r>
              <a:rPr lang="en-US" sz="2300" dirty="0" err="1">
                <a:solidFill>
                  <a:prstClr val="black"/>
                </a:solidFill>
                <a:latin typeface="UTM Avo" panose="02040603050506020204" pitchFamily="18"/>
                <a:cs typeface="Times New Roman" panose="02020603050405020304" pitchFamily="18" charset="0"/>
              </a:rPr>
              <a:t>sinh</a:t>
            </a:r>
            <a:r>
              <a:rPr lang="en-US" sz="2300" dirty="0">
                <a:solidFill>
                  <a:prstClr val="black"/>
                </a:solidFill>
                <a:latin typeface="UTM Avo" panose="02040603050506020204" pitchFamily="18"/>
                <a:cs typeface="Times New Roman" panose="02020603050405020304" pitchFamily="18" charset="0"/>
              </a:rPr>
              <a:t> </a:t>
            </a:r>
            <a:r>
              <a:rPr lang="en-US" sz="2300" dirty="0" err="1">
                <a:solidFill>
                  <a:prstClr val="black"/>
                </a:solidFill>
                <a:latin typeface="UTM Avo" panose="02040603050506020204" pitchFamily="18"/>
                <a:cs typeface="Times New Roman" panose="02020603050405020304" pitchFamily="18" charset="0"/>
              </a:rPr>
              <a:t>là</a:t>
            </a:r>
            <a:r>
              <a:rPr lang="en-US" sz="2300" dirty="0">
                <a:solidFill>
                  <a:prstClr val="black"/>
                </a:solidFill>
                <a:latin typeface="UTM Avo" panose="02040603050506020204" pitchFamily="18"/>
                <a:cs typeface="Times New Roman" panose="02020603050405020304" pitchFamily="18" charset="0"/>
              </a:rPr>
              <a:t> </a:t>
            </a:r>
            <a:r>
              <a:rPr lang="en-US" sz="2300" dirty="0" err="1">
                <a:solidFill>
                  <a:prstClr val="black"/>
                </a:solidFill>
                <a:latin typeface="UTM Avo" panose="02040603050506020204" pitchFamily="18"/>
                <a:cs typeface="Times New Roman" panose="02020603050405020304" pitchFamily="18" charset="0"/>
              </a:rPr>
              <a:t>Nguyễn</a:t>
            </a:r>
            <a:r>
              <a:rPr lang="en-US" sz="2300" dirty="0">
                <a:solidFill>
                  <a:prstClr val="black"/>
                </a:solidFill>
                <a:latin typeface="UTM Avo" panose="02040603050506020204" pitchFamily="18"/>
                <a:cs typeface="Times New Roman" panose="02020603050405020304" pitchFamily="18" charset="0"/>
              </a:rPr>
              <a:t> Văn </a:t>
            </a:r>
            <a:r>
              <a:rPr lang="en-US" sz="2300" dirty="0" err="1">
                <a:solidFill>
                  <a:prstClr val="black"/>
                </a:solidFill>
                <a:latin typeface="UTM Avo" panose="02040603050506020204" pitchFamily="18"/>
                <a:cs typeface="Times New Roman" panose="02020603050405020304" pitchFamily="18" charset="0"/>
              </a:rPr>
              <a:t>Tài</a:t>
            </a:r>
            <a:r>
              <a:rPr lang="en-US" sz="2300" dirty="0">
                <a:solidFill>
                  <a:prstClr val="black"/>
                </a:solidFill>
                <a:latin typeface="UTM Avo" panose="02040603050506020204" pitchFamily="18"/>
                <a:cs typeface="Times New Roman" panose="02020603050405020304" pitchFamily="18" charset="0"/>
              </a:rPr>
              <a:t>.</a:t>
            </a:r>
          </a:p>
          <a:p>
            <a:pPr marL="342900" indent="-342900" algn="just" defTabSz="914111">
              <a:lnSpc>
                <a:spcPct val="150000"/>
              </a:lnSpc>
              <a:buFont typeface="Arial" panose="020B0604020202020204" pitchFamily="34" charset="0"/>
              <a:buChar char="•"/>
            </a:pPr>
            <a:r>
              <a:rPr lang="en-US" sz="2300" dirty="0" err="1">
                <a:solidFill>
                  <a:prstClr val="black"/>
                </a:solidFill>
                <a:latin typeface="UTM Avo" panose="02040603050506020204" pitchFamily="18"/>
                <a:cs typeface="Times New Roman" panose="02020603050405020304" pitchFamily="18" charset="0"/>
              </a:rPr>
              <a:t>Quê</a:t>
            </a:r>
            <a:r>
              <a:rPr lang="en-US" sz="2300" dirty="0">
                <a:solidFill>
                  <a:prstClr val="black"/>
                </a:solidFill>
                <a:latin typeface="UTM Avo" panose="02040603050506020204" pitchFamily="18"/>
                <a:cs typeface="Times New Roman" panose="02020603050405020304" pitchFamily="18" charset="0"/>
              </a:rPr>
              <a:t>: </a:t>
            </a:r>
            <a:r>
              <a:rPr lang="en-US" sz="2300" dirty="0" err="1">
                <a:solidFill>
                  <a:prstClr val="black"/>
                </a:solidFill>
                <a:latin typeface="UTM Avo" panose="02040603050506020204" pitchFamily="18"/>
                <a:cs typeface="Times New Roman" panose="02020603050405020304" pitchFamily="18" charset="0"/>
              </a:rPr>
              <a:t>Bắc</a:t>
            </a:r>
            <a:r>
              <a:rPr lang="en-US" sz="2300" dirty="0">
                <a:solidFill>
                  <a:prstClr val="black"/>
                </a:solidFill>
                <a:latin typeface="UTM Avo" panose="02040603050506020204" pitchFamily="18"/>
                <a:cs typeface="Times New Roman" panose="02020603050405020304" pitchFamily="18" charset="0"/>
              </a:rPr>
              <a:t> Ninh.  </a:t>
            </a:r>
          </a:p>
          <a:p>
            <a:pPr marL="342900" indent="-342900" algn="just" defTabSz="914111">
              <a:lnSpc>
                <a:spcPct val="150000"/>
              </a:lnSpc>
              <a:buFont typeface="Arial" panose="020B0604020202020204" pitchFamily="34" charset="0"/>
              <a:buChar char="•"/>
            </a:pP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Là</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tác</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giả</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tiêu</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biểu</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của</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nền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văn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xuôi</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Việt</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Nam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hiện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đại</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Là</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cây</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bút</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chuyên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viết</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truyện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ngắn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về</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nông</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thôn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và</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người</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nông</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dân</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a:t>
            </a:r>
          </a:p>
          <a:p>
            <a:pPr marL="342900" indent="-342900" algn="just" defTabSz="914111">
              <a:lnSpc>
                <a:spcPct val="150000"/>
              </a:lnSpc>
              <a:buFontTx/>
              <a:buChar char="-"/>
            </a:pPr>
            <a:r>
              <a:rPr lang="en-US" altLang="zh-CN" sz="2300" b="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Tác</a:t>
            </a:r>
            <a:r>
              <a:rPr lang="en-US" altLang="zh-CN" sz="2300" b="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b="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phẩm</a:t>
            </a:r>
            <a:r>
              <a:rPr lang="en-US" altLang="zh-CN" sz="2300" b="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b="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tiêu</a:t>
            </a:r>
            <a:r>
              <a:rPr lang="en-US" altLang="zh-CN" sz="2300" b="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b="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biểu</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Nên</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vợ</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nên</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chồng</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(1955);</a:t>
            </a:r>
          </a:p>
          <a:p>
            <a:pPr algn="just" defTabSz="914111">
              <a:lnSpc>
                <a:spcPct val="150000"/>
              </a:lnSpc>
            </a:pP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Con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chó</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xấu</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xí</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(1962);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Hiệp</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sĩ</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i="1" kern="100" dirty="0" err="1">
                <a:solidFill>
                  <a:prstClr val="black"/>
                </a:solidFill>
                <a:latin typeface="UTM Avo" panose="02040603050506020204" pitchFamily="18"/>
                <a:ea typeface="微软雅黑 Light" panose="020B0502040204020203" pitchFamily="34" charset="-122"/>
                <a:cs typeface="Times New Roman" panose="02020603050405020304" pitchFamily="18" charset="0"/>
              </a:rPr>
              <a:t>gỗ</a:t>
            </a:r>
            <a:r>
              <a:rPr lang="en-US" altLang="zh-CN" sz="2300" i="1"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 </a:t>
            </a:r>
            <a:r>
              <a:rPr lang="en-US" altLang="zh-CN" sz="2300" kern="100" dirty="0">
                <a:solidFill>
                  <a:prstClr val="black"/>
                </a:solidFill>
                <a:latin typeface="UTM Avo" panose="02040603050506020204" pitchFamily="18"/>
                <a:ea typeface="微软雅黑 Light" panose="020B0502040204020203" pitchFamily="34" charset="-122"/>
                <a:cs typeface="Times New Roman" panose="02020603050405020304" pitchFamily="18" charset="0"/>
              </a:rPr>
              <a:t>(1988);… </a:t>
            </a:r>
          </a:p>
        </p:txBody>
      </p:sp>
    </p:spTree>
    <p:extLst>
      <p:ext uri="{BB962C8B-B14F-4D97-AF65-F5344CB8AC3E}">
        <p14:creationId xmlns:p14="http://schemas.microsoft.com/office/powerpoint/2010/main" val="114468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wipe(left)">
                                      <p:cBhvr>
                                        <p:cTn id="15" dur="500"/>
                                        <p:tgtEl>
                                          <p:spTgt spid="9">
                                            <p:txEl>
                                              <p:pRg st="1" end="1"/>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animEffect transition="in" filter="wipe(left)">
                                      <p:cBhvr>
                                        <p:cTn id="18" dur="500"/>
                                        <p:tgtEl>
                                          <p:spTgt spid="9">
                                            <p:txEl>
                                              <p:pRg st="2" end="2"/>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wipe(left)">
                                      <p:cBhvr>
                                        <p:cTn id="21" dur="500"/>
                                        <p:tgtEl>
                                          <p:spTgt spid="9">
                                            <p:txEl>
                                              <p:pRg st="3" end="3"/>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9">
                                            <p:txEl>
                                              <p:pRg st="4" end="4"/>
                                            </p:txEl>
                                          </p:spTgt>
                                        </p:tgtEl>
                                        <p:attrNameLst>
                                          <p:attrName>style.visibility</p:attrName>
                                        </p:attrNameLst>
                                      </p:cBhvr>
                                      <p:to>
                                        <p:strVal val="visible"/>
                                      </p:to>
                                    </p:set>
                                    <p:animEffect transition="in" filter="wipe(left)">
                                      <p:cBhvr>
                                        <p:cTn id="24" dur="500"/>
                                        <p:tgtEl>
                                          <p:spTgt spid="9">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Effect transition="in" filter="wipe(left)">
                                      <p:cBhvr>
                                        <p:cTn id="29" dur="500"/>
                                        <p:tgtEl>
                                          <p:spTgt spid="9">
                                            <p:txEl>
                                              <p:pRg st="5" end="5"/>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wipe(left)">
                                      <p:cBhvr>
                                        <p:cTn id="3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459E60-4523-DFB9-E2B0-FB3A513641B7}"/>
            </a:ext>
          </a:extLst>
        </p:cNvPr>
        <p:cNvGrpSpPr/>
        <p:nvPr/>
      </p:nvGrpSpPr>
      <p:grpSpPr>
        <a:xfrm>
          <a:off x="0" y="0"/>
          <a:ext cx="0" cy="0"/>
          <a:chOff x="0" y="0"/>
          <a:chExt cx="0" cy="0"/>
        </a:xfrm>
      </p:grpSpPr>
      <p:grpSp>
        <p:nvGrpSpPr>
          <p:cNvPr id="2" name="Group 4">
            <a:extLst>
              <a:ext uri="{FF2B5EF4-FFF2-40B4-BE49-F238E27FC236}">
                <a16:creationId xmlns:a16="http://schemas.microsoft.com/office/drawing/2014/main" id="{B6DB3C8A-FC20-9F08-CF0C-DE379F26876D}"/>
              </a:ext>
            </a:extLst>
          </p:cNvPr>
          <p:cNvGrpSpPr>
            <a:grpSpLocks noChangeAspect="1"/>
          </p:cNvGrpSpPr>
          <p:nvPr/>
        </p:nvGrpSpPr>
        <p:grpSpPr>
          <a:xfrm>
            <a:off x="7093243" y="1721098"/>
            <a:ext cx="4103968" cy="4447942"/>
            <a:chOff x="0" y="0"/>
            <a:chExt cx="4218432" cy="4572000"/>
          </a:xfrm>
        </p:grpSpPr>
        <p:sp>
          <p:nvSpPr>
            <p:cNvPr id="3" name="Freeform 5">
              <a:extLst>
                <a:ext uri="{FF2B5EF4-FFF2-40B4-BE49-F238E27FC236}">
                  <a16:creationId xmlns:a16="http://schemas.microsoft.com/office/drawing/2014/main" id="{0ACDC31C-79A4-A49F-9B03-3D59D9E002B2}"/>
                </a:ext>
              </a:extLst>
            </p:cNvPr>
            <p:cNvSpPr/>
            <p:nvPr/>
          </p:nvSpPr>
          <p:spPr>
            <a:xfrm>
              <a:off x="-127" y="0"/>
              <a:ext cx="4218686" cy="4572000"/>
            </a:xfrm>
            <a:custGeom>
              <a:avLst/>
              <a:gdLst/>
              <a:ahLst/>
              <a:cxnLst/>
              <a:rect l="l" t="t" r="r" b="b"/>
              <a:pathLst>
                <a:path w="4218686" h="4572000">
                  <a:moveTo>
                    <a:pt x="4218686" y="2108581"/>
                  </a:moveTo>
                  <a:lnTo>
                    <a:pt x="4218686" y="4572000"/>
                  </a:lnTo>
                  <a:lnTo>
                    <a:pt x="0" y="4572000"/>
                  </a:lnTo>
                  <a:lnTo>
                    <a:pt x="0" y="2108581"/>
                  </a:lnTo>
                  <a:cubicBezTo>
                    <a:pt x="0" y="943610"/>
                    <a:pt x="943991" y="0"/>
                    <a:pt x="2109343" y="0"/>
                  </a:cubicBezTo>
                  <a:cubicBezTo>
                    <a:pt x="3274695" y="0"/>
                    <a:pt x="4218686" y="943610"/>
                    <a:pt x="4218686" y="2108581"/>
                  </a:cubicBezTo>
                  <a:close/>
                </a:path>
              </a:pathLst>
            </a:custGeom>
            <a:blipFill>
              <a:blip r:embed="rId3"/>
              <a:stretch>
                <a:fillRect r="-62562"/>
              </a:stretch>
            </a:blipFill>
          </p:spPr>
          <p:txBody>
            <a:bodyPr/>
            <a:lstStyle/>
            <a:p>
              <a:pPr>
                <a:lnSpc>
                  <a:spcPct val="150000"/>
                </a:lnSpc>
              </a:pPr>
              <a:endParaRPr lang="en-US" sz="2400">
                <a:latin typeface="UTM Avo" panose="02040603050506020204" pitchFamily="18"/>
              </a:endParaRPr>
            </a:p>
          </p:txBody>
        </p:sp>
        <p:sp>
          <p:nvSpPr>
            <p:cNvPr id="4" name="Freeform 6">
              <a:extLst>
                <a:ext uri="{FF2B5EF4-FFF2-40B4-BE49-F238E27FC236}">
                  <a16:creationId xmlns:a16="http://schemas.microsoft.com/office/drawing/2014/main" id="{4B4CD69D-3D1A-67A8-ACD4-2E7C31A79355}"/>
                </a:ext>
              </a:extLst>
            </p:cNvPr>
            <p:cNvSpPr/>
            <p:nvPr/>
          </p:nvSpPr>
          <p:spPr>
            <a:xfrm>
              <a:off x="0" y="0"/>
              <a:ext cx="4218432" cy="4572000"/>
            </a:xfrm>
            <a:custGeom>
              <a:avLst/>
              <a:gdLst/>
              <a:ahLst/>
              <a:cxnLst/>
              <a:rect l="l" t="t" r="r" b="b"/>
              <a:pathLst>
                <a:path w="4218432" h="4572000">
                  <a:moveTo>
                    <a:pt x="4218432" y="0"/>
                  </a:moveTo>
                  <a:lnTo>
                    <a:pt x="4218432" y="4572000"/>
                  </a:lnTo>
                  <a:lnTo>
                    <a:pt x="0" y="4572000"/>
                  </a:lnTo>
                  <a:lnTo>
                    <a:pt x="0" y="0"/>
                  </a:lnTo>
                  <a:lnTo>
                    <a:pt x="4218432" y="0"/>
                  </a:lnTo>
                  <a:close/>
                </a:path>
              </a:pathLst>
            </a:custGeom>
            <a:blipFill>
              <a:blip r:embed="rId4"/>
              <a:stretch>
                <a:fillRect t="-9" b="-9"/>
              </a:stretch>
            </a:blipFill>
          </p:spPr>
          <p:txBody>
            <a:bodyPr/>
            <a:lstStyle/>
            <a:p>
              <a:pPr>
                <a:lnSpc>
                  <a:spcPct val="150000"/>
                </a:lnSpc>
              </a:pPr>
              <a:endParaRPr lang="en-US" sz="2400">
                <a:latin typeface="UTM Avo" panose="02040603050506020204" pitchFamily="18"/>
              </a:endParaRPr>
            </a:p>
          </p:txBody>
        </p:sp>
      </p:grpSp>
      <p:sp>
        <p:nvSpPr>
          <p:cNvPr id="5" name="Rectangle 4">
            <a:extLst>
              <a:ext uri="{FF2B5EF4-FFF2-40B4-BE49-F238E27FC236}">
                <a16:creationId xmlns:a16="http://schemas.microsoft.com/office/drawing/2014/main" id="{F151D6AA-C3D6-1FA6-19B4-86BEFEF1436D}"/>
              </a:ext>
            </a:extLst>
          </p:cNvPr>
          <p:cNvSpPr/>
          <p:nvPr/>
        </p:nvSpPr>
        <p:spPr>
          <a:xfrm>
            <a:off x="994666" y="2137724"/>
            <a:ext cx="5485524" cy="3891835"/>
          </a:xfrm>
          <a:prstGeom prst="rect">
            <a:avLst/>
          </a:prstGeom>
        </p:spPr>
        <p:txBody>
          <a:bodyPr wrap="square">
            <a:spAutoFit/>
          </a:bodyPr>
          <a:lstStyle/>
          <a:p>
            <a:pPr algn="just" defTabSz="767805">
              <a:lnSpc>
                <a:spcPct val="150000"/>
              </a:lnSpc>
              <a:defRPr/>
            </a:pPr>
            <a:r>
              <a:rPr lang="vi-VN" sz="2400" dirty="0">
                <a:latin typeface="UTM Avo" panose="02040603050506020204" pitchFamily="18"/>
                <a:cs typeface="Times New Roman" panose="02020603050405020304" pitchFamily="18" charset="0"/>
              </a:rPr>
              <a:t>Hồ Quang Lợi</a:t>
            </a:r>
            <a:r>
              <a:rPr lang="en-US" sz="2400" dirty="0">
                <a:latin typeface="UTM Avo" panose="02040603050506020204" pitchFamily="18"/>
                <a:cs typeface="Times New Roman" panose="02020603050405020304" pitchFamily="18" charset="0"/>
              </a:rPr>
              <a:t> </a:t>
            </a:r>
            <a:r>
              <a:rPr lang="vi-VN" sz="2400" dirty="0">
                <a:latin typeface="UTM Avo" panose="02040603050506020204" pitchFamily="18"/>
                <a:cs typeface="Times New Roman" panose="02020603050405020304" pitchFamily="18" charset="0"/>
              </a:rPr>
              <a:t>-</a:t>
            </a:r>
            <a:r>
              <a:rPr lang="en-US" sz="2400" dirty="0">
                <a:latin typeface="UTM Avo" panose="02040603050506020204" pitchFamily="18"/>
                <a:cs typeface="Times New Roman" panose="02020603050405020304" pitchFamily="18" charset="0"/>
              </a:rPr>
              <a:t> </a:t>
            </a:r>
            <a:r>
              <a:rPr lang="vi-VN" sz="2400" dirty="0">
                <a:latin typeface="UTM Avo" panose="02040603050506020204" pitchFamily="18"/>
                <a:cs typeface="Times New Roman" panose="02020603050405020304" pitchFamily="18" charset="0"/>
              </a:rPr>
              <a:t>Trưởng Ban Tuyên giáo Thành ủy Hà Nội nhận định: </a:t>
            </a:r>
            <a:r>
              <a:rPr lang="vi-VN" sz="2400" i="1" dirty="0">
                <a:latin typeface="UTM Avo" panose="02040603050506020204" pitchFamily="18"/>
                <a:cs typeface="Times New Roman" panose="02020603050405020304" pitchFamily="18" charset="0"/>
              </a:rPr>
              <a:t>Gia tài sáng tác của nhà văn Kim Lân không thật nhiều về số lượng nhưng là tinh hoa quý báu. Hầu hết các tác phẩm của ông đều trụ lại với thời gian.</a:t>
            </a:r>
            <a:endParaRPr lang="en-US" sz="2400" i="1" dirty="0">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66384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405774-C323-7F8F-1CBB-D25E15013866}"/>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D5D3FB9-A9F9-F668-9994-F373FED2E309}"/>
              </a:ext>
            </a:extLst>
          </p:cNvPr>
          <p:cNvSpPr txBox="1"/>
          <p:nvPr/>
        </p:nvSpPr>
        <p:spPr>
          <a:xfrm>
            <a:off x="783269" y="1798956"/>
            <a:ext cx="3583658" cy="401713"/>
          </a:xfrm>
          <a:prstGeom prst="rect">
            <a:avLst/>
          </a:prstGeom>
        </p:spPr>
        <p:txBody>
          <a:bodyPr wrap="square" lIns="0" tIns="0" rIns="0" bIns="0" rtlCol="0" anchor="t">
            <a:spAutoFit/>
          </a:bodyPr>
          <a:lstStyle/>
          <a:p>
            <a:pPr defTabSz="511973">
              <a:lnSpc>
                <a:spcPct val="150000"/>
              </a:lnSpc>
              <a:defRPr/>
            </a:pPr>
            <a:r>
              <a:rPr lang="en-US" sz="2000" b="1" dirty="0">
                <a:solidFill>
                  <a:srgbClr val="000000"/>
                </a:solidFill>
                <a:latin typeface="UTM Avo" panose="02040603050506020204" pitchFamily="18"/>
                <a:cs typeface="Times New Roman" panose="02020603050405020304" pitchFamily="18" charset="0"/>
              </a:rPr>
              <a:t>2. </a:t>
            </a:r>
            <a:r>
              <a:rPr lang="en-US" sz="2000" b="1" dirty="0" err="1">
                <a:solidFill>
                  <a:srgbClr val="000000"/>
                </a:solidFill>
                <a:latin typeface="UTM Avo" panose="02040603050506020204" pitchFamily="18"/>
                <a:cs typeface="Times New Roman" panose="02020603050405020304" pitchFamily="18" charset="0"/>
              </a:rPr>
              <a:t>Tìm</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hiểu</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chung</a:t>
            </a:r>
            <a:endParaRPr lang="en-US" sz="20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8D67FDF7-4508-6541-CFAC-5AA69BBC2E41}"/>
              </a:ext>
            </a:extLst>
          </p:cNvPr>
          <p:cNvSpPr txBox="1"/>
          <p:nvPr/>
        </p:nvSpPr>
        <p:spPr>
          <a:xfrm>
            <a:off x="778188" y="2244330"/>
            <a:ext cx="2238227" cy="401713"/>
          </a:xfrm>
          <a:prstGeom prst="rect">
            <a:avLst/>
          </a:prstGeom>
        </p:spPr>
        <p:txBody>
          <a:bodyPr wrap="square" lIns="0" tIns="0" rIns="0" bIns="0" rtlCol="0" anchor="t">
            <a:spAutoFit/>
          </a:bodyPr>
          <a:lstStyle/>
          <a:p>
            <a:pPr defTabSz="511973">
              <a:lnSpc>
                <a:spcPct val="150000"/>
              </a:lnSpc>
              <a:defRPr/>
            </a:pPr>
            <a:r>
              <a:rPr lang="nl-NL" sz="2000" b="1" dirty="0">
                <a:solidFill>
                  <a:prstClr val="black"/>
                </a:solidFill>
                <a:latin typeface="UTM Avo" panose="02040603050506020204" pitchFamily="18"/>
                <a:cs typeface="Times New Roman" pitchFamily="18" charset="0"/>
              </a:rPr>
              <a:t>b. Tác phẩm</a:t>
            </a:r>
            <a:endParaRPr lang="en-US" sz="2000" b="1" dirty="0">
              <a:solidFill>
                <a:prstClr val="black"/>
              </a:solidFill>
              <a:latin typeface="UTM Avo" panose="02040603050506020204" pitchFamily="18"/>
              <a:cs typeface="Times New Roman" pitchFamily="18" charset="0"/>
            </a:endParaRPr>
          </a:p>
        </p:txBody>
      </p:sp>
      <p:sp>
        <p:nvSpPr>
          <p:cNvPr id="4" name="TextBox 3">
            <a:extLst>
              <a:ext uri="{FF2B5EF4-FFF2-40B4-BE49-F238E27FC236}">
                <a16:creationId xmlns:a16="http://schemas.microsoft.com/office/drawing/2014/main" id="{F43AB083-98C4-29C0-60A7-7E9ABBDEF65F}"/>
              </a:ext>
            </a:extLst>
          </p:cNvPr>
          <p:cNvSpPr txBox="1"/>
          <p:nvPr/>
        </p:nvSpPr>
        <p:spPr>
          <a:xfrm>
            <a:off x="1924884" y="3780027"/>
            <a:ext cx="3510246" cy="493084"/>
          </a:xfrm>
          <a:prstGeom prst="rect">
            <a:avLst/>
          </a:prstGeom>
          <a:noFill/>
        </p:spPr>
        <p:txBody>
          <a:bodyPr wrap="square" rtlCol="0">
            <a:spAutoFit/>
          </a:bodyPr>
          <a:lstStyle/>
          <a:p>
            <a:pPr algn="just" defTabSz="914111">
              <a:lnSpc>
                <a:spcPct val="150000"/>
              </a:lnSpc>
            </a:pPr>
            <a:r>
              <a:rPr lang="en-US" sz="2000"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Ngôi</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kể</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ngôi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thứ</a:t>
            </a:r>
            <a:r>
              <a:rPr lang="en-US" sz="2000" dirty="0">
                <a:solidFill>
                  <a:prstClr val="black"/>
                </a:solidFill>
                <a:latin typeface="UTM Avo" panose="02040603050506020204" pitchFamily="18"/>
                <a:cs typeface="Times New Roman" panose="02020603050405020304" pitchFamily="18" charset="0"/>
              </a:rPr>
              <a:t> 3</a:t>
            </a:r>
            <a:endParaRPr lang="vi-VN" sz="2000" dirty="0">
              <a:solidFill>
                <a:prstClr val="black"/>
              </a:solidFill>
              <a:latin typeface="UTM Avo" panose="02040603050506020204" pitchFamily="18"/>
              <a:cs typeface="Times New Roman" panose="02020603050405020304" pitchFamily="18" charset="0"/>
            </a:endParaRPr>
          </a:p>
        </p:txBody>
      </p:sp>
      <p:sp>
        <p:nvSpPr>
          <p:cNvPr id="5" name="TextBox 4">
            <a:extLst>
              <a:ext uri="{FF2B5EF4-FFF2-40B4-BE49-F238E27FC236}">
                <a16:creationId xmlns:a16="http://schemas.microsoft.com/office/drawing/2014/main" id="{69067F6C-23F0-60D5-DA12-85BDDC816BDB}"/>
              </a:ext>
            </a:extLst>
          </p:cNvPr>
          <p:cNvSpPr txBox="1"/>
          <p:nvPr/>
        </p:nvSpPr>
        <p:spPr>
          <a:xfrm>
            <a:off x="3129208" y="2542274"/>
            <a:ext cx="5933584" cy="950260"/>
          </a:xfrm>
          <a:prstGeom prst="rect">
            <a:avLst/>
          </a:prstGeom>
          <a:noFill/>
        </p:spPr>
        <p:txBody>
          <a:bodyPr wrap="square" rtlCol="0">
            <a:spAutoFit/>
          </a:bodyPr>
          <a:lstStyle/>
          <a:p>
            <a:pPr algn="just" defTabSz="914111">
              <a:lnSpc>
                <a:spcPct val="150000"/>
              </a:lnSpc>
            </a:pPr>
            <a:r>
              <a:rPr lang="en-US" sz="2000" b="1" dirty="0">
                <a:solidFill>
                  <a:prstClr val="black"/>
                </a:solidFill>
                <a:latin typeface="UTM Avo" panose="02040603050506020204" pitchFamily="18"/>
                <a:cs typeface="Times New Roman" panose="02020603050405020304" pitchFamily="18" charset="0"/>
              </a:rPr>
              <a:t>- Hoàn </a:t>
            </a:r>
            <a:r>
              <a:rPr lang="en-US" sz="2000" b="1" dirty="0" err="1">
                <a:solidFill>
                  <a:prstClr val="black"/>
                </a:solidFill>
                <a:latin typeface="UTM Avo" panose="02040603050506020204" pitchFamily="18"/>
                <a:cs typeface="Times New Roman" panose="02020603050405020304" pitchFamily="18" charset="0"/>
              </a:rPr>
              <a:t>cảnh</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sáng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tác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năm</a:t>
            </a:r>
            <a:r>
              <a:rPr lang="en-US" sz="2000" dirty="0">
                <a:solidFill>
                  <a:prstClr val="black"/>
                </a:solidFill>
                <a:latin typeface="UTM Avo" panose="02040603050506020204" pitchFamily="18"/>
                <a:cs typeface="Times New Roman" panose="02020603050405020304" pitchFamily="18" charset="0"/>
              </a:rPr>
              <a:t> 1948, </a:t>
            </a:r>
            <a:r>
              <a:rPr lang="en-US" sz="2000" dirty="0" err="1">
                <a:solidFill>
                  <a:prstClr val="black"/>
                </a:solidFill>
                <a:latin typeface="UTM Avo" panose="02040603050506020204" pitchFamily="18"/>
                <a:cs typeface="Times New Roman" panose="02020603050405020304" pitchFamily="18" charset="0"/>
              </a:rPr>
              <a:t>thời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kì</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đầu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của</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cuộc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kháng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chiến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chống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thực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dân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Pháp</a:t>
            </a:r>
            <a:r>
              <a:rPr lang="en-US" sz="2000" dirty="0">
                <a:solidFill>
                  <a:prstClr val="black"/>
                </a:solidFill>
                <a:latin typeface="UTM Avo" panose="02040603050506020204" pitchFamily="18"/>
                <a:cs typeface="Times New Roman" panose="02020603050405020304" pitchFamily="18" charset="0"/>
              </a:rPr>
              <a:t>.</a:t>
            </a:r>
            <a:endParaRPr lang="vi-VN" sz="2000" dirty="0">
              <a:solidFill>
                <a:prstClr val="black"/>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2C96CBB3-F50F-B621-99C0-0E8C03022230}"/>
              </a:ext>
            </a:extLst>
          </p:cNvPr>
          <p:cNvSpPr txBox="1"/>
          <p:nvPr/>
        </p:nvSpPr>
        <p:spPr>
          <a:xfrm>
            <a:off x="7009595" y="3804110"/>
            <a:ext cx="3882296" cy="950260"/>
          </a:xfrm>
          <a:prstGeom prst="rect">
            <a:avLst/>
          </a:prstGeom>
          <a:noFill/>
        </p:spPr>
        <p:txBody>
          <a:bodyPr wrap="square" rtlCol="0">
            <a:spAutoFit/>
          </a:bodyPr>
          <a:lstStyle/>
          <a:p>
            <a:pPr algn="just" defTabSz="914111">
              <a:lnSpc>
                <a:spcPct val="150000"/>
              </a:lnSpc>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Xuất</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xứ</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đăng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lần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đầu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trên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Tạp</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chí</a:t>
            </a:r>
            <a:r>
              <a:rPr lang="en-US" sz="2000" dirty="0">
                <a:solidFill>
                  <a:prstClr val="black"/>
                </a:solidFill>
                <a:latin typeface="UTM Avo" panose="02040603050506020204" pitchFamily="18"/>
                <a:cs typeface="Times New Roman" panose="02020603050405020304" pitchFamily="18" charset="0"/>
              </a:rPr>
              <a:t> Văn </a:t>
            </a:r>
            <a:r>
              <a:rPr lang="en-US" sz="2000" dirty="0" err="1">
                <a:solidFill>
                  <a:prstClr val="black"/>
                </a:solidFill>
                <a:latin typeface="UTM Avo" panose="02040603050506020204" pitchFamily="18"/>
                <a:cs typeface="Times New Roman" panose="02020603050405020304" pitchFamily="18" charset="0"/>
              </a:rPr>
              <a:t>nghệ</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năm</a:t>
            </a:r>
            <a:r>
              <a:rPr lang="en-US" sz="2000" dirty="0">
                <a:solidFill>
                  <a:prstClr val="black"/>
                </a:solidFill>
                <a:latin typeface="UTM Avo" panose="02040603050506020204" pitchFamily="18"/>
                <a:cs typeface="Times New Roman" panose="02020603050405020304" pitchFamily="18" charset="0"/>
              </a:rPr>
              <a:t> 1948</a:t>
            </a:r>
          </a:p>
        </p:txBody>
      </p:sp>
      <p:sp>
        <p:nvSpPr>
          <p:cNvPr id="7" name="TextBox 6">
            <a:extLst>
              <a:ext uri="{FF2B5EF4-FFF2-40B4-BE49-F238E27FC236}">
                <a16:creationId xmlns:a16="http://schemas.microsoft.com/office/drawing/2014/main" id="{8E35EB40-244D-DFFB-D000-6F218536C8CA}"/>
              </a:ext>
            </a:extLst>
          </p:cNvPr>
          <p:cNvSpPr txBox="1"/>
          <p:nvPr/>
        </p:nvSpPr>
        <p:spPr>
          <a:xfrm>
            <a:off x="7009595" y="5277201"/>
            <a:ext cx="3242357" cy="493084"/>
          </a:xfrm>
          <a:prstGeom prst="rect">
            <a:avLst/>
          </a:prstGeom>
          <a:noFill/>
        </p:spPr>
        <p:txBody>
          <a:bodyPr wrap="square" rtlCol="0">
            <a:spAutoFit/>
          </a:bodyPr>
          <a:lstStyle/>
          <a:p>
            <a:pPr algn="just" defTabSz="914111">
              <a:lnSpc>
                <a:spcPct val="150000"/>
              </a:lnSpc>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Thể</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loại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truyện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ngắn</a:t>
            </a:r>
            <a:endParaRPr lang="vi-VN" sz="2000" dirty="0">
              <a:solidFill>
                <a:prstClr val="black"/>
              </a:solidFill>
              <a:latin typeface="UTM Avo" panose="02040603050506020204" pitchFamily="18"/>
              <a:cs typeface="Times New Roman" panose="02020603050405020304" pitchFamily="18" charset="0"/>
            </a:endParaRPr>
          </a:p>
        </p:txBody>
      </p:sp>
      <p:sp>
        <p:nvSpPr>
          <p:cNvPr id="8" name="TextBox 7">
            <a:extLst>
              <a:ext uri="{FF2B5EF4-FFF2-40B4-BE49-F238E27FC236}">
                <a16:creationId xmlns:a16="http://schemas.microsoft.com/office/drawing/2014/main" id="{F25D7E67-FC6A-DBB9-954C-2D3DE08EDBDC}"/>
              </a:ext>
            </a:extLst>
          </p:cNvPr>
          <p:cNvSpPr txBox="1"/>
          <p:nvPr/>
        </p:nvSpPr>
        <p:spPr>
          <a:xfrm>
            <a:off x="4558096" y="6225860"/>
            <a:ext cx="2875846" cy="493084"/>
          </a:xfrm>
          <a:prstGeom prst="rect">
            <a:avLst/>
          </a:prstGeom>
          <a:noFill/>
        </p:spPr>
        <p:txBody>
          <a:bodyPr wrap="square" rtlCol="0">
            <a:spAutoFit/>
          </a:bodyPr>
          <a:lstStyle/>
          <a:p>
            <a:pPr algn="just" defTabSz="914111">
              <a:lnSpc>
                <a:spcPct val="150000"/>
              </a:lnSpc>
            </a:pPr>
            <a:r>
              <a:rPr lang="en-US" sz="2000" b="1" dirty="0">
                <a:solidFill>
                  <a:prstClr val="black"/>
                </a:solidFill>
                <a:latin typeface="UTM Avo" panose="02040603050506020204" pitchFamily="18"/>
                <a:cs typeface="Times New Roman" panose="02020603050405020304" pitchFamily="18" charset="0"/>
              </a:rPr>
              <a:t>- PTBĐ </a:t>
            </a:r>
            <a:r>
              <a:rPr lang="en-US" sz="2000" b="1" dirty="0" err="1">
                <a:solidFill>
                  <a:prstClr val="black"/>
                </a:solidFill>
                <a:latin typeface="UTM Avo" panose="02040603050506020204" pitchFamily="18"/>
                <a:cs typeface="Times New Roman" panose="02020603050405020304" pitchFamily="18" charset="0"/>
              </a:rPr>
              <a:t>chính</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tự</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sự</a:t>
            </a:r>
            <a:endParaRPr lang="vi-VN" sz="2000" dirty="0">
              <a:solidFill>
                <a:prstClr val="black"/>
              </a:solidFill>
              <a:latin typeface="UTM Avo" panose="02040603050506020204" pitchFamily="18"/>
              <a:cs typeface="Times New Roman" panose="02020603050405020304" pitchFamily="18" charset="0"/>
            </a:endParaRPr>
          </a:p>
        </p:txBody>
      </p:sp>
      <p:sp>
        <p:nvSpPr>
          <p:cNvPr id="9" name="TextBox 8">
            <a:extLst>
              <a:ext uri="{FF2B5EF4-FFF2-40B4-BE49-F238E27FC236}">
                <a16:creationId xmlns:a16="http://schemas.microsoft.com/office/drawing/2014/main" id="{6A48B3D1-52E3-1692-2807-9078495A0E73}"/>
              </a:ext>
            </a:extLst>
          </p:cNvPr>
          <p:cNvSpPr txBox="1"/>
          <p:nvPr/>
        </p:nvSpPr>
        <p:spPr>
          <a:xfrm>
            <a:off x="1273597" y="5498059"/>
            <a:ext cx="3583658" cy="493084"/>
          </a:xfrm>
          <a:prstGeom prst="rect">
            <a:avLst/>
          </a:prstGeom>
          <a:noFill/>
        </p:spPr>
        <p:txBody>
          <a:bodyPr wrap="square" rtlCol="0">
            <a:spAutoFit/>
          </a:bodyPr>
          <a:lstStyle/>
          <a:p>
            <a:pPr algn="just" defTabSz="914111">
              <a:lnSpc>
                <a:spcPct val="150000"/>
              </a:lnSpc>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Nhân</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vật</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chính</a:t>
            </a:r>
            <a:r>
              <a:rPr lang="en-US" sz="2000" b="1"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ông</a:t>
            </a:r>
            <a:r>
              <a:rPr lang="en-US" sz="2000" dirty="0">
                <a:solidFill>
                  <a:prstClr val="black"/>
                </a:solidFill>
                <a:latin typeface="UTM Avo" panose="02040603050506020204" pitchFamily="18"/>
                <a:cs typeface="Times New Roman" panose="02020603050405020304" pitchFamily="18" charset="0"/>
              </a:rPr>
              <a:t> Hai</a:t>
            </a:r>
          </a:p>
        </p:txBody>
      </p:sp>
      <p:grpSp>
        <p:nvGrpSpPr>
          <p:cNvPr id="12" name="Group 11">
            <a:extLst>
              <a:ext uri="{FF2B5EF4-FFF2-40B4-BE49-F238E27FC236}">
                <a16:creationId xmlns:a16="http://schemas.microsoft.com/office/drawing/2014/main" id="{765FD4BD-018E-B7AA-3F0A-1CA75F4F1CBB}"/>
              </a:ext>
            </a:extLst>
          </p:cNvPr>
          <p:cNvGrpSpPr/>
          <p:nvPr/>
        </p:nvGrpSpPr>
        <p:grpSpPr>
          <a:xfrm>
            <a:off x="4655395" y="3559630"/>
            <a:ext cx="2354200" cy="2713775"/>
            <a:chOff x="6237948" y="3352179"/>
            <a:chExt cx="4204855" cy="4847095"/>
          </a:xfrm>
        </p:grpSpPr>
        <p:grpSp>
          <p:nvGrpSpPr>
            <p:cNvPr id="13" name="Group 7">
              <a:extLst>
                <a:ext uri="{FF2B5EF4-FFF2-40B4-BE49-F238E27FC236}">
                  <a16:creationId xmlns:a16="http://schemas.microsoft.com/office/drawing/2014/main" id="{42612DBA-4651-AE4D-FE9E-E48368133E4B}"/>
                </a:ext>
              </a:extLst>
            </p:cNvPr>
            <p:cNvGrpSpPr/>
            <p:nvPr/>
          </p:nvGrpSpPr>
          <p:grpSpPr>
            <a:xfrm>
              <a:off x="6640764" y="4365631"/>
              <a:ext cx="3656644" cy="3265170"/>
              <a:chOff x="149860" y="501650"/>
              <a:chExt cx="12882880" cy="11503660"/>
            </a:xfrm>
          </p:grpSpPr>
          <p:sp>
            <p:nvSpPr>
              <p:cNvPr id="15" name="Freeform 8">
                <a:extLst>
                  <a:ext uri="{FF2B5EF4-FFF2-40B4-BE49-F238E27FC236}">
                    <a16:creationId xmlns:a16="http://schemas.microsoft.com/office/drawing/2014/main" id="{A31A529C-203A-8CC1-3BBD-0FE12EEF837C}"/>
                  </a:ext>
                </a:extLst>
              </p:cNvPr>
              <p:cNvSpPr/>
              <p:nvPr/>
            </p:nvSpPr>
            <p:spPr>
              <a:xfrm>
                <a:off x="0" y="0"/>
                <a:ext cx="12882879" cy="11503660"/>
              </a:xfrm>
              <a:custGeom>
                <a:avLst/>
                <a:gdLst/>
                <a:ahLst/>
                <a:cxnLst/>
                <a:rect l="l" t="t" r="r" b="b"/>
                <a:pathLst>
                  <a:path w="12882879" h="11503660">
                    <a:moveTo>
                      <a:pt x="11337290" y="2283460"/>
                    </a:moveTo>
                    <a:cubicBezTo>
                      <a:pt x="10535920" y="1322070"/>
                      <a:pt x="9357360" y="730250"/>
                      <a:pt x="8139430" y="440690"/>
                    </a:cubicBezTo>
                    <a:cubicBezTo>
                      <a:pt x="6921500" y="151130"/>
                      <a:pt x="5646420" y="0"/>
                      <a:pt x="4451350" y="330200"/>
                    </a:cubicBezTo>
                    <a:lnTo>
                      <a:pt x="4452620" y="330200"/>
                    </a:lnTo>
                    <a:cubicBezTo>
                      <a:pt x="2360930" y="749300"/>
                      <a:pt x="601980" y="2358390"/>
                      <a:pt x="180340" y="4406900"/>
                    </a:cubicBezTo>
                    <a:cubicBezTo>
                      <a:pt x="0" y="5284470"/>
                      <a:pt x="33020" y="6197600"/>
                      <a:pt x="195580" y="7077710"/>
                    </a:cubicBezTo>
                    <a:cubicBezTo>
                      <a:pt x="379730" y="8077200"/>
                      <a:pt x="746760" y="9077960"/>
                      <a:pt x="1456690" y="9805670"/>
                    </a:cubicBezTo>
                    <a:cubicBezTo>
                      <a:pt x="2240280" y="10610850"/>
                      <a:pt x="3362960" y="11004550"/>
                      <a:pt x="4475480" y="11163300"/>
                    </a:cubicBezTo>
                    <a:cubicBezTo>
                      <a:pt x="6866890" y="11503660"/>
                      <a:pt x="9480550" y="10773410"/>
                      <a:pt x="11055350" y="8940800"/>
                    </a:cubicBezTo>
                    <a:cubicBezTo>
                      <a:pt x="12630149" y="7108190"/>
                      <a:pt x="12882880" y="4138930"/>
                      <a:pt x="11337290" y="2283460"/>
                    </a:cubicBezTo>
                    <a:close/>
                  </a:path>
                </a:pathLst>
              </a:custGeom>
              <a:blipFill>
                <a:blip r:embed="rId3"/>
                <a:stretch>
                  <a:fillRect l="-28395" t="-103745" r="-45289" b="-32381"/>
                </a:stretch>
              </a:blipFill>
            </p:spPr>
            <p:txBody>
              <a:bodyPr/>
              <a:lstStyle/>
              <a:p>
                <a:pPr>
                  <a:lnSpc>
                    <a:spcPct val="150000"/>
                  </a:lnSpc>
                </a:pPr>
                <a:endParaRPr lang="en-US" sz="2000">
                  <a:latin typeface="UTM Avo" panose="02040603050506020204" pitchFamily="18"/>
                </a:endParaRPr>
              </a:p>
            </p:txBody>
          </p:sp>
        </p:grpSp>
        <p:sp>
          <p:nvSpPr>
            <p:cNvPr id="14" name="Freeform 2">
              <a:extLst>
                <a:ext uri="{FF2B5EF4-FFF2-40B4-BE49-F238E27FC236}">
                  <a16:creationId xmlns:a16="http://schemas.microsoft.com/office/drawing/2014/main" id="{4EDC85DE-498C-B08C-33E8-F238F00A154B}"/>
                </a:ext>
              </a:extLst>
            </p:cNvPr>
            <p:cNvSpPr/>
            <p:nvPr/>
          </p:nvSpPr>
          <p:spPr>
            <a:xfrm>
              <a:off x="6237948" y="3352179"/>
              <a:ext cx="4204855" cy="4847095"/>
            </a:xfrm>
            <a:custGeom>
              <a:avLst/>
              <a:gdLst/>
              <a:ahLst/>
              <a:cxnLst/>
              <a:rect l="l" t="t" r="r" b="b"/>
              <a:pathLst>
                <a:path w="3569589" h="4114800">
                  <a:moveTo>
                    <a:pt x="0" y="0"/>
                  </a:moveTo>
                  <a:lnTo>
                    <a:pt x="3569589" y="0"/>
                  </a:lnTo>
                  <a:lnTo>
                    <a:pt x="356958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lnSpc>
                  <a:spcPct val="150000"/>
                </a:lnSpc>
              </a:pPr>
              <a:endParaRPr lang="en-US" sz="2000">
                <a:latin typeface="UTM Avo" panose="02040603050506020204" pitchFamily="18"/>
              </a:endParaRPr>
            </a:p>
          </p:txBody>
        </p:sp>
      </p:grpSp>
    </p:spTree>
    <p:extLst>
      <p:ext uri="{BB962C8B-B14F-4D97-AF65-F5344CB8AC3E}">
        <p14:creationId xmlns:p14="http://schemas.microsoft.com/office/powerpoint/2010/main" val="2720496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fltVal val="0"/>
                                          </p:val>
                                        </p:tav>
                                        <p:tav tm="100000">
                                          <p:val>
                                            <p:strVal val="#ppt_w"/>
                                          </p:val>
                                        </p:tav>
                                      </p:tavLst>
                                    </p:anim>
                                    <p:anim calcmode="lin" valueType="num">
                                      <p:cBhvr>
                                        <p:cTn id="13" dur="1000" fill="hold"/>
                                        <p:tgtEl>
                                          <p:spTgt spid="12"/>
                                        </p:tgtEl>
                                        <p:attrNameLst>
                                          <p:attrName>ppt_h</p:attrName>
                                        </p:attrNameLst>
                                      </p:cBhvr>
                                      <p:tavLst>
                                        <p:tav tm="0">
                                          <p:val>
                                            <p:fltVal val="0"/>
                                          </p:val>
                                        </p:tav>
                                        <p:tav tm="100000">
                                          <p:val>
                                            <p:strVal val="#ppt_h"/>
                                          </p:val>
                                        </p:tav>
                                      </p:tavLst>
                                    </p:anim>
                                    <p:anim calcmode="lin" valueType="num">
                                      <p:cBhvr>
                                        <p:cTn id="14" dur="1000" fill="hold"/>
                                        <p:tgtEl>
                                          <p:spTgt spid="12"/>
                                        </p:tgtEl>
                                        <p:attrNameLst>
                                          <p:attrName>style.rotation</p:attrName>
                                        </p:attrNameLst>
                                      </p:cBhvr>
                                      <p:tavLst>
                                        <p:tav tm="0">
                                          <p:val>
                                            <p:fltVal val="90"/>
                                          </p:val>
                                        </p:tav>
                                        <p:tav tm="100000">
                                          <p:val>
                                            <p:fltVal val="0"/>
                                          </p:val>
                                        </p:tav>
                                      </p:tavLst>
                                    </p:anim>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inVertical)">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arn(inVertical)">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inVertic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arn(inVertical)">
                                      <p:cBhvr>
                                        <p:cTn id="4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9B8282-E828-C9DD-DA8E-FD2A289FA8A4}"/>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3412C304-7FDF-45CB-74FD-BA6966993BA6}"/>
              </a:ext>
            </a:extLst>
          </p:cNvPr>
          <p:cNvGrpSpPr/>
          <p:nvPr/>
        </p:nvGrpSpPr>
        <p:grpSpPr>
          <a:xfrm>
            <a:off x="2717007" y="2152605"/>
            <a:ext cx="6757985" cy="3637272"/>
            <a:chOff x="0" y="0"/>
            <a:chExt cx="22491916" cy="12036549"/>
          </a:xfrm>
        </p:grpSpPr>
        <p:grpSp>
          <p:nvGrpSpPr>
            <p:cNvPr id="11" name="Group 3">
              <a:extLst>
                <a:ext uri="{FF2B5EF4-FFF2-40B4-BE49-F238E27FC236}">
                  <a16:creationId xmlns:a16="http://schemas.microsoft.com/office/drawing/2014/main" id="{024BAFA1-8945-0840-B8C2-BCCC40CA25A5}"/>
                </a:ext>
              </a:extLst>
            </p:cNvPr>
            <p:cNvGrpSpPr/>
            <p:nvPr/>
          </p:nvGrpSpPr>
          <p:grpSpPr>
            <a:xfrm>
              <a:off x="0" y="0"/>
              <a:ext cx="22491916" cy="12036549"/>
              <a:chOff x="0" y="0"/>
              <a:chExt cx="4375300" cy="2341442"/>
            </a:xfrm>
          </p:grpSpPr>
          <p:sp>
            <p:nvSpPr>
              <p:cNvPr id="15" name="Freeform 4">
                <a:extLst>
                  <a:ext uri="{FF2B5EF4-FFF2-40B4-BE49-F238E27FC236}">
                    <a16:creationId xmlns:a16="http://schemas.microsoft.com/office/drawing/2014/main" id="{9C5B92FF-B107-FCF3-0C20-51E0976F1516}"/>
                  </a:ext>
                </a:extLst>
              </p:cNvPr>
              <p:cNvSpPr/>
              <p:nvPr/>
            </p:nvSpPr>
            <p:spPr>
              <a:xfrm>
                <a:off x="0" y="0"/>
                <a:ext cx="4375300" cy="2341442"/>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rgbClr val="FFFAEF"/>
              </a:solidFill>
              <a:ln w="47625" cap="sq">
                <a:solidFill>
                  <a:srgbClr val="000000"/>
                </a:solidFill>
                <a:prstDash val="solid"/>
                <a:miter/>
              </a:ln>
            </p:spPr>
            <p:txBody>
              <a:bodyPr/>
              <a:lstStyle/>
              <a:p>
                <a:pPr defTabSz="767959">
                  <a:defRPr/>
                </a:pPr>
                <a:endParaRPr lang="en-US" sz="2240" dirty="0">
                  <a:solidFill>
                    <a:prstClr val="black"/>
                  </a:solidFill>
                  <a:latin typeface="UTM Avo" panose="02040603050506020204" pitchFamily="18"/>
                </a:endParaRPr>
              </a:p>
            </p:txBody>
          </p:sp>
          <p:sp>
            <p:nvSpPr>
              <p:cNvPr id="16" name="TextBox 5">
                <a:extLst>
                  <a:ext uri="{FF2B5EF4-FFF2-40B4-BE49-F238E27FC236}">
                    <a16:creationId xmlns:a16="http://schemas.microsoft.com/office/drawing/2014/main" id="{20711727-A986-EFC7-9B68-59BFD809AA6F}"/>
                  </a:ext>
                </a:extLst>
              </p:cNvPr>
              <p:cNvSpPr txBox="1"/>
              <p:nvPr/>
            </p:nvSpPr>
            <p:spPr>
              <a:xfrm>
                <a:off x="0" y="-38100"/>
                <a:ext cx="4375300" cy="2379542"/>
              </a:xfrm>
              <a:prstGeom prst="rect">
                <a:avLst/>
              </a:prstGeom>
            </p:spPr>
            <p:txBody>
              <a:bodyPr lIns="42663" tIns="42663" rIns="42663" bIns="42663" rtlCol="0" anchor="ctr"/>
              <a:lstStyle/>
              <a:p>
                <a:pPr algn="ctr" defTabSz="767959">
                  <a:lnSpc>
                    <a:spcPts val="2233"/>
                  </a:lnSpc>
                  <a:spcBef>
                    <a:spcPct val="0"/>
                  </a:spcBef>
                  <a:defRPr/>
                </a:pPr>
                <a:endParaRPr sz="2240">
                  <a:solidFill>
                    <a:prstClr val="black"/>
                  </a:solidFill>
                  <a:latin typeface="UTM Avo" panose="02040603050506020204" pitchFamily="18"/>
                </a:endParaRPr>
              </a:p>
            </p:txBody>
          </p:sp>
        </p:grpSp>
        <p:sp>
          <p:nvSpPr>
            <p:cNvPr id="12" name="TextBox 8">
              <a:extLst>
                <a:ext uri="{FF2B5EF4-FFF2-40B4-BE49-F238E27FC236}">
                  <a16:creationId xmlns:a16="http://schemas.microsoft.com/office/drawing/2014/main" id="{0379E26D-CA47-BD8E-5EED-17FED712618F}"/>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13" name="TextBox 11">
              <a:extLst>
                <a:ext uri="{FF2B5EF4-FFF2-40B4-BE49-F238E27FC236}">
                  <a16:creationId xmlns:a16="http://schemas.microsoft.com/office/drawing/2014/main" id="{EC660FEB-DA25-CFF9-EF0E-82689AAE3E16}"/>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sp>
          <p:nvSpPr>
            <p:cNvPr id="14" name="TextBox 14">
              <a:extLst>
                <a:ext uri="{FF2B5EF4-FFF2-40B4-BE49-F238E27FC236}">
                  <a16:creationId xmlns:a16="http://schemas.microsoft.com/office/drawing/2014/main" id="{1AC6B757-3065-E5D9-66FC-95A85F6A64C9}"/>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ts val="2233"/>
                </a:lnSpc>
                <a:defRPr/>
              </a:pPr>
              <a:endParaRPr sz="2240">
                <a:solidFill>
                  <a:prstClr val="black"/>
                </a:solidFill>
                <a:latin typeface="UTM Avo" panose="02040603050506020204" pitchFamily="18"/>
              </a:endParaRPr>
            </a:p>
          </p:txBody>
        </p:sp>
      </p:grpSp>
      <p:sp>
        <p:nvSpPr>
          <p:cNvPr id="17" name="Freeform 7">
            <a:extLst>
              <a:ext uri="{FF2B5EF4-FFF2-40B4-BE49-F238E27FC236}">
                <a16:creationId xmlns:a16="http://schemas.microsoft.com/office/drawing/2014/main" id="{20BAA2B4-7CF8-D494-F318-A9C4E4FEA1B9}"/>
              </a:ext>
            </a:extLst>
          </p:cNvPr>
          <p:cNvSpPr/>
          <p:nvPr/>
        </p:nvSpPr>
        <p:spPr>
          <a:xfrm rot="10800000">
            <a:off x="8847707" y="2126101"/>
            <a:ext cx="673833" cy="1361279"/>
          </a:xfrm>
          <a:custGeom>
            <a:avLst/>
            <a:gdLst/>
            <a:ahLst/>
            <a:cxnLst/>
            <a:rect l="l" t="t" r="r" b="b"/>
            <a:pathLst>
              <a:path w="2199015" h="4442454">
                <a:moveTo>
                  <a:pt x="0" y="0"/>
                </a:moveTo>
                <a:lnTo>
                  <a:pt x="2199015" y="0"/>
                </a:lnTo>
                <a:lnTo>
                  <a:pt x="2199015" y="4442454"/>
                </a:lnTo>
                <a:lnTo>
                  <a:pt x="0" y="4442454"/>
                </a:lnTo>
                <a:lnTo>
                  <a:pt x="0" y="0"/>
                </a:lnTo>
                <a:close/>
              </a:path>
            </a:pathLst>
          </a:custGeom>
          <a:blipFill>
            <a:blip r:embed="rId3"/>
            <a:stretch>
              <a:fillRect/>
            </a:stretch>
          </a:blipFill>
        </p:spPr>
        <p:txBody>
          <a:bodyPr/>
          <a:lstStyle/>
          <a:p>
            <a:pPr defTabSz="767959">
              <a:defRPr/>
            </a:pPr>
            <a:endParaRPr lang="en-US" sz="2240" dirty="0">
              <a:solidFill>
                <a:prstClr val="black"/>
              </a:solidFill>
              <a:latin typeface="UTM Avo" panose="02040603050506020204" pitchFamily="18"/>
            </a:endParaRPr>
          </a:p>
        </p:txBody>
      </p:sp>
      <p:sp>
        <p:nvSpPr>
          <p:cNvPr id="18" name="Freeform 2">
            <a:extLst>
              <a:ext uri="{FF2B5EF4-FFF2-40B4-BE49-F238E27FC236}">
                <a16:creationId xmlns:a16="http://schemas.microsoft.com/office/drawing/2014/main" id="{1480E364-CAFB-AE5E-5724-DDB042F3978A}"/>
              </a:ext>
            </a:extLst>
          </p:cNvPr>
          <p:cNvSpPr/>
          <p:nvPr/>
        </p:nvSpPr>
        <p:spPr>
          <a:xfrm>
            <a:off x="264155" y="4006810"/>
            <a:ext cx="4185664" cy="2867179"/>
          </a:xfrm>
          <a:custGeom>
            <a:avLst/>
            <a:gdLst/>
            <a:ahLst/>
            <a:cxnLst/>
            <a:rect l="l" t="t" r="r" b="b"/>
            <a:pathLst>
              <a:path w="7088605" h="4855694">
                <a:moveTo>
                  <a:pt x="0" y="0"/>
                </a:moveTo>
                <a:lnTo>
                  <a:pt x="7088605" y="0"/>
                </a:lnTo>
                <a:lnTo>
                  <a:pt x="7088605" y="4855694"/>
                </a:lnTo>
                <a:lnTo>
                  <a:pt x="0" y="4855694"/>
                </a:lnTo>
                <a:lnTo>
                  <a:pt x="0" y="0"/>
                </a:lnTo>
                <a:close/>
              </a:path>
            </a:pathLst>
          </a:custGeom>
          <a:blipFill>
            <a:blip r:embed="rId4"/>
            <a:stretch>
              <a:fillRect/>
            </a:stretch>
          </a:blipFill>
        </p:spPr>
        <p:txBody>
          <a:bodyPr/>
          <a:lstStyle/>
          <a:p>
            <a:pPr defTabSz="767959">
              <a:defRPr/>
            </a:pPr>
            <a:endParaRPr lang="en-US" sz="2240">
              <a:solidFill>
                <a:prstClr val="black"/>
              </a:solidFill>
              <a:latin typeface="UTM Avo" panose="02040603050506020204" pitchFamily="18"/>
            </a:endParaRPr>
          </a:p>
        </p:txBody>
      </p:sp>
      <p:sp>
        <p:nvSpPr>
          <p:cNvPr id="19" name="Freeform 3">
            <a:extLst>
              <a:ext uri="{FF2B5EF4-FFF2-40B4-BE49-F238E27FC236}">
                <a16:creationId xmlns:a16="http://schemas.microsoft.com/office/drawing/2014/main" id="{D1762302-D244-5BD3-8515-E9197B83BF17}"/>
              </a:ext>
            </a:extLst>
          </p:cNvPr>
          <p:cNvSpPr/>
          <p:nvPr/>
        </p:nvSpPr>
        <p:spPr>
          <a:xfrm>
            <a:off x="9875644" y="3615717"/>
            <a:ext cx="2052201" cy="3258272"/>
          </a:xfrm>
          <a:custGeom>
            <a:avLst/>
            <a:gdLst/>
            <a:ahLst/>
            <a:cxnLst/>
            <a:rect l="l" t="t" r="r" b="b"/>
            <a:pathLst>
              <a:path w="5183359" h="8229600">
                <a:moveTo>
                  <a:pt x="0" y="0"/>
                </a:moveTo>
                <a:lnTo>
                  <a:pt x="5183359" y="0"/>
                </a:lnTo>
                <a:lnTo>
                  <a:pt x="5183359" y="8229600"/>
                </a:lnTo>
                <a:lnTo>
                  <a:pt x="0" y="8229600"/>
                </a:lnTo>
                <a:lnTo>
                  <a:pt x="0" y="0"/>
                </a:lnTo>
                <a:close/>
              </a:path>
            </a:pathLst>
          </a:custGeom>
          <a:blipFill>
            <a:blip r:embed="rId5"/>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20" name="Rectangle 19">
            <a:extLst>
              <a:ext uri="{FF2B5EF4-FFF2-40B4-BE49-F238E27FC236}">
                <a16:creationId xmlns:a16="http://schemas.microsoft.com/office/drawing/2014/main" id="{EFC885EE-87AD-6E5F-3496-C28F016DD07C}"/>
              </a:ext>
            </a:extLst>
          </p:cNvPr>
          <p:cNvSpPr/>
          <p:nvPr/>
        </p:nvSpPr>
        <p:spPr>
          <a:xfrm>
            <a:off x="1672909" y="2452765"/>
            <a:ext cx="8846179" cy="2466701"/>
          </a:xfrm>
          <a:prstGeom prst="rect">
            <a:avLst/>
          </a:prstGeom>
        </p:spPr>
        <p:txBody>
          <a:bodyPr wrap="square">
            <a:spAutoFit/>
          </a:bodyPr>
          <a:lstStyle/>
          <a:p>
            <a:pPr algn="ctr">
              <a:lnSpc>
                <a:spcPct val="150000"/>
              </a:lnSpc>
            </a:pPr>
            <a:r>
              <a:rPr lang="en-US" sz="5500" b="1" dirty="0">
                <a:solidFill>
                  <a:srgbClr val="C00000"/>
                </a:solidFill>
                <a:latin typeface="UTM Avo" panose="02040603050506020204" pitchFamily="18"/>
                <a:cs typeface="Times New Roman" panose="02020603050405020304" pitchFamily="18" charset="0"/>
              </a:rPr>
              <a:t>III. </a:t>
            </a:r>
          </a:p>
          <a:p>
            <a:pPr algn="ctr">
              <a:lnSpc>
                <a:spcPct val="150000"/>
              </a:lnSpc>
            </a:pPr>
            <a:r>
              <a:rPr lang="en-US" sz="5500" b="1" dirty="0">
                <a:solidFill>
                  <a:srgbClr val="C00000"/>
                </a:solidFill>
                <a:latin typeface="UTM Avo" panose="02040603050506020204" pitchFamily="18"/>
                <a:cs typeface="Times New Roman" panose="02020603050405020304" pitchFamily="18" charset="0"/>
              </a:rPr>
              <a:t>TÌM HIỂU CHI TIẾT</a:t>
            </a:r>
          </a:p>
        </p:txBody>
      </p:sp>
    </p:spTree>
    <p:extLst>
      <p:ext uri="{BB962C8B-B14F-4D97-AF65-F5344CB8AC3E}">
        <p14:creationId xmlns:p14="http://schemas.microsoft.com/office/powerpoint/2010/main" val="59233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1928FF-452A-8179-1C17-6AE8B4F60F92}"/>
            </a:ext>
          </a:extLst>
        </p:cNvPr>
        <p:cNvGrpSpPr/>
        <p:nvPr/>
      </p:nvGrpSpPr>
      <p:grpSpPr>
        <a:xfrm>
          <a:off x="0" y="0"/>
          <a:ext cx="0" cy="0"/>
          <a:chOff x="0" y="0"/>
          <a:chExt cx="0" cy="0"/>
        </a:xfrm>
      </p:grpSpPr>
      <p:sp>
        <p:nvSpPr>
          <p:cNvPr id="8" name="TextBox 4">
            <a:extLst>
              <a:ext uri="{FF2B5EF4-FFF2-40B4-BE49-F238E27FC236}">
                <a16:creationId xmlns:a16="http://schemas.microsoft.com/office/drawing/2014/main" id="{B83AA2DC-16C3-A166-DC64-57902072BDB8}"/>
              </a:ext>
            </a:extLst>
          </p:cNvPr>
          <p:cNvSpPr txBox="1"/>
          <p:nvPr/>
        </p:nvSpPr>
        <p:spPr>
          <a:xfrm>
            <a:off x="904204" y="2122929"/>
            <a:ext cx="4927845" cy="3601050"/>
          </a:xfrm>
          <a:prstGeom prst="rect">
            <a:avLst/>
          </a:prstGeom>
        </p:spPr>
        <p:txBody>
          <a:bodyPr wrap="square" lIns="0" tIns="0" rIns="0" bIns="0" rtlCol="0" anchor="t">
            <a:spAutoFit/>
          </a:bodyPr>
          <a:lstStyle/>
          <a:p>
            <a:pPr algn="ctr" defTabSz="511973">
              <a:lnSpc>
                <a:spcPct val="150000"/>
              </a:lnSpc>
              <a:defRPr/>
            </a:pPr>
            <a:r>
              <a:rPr lang="en-US" sz="4031" b="1" dirty="0">
                <a:solidFill>
                  <a:srgbClr val="000000"/>
                </a:solidFill>
                <a:latin typeface="UTM Avo" panose="02040603050506020204" pitchFamily="18"/>
                <a:cs typeface="Times New Roman" panose="02020603050405020304" pitchFamily="18" charset="0"/>
              </a:rPr>
              <a:t>1. </a:t>
            </a:r>
          </a:p>
          <a:p>
            <a:pPr algn="ctr" defTabSz="511973">
              <a:lnSpc>
                <a:spcPct val="150000"/>
              </a:lnSpc>
              <a:defRPr/>
            </a:pPr>
            <a:r>
              <a:rPr lang="en-US" sz="4031" b="1" dirty="0" err="1">
                <a:solidFill>
                  <a:srgbClr val="000000"/>
                </a:solidFill>
                <a:latin typeface="UTM Avo" panose="02040603050506020204" pitchFamily="18"/>
                <a:cs typeface="Times New Roman" panose="02020603050405020304" pitchFamily="18" charset="0"/>
              </a:rPr>
              <a:t>Cốt</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truyện</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và</a:t>
            </a:r>
            <a:endParaRPr lang="en-US" sz="4031" b="1" dirty="0">
              <a:solidFill>
                <a:srgbClr val="000000"/>
              </a:solidFill>
              <a:latin typeface="UTM Avo" panose="02040603050506020204" pitchFamily="18"/>
              <a:cs typeface="Times New Roman" panose="02020603050405020304" pitchFamily="18" charset="0"/>
            </a:endParaRPr>
          </a:p>
          <a:p>
            <a:pPr algn="ctr" defTabSz="511973">
              <a:lnSpc>
                <a:spcPct val="150000"/>
              </a:lnSpc>
              <a:defRPr/>
            </a:pP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tình</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huống</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truyện</a:t>
            </a:r>
            <a:r>
              <a:rPr lang="en-US" sz="4031" b="1" dirty="0">
                <a:solidFill>
                  <a:srgbClr val="000000"/>
                </a:solidFill>
                <a:latin typeface="UTM Avo" panose="02040603050506020204" pitchFamily="18"/>
                <a:cs typeface="Times New Roman" panose="02020603050405020304" pitchFamily="18" charset="0"/>
              </a:rPr>
              <a:t> </a:t>
            </a:r>
          </a:p>
          <a:p>
            <a:pPr algn="ctr" defTabSz="511973">
              <a:lnSpc>
                <a:spcPct val="150000"/>
              </a:lnSpc>
              <a:defRPr/>
            </a:pPr>
            <a:r>
              <a:rPr lang="en-US" sz="4031" b="1" dirty="0" err="1">
                <a:solidFill>
                  <a:srgbClr val="000000"/>
                </a:solidFill>
                <a:latin typeface="UTM Avo" panose="02040603050506020204" pitchFamily="18"/>
                <a:cs typeface="Times New Roman" panose="02020603050405020304" pitchFamily="18" charset="0"/>
              </a:rPr>
              <a:t>của</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văn</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bản</a:t>
            </a:r>
            <a:endParaRPr lang="en-US" sz="4031" b="1" dirty="0">
              <a:solidFill>
                <a:srgbClr val="000000"/>
              </a:solidFill>
              <a:latin typeface="UTM Avo" panose="02040603050506020204" pitchFamily="18"/>
              <a:cs typeface="Times New Roman" panose="02020603050405020304" pitchFamily="18" charset="0"/>
            </a:endParaRPr>
          </a:p>
        </p:txBody>
      </p:sp>
      <p:grpSp>
        <p:nvGrpSpPr>
          <p:cNvPr id="9" name="Group 4">
            <a:extLst>
              <a:ext uri="{FF2B5EF4-FFF2-40B4-BE49-F238E27FC236}">
                <a16:creationId xmlns:a16="http://schemas.microsoft.com/office/drawing/2014/main" id="{07AAEA2D-0C9C-5933-4696-49AE54996BFA}"/>
              </a:ext>
            </a:extLst>
          </p:cNvPr>
          <p:cNvGrpSpPr/>
          <p:nvPr/>
        </p:nvGrpSpPr>
        <p:grpSpPr>
          <a:xfrm>
            <a:off x="6504854" y="1769220"/>
            <a:ext cx="4322173" cy="4865810"/>
            <a:chOff x="435754" y="-818346"/>
            <a:chExt cx="5938393" cy="6358256"/>
          </a:xfrm>
        </p:grpSpPr>
        <p:sp>
          <p:nvSpPr>
            <p:cNvPr id="10" name="Freeform 5">
              <a:extLst>
                <a:ext uri="{FF2B5EF4-FFF2-40B4-BE49-F238E27FC236}">
                  <a16:creationId xmlns:a16="http://schemas.microsoft.com/office/drawing/2014/main" id="{97F36587-9D7E-3E4A-F4BF-ACC3B1A1005E}"/>
                </a:ext>
              </a:extLst>
            </p:cNvPr>
            <p:cNvSpPr/>
            <p:nvPr/>
          </p:nvSpPr>
          <p:spPr>
            <a:xfrm flipH="1">
              <a:off x="435754" y="-818346"/>
              <a:ext cx="5938393" cy="6358256"/>
            </a:xfrm>
            <a:custGeom>
              <a:avLst/>
              <a:gdLst/>
              <a:ahLst/>
              <a:cxnLst/>
              <a:rect l="l" t="t" r="r" b="b"/>
              <a:pathLst>
                <a:path w="5938393" h="6358255">
                  <a:moveTo>
                    <a:pt x="5522341" y="4721987"/>
                  </a:moveTo>
                  <a:cubicBezTo>
                    <a:pt x="5446141" y="4828286"/>
                    <a:pt x="5429885" y="4863465"/>
                    <a:pt x="5318506" y="4855845"/>
                  </a:cubicBezTo>
                  <a:cubicBezTo>
                    <a:pt x="5319522" y="4874641"/>
                    <a:pt x="5335524" y="4886071"/>
                    <a:pt x="5309108" y="4890389"/>
                  </a:cubicBezTo>
                  <a:cubicBezTo>
                    <a:pt x="5285105" y="4945634"/>
                    <a:pt x="5181981" y="4875149"/>
                    <a:pt x="5195951" y="5024501"/>
                  </a:cubicBezTo>
                  <a:cubicBezTo>
                    <a:pt x="5134229" y="5014214"/>
                    <a:pt x="5063363" y="5116576"/>
                    <a:pt x="4972304" y="5124831"/>
                  </a:cubicBezTo>
                  <a:cubicBezTo>
                    <a:pt x="4896739" y="5108321"/>
                    <a:pt x="5124196" y="5162550"/>
                    <a:pt x="4644009" y="5248656"/>
                  </a:cubicBezTo>
                  <a:cubicBezTo>
                    <a:pt x="4648708" y="5282565"/>
                    <a:pt x="4515485" y="5174869"/>
                    <a:pt x="4552823" y="5222367"/>
                  </a:cubicBezTo>
                  <a:cubicBezTo>
                    <a:pt x="4467098" y="5196967"/>
                    <a:pt x="4500245" y="5326380"/>
                    <a:pt x="4398518" y="5230241"/>
                  </a:cubicBezTo>
                  <a:cubicBezTo>
                    <a:pt x="4304411" y="5295265"/>
                    <a:pt x="4203700" y="5284470"/>
                    <a:pt x="4002024" y="5332857"/>
                  </a:cubicBezTo>
                  <a:cubicBezTo>
                    <a:pt x="3968877" y="5394325"/>
                    <a:pt x="3977386" y="5344414"/>
                    <a:pt x="3810381" y="5431282"/>
                  </a:cubicBezTo>
                  <a:cubicBezTo>
                    <a:pt x="3826891" y="5356606"/>
                    <a:pt x="3701034" y="5461127"/>
                    <a:pt x="3696843" y="5463159"/>
                  </a:cubicBezTo>
                  <a:cubicBezTo>
                    <a:pt x="3576447" y="5495798"/>
                    <a:pt x="3623056" y="5626735"/>
                    <a:pt x="3490468" y="5630037"/>
                  </a:cubicBezTo>
                  <a:cubicBezTo>
                    <a:pt x="3466338" y="5574030"/>
                    <a:pt x="3469513" y="5664835"/>
                    <a:pt x="3412490" y="5616575"/>
                  </a:cubicBezTo>
                  <a:cubicBezTo>
                    <a:pt x="3410458" y="5619750"/>
                    <a:pt x="3394075" y="5664454"/>
                    <a:pt x="3313430" y="5673090"/>
                  </a:cubicBezTo>
                  <a:cubicBezTo>
                    <a:pt x="3299587" y="5683885"/>
                    <a:pt x="3253740" y="5804916"/>
                    <a:pt x="3180842" y="5760339"/>
                  </a:cubicBezTo>
                  <a:cubicBezTo>
                    <a:pt x="3149600" y="5828030"/>
                    <a:pt x="3189859" y="5824601"/>
                    <a:pt x="3106928" y="5789041"/>
                  </a:cubicBezTo>
                  <a:cubicBezTo>
                    <a:pt x="3071114" y="5771134"/>
                    <a:pt x="3036697" y="5855970"/>
                    <a:pt x="2982595" y="5846445"/>
                  </a:cubicBezTo>
                  <a:cubicBezTo>
                    <a:pt x="2965577" y="5839968"/>
                    <a:pt x="2889885" y="5805043"/>
                    <a:pt x="2823718" y="5834380"/>
                  </a:cubicBezTo>
                  <a:cubicBezTo>
                    <a:pt x="2827782" y="5855335"/>
                    <a:pt x="2752598" y="5819267"/>
                    <a:pt x="2724785" y="5893943"/>
                  </a:cubicBezTo>
                  <a:cubicBezTo>
                    <a:pt x="2668905" y="5851906"/>
                    <a:pt x="2762631" y="5855208"/>
                    <a:pt x="2618486" y="5876925"/>
                  </a:cubicBezTo>
                  <a:cubicBezTo>
                    <a:pt x="2623058" y="5847969"/>
                    <a:pt x="2555113" y="6012688"/>
                    <a:pt x="2439416" y="6001258"/>
                  </a:cubicBezTo>
                  <a:cubicBezTo>
                    <a:pt x="2384806" y="6023102"/>
                    <a:pt x="2264537" y="5937377"/>
                    <a:pt x="2210562" y="6047232"/>
                  </a:cubicBezTo>
                  <a:cubicBezTo>
                    <a:pt x="2215896" y="6017006"/>
                    <a:pt x="2133219" y="5935853"/>
                    <a:pt x="1963801" y="5988939"/>
                  </a:cubicBezTo>
                  <a:cubicBezTo>
                    <a:pt x="1862582" y="6067171"/>
                    <a:pt x="1789684" y="5874512"/>
                    <a:pt x="1517777" y="6056884"/>
                  </a:cubicBezTo>
                  <a:cubicBezTo>
                    <a:pt x="1440434" y="6109462"/>
                    <a:pt x="1359154" y="6112256"/>
                    <a:pt x="1249553" y="6180074"/>
                  </a:cubicBezTo>
                  <a:cubicBezTo>
                    <a:pt x="1186180" y="6235954"/>
                    <a:pt x="996315" y="6358255"/>
                    <a:pt x="911098" y="6290310"/>
                  </a:cubicBezTo>
                  <a:cubicBezTo>
                    <a:pt x="818134" y="6316599"/>
                    <a:pt x="807593" y="6252845"/>
                    <a:pt x="734187" y="6226175"/>
                  </a:cubicBezTo>
                  <a:cubicBezTo>
                    <a:pt x="647446" y="6290818"/>
                    <a:pt x="539623" y="6225159"/>
                    <a:pt x="416179" y="6347714"/>
                  </a:cubicBezTo>
                  <a:cubicBezTo>
                    <a:pt x="358775" y="6316853"/>
                    <a:pt x="230759" y="6339205"/>
                    <a:pt x="111252" y="6320536"/>
                  </a:cubicBezTo>
                  <a:cubicBezTo>
                    <a:pt x="63500" y="4554347"/>
                    <a:pt x="106172" y="2072005"/>
                    <a:pt x="99060" y="57912"/>
                  </a:cubicBezTo>
                  <a:cubicBezTo>
                    <a:pt x="0" y="0"/>
                    <a:pt x="387350" y="26924"/>
                    <a:pt x="485648" y="28448"/>
                  </a:cubicBezTo>
                  <a:cubicBezTo>
                    <a:pt x="832993" y="22479"/>
                    <a:pt x="1213739" y="20320"/>
                    <a:pt x="1592834" y="28321"/>
                  </a:cubicBezTo>
                  <a:cubicBezTo>
                    <a:pt x="2881122" y="6858"/>
                    <a:pt x="4462018" y="51181"/>
                    <a:pt x="5709793" y="11684"/>
                  </a:cubicBezTo>
                  <a:cubicBezTo>
                    <a:pt x="5819775" y="1368298"/>
                    <a:pt x="5671185" y="2970403"/>
                    <a:pt x="5761228" y="4349877"/>
                  </a:cubicBezTo>
                  <a:cubicBezTo>
                    <a:pt x="5636133" y="4620260"/>
                    <a:pt x="5938393" y="4553331"/>
                    <a:pt x="5522341" y="4721987"/>
                  </a:cubicBezTo>
                  <a:close/>
                </a:path>
              </a:pathLst>
            </a:custGeom>
            <a:blipFill>
              <a:blip r:embed="rId3"/>
              <a:stretch>
                <a:fillRect l="-20289" r="-20289"/>
              </a:stretch>
            </a:blipFill>
          </p:spPr>
          <p:txBody>
            <a:bodyPr/>
            <a:lstStyle/>
            <a:p>
              <a:endParaRPr lang="en-US" sz="597">
                <a:latin typeface="UTM Avo" panose="02040603050506020204" pitchFamily="18"/>
              </a:endParaRPr>
            </a:p>
          </p:txBody>
        </p:sp>
      </p:grpSp>
    </p:spTree>
    <p:extLst>
      <p:ext uri="{BB962C8B-B14F-4D97-AF65-F5344CB8AC3E}">
        <p14:creationId xmlns:p14="http://schemas.microsoft.com/office/powerpoint/2010/main" val="296405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74C818C-5168-904F-11FA-4E589EFE02C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4F7476-6E06-A714-53F5-E51E0F8116BA}"/>
              </a:ext>
            </a:extLst>
          </p:cNvPr>
          <p:cNvSpPr txBox="1"/>
          <p:nvPr/>
        </p:nvSpPr>
        <p:spPr>
          <a:xfrm>
            <a:off x="779112" y="2481560"/>
            <a:ext cx="10633776" cy="4188454"/>
          </a:xfrm>
          <a:prstGeom prst="rect">
            <a:avLst/>
          </a:prstGeom>
          <a:noFill/>
        </p:spPr>
        <p:txBody>
          <a:bodyPr wrap="square" rtlCol="0">
            <a:spAutoFit/>
          </a:bodyPr>
          <a:lstStyle/>
          <a:p>
            <a:pPr algn="just" defTabSz="914111">
              <a:lnSpc>
                <a:spcPct val="150000"/>
              </a:lnSpc>
            </a:pPr>
            <a:r>
              <a:rPr lang="en-US" dirty="0">
                <a:solidFill>
                  <a:prstClr val="black"/>
                </a:solidFill>
                <a:latin typeface="UTM Avo" panose="02040603050506020204" pitchFamily="18"/>
                <a:cs typeface="Times New Roman" panose="02020603050405020304" pitchFamily="18" charset="0"/>
              </a:rPr>
              <a:t>(1)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không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dám</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ra</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ngoài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chỉ</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quanh</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quẩn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nghe</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ngóng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lúc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nào</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cũng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nơm</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nớp</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giật</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mình</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rPr>
              <a:t>(2)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Hai </a:t>
            </a:r>
            <a:r>
              <a:rPr lang="en-US" dirty="0" err="1">
                <a:solidFill>
                  <a:prstClr val="black"/>
                </a:solidFill>
                <a:latin typeface="UTM Avo" panose="02040603050506020204" pitchFamily="18"/>
                <a:cs typeface="Times New Roman" panose="02020603050405020304" pitchFamily="18" charset="0"/>
              </a:rPr>
              <a:t>nghe</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được</a:t>
            </a:r>
            <a:r>
              <a:rPr lang="en-US" dirty="0">
                <a:solidFill>
                  <a:prstClr val="black"/>
                </a:solidFill>
                <a:latin typeface="UTM Avo" panose="02040603050506020204" pitchFamily="18"/>
                <a:cs typeface="Times New Roman" panose="02020603050405020304" pitchFamily="18" charset="0"/>
              </a:rPr>
              <a:t> tin </a:t>
            </a:r>
            <a:r>
              <a:rPr lang="en-US" dirty="0" err="1">
                <a:solidFill>
                  <a:prstClr val="black"/>
                </a:solidFill>
                <a:latin typeface="UTM Avo" panose="02040603050506020204" pitchFamily="18"/>
                <a:cs typeface="Times New Roman" panose="02020603050405020304" pitchFamily="18" charset="0"/>
              </a:rPr>
              <a:t>cả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Dầu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quê</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Việt</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gian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theo</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Tây</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từ</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những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người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dưới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xuôi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từ</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tản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cư</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lên</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pPr>
            <a:r>
              <a:rPr lang="en-US" dirty="0">
                <a:solidFill>
                  <a:prstClr val="black"/>
                </a:solidFill>
                <a:latin typeface="UTM Avo" panose="02040603050506020204" pitchFamily="18"/>
                <a:cs typeface="Times New Roman" panose="02020603050405020304" pitchFamily="18" charset="0"/>
              </a:rPr>
              <a:t>(3) Tin </a:t>
            </a:r>
            <a:r>
              <a:rPr lang="en-US" dirty="0" err="1">
                <a:solidFill>
                  <a:prstClr val="black"/>
                </a:solidFill>
                <a:latin typeface="UTM Avo" panose="02040603050506020204" pitchFamily="18"/>
                <a:cs typeface="Times New Roman" panose="02020603050405020304" pitchFamily="18" charset="0"/>
              </a:rPr>
              <a:t>làng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Dầu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theo</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giặc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được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cải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chính</a:t>
            </a:r>
            <a:r>
              <a:rPr lang="en-US" dirty="0">
                <a:solidFill>
                  <a:prstClr val="black"/>
                </a:solidFill>
                <a:latin typeface="UTM Avo" panose="02040603050506020204" pitchFamily="18"/>
                <a:cs typeface="Times New Roman" panose="02020603050405020304" pitchFamily="18" charset="0"/>
              </a:rPr>
              <a:t>. Ai </a:t>
            </a:r>
            <a:r>
              <a:rPr lang="en-US" dirty="0" err="1">
                <a:solidFill>
                  <a:prstClr val="black"/>
                </a:solidFill>
                <a:latin typeface="UTM Avo" panose="02040603050506020204" pitchFamily="18"/>
                <a:cs typeface="Times New Roman" panose="02020603050405020304" pitchFamily="18" charset="0"/>
              </a:rPr>
              <a:t>ai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cũng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mừng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cho</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lão</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rPr>
              <a:t>(4)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t</a:t>
            </a:r>
            <a:r>
              <a:rPr lang="en-US" dirty="0" err="1">
                <a:solidFill>
                  <a:prstClr val="black"/>
                </a:solidFill>
                <a:latin typeface="UTM Avo" panose="02040603050506020204" pitchFamily="18"/>
                <a:cs typeface="Times New Roman" panose="02020603050405020304" pitchFamily="18" charset="0"/>
              </a:rPr>
              <a:t>heo</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dõi</a:t>
            </a:r>
            <a:r>
              <a:rPr lang="en-US" dirty="0">
                <a:solidFill>
                  <a:prstClr val="black"/>
                </a:solidFill>
                <a:latin typeface="UTM Avo" panose="02040603050506020204" pitchFamily="18"/>
                <a:cs typeface="Times New Roman" panose="02020603050405020304" pitchFamily="18" charset="0"/>
              </a:rPr>
              <a:t> tin </a:t>
            </a:r>
            <a:r>
              <a:rPr lang="en-US" dirty="0" err="1">
                <a:solidFill>
                  <a:prstClr val="black"/>
                </a:solidFill>
                <a:latin typeface="UTM Avo" panose="02040603050506020204" pitchFamily="18"/>
                <a:cs typeface="Times New Roman" panose="02020603050405020304" pitchFamily="18" charset="0"/>
              </a:rPr>
              <a:t>tức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tủi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thân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căm</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tức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nửa</a:t>
            </a:r>
            <a:r>
              <a:rPr lang="en-US" dirty="0">
                <a:solidFill>
                  <a:prstClr val="black"/>
                </a:solidFill>
                <a:latin typeface="UTM Avo" panose="02040603050506020204" pitchFamily="18"/>
                <a:cs typeface="Times New Roman" panose="02020603050405020304" pitchFamily="18" charset="0"/>
              </a:rPr>
              <a:t> tin </a:t>
            </a:r>
            <a:r>
              <a:rPr lang="en-US" dirty="0" err="1">
                <a:solidFill>
                  <a:prstClr val="black"/>
                </a:solidFill>
                <a:latin typeface="UTM Avo" panose="02040603050506020204" pitchFamily="18"/>
                <a:cs typeface="Times New Roman" panose="02020603050405020304" pitchFamily="18" charset="0"/>
              </a:rPr>
              <a:t>nửa</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ngờ</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rPr>
              <a:t>(5) </a:t>
            </a:r>
            <a:r>
              <a:rPr lang="en-US" dirty="0" err="1">
                <a:solidFill>
                  <a:prstClr val="black"/>
                </a:solidFill>
                <a:latin typeface="UTM Avo" panose="02040603050506020204" pitchFamily="18"/>
                <a:cs typeface="Times New Roman" panose="02020603050405020304" pitchFamily="18" charset="0"/>
              </a:rPr>
              <a:t>Buổi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chiều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Hai </a:t>
            </a:r>
            <a:r>
              <a:rPr lang="en-US" dirty="0" err="1">
                <a:solidFill>
                  <a:prstClr val="black"/>
                </a:solidFill>
                <a:latin typeface="UTM Avo" panose="02040603050506020204" pitchFamily="18"/>
                <a:cs typeface="Times New Roman" panose="02020603050405020304" pitchFamily="18" charset="0"/>
              </a:rPr>
              <a:t>đi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về</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bước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uể</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oải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nhà</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đều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im</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lặng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Đến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khuya</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bà</a:t>
            </a:r>
            <a:r>
              <a:rPr lang="en-US" dirty="0">
                <a:solidFill>
                  <a:prstClr val="black"/>
                </a:solidFill>
                <a:latin typeface="UTM Avo" panose="02040603050506020204" pitchFamily="18"/>
                <a:cs typeface="Times New Roman" panose="02020603050405020304" pitchFamily="18" charset="0"/>
              </a:rPr>
              <a:t> Hai </a:t>
            </a:r>
            <a:r>
              <a:rPr lang="en-US" dirty="0" err="1">
                <a:solidFill>
                  <a:prstClr val="black"/>
                </a:solidFill>
                <a:latin typeface="UTM Avo" panose="02040603050506020204" pitchFamily="18"/>
                <a:cs typeface="Times New Roman" panose="02020603050405020304" pitchFamily="18" charset="0"/>
              </a:rPr>
              <a:t>ngập</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ngừng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định</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nói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với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chồng</a:t>
            </a:r>
            <a:r>
              <a:rPr lang="en-US" dirty="0">
                <a:solidFill>
                  <a:prstClr val="black"/>
                </a:solidFill>
                <a:latin typeface="UTM Avo" panose="02040603050506020204" pitchFamily="18"/>
                <a:cs typeface="Times New Roman" panose="02020603050405020304" pitchFamily="18" charset="0"/>
              </a:rPr>
              <a:t> tin </a:t>
            </a:r>
            <a:r>
              <a:rPr lang="en-US" dirty="0" err="1">
                <a:solidFill>
                  <a:prstClr val="black"/>
                </a:solidFill>
                <a:latin typeface="UTM Avo" panose="02040603050506020204" pitchFamily="18"/>
                <a:cs typeface="Times New Roman" panose="02020603050405020304" pitchFamily="18" charset="0"/>
              </a:rPr>
              <a:t>đồn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về</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nhưng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đã</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gắt</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lên</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rPr>
              <a:t>(6) </a:t>
            </a:r>
            <a:r>
              <a:rPr lang="en-US" dirty="0" err="1">
                <a:solidFill>
                  <a:prstClr val="black"/>
                </a:solidFill>
                <a:latin typeface="UTM Avo" panose="02040603050506020204" pitchFamily="18"/>
                <a:cs typeface="Times New Roman" panose="02020603050405020304" pitchFamily="18" charset="0"/>
              </a:rPr>
              <a:t>Bị</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chủ</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nhà</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đuổi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nhưng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không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còn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chỗ</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không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dám</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về</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làng</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rPr>
              <a:t>(7)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lại</a:t>
            </a:r>
            <a:r>
              <a:rPr lang="en-US" dirty="0">
                <a:solidFill>
                  <a:prstClr val="black"/>
                </a:solidFill>
                <a:latin typeface="UTM Avo" panose="02040603050506020204" pitchFamily="18"/>
                <a:cs typeface="Times New Roman" panose="02020603050405020304" pitchFamily="18" charset="0"/>
              </a:rPr>
              <a:t> sang </a:t>
            </a:r>
            <a:r>
              <a:rPr lang="en-US" dirty="0" err="1">
                <a:solidFill>
                  <a:prstClr val="black"/>
                </a:solidFill>
                <a:latin typeface="UTM Avo" panose="02040603050506020204" pitchFamily="18"/>
                <a:cs typeface="Times New Roman" panose="02020603050405020304" pitchFamily="18" charset="0"/>
              </a:rPr>
              <a:t>nhà</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bác</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Thứ</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kể</a:t>
            </a:r>
            <a:r>
              <a:rPr lang="en-US" dirty="0">
                <a:solidFill>
                  <a:prstClr val="black"/>
                </a:solidFill>
                <a:latin typeface="UTM Avo" panose="02040603050506020204" pitchFamily="18"/>
                <a:cs typeface="Times New Roman" panose="02020603050405020304" pitchFamily="18" charset="0"/>
              </a:rPr>
              <a:t> say </a:t>
            </a:r>
            <a:r>
              <a:rPr lang="en-US" dirty="0" err="1">
                <a:solidFill>
                  <a:prstClr val="black"/>
                </a:solidFill>
                <a:latin typeface="UTM Avo" panose="02040603050506020204" pitchFamily="18"/>
                <a:cs typeface="Times New Roman" panose="02020603050405020304" pitchFamily="18" charset="0"/>
              </a:rPr>
              <a:t>xưa</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về</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cái</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làng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của</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a:t>
            </a:r>
          </a:p>
          <a:p>
            <a:pPr algn="just" defTabSz="914111">
              <a:lnSpc>
                <a:spcPct val="150000"/>
              </a:lnSpc>
            </a:pPr>
            <a:r>
              <a:rPr lang="en-US" dirty="0">
                <a:solidFill>
                  <a:prstClr val="black"/>
                </a:solidFill>
                <a:latin typeface="UTM Avo" panose="02040603050506020204" pitchFamily="18"/>
                <a:cs typeface="Times New Roman" panose="02020603050405020304" pitchFamily="18" charset="0"/>
              </a:rPr>
              <a:t>(8) Khi </a:t>
            </a:r>
            <a:r>
              <a:rPr lang="en-US" dirty="0" err="1">
                <a:solidFill>
                  <a:prstClr val="black"/>
                </a:solidFill>
                <a:latin typeface="UTM Avo" panose="02040603050506020204" pitchFamily="18"/>
                <a:cs typeface="Times New Roman" panose="02020603050405020304" pitchFamily="18" charset="0"/>
              </a:rPr>
              <a:t>nghe</a:t>
            </a:r>
            <a:r>
              <a:rPr lang="en-US" dirty="0">
                <a:solidFill>
                  <a:prstClr val="black"/>
                </a:solidFill>
                <a:latin typeface="UTM Avo" panose="02040603050506020204" pitchFamily="18"/>
                <a:cs typeface="Times New Roman" panose="02020603050405020304" pitchFamily="18" charset="0"/>
              </a:rPr>
              <a:t> tin </a:t>
            </a:r>
            <a:r>
              <a:rPr lang="en-US" dirty="0" err="1">
                <a:solidFill>
                  <a:prstClr val="black"/>
                </a:solidFill>
                <a:latin typeface="UTM Avo" panose="02040603050506020204" pitchFamily="18"/>
                <a:cs typeface="Times New Roman" panose="02020603050405020304" pitchFamily="18" charset="0"/>
              </a:rPr>
              <a:t>dữ</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ông</a:t>
            </a:r>
            <a:r>
              <a:rPr lang="en-US" dirty="0">
                <a:solidFill>
                  <a:prstClr val="black"/>
                </a:solidFill>
                <a:latin typeface="UTM Avo" panose="02040603050506020204" pitchFamily="18"/>
                <a:cs typeface="Times New Roman" panose="02020603050405020304" pitchFamily="18" charset="0"/>
              </a:rPr>
              <a:t> Hai </a:t>
            </a:r>
            <a:r>
              <a:rPr lang="en-US" dirty="0" err="1">
                <a:solidFill>
                  <a:prstClr val="black"/>
                </a:solidFill>
                <a:latin typeface="UTM Avo" panose="02040603050506020204" pitchFamily="18"/>
                <a:cs typeface="Times New Roman" panose="02020603050405020304" pitchFamily="18" charset="0"/>
              </a:rPr>
              <a:t>vô</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cùng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bàng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hoàng</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đau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đớn</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xấu</a:t>
            </a:r>
            <a:r>
              <a:rPr lang="en-US" dirty="0">
                <a:solidFill>
                  <a:prstClr val="black"/>
                </a:solidFill>
                <a:latin typeface="UTM Avo" panose="02040603050506020204" pitchFamily="18"/>
                <a:cs typeface="Times New Roman" panose="02020603050405020304" pitchFamily="18" charset="0"/>
              </a:rPr>
              <a:t> </a:t>
            </a:r>
            <a:r>
              <a:rPr lang="en-US" dirty="0" err="1">
                <a:solidFill>
                  <a:prstClr val="black"/>
                </a:solidFill>
                <a:latin typeface="UTM Avo" panose="02040603050506020204" pitchFamily="18"/>
                <a:cs typeface="Times New Roman" panose="02020603050405020304" pitchFamily="18" charset="0"/>
              </a:rPr>
              <a:t>hổ</a:t>
            </a:r>
            <a:r>
              <a:rPr lang="en-US" dirty="0">
                <a:solidFill>
                  <a:prstClr val="black"/>
                </a:solidFill>
                <a:latin typeface="UTM Avo" panose="02040603050506020204" pitchFamily="18"/>
                <a:cs typeface="Times New Roman" panose="02020603050405020304" pitchFamily="18" charset="0"/>
              </a:rPr>
              <a:t>.</a:t>
            </a:r>
          </a:p>
        </p:txBody>
      </p:sp>
      <p:sp>
        <p:nvSpPr>
          <p:cNvPr id="3" name="TextBox 4">
            <a:extLst>
              <a:ext uri="{FF2B5EF4-FFF2-40B4-BE49-F238E27FC236}">
                <a16:creationId xmlns:a16="http://schemas.microsoft.com/office/drawing/2014/main" id="{5169C90A-4A14-F1BE-9548-5C53284F989F}"/>
              </a:ext>
            </a:extLst>
          </p:cNvPr>
          <p:cNvSpPr txBox="1"/>
          <p:nvPr/>
        </p:nvSpPr>
        <p:spPr>
          <a:xfrm>
            <a:off x="1445777" y="1738490"/>
            <a:ext cx="9300445" cy="777008"/>
          </a:xfrm>
          <a:prstGeom prst="rect">
            <a:avLst/>
          </a:prstGeom>
        </p:spPr>
        <p:txBody>
          <a:bodyPr wrap="square" lIns="0" tIns="0" rIns="0" bIns="0" rtlCol="0" anchor="t">
            <a:spAutoFit/>
          </a:bodyPr>
          <a:lstStyle/>
          <a:p>
            <a:pPr algn="ctr" defTabSz="511973">
              <a:lnSpc>
                <a:spcPct val="150000"/>
              </a:lnSpc>
              <a:defRPr/>
            </a:pPr>
            <a:r>
              <a:rPr lang="en-US" b="1" dirty="0" err="1">
                <a:latin typeface="UTM Avo" panose="02040603050506020204" pitchFamily="18"/>
                <a:cs typeface="Times New Roman" panose="02020603050405020304" pitchFamily="18" charset="0"/>
              </a:rPr>
              <a:t>Truy</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tìm</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cốt</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truyện</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sắp</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xếp</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lại</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các</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sự</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việc</a:t>
            </a:r>
            <a:r>
              <a:rPr lang="en-US" b="1" dirty="0">
                <a:latin typeface="UTM Avo" panose="02040603050506020204" pitchFamily="18"/>
                <a:cs typeface="Times New Roman" panose="02020603050405020304" pitchFamily="18" charset="0"/>
              </a:rPr>
              <a:t> </a:t>
            </a:r>
          </a:p>
          <a:p>
            <a:pPr algn="ctr" defTabSz="511973">
              <a:lnSpc>
                <a:spcPct val="150000"/>
              </a:lnSpc>
              <a:defRPr/>
            </a:pPr>
            <a:r>
              <a:rPr lang="en-US" b="1" dirty="0" err="1">
                <a:latin typeface="UTM Avo" panose="02040603050506020204" pitchFamily="18"/>
                <a:cs typeface="Times New Roman" panose="02020603050405020304" pitchFamily="18" charset="0"/>
              </a:rPr>
              <a:t>dưới</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đây</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theo</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đúng</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trình</a:t>
            </a:r>
            <a:r>
              <a:rPr lang="en-US" b="1" dirty="0">
                <a:latin typeface="UTM Avo" panose="02040603050506020204" pitchFamily="18"/>
                <a:cs typeface="Times New Roman" panose="02020603050405020304" pitchFamily="18" charset="0"/>
              </a:rPr>
              <a:t> </a:t>
            </a:r>
            <a:r>
              <a:rPr lang="en-US" b="1" dirty="0" err="1">
                <a:latin typeface="UTM Avo" panose="02040603050506020204" pitchFamily="18"/>
                <a:cs typeface="Times New Roman" panose="02020603050405020304" pitchFamily="18" charset="0"/>
              </a:rPr>
              <a:t>tự</a:t>
            </a:r>
            <a:r>
              <a:rPr lang="en-US" b="1" dirty="0">
                <a:latin typeface="UTM Avo" panose="02040603050506020204" pitchFamily="18"/>
                <a:cs typeface="Times New Roman" panose="02020603050405020304" pitchFamily="18" charset="0"/>
              </a:rPr>
              <a:t>:</a:t>
            </a:r>
          </a:p>
        </p:txBody>
      </p:sp>
    </p:spTree>
    <p:extLst>
      <p:ext uri="{BB962C8B-B14F-4D97-AF65-F5344CB8AC3E}">
        <p14:creationId xmlns:p14="http://schemas.microsoft.com/office/powerpoint/2010/main" val="4047525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randombar(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randombar(horizontal)">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randombar(horizontal)">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randombar(horizontal)">
                                      <p:cBhvr>
                                        <p:cTn id="4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FD422C-8F44-56DD-A2C5-EB4FF4E4FB54}"/>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D8CFE312-757E-0FD8-C27E-1DA7FB22DFE6}"/>
              </a:ext>
            </a:extLst>
          </p:cNvPr>
          <p:cNvSpPr txBox="1"/>
          <p:nvPr/>
        </p:nvSpPr>
        <p:spPr>
          <a:xfrm>
            <a:off x="728870" y="1917390"/>
            <a:ext cx="5758682" cy="307777"/>
          </a:xfrm>
          <a:prstGeom prst="rect">
            <a:avLst/>
          </a:prstGeom>
        </p:spPr>
        <p:txBody>
          <a:bodyPr wrap="square" lIns="0" tIns="0" rIns="0" bIns="0" rtlCol="0" anchor="t">
            <a:spAutoFit/>
          </a:bodyPr>
          <a:lstStyle/>
          <a:p>
            <a:pPr defTabSz="511973">
              <a:defRPr/>
            </a:pPr>
            <a:r>
              <a:rPr lang="en-US" sz="2000" b="1" dirty="0">
                <a:latin typeface="UTM Avo" panose="02040603050506020204" pitchFamily="18"/>
                <a:cs typeface="Times New Roman" panose="02020603050405020304" pitchFamily="18" charset="0"/>
              </a:rPr>
              <a:t>a. </a:t>
            </a:r>
            <a:r>
              <a:rPr lang="en-US" sz="2000" b="1" dirty="0" err="1">
                <a:latin typeface="UTM Avo" panose="02040603050506020204" pitchFamily="18"/>
                <a:cs typeface="Times New Roman" panose="02020603050405020304" pitchFamily="18" charset="0"/>
              </a:rPr>
              <a:t>Cốt</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truyện</a:t>
            </a:r>
            <a:endParaRPr lang="en-US" sz="2000" b="1" dirty="0">
              <a:latin typeface="UTM Avo" panose="02040603050506020204" pitchFamily="18"/>
              <a:cs typeface="Times New Roman" panose="02020603050405020304" pitchFamily="18" charset="0"/>
            </a:endParaRPr>
          </a:p>
        </p:txBody>
      </p:sp>
      <p:grpSp>
        <p:nvGrpSpPr>
          <p:cNvPr id="3" name="Group 2">
            <a:extLst>
              <a:ext uri="{FF2B5EF4-FFF2-40B4-BE49-F238E27FC236}">
                <a16:creationId xmlns:a16="http://schemas.microsoft.com/office/drawing/2014/main" id="{79D9AFAB-DAFE-D450-8F50-E09FEC0EE3E6}"/>
              </a:ext>
            </a:extLst>
          </p:cNvPr>
          <p:cNvGrpSpPr/>
          <p:nvPr/>
        </p:nvGrpSpPr>
        <p:grpSpPr>
          <a:xfrm>
            <a:off x="4000421" y="2302491"/>
            <a:ext cx="5940285" cy="4198770"/>
            <a:chOff x="3357173" y="2112403"/>
            <a:chExt cx="10609990" cy="7499456"/>
          </a:xfrm>
        </p:grpSpPr>
        <p:grpSp>
          <p:nvGrpSpPr>
            <p:cNvPr id="4" name="Group 3">
              <a:extLst>
                <a:ext uri="{FF2B5EF4-FFF2-40B4-BE49-F238E27FC236}">
                  <a16:creationId xmlns:a16="http://schemas.microsoft.com/office/drawing/2014/main" id="{EB8FDAED-BECC-5705-9086-16235847722A}"/>
                </a:ext>
              </a:extLst>
            </p:cNvPr>
            <p:cNvGrpSpPr/>
            <p:nvPr/>
          </p:nvGrpSpPr>
          <p:grpSpPr>
            <a:xfrm>
              <a:off x="3357173" y="3086100"/>
              <a:ext cx="10609990" cy="6525759"/>
              <a:chOff x="2437972" y="2808741"/>
              <a:chExt cx="10609990" cy="6525759"/>
            </a:xfrm>
          </p:grpSpPr>
          <p:sp>
            <p:nvSpPr>
              <p:cNvPr id="13" name="AutoShape 2">
                <a:extLst>
                  <a:ext uri="{FF2B5EF4-FFF2-40B4-BE49-F238E27FC236}">
                    <a16:creationId xmlns:a16="http://schemas.microsoft.com/office/drawing/2014/main" id="{FCBED8A7-8C79-BA12-5FAC-D128A6132E9F}"/>
                  </a:ext>
                </a:extLst>
              </p:cNvPr>
              <p:cNvSpPr/>
              <p:nvPr/>
            </p:nvSpPr>
            <p:spPr>
              <a:xfrm>
                <a:off x="2437972" y="9334500"/>
                <a:ext cx="2933602" cy="0"/>
              </a:xfrm>
              <a:prstGeom prst="line">
                <a:avLst/>
              </a:prstGeom>
              <a:ln w="38100" cap="flat">
                <a:solidFill>
                  <a:srgbClr val="000000"/>
                </a:solidFill>
                <a:prstDash val="solid"/>
                <a:headEnd type="none" w="sm" len="sm"/>
                <a:tailEnd type="none" w="sm" len="sm"/>
              </a:ln>
            </p:spPr>
            <p:txBody>
              <a:bodyPr/>
              <a:lstStyle/>
              <a:p>
                <a:endParaRPr lang="en-US" sz="1700" dirty="0">
                  <a:latin typeface="UTM Avo" panose="02040603050506020204" pitchFamily="18"/>
                </a:endParaRPr>
              </a:p>
            </p:txBody>
          </p:sp>
          <p:sp>
            <p:nvSpPr>
              <p:cNvPr id="14" name="AutoShape 3">
                <a:extLst>
                  <a:ext uri="{FF2B5EF4-FFF2-40B4-BE49-F238E27FC236}">
                    <a16:creationId xmlns:a16="http://schemas.microsoft.com/office/drawing/2014/main" id="{35F373EE-0419-8C5D-939F-CE92BC6D616D}"/>
                  </a:ext>
                </a:extLst>
              </p:cNvPr>
              <p:cNvSpPr/>
              <p:nvPr/>
            </p:nvSpPr>
            <p:spPr>
              <a:xfrm flipH="1">
                <a:off x="5371574" y="2808741"/>
                <a:ext cx="2933602" cy="6525759"/>
              </a:xfrm>
              <a:prstGeom prst="line">
                <a:avLst/>
              </a:prstGeom>
              <a:ln w="38100" cap="flat">
                <a:solidFill>
                  <a:srgbClr val="000000"/>
                </a:solidFill>
                <a:prstDash val="solid"/>
                <a:headEnd type="none" w="sm" len="sm"/>
                <a:tailEnd type="none" w="sm" len="sm"/>
              </a:ln>
            </p:spPr>
            <p:txBody>
              <a:bodyPr/>
              <a:lstStyle/>
              <a:p>
                <a:endParaRPr lang="en-US" sz="1700" dirty="0">
                  <a:latin typeface="UTM Avo" panose="02040603050506020204" pitchFamily="18"/>
                </a:endParaRPr>
              </a:p>
            </p:txBody>
          </p:sp>
          <p:sp>
            <p:nvSpPr>
              <p:cNvPr id="15" name="AutoShape 4">
                <a:extLst>
                  <a:ext uri="{FF2B5EF4-FFF2-40B4-BE49-F238E27FC236}">
                    <a16:creationId xmlns:a16="http://schemas.microsoft.com/office/drawing/2014/main" id="{6877B8B8-FACA-CC6E-80EB-DF047787F9B5}"/>
                  </a:ext>
                </a:extLst>
              </p:cNvPr>
              <p:cNvSpPr/>
              <p:nvPr/>
            </p:nvSpPr>
            <p:spPr>
              <a:xfrm>
                <a:off x="8305177" y="2817271"/>
                <a:ext cx="1296024" cy="5613073"/>
              </a:xfrm>
              <a:prstGeom prst="line">
                <a:avLst/>
              </a:prstGeom>
              <a:ln w="38100" cap="flat">
                <a:solidFill>
                  <a:srgbClr val="000000"/>
                </a:solidFill>
                <a:prstDash val="solid"/>
                <a:headEnd type="none" w="sm" len="sm"/>
                <a:tailEnd type="none" w="sm" len="sm"/>
              </a:ln>
            </p:spPr>
            <p:txBody>
              <a:bodyPr/>
              <a:lstStyle/>
              <a:p>
                <a:endParaRPr lang="en-US" sz="1700">
                  <a:latin typeface="UTM Avo" panose="02040603050506020204" pitchFamily="18"/>
                </a:endParaRPr>
              </a:p>
            </p:txBody>
          </p:sp>
          <p:sp>
            <p:nvSpPr>
              <p:cNvPr id="16" name="AutoShape 5">
                <a:extLst>
                  <a:ext uri="{FF2B5EF4-FFF2-40B4-BE49-F238E27FC236}">
                    <a16:creationId xmlns:a16="http://schemas.microsoft.com/office/drawing/2014/main" id="{719880B2-110D-C982-0CFB-799AFCB1FAB8}"/>
                  </a:ext>
                </a:extLst>
              </p:cNvPr>
              <p:cNvSpPr/>
              <p:nvPr/>
            </p:nvSpPr>
            <p:spPr>
              <a:xfrm flipH="1">
                <a:off x="9601201" y="8430344"/>
                <a:ext cx="3446761" cy="0"/>
              </a:xfrm>
              <a:prstGeom prst="line">
                <a:avLst/>
              </a:prstGeom>
              <a:ln w="38100" cap="flat">
                <a:solidFill>
                  <a:srgbClr val="000000"/>
                </a:solidFill>
                <a:prstDash val="solid"/>
                <a:headEnd type="none" w="sm" len="sm"/>
                <a:tailEnd type="none" w="sm" len="sm"/>
              </a:ln>
            </p:spPr>
            <p:txBody>
              <a:bodyPr/>
              <a:lstStyle/>
              <a:p>
                <a:endParaRPr lang="en-US" sz="1700">
                  <a:latin typeface="UTM Avo" panose="02040603050506020204" pitchFamily="18"/>
                </a:endParaRPr>
              </a:p>
            </p:txBody>
          </p:sp>
        </p:grpSp>
        <p:sp>
          <p:nvSpPr>
            <p:cNvPr id="5" name="Freeform 6">
              <a:extLst>
                <a:ext uri="{FF2B5EF4-FFF2-40B4-BE49-F238E27FC236}">
                  <a16:creationId xmlns:a16="http://schemas.microsoft.com/office/drawing/2014/main" id="{7EBE1696-5967-3CC9-EE32-0331DAF5D664}"/>
                </a:ext>
              </a:extLst>
            </p:cNvPr>
            <p:cNvSpPr/>
            <p:nvPr/>
          </p:nvSpPr>
          <p:spPr>
            <a:xfrm>
              <a:off x="5618085" y="8602826"/>
              <a:ext cx="672689" cy="672689"/>
            </a:xfrm>
            <a:custGeom>
              <a:avLst/>
              <a:gdLst/>
              <a:ahLst/>
              <a:cxnLst/>
              <a:rect l="l" t="t" r="r" b="b"/>
              <a:pathLst>
                <a:path w="1251530" h="1251530">
                  <a:moveTo>
                    <a:pt x="0" y="0"/>
                  </a:moveTo>
                  <a:lnTo>
                    <a:pt x="1251530" y="0"/>
                  </a:lnTo>
                  <a:lnTo>
                    <a:pt x="1251530" y="1251530"/>
                  </a:lnTo>
                  <a:lnTo>
                    <a:pt x="0" y="12515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700">
                <a:latin typeface="UTM Avo" panose="02040603050506020204" pitchFamily="18"/>
              </a:endParaRPr>
            </a:p>
          </p:txBody>
        </p:sp>
        <p:sp>
          <p:nvSpPr>
            <p:cNvPr id="6" name="Freeform 7">
              <a:extLst>
                <a:ext uri="{FF2B5EF4-FFF2-40B4-BE49-F238E27FC236}">
                  <a16:creationId xmlns:a16="http://schemas.microsoft.com/office/drawing/2014/main" id="{80329768-CCD0-5CA6-2E83-74D501F0B4CF}"/>
                </a:ext>
              </a:extLst>
            </p:cNvPr>
            <p:cNvSpPr/>
            <p:nvPr/>
          </p:nvSpPr>
          <p:spPr>
            <a:xfrm>
              <a:off x="6525238" y="6845916"/>
              <a:ext cx="660342" cy="661168"/>
            </a:xfrm>
            <a:custGeom>
              <a:avLst/>
              <a:gdLst/>
              <a:ahLst/>
              <a:cxnLst/>
              <a:rect l="l" t="t" r="r" b="b"/>
              <a:pathLst>
                <a:path w="4109657" h="4114800">
                  <a:moveTo>
                    <a:pt x="0" y="0"/>
                  </a:moveTo>
                  <a:lnTo>
                    <a:pt x="4109656" y="0"/>
                  </a:lnTo>
                  <a:lnTo>
                    <a:pt x="410965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700" dirty="0">
                <a:latin typeface="UTM Avo" panose="02040603050506020204" pitchFamily="18"/>
              </a:endParaRPr>
            </a:p>
          </p:txBody>
        </p:sp>
        <p:sp>
          <p:nvSpPr>
            <p:cNvPr id="7" name="Freeform 8">
              <a:extLst>
                <a:ext uri="{FF2B5EF4-FFF2-40B4-BE49-F238E27FC236}">
                  <a16:creationId xmlns:a16="http://schemas.microsoft.com/office/drawing/2014/main" id="{523EAB8E-B6A4-9030-88EB-85814407DBF4}"/>
                </a:ext>
              </a:extLst>
            </p:cNvPr>
            <p:cNvSpPr/>
            <p:nvPr/>
          </p:nvSpPr>
          <p:spPr>
            <a:xfrm>
              <a:off x="6995525" y="5629659"/>
              <a:ext cx="660342" cy="661168"/>
            </a:xfrm>
            <a:custGeom>
              <a:avLst/>
              <a:gdLst/>
              <a:ahLst/>
              <a:cxnLst/>
              <a:rect l="l" t="t" r="r" b="b"/>
              <a:pathLst>
                <a:path w="4109657" h="4114800">
                  <a:moveTo>
                    <a:pt x="0" y="0"/>
                  </a:moveTo>
                  <a:lnTo>
                    <a:pt x="4109657" y="0"/>
                  </a:lnTo>
                  <a:lnTo>
                    <a:pt x="4109657"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700" dirty="0">
                <a:latin typeface="UTM Avo" panose="02040603050506020204" pitchFamily="18"/>
              </a:endParaRPr>
            </a:p>
          </p:txBody>
        </p:sp>
        <p:sp>
          <p:nvSpPr>
            <p:cNvPr id="8" name="Freeform 9">
              <a:extLst>
                <a:ext uri="{FF2B5EF4-FFF2-40B4-BE49-F238E27FC236}">
                  <a16:creationId xmlns:a16="http://schemas.microsoft.com/office/drawing/2014/main" id="{12901A53-FEA7-02EF-C886-87965706844B}"/>
                </a:ext>
              </a:extLst>
            </p:cNvPr>
            <p:cNvSpPr/>
            <p:nvPr/>
          </p:nvSpPr>
          <p:spPr>
            <a:xfrm>
              <a:off x="7562001" y="4686413"/>
              <a:ext cx="661168" cy="661168"/>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1700" dirty="0">
                <a:latin typeface="UTM Avo" panose="02040603050506020204" pitchFamily="18"/>
              </a:endParaRPr>
            </a:p>
          </p:txBody>
        </p:sp>
        <p:sp>
          <p:nvSpPr>
            <p:cNvPr id="9" name="Freeform 10">
              <a:extLst>
                <a:ext uri="{FF2B5EF4-FFF2-40B4-BE49-F238E27FC236}">
                  <a16:creationId xmlns:a16="http://schemas.microsoft.com/office/drawing/2014/main" id="{64766956-4108-69B5-6D9D-D245D7F733BB}"/>
                </a:ext>
              </a:extLst>
            </p:cNvPr>
            <p:cNvSpPr/>
            <p:nvPr/>
          </p:nvSpPr>
          <p:spPr>
            <a:xfrm>
              <a:off x="8299139" y="3007719"/>
              <a:ext cx="661168" cy="661168"/>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1700" dirty="0">
                <a:latin typeface="UTM Avo" panose="02040603050506020204" pitchFamily="18"/>
              </a:endParaRPr>
            </a:p>
          </p:txBody>
        </p:sp>
        <p:sp>
          <p:nvSpPr>
            <p:cNvPr id="10" name="Freeform 11">
              <a:extLst>
                <a:ext uri="{FF2B5EF4-FFF2-40B4-BE49-F238E27FC236}">
                  <a16:creationId xmlns:a16="http://schemas.microsoft.com/office/drawing/2014/main" id="{BE4CC65F-B587-B0A2-FCDD-CDD17B8CCB5F}"/>
                </a:ext>
              </a:extLst>
            </p:cNvPr>
            <p:cNvSpPr/>
            <p:nvPr/>
          </p:nvSpPr>
          <p:spPr>
            <a:xfrm>
              <a:off x="8893793" y="2112403"/>
              <a:ext cx="661168" cy="661168"/>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sz="1700" dirty="0">
                <a:latin typeface="UTM Avo" panose="02040603050506020204" pitchFamily="18"/>
              </a:endParaRPr>
            </a:p>
          </p:txBody>
        </p:sp>
        <p:sp>
          <p:nvSpPr>
            <p:cNvPr id="11" name="Freeform 12">
              <a:extLst>
                <a:ext uri="{FF2B5EF4-FFF2-40B4-BE49-F238E27FC236}">
                  <a16:creationId xmlns:a16="http://schemas.microsoft.com/office/drawing/2014/main" id="{EEFB3019-3B0C-3D7A-1DA9-403D3E859927}"/>
                </a:ext>
              </a:extLst>
            </p:cNvPr>
            <p:cNvSpPr/>
            <p:nvPr/>
          </p:nvSpPr>
          <p:spPr>
            <a:xfrm>
              <a:off x="10092896" y="5321684"/>
              <a:ext cx="660342" cy="661168"/>
            </a:xfrm>
            <a:custGeom>
              <a:avLst/>
              <a:gdLst/>
              <a:ahLst/>
              <a:cxnLst/>
              <a:rect l="l" t="t" r="r" b="b"/>
              <a:pathLst>
                <a:path w="4109657" h="4114800">
                  <a:moveTo>
                    <a:pt x="0" y="0"/>
                  </a:moveTo>
                  <a:lnTo>
                    <a:pt x="4109657" y="0"/>
                  </a:lnTo>
                  <a:lnTo>
                    <a:pt x="4109657"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sz="1700">
                <a:latin typeface="UTM Avo" panose="02040603050506020204" pitchFamily="18"/>
              </a:endParaRPr>
            </a:p>
          </p:txBody>
        </p:sp>
        <p:sp>
          <p:nvSpPr>
            <p:cNvPr id="12" name="Freeform 13">
              <a:extLst>
                <a:ext uri="{FF2B5EF4-FFF2-40B4-BE49-F238E27FC236}">
                  <a16:creationId xmlns:a16="http://schemas.microsoft.com/office/drawing/2014/main" id="{85692124-E32D-85D3-12ED-5859D0150F76}"/>
                </a:ext>
              </a:extLst>
            </p:cNvPr>
            <p:cNvSpPr/>
            <p:nvPr/>
          </p:nvSpPr>
          <p:spPr>
            <a:xfrm>
              <a:off x="10896600" y="7924680"/>
              <a:ext cx="660342" cy="661168"/>
            </a:xfrm>
            <a:custGeom>
              <a:avLst/>
              <a:gdLst/>
              <a:ahLst/>
              <a:cxnLst/>
              <a:rect l="l" t="t" r="r" b="b"/>
              <a:pathLst>
                <a:path w="4109657" h="4114800">
                  <a:moveTo>
                    <a:pt x="0" y="0"/>
                  </a:moveTo>
                  <a:lnTo>
                    <a:pt x="4109657" y="0"/>
                  </a:lnTo>
                  <a:lnTo>
                    <a:pt x="4109657"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sz="1700">
                <a:latin typeface="UTM Avo" panose="02040603050506020204" pitchFamily="18"/>
              </a:endParaRPr>
            </a:p>
          </p:txBody>
        </p:sp>
      </p:grpSp>
      <p:sp>
        <p:nvSpPr>
          <p:cNvPr id="17" name="TextBox 16">
            <a:extLst>
              <a:ext uri="{FF2B5EF4-FFF2-40B4-BE49-F238E27FC236}">
                <a16:creationId xmlns:a16="http://schemas.microsoft.com/office/drawing/2014/main" id="{E75F7EC5-0A73-8241-4CC2-4FC5693D0E2E}"/>
              </a:ext>
            </a:extLst>
          </p:cNvPr>
          <p:cNvSpPr txBox="1"/>
          <p:nvPr/>
        </p:nvSpPr>
        <p:spPr>
          <a:xfrm>
            <a:off x="731498" y="5556650"/>
            <a:ext cx="4444811" cy="87716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(2)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Hai </a:t>
            </a:r>
            <a:r>
              <a:rPr lang="en-US" sz="1700" dirty="0" err="1">
                <a:solidFill>
                  <a:prstClr val="black"/>
                </a:solidFill>
                <a:latin typeface="UTM Avo" panose="02040603050506020204" pitchFamily="18"/>
                <a:cs typeface="Times New Roman" panose="02020603050405020304" pitchFamily="18" charset="0"/>
              </a:rPr>
              <a:t>nghe</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được</a:t>
            </a:r>
            <a:r>
              <a:rPr lang="en-US" sz="1700" dirty="0">
                <a:solidFill>
                  <a:prstClr val="black"/>
                </a:solidFill>
                <a:latin typeface="UTM Avo" panose="02040603050506020204" pitchFamily="18"/>
                <a:cs typeface="Times New Roman" panose="02020603050405020304" pitchFamily="18" charset="0"/>
              </a:rPr>
              <a:t> tin </a:t>
            </a:r>
            <a:r>
              <a:rPr lang="en-US" sz="1700" dirty="0" err="1">
                <a:solidFill>
                  <a:prstClr val="black"/>
                </a:solidFill>
                <a:latin typeface="UTM Avo" panose="02040603050506020204" pitchFamily="18"/>
                <a:cs typeface="Times New Roman" panose="02020603050405020304" pitchFamily="18" charset="0"/>
              </a:rPr>
              <a:t>cả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Dầu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quê</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Việt</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gian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theo</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Tây</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từ</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những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người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dưới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xuôi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từ</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tản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cư</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lên</a:t>
            </a:r>
            <a:r>
              <a:rPr lang="en-US" sz="1700" dirty="0">
                <a:solidFill>
                  <a:prstClr val="black"/>
                </a:solidFill>
                <a:latin typeface="UTM Avo" panose="02040603050506020204" pitchFamily="18"/>
                <a:cs typeface="Times New Roman" panose="02020603050405020304" pitchFamily="18" charset="0"/>
              </a:rPr>
              <a:t>.</a:t>
            </a:r>
            <a:endParaRPr lang="vi-VN" sz="1700" dirty="0">
              <a:solidFill>
                <a:prstClr val="black"/>
              </a:solidFill>
              <a:latin typeface="UTM Avo" panose="02040603050506020204" pitchFamily="18"/>
              <a:cs typeface="Times New Roman" panose="02020603050405020304" pitchFamily="18" charset="0"/>
            </a:endParaRPr>
          </a:p>
        </p:txBody>
      </p:sp>
      <p:sp>
        <p:nvSpPr>
          <p:cNvPr id="18" name="TextBox 17">
            <a:extLst>
              <a:ext uri="{FF2B5EF4-FFF2-40B4-BE49-F238E27FC236}">
                <a16:creationId xmlns:a16="http://schemas.microsoft.com/office/drawing/2014/main" id="{DC65B6DE-FE0B-2DAA-8BC0-7F44BFDE89D5}"/>
              </a:ext>
            </a:extLst>
          </p:cNvPr>
          <p:cNvSpPr txBox="1"/>
          <p:nvPr/>
        </p:nvSpPr>
        <p:spPr>
          <a:xfrm>
            <a:off x="728870" y="4828960"/>
            <a:ext cx="4914006" cy="61555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(8) Khi </a:t>
            </a:r>
            <a:r>
              <a:rPr lang="en-US" sz="1700" dirty="0" err="1">
                <a:solidFill>
                  <a:prstClr val="black"/>
                </a:solidFill>
                <a:latin typeface="UTM Avo" panose="02040603050506020204" pitchFamily="18"/>
                <a:cs typeface="Times New Roman" panose="02020603050405020304" pitchFamily="18" charset="0"/>
              </a:rPr>
              <a:t>nghe</a:t>
            </a:r>
            <a:r>
              <a:rPr lang="en-US" sz="1700" dirty="0">
                <a:solidFill>
                  <a:prstClr val="black"/>
                </a:solidFill>
                <a:latin typeface="UTM Avo" panose="02040603050506020204" pitchFamily="18"/>
                <a:cs typeface="Times New Roman" panose="02020603050405020304" pitchFamily="18" charset="0"/>
              </a:rPr>
              <a:t> tin </a:t>
            </a:r>
            <a:r>
              <a:rPr lang="en-US" sz="1700" dirty="0" err="1">
                <a:solidFill>
                  <a:prstClr val="black"/>
                </a:solidFill>
                <a:latin typeface="UTM Avo" panose="02040603050506020204" pitchFamily="18"/>
                <a:cs typeface="Times New Roman" panose="02020603050405020304" pitchFamily="18" charset="0"/>
              </a:rPr>
              <a:t>dữ</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Hai </a:t>
            </a:r>
            <a:r>
              <a:rPr lang="en-US" sz="1700" dirty="0" err="1">
                <a:solidFill>
                  <a:prstClr val="black"/>
                </a:solidFill>
                <a:latin typeface="UTM Avo" panose="02040603050506020204" pitchFamily="18"/>
                <a:cs typeface="Times New Roman" panose="02020603050405020304" pitchFamily="18" charset="0"/>
              </a:rPr>
              <a:t>vô</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cùng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bàng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hoàng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đau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đớn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xấu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hổ</a:t>
            </a:r>
            <a:r>
              <a:rPr lang="en-US" sz="1700" dirty="0">
                <a:solidFill>
                  <a:prstClr val="black"/>
                </a:solidFill>
                <a:latin typeface="UTM Avo" panose="02040603050506020204" pitchFamily="18"/>
                <a:cs typeface="Times New Roman" panose="02020603050405020304" pitchFamily="18" charset="0"/>
              </a:rPr>
              <a:t>.</a:t>
            </a:r>
          </a:p>
        </p:txBody>
      </p:sp>
      <p:sp>
        <p:nvSpPr>
          <p:cNvPr id="19" name="TextBox 18">
            <a:extLst>
              <a:ext uri="{FF2B5EF4-FFF2-40B4-BE49-F238E27FC236}">
                <a16:creationId xmlns:a16="http://schemas.microsoft.com/office/drawing/2014/main" id="{1E143151-83FF-C464-50D9-43A430D19E40}"/>
              </a:ext>
            </a:extLst>
          </p:cNvPr>
          <p:cNvSpPr txBox="1"/>
          <p:nvPr/>
        </p:nvSpPr>
        <p:spPr>
          <a:xfrm>
            <a:off x="682716" y="4153430"/>
            <a:ext cx="5255155" cy="61555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(4)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theo</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dõi</a:t>
            </a:r>
            <a:r>
              <a:rPr lang="en-US" sz="1700" dirty="0">
                <a:solidFill>
                  <a:prstClr val="black"/>
                </a:solidFill>
                <a:latin typeface="UTM Avo" panose="02040603050506020204" pitchFamily="18"/>
                <a:cs typeface="Times New Roman" panose="02020603050405020304" pitchFamily="18" charset="0"/>
              </a:rPr>
              <a:t> tin </a:t>
            </a:r>
            <a:r>
              <a:rPr lang="en-US" sz="1700" dirty="0" err="1">
                <a:solidFill>
                  <a:prstClr val="black"/>
                </a:solidFill>
                <a:latin typeface="UTM Avo" panose="02040603050506020204" pitchFamily="18"/>
                <a:cs typeface="Times New Roman" panose="02020603050405020304" pitchFamily="18" charset="0"/>
              </a:rPr>
              <a:t>tức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tủi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thân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căm</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tức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nửa</a:t>
            </a:r>
            <a:r>
              <a:rPr lang="en-US" sz="1700" dirty="0">
                <a:solidFill>
                  <a:prstClr val="black"/>
                </a:solidFill>
                <a:latin typeface="UTM Avo" panose="02040603050506020204" pitchFamily="18"/>
                <a:cs typeface="Times New Roman" panose="02020603050405020304" pitchFamily="18" charset="0"/>
              </a:rPr>
              <a:t> tin </a:t>
            </a:r>
            <a:r>
              <a:rPr lang="en-US" sz="1700" dirty="0" err="1">
                <a:solidFill>
                  <a:prstClr val="black"/>
                </a:solidFill>
                <a:latin typeface="UTM Avo" panose="02040603050506020204" pitchFamily="18"/>
                <a:cs typeface="Times New Roman" panose="02020603050405020304" pitchFamily="18" charset="0"/>
              </a:rPr>
              <a:t>nửa</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ngờ</a:t>
            </a:r>
            <a:r>
              <a:rPr lang="en-US" sz="1700" dirty="0">
                <a:solidFill>
                  <a:prstClr val="black"/>
                </a:solidFill>
                <a:latin typeface="UTM Avo" panose="02040603050506020204" pitchFamily="18"/>
                <a:cs typeface="Times New Roman" panose="02020603050405020304" pitchFamily="18" charset="0"/>
              </a:rPr>
              <a:t>.</a:t>
            </a:r>
          </a:p>
        </p:txBody>
      </p:sp>
      <p:sp>
        <p:nvSpPr>
          <p:cNvPr id="20" name="TextBox 19">
            <a:extLst>
              <a:ext uri="{FF2B5EF4-FFF2-40B4-BE49-F238E27FC236}">
                <a16:creationId xmlns:a16="http://schemas.microsoft.com/office/drawing/2014/main" id="{3DB951B7-7E18-6B11-BC65-32C584FECF83}"/>
              </a:ext>
            </a:extLst>
          </p:cNvPr>
          <p:cNvSpPr txBox="1"/>
          <p:nvPr/>
        </p:nvSpPr>
        <p:spPr>
          <a:xfrm>
            <a:off x="652286" y="3113774"/>
            <a:ext cx="5967181" cy="87716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(5) </a:t>
            </a:r>
            <a:r>
              <a:rPr lang="en-US" sz="1700" dirty="0" err="1">
                <a:solidFill>
                  <a:prstClr val="black"/>
                </a:solidFill>
                <a:latin typeface="UTM Avo" panose="02040603050506020204" pitchFamily="18"/>
                <a:cs typeface="Times New Roman" panose="02020603050405020304" pitchFamily="18" charset="0"/>
              </a:rPr>
              <a:t>Buổi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chiều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Hai </a:t>
            </a:r>
            <a:r>
              <a:rPr lang="en-US" sz="1700" dirty="0" err="1">
                <a:solidFill>
                  <a:prstClr val="black"/>
                </a:solidFill>
                <a:latin typeface="UTM Avo" panose="02040603050506020204" pitchFamily="18"/>
                <a:cs typeface="Times New Roman" panose="02020603050405020304" pitchFamily="18" charset="0"/>
              </a:rPr>
              <a:t>đi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về</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bước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uể</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oải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nhà</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đều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im</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lặng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Đến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khuya</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bà</a:t>
            </a:r>
            <a:r>
              <a:rPr lang="en-US" sz="1700" dirty="0">
                <a:solidFill>
                  <a:prstClr val="black"/>
                </a:solidFill>
                <a:latin typeface="UTM Avo" panose="02040603050506020204" pitchFamily="18"/>
                <a:cs typeface="Times New Roman" panose="02020603050405020304" pitchFamily="18" charset="0"/>
              </a:rPr>
              <a:t> Hai </a:t>
            </a:r>
            <a:r>
              <a:rPr lang="en-US" sz="1700" dirty="0" err="1">
                <a:solidFill>
                  <a:prstClr val="black"/>
                </a:solidFill>
                <a:latin typeface="UTM Avo" panose="02040603050506020204" pitchFamily="18"/>
                <a:cs typeface="Times New Roman" panose="02020603050405020304" pitchFamily="18" charset="0"/>
              </a:rPr>
              <a:t>ngập</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ngừng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định</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nói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với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chồng</a:t>
            </a:r>
            <a:r>
              <a:rPr lang="en-US" sz="1700" dirty="0">
                <a:solidFill>
                  <a:prstClr val="black"/>
                </a:solidFill>
                <a:latin typeface="UTM Avo" panose="02040603050506020204" pitchFamily="18"/>
                <a:cs typeface="Times New Roman" panose="02020603050405020304" pitchFamily="18" charset="0"/>
              </a:rPr>
              <a:t> tin </a:t>
            </a:r>
            <a:r>
              <a:rPr lang="en-US" sz="1700" dirty="0" err="1">
                <a:solidFill>
                  <a:prstClr val="black"/>
                </a:solidFill>
                <a:latin typeface="UTM Avo" panose="02040603050506020204" pitchFamily="18"/>
                <a:cs typeface="Times New Roman" panose="02020603050405020304" pitchFamily="18" charset="0"/>
              </a:rPr>
              <a:t>đồn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về</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nhưng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gắt</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lên</a:t>
            </a:r>
            <a:r>
              <a:rPr lang="en-US" sz="1700" dirty="0">
                <a:solidFill>
                  <a:prstClr val="black"/>
                </a:solidFill>
                <a:latin typeface="UTM Avo" panose="02040603050506020204" pitchFamily="18"/>
                <a:cs typeface="Times New Roman" panose="02020603050405020304" pitchFamily="18" charset="0"/>
              </a:rPr>
              <a:t>.</a:t>
            </a:r>
            <a:endParaRPr lang="vi-VN" sz="1700" dirty="0">
              <a:solidFill>
                <a:prstClr val="black"/>
              </a:solidFill>
              <a:latin typeface="UTM Avo" panose="02040603050506020204" pitchFamily="18"/>
              <a:cs typeface="Times New Roman" panose="02020603050405020304" pitchFamily="18" charset="0"/>
            </a:endParaRPr>
          </a:p>
        </p:txBody>
      </p:sp>
      <p:sp>
        <p:nvSpPr>
          <p:cNvPr id="21" name="TextBox 20">
            <a:extLst>
              <a:ext uri="{FF2B5EF4-FFF2-40B4-BE49-F238E27FC236}">
                <a16:creationId xmlns:a16="http://schemas.microsoft.com/office/drawing/2014/main" id="{F9ADA520-A9FE-2A46-BF37-848DA5E86008}"/>
              </a:ext>
            </a:extLst>
          </p:cNvPr>
          <p:cNvSpPr txBox="1"/>
          <p:nvPr/>
        </p:nvSpPr>
        <p:spPr>
          <a:xfrm>
            <a:off x="636421" y="2386201"/>
            <a:ext cx="6144894" cy="61555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(1)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không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dám</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ra</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ngoài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chỉ</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quanh</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quẩn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nghe</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ngóng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lúc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nào</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cũng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nơm</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nớp</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giật</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mình</a:t>
            </a:r>
            <a:r>
              <a:rPr lang="en-US" sz="1700" dirty="0">
                <a:solidFill>
                  <a:prstClr val="black"/>
                </a:solidFill>
                <a:latin typeface="UTM Avo" panose="02040603050506020204" pitchFamily="18"/>
                <a:cs typeface="Times New Roman" panose="02020603050405020304" pitchFamily="18" charset="0"/>
              </a:rPr>
              <a:t>.</a:t>
            </a:r>
            <a:endParaRPr lang="vi-VN" sz="1700" dirty="0">
              <a:solidFill>
                <a:prstClr val="black"/>
              </a:solidFill>
              <a:latin typeface="UTM Avo" panose="02040603050506020204" pitchFamily="18"/>
              <a:cs typeface="Times New Roman" panose="02020603050405020304" pitchFamily="18" charset="0"/>
            </a:endParaRPr>
          </a:p>
        </p:txBody>
      </p:sp>
      <p:sp>
        <p:nvSpPr>
          <p:cNvPr id="22" name="TextBox 21">
            <a:extLst>
              <a:ext uri="{FF2B5EF4-FFF2-40B4-BE49-F238E27FC236}">
                <a16:creationId xmlns:a16="http://schemas.microsoft.com/office/drawing/2014/main" id="{F2BF6352-5A7F-6474-AAA7-7BD6D84C42DC}"/>
              </a:ext>
            </a:extLst>
          </p:cNvPr>
          <p:cNvSpPr txBox="1"/>
          <p:nvPr/>
        </p:nvSpPr>
        <p:spPr>
          <a:xfrm>
            <a:off x="7501392" y="2195189"/>
            <a:ext cx="3734453" cy="61555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(6) </a:t>
            </a:r>
            <a:r>
              <a:rPr lang="en-US" sz="1700" dirty="0" err="1">
                <a:solidFill>
                  <a:prstClr val="black"/>
                </a:solidFill>
                <a:latin typeface="UTM Avo" panose="02040603050506020204" pitchFamily="18"/>
                <a:cs typeface="Times New Roman" panose="02020603050405020304" pitchFamily="18" charset="0"/>
              </a:rPr>
              <a:t>Bị</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chủ</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nhà</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đuổi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nhưng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không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còn</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chỗ</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không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dám</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về</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làng</a:t>
            </a:r>
            <a:r>
              <a:rPr lang="en-US" sz="1700" dirty="0">
                <a:solidFill>
                  <a:prstClr val="black"/>
                </a:solidFill>
                <a:latin typeface="UTM Avo" panose="02040603050506020204" pitchFamily="18"/>
                <a:cs typeface="Times New Roman" panose="02020603050405020304" pitchFamily="18" charset="0"/>
              </a:rPr>
              <a:t>.</a:t>
            </a:r>
          </a:p>
        </p:txBody>
      </p:sp>
      <p:sp>
        <p:nvSpPr>
          <p:cNvPr id="23" name="TextBox 22">
            <a:extLst>
              <a:ext uri="{FF2B5EF4-FFF2-40B4-BE49-F238E27FC236}">
                <a16:creationId xmlns:a16="http://schemas.microsoft.com/office/drawing/2014/main" id="{D0FBCC14-773C-9C15-AA66-06AB653C9517}"/>
              </a:ext>
            </a:extLst>
          </p:cNvPr>
          <p:cNvSpPr txBox="1"/>
          <p:nvPr/>
        </p:nvSpPr>
        <p:spPr>
          <a:xfrm>
            <a:off x="8591280" y="4944616"/>
            <a:ext cx="2389105" cy="87716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(7)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lại</a:t>
            </a:r>
            <a:r>
              <a:rPr lang="en-US" sz="1700" dirty="0">
                <a:solidFill>
                  <a:prstClr val="black"/>
                </a:solidFill>
                <a:latin typeface="UTM Avo" panose="02040603050506020204" pitchFamily="18"/>
                <a:cs typeface="Times New Roman" panose="02020603050405020304" pitchFamily="18" charset="0"/>
              </a:rPr>
              <a:t> sang </a:t>
            </a:r>
            <a:r>
              <a:rPr lang="en-US" sz="1700" dirty="0" err="1">
                <a:solidFill>
                  <a:prstClr val="black"/>
                </a:solidFill>
                <a:latin typeface="UTM Avo" panose="02040603050506020204" pitchFamily="18"/>
                <a:cs typeface="Times New Roman" panose="02020603050405020304" pitchFamily="18" charset="0"/>
              </a:rPr>
              <a:t>nhà</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bác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Thứ</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kể</a:t>
            </a:r>
            <a:r>
              <a:rPr lang="en-US" sz="1700" dirty="0">
                <a:solidFill>
                  <a:prstClr val="black"/>
                </a:solidFill>
                <a:latin typeface="UTM Avo" panose="02040603050506020204" pitchFamily="18"/>
                <a:cs typeface="Times New Roman" panose="02020603050405020304" pitchFamily="18" charset="0"/>
              </a:rPr>
              <a:t> say </a:t>
            </a:r>
            <a:r>
              <a:rPr lang="en-US" sz="1700" dirty="0" err="1">
                <a:solidFill>
                  <a:prstClr val="black"/>
                </a:solidFill>
                <a:latin typeface="UTM Avo" panose="02040603050506020204" pitchFamily="18"/>
                <a:cs typeface="Times New Roman" panose="02020603050405020304" pitchFamily="18" charset="0"/>
              </a:rPr>
              <a:t>xưa</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về</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cái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của</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a:t>
            </a:r>
            <a:endParaRPr lang="vi-VN" sz="1700" dirty="0">
              <a:solidFill>
                <a:prstClr val="black"/>
              </a:solidFill>
              <a:latin typeface="UTM Avo" panose="02040603050506020204" pitchFamily="18"/>
              <a:cs typeface="Times New Roman" panose="02020603050405020304" pitchFamily="18" charset="0"/>
            </a:endParaRPr>
          </a:p>
        </p:txBody>
      </p:sp>
      <p:sp>
        <p:nvSpPr>
          <p:cNvPr id="24" name="TextBox 23">
            <a:extLst>
              <a:ext uri="{FF2B5EF4-FFF2-40B4-BE49-F238E27FC236}">
                <a16:creationId xmlns:a16="http://schemas.microsoft.com/office/drawing/2014/main" id="{8A7EEEFA-F7D9-AF92-908E-96388684C733}"/>
              </a:ext>
            </a:extLst>
          </p:cNvPr>
          <p:cNvSpPr txBox="1"/>
          <p:nvPr/>
        </p:nvSpPr>
        <p:spPr>
          <a:xfrm>
            <a:off x="8221570" y="3743244"/>
            <a:ext cx="3079519" cy="877163"/>
          </a:xfrm>
          <a:prstGeom prst="rect">
            <a:avLst/>
          </a:prstGeom>
          <a:noFill/>
        </p:spPr>
        <p:txBody>
          <a:bodyPr wrap="square" rtlCol="0">
            <a:spAutoFit/>
          </a:bodyPr>
          <a:lstStyle/>
          <a:p>
            <a:pPr algn="just" defTabSz="914111"/>
            <a:r>
              <a:rPr lang="en-US" sz="1700" dirty="0">
                <a:solidFill>
                  <a:prstClr val="black"/>
                </a:solidFill>
                <a:latin typeface="UTM Avo" panose="02040603050506020204" pitchFamily="18"/>
                <a:cs typeface="Times New Roman" panose="02020603050405020304" pitchFamily="18" charset="0"/>
              </a:rPr>
              <a:t>(3) Tin </a:t>
            </a:r>
            <a:r>
              <a:rPr lang="en-US" sz="1700" dirty="0" err="1">
                <a:solidFill>
                  <a:prstClr val="black"/>
                </a:solidFill>
                <a:latin typeface="UTM Avo" panose="02040603050506020204" pitchFamily="18"/>
                <a:cs typeface="Times New Roman" panose="02020603050405020304" pitchFamily="18" charset="0"/>
              </a:rPr>
              <a:t>làng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chợ</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Dầu</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theo</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giặc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được</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cải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chính</a:t>
            </a:r>
            <a:r>
              <a:rPr lang="en-US" sz="1700" dirty="0">
                <a:solidFill>
                  <a:prstClr val="black"/>
                </a:solidFill>
                <a:latin typeface="UTM Avo" panose="02040603050506020204" pitchFamily="18"/>
                <a:cs typeface="Times New Roman" panose="02020603050405020304" pitchFamily="18" charset="0"/>
              </a:rPr>
              <a:t>. Ai </a:t>
            </a:r>
            <a:r>
              <a:rPr lang="en-US" sz="1700" dirty="0" err="1">
                <a:solidFill>
                  <a:prstClr val="black"/>
                </a:solidFill>
                <a:latin typeface="UTM Avo" panose="02040603050506020204" pitchFamily="18"/>
                <a:cs typeface="Times New Roman" panose="02020603050405020304" pitchFamily="18" charset="0"/>
              </a:rPr>
              <a:t>ai</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cũng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mừng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cho</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ông</a:t>
            </a:r>
            <a:r>
              <a:rPr lang="en-US" sz="1700" dirty="0">
                <a:solidFill>
                  <a:prstClr val="black"/>
                </a:solidFill>
                <a:latin typeface="UTM Avo" panose="02040603050506020204" pitchFamily="18"/>
                <a:cs typeface="Times New Roman" panose="02020603050405020304" pitchFamily="18" charset="0"/>
              </a:rPr>
              <a:t> </a:t>
            </a:r>
            <a:r>
              <a:rPr lang="en-US" sz="1700" dirty="0" err="1">
                <a:solidFill>
                  <a:prstClr val="black"/>
                </a:solidFill>
                <a:latin typeface="UTM Avo" panose="02040603050506020204" pitchFamily="18"/>
                <a:cs typeface="Times New Roman" panose="02020603050405020304" pitchFamily="18" charset="0"/>
              </a:rPr>
              <a:t>lão</a:t>
            </a:r>
            <a:r>
              <a:rPr lang="en-US" sz="1700" dirty="0">
                <a:solidFill>
                  <a:prstClr val="black"/>
                </a:solidFill>
                <a:latin typeface="UTM Avo" panose="02040603050506020204" pitchFamily="18"/>
                <a:cs typeface="Times New Roman" panose="02020603050405020304" pitchFamily="18" charset="0"/>
              </a:rPr>
              <a:t>.</a:t>
            </a:r>
            <a:endParaRPr lang="vi-VN" sz="1700" dirty="0">
              <a:solidFill>
                <a:prstClr val="black"/>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52068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arn(inVertic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arn(inVertical)">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inVertic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arn(inVertical)">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2388EC47-F02A-A156-318F-3ED4CE73F0A6}"/>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18C696C9-0406-91A3-84E9-8F4C512E68FA}"/>
              </a:ext>
            </a:extLst>
          </p:cNvPr>
          <p:cNvSpPr txBox="1"/>
          <p:nvPr/>
        </p:nvSpPr>
        <p:spPr>
          <a:xfrm>
            <a:off x="1665305" y="2162357"/>
            <a:ext cx="3776768" cy="379206"/>
          </a:xfrm>
          <a:prstGeom prst="rect">
            <a:avLst/>
          </a:prstGeom>
        </p:spPr>
        <p:txBody>
          <a:bodyPr wrap="square" lIns="0" tIns="0" rIns="0" bIns="0" rtlCol="0" anchor="t">
            <a:spAutoFit/>
          </a:bodyPr>
          <a:lstStyle/>
          <a:p>
            <a:pPr algn="ctr" defTabSz="511973">
              <a:defRPr/>
            </a:pPr>
            <a:r>
              <a:rPr lang="en-US" sz="2400" b="1" dirty="0">
                <a:solidFill>
                  <a:srgbClr val="000000"/>
                </a:solidFill>
                <a:latin typeface="UTM Avo" panose="02040603050506020204" pitchFamily="18"/>
                <a:cs typeface="Times New Roman" panose="02020603050405020304" pitchFamily="18" charset="0"/>
              </a:rPr>
              <a:t>b. </a:t>
            </a:r>
            <a:r>
              <a:rPr lang="en-US" sz="2400" b="1" dirty="0" err="1">
                <a:solidFill>
                  <a:srgbClr val="000000"/>
                </a:solidFill>
                <a:latin typeface="UTM Avo" panose="02040603050506020204" pitchFamily="18"/>
                <a:cs typeface="Times New Roman" panose="02020603050405020304" pitchFamily="18" charset="0"/>
              </a:rPr>
              <a:t>Tình</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huống</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truyện</a:t>
            </a:r>
            <a:endParaRPr lang="en-US" sz="2400" b="1" dirty="0">
              <a:solidFill>
                <a:srgbClr val="000000"/>
              </a:solidFill>
              <a:latin typeface="UTM Avo" panose="02040603050506020204" pitchFamily="18"/>
              <a:cs typeface="Times New Roman" panose="02020603050405020304" pitchFamily="18" charset="0"/>
            </a:endParaRPr>
          </a:p>
        </p:txBody>
      </p:sp>
      <p:pic>
        <p:nvPicPr>
          <p:cNvPr id="3" name="Picture 2">
            <a:extLst>
              <a:ext uri="{FF2B5EF4-FFF2-40B4-BE49-F238E27FC236}">
                <a16:creationId xmlns:a16="http://schemas.microsoft.com/office/drawing/2014/main" id="{E301713D-9898-4200-1DDA-DA4E6B40FE31}"/>
              </a:ext>
            </a:extLst>
          </p:cNvPr>
          <p:cNvPicPr>
            <a:picLocks noChangeAspect="1"/>
          </p:cNvPicPr>
          <p:nvPr/>
        </p:nvPicPr>
        <p:blipFill>
          <a:blip r:embed="rId6"/>
          <a:stretch>
            <a:fillRect/>
          </a:stretch>
        </p:blipFill>
        <p:spPr>
          <a:xfrm>
            <a:off x="6689763" y="634859"/>
            <a:ext cx="4397000" cy="6223141"/>
          </a:xfrm>
          <a:prstGeom prst="rect">
            <a:avLst/>
          </a:prstGeom>
        </p:spPr>
      </p:pic>
      <p:pic>
        <p:nvPicPr>
          <p:cNvPr id="4" name="Đồng hồ đếm ngược 5 phút - 5 Minutes">
            <a:hlinkClick r:id="" action="ppaction://media"/>
            <a:extLst>
              <a:ext uri="{FF2B5EF4-FFF2-40B4-BE49-F238E27FC236}">
                <a16:creationId xmlns:a16="http://schemas.microsoft.com/office/drawing/2014/main" id="{89EBFCC9-F256-0806-592B-47C02CE2F81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47186" y="2925260"/>
            <a:ext cx="3413007" cy="1919817"/>
          </a:xfrm>
          <a:prstGeom prst="rect">
            <a:avLst/>
          </a:prstGeom>
        </p:spPr>
      </p:pic>
    </p:spTree>
    <p:extLst>
      <p:ext uri="{BB962C8B-B14F-4D97-AF65-F5344CB8AC3E}">
        <p14:creationId xmlns:p14="http://schemas.microsoft.com/office/powerpoint/2010/main" val="410706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CA274CE-284D-D579-3450-FBF31B060B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BEF9DB-FB69-E148-6B06-95829F4AF9F2}"/>
              </a:ext>
            </a:extLst>
          </p:cNvPr>
          <p:cNvSpPr txBox="1"/>
          <p:nvPr/>
        </p:nvSpPr>
        <p:spPr>
          <a:xfrm>
            <a:off x="1488440" y="2672649"/>
            <a:ext cx="9215120" cy="2229841"/>
          </a:xfrm>
          <a:prstGeom prst="rect">
            <a:avLst/>
          </a:prstGeom>
          <a:noFill/>
        </p:spPr>
        <p:txBody>
          <a:bodyPr wrap="square" rtlCol="0">
            <a:spAutoFit/>
          </a:bodyPr>
          <a:lstStyle/>
          <a:p>
            <a:pPr algn="just" defTabSz="914111">
              <a:lnSpc>
                <a:spcPct val="150000"/>
              </a:lnSpc>
              <a:defRPr/>
            </a:pPr>
            <a:r>
              <a:rPr lang="en-US" sz="2400" b="1" dirty="0" err="1">
                <a:latin typeface="UTM Avo" panose="02040603050506020204" pitchFamily="18"/>
                <a:cs typeface="Times New Roman" panose="02020603050405020304" pitchFamily="18" charset="0"/>
              </a:rPr>
              <a:t>Tình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huống</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truyện</a:t>
            </a:r>
            <a:r>
              <a:rPr lang="en-US" sz="2400" b="1"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tình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thế</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của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câu</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chuyện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là</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sự</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kiện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đặc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biệt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khiến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cho</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tính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cách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của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nhân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vật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trong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tác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phẩm</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chuyển</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từ</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trạng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thái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tĩnh</a:t>
            </a:r>
            <a:r>
              <a:rPr lang="en-US" sz="2400" dirty="0">
                <a:latin typeface="UTM Avo" panose="02040603050506020204" pitchFamily="18"/>
                <a:cs typeface="Times New Roman" panose="02020603050405020304" pitchFamily="18" charset="0"/>
              </a:rPr>
              <a:t>” sang </a:t>
            </a:r>
            <a:r>
              <a:rPr lang="en-US" sz="2400" dirty="0" err="1">
                <a:latin typeface="UTM Avo" panose="02040603050506020204" pitchFamily="18"/>
                <a:cs typeface="Times New Roman" panose="02020603050405020304" pitchFamily="18" charset="0"/>
              </a:rPr>
              <a:t>trạng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thái</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động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bộc</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lộ</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cách</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ứng</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xử</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phẩm</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chất</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của</a:t>
            </a:r>
            <a:r>
              <a:rPr lang="en-US" sz="2400" dirty="0">
                <a:latin typeface="UTM Avo" panose="02040603050506020204" pitchFamily="18"/>
                <a:cs typeface="Times New Roman" panose="02020603050405020304" pitchFamily="18" charset="0"/>
              </a:rPr>
              <a:t> </a:t>
            </a:r>
            <a:r>
              <a:rPr lang="en-US" sz="2400" dirty="0" err="1">
                <a:latin typeface="UTM Avo" panose="02040603050506020204" pitchFamily="18"/>
                <a:cs typeface="Times New Roman" panose="02020603050405020304" pitchFamily="18" charset="0"/>
              </a:rPr>
              <a:t>mình</a:t>
            </a:r>
            <a:r>
              <a:rPr lang="en-US" sz="2400" dirty="0">
                <a:latin typeface="UTM Avo" panose="02040603050506020204" pitchFamily="18"/>
                <a:cs typeface="Times New Roman" panose="02020603050405020304" pitchFamily="18" charset="0"/>
              </a:rPr>
              <a:t>.</a:t>
            </a:r>
            <a:endParaRPr lang="vi-VN" sz="2400" dirty="0">
              <a:latin typeface="UTM Avo" panose="02040603050506020204" pitchFamily="18"/>
              <a:cs typeface="Times New Roman" panose="02020603050405020304" pitchFamily="18" charset="0"/>
            </a:endParaRPr>
          </a:p>
        </p:txBody>
      </p:sp>
      <p:sp>
        <p:nvSpPr>
          <p:cNvPr id="3" name="TextBox 4">
            <a:extLst>
              <a:ext uri="{FF2B5EF4-FFF2-40B4-BE49-F238E27FC236}">
                <a16:creationId xmlns:a16="http://schemas.microsoft.com/office/drawing/2014/main" id="{5C687B34-62A3-7B14-C7E7-A7609694BA0F}"/>
              </a:ext>
            </a:extLst>
          </p:cNvPr>
          <p:cNvSpPr txBox="1"/>
          <p:nvPr/>
        </p:nvSpPr>
        <p:spPr>
          <a:xfrm>
            <a:off x="1488440" y="2053913"/>
            <a:ext cx="9300445" cy="482055"/>
          </a:xfrm>
          <a:prstGeom prst="rect">
            <a:avLst/>
          </a:prstGeom>
        </p:spPr>
        <p:txBody>
          <a:bodyPr wrap="square" lIns="0" tIns="0" rIns="0" bIns="0" rtlCol="0" anchor="t">
            <a:spAutoFit/>
          </a:bodyPr>
          <a:lstStyle/>
          <a:p>
            <a:pPr defTabSz="511973">
              <a:lnSpc>
                <a:spcPct val="150000"/>
              </a:lnSpc>
              <a:defRPr/>
            </a:pPr>
            <a:r>
              <a:rPr lang="en-US" sz="2400" b="1" dirty="0">
                <a:latin typeface="UTM Avo" panose="02040603050506020204" pitchFamily="18"/>
                <a:cs typeface="Times New Roman" panose="02020603050405020304" pitchFamily="18" charset="0"/>
              </a:rPr>
              <a:t>b. </a:t>
            </a:r>
            <a:r>
              <a:rPr lang="en-US" sz="2400" b="1" dirty="0" err="1">
                <a:latin typeface="UTM Avo" panose="02040603050506020204" pitchFamily="18"/>
                <a:cs typeface="Times New Roman" panose="02020603050405020304" pitchFamily="18" charset="0"/>
              </a:rPr>
              <a:t>Tình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huống</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truyện</a:t>
            </a:r>
            <a:endParaRPr lang="en-US" sz="2400" b="1" dirty="0">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58357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386141-A927-1CE5-C1D7-5EFB2D097F2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D75C17DD-A1A0-EDC9-062A-8D13FC1829FD}"/>
              </a:ext>
            </a:extLst>
          </p:cNvPr>
          <p:cNvSpPr txBox="1"/>
          <p:nvPr/>
        </p:nvSpPr>
        <p:spPr>
          <a:xfrm>
            <a:off x="1477492" y="1570748"/>
            <a:ext cx="9300445" cy="401713"/>
          </a:xfrm>
          <a:prstGeom prst="rect">
            <a:avLst/>
          </a:prstGeom>
        </p:spPr>
        <p:txBody>
          <a:bodyPr wrap="square" lIns="0" tIns="0" rIns="0" bIns="0" rtlCol="0" anchor="t">
            <a:spAutoFit/>
          </a:bodyPr>
          <a:lstStyle/>
          <a:p>
            <a:pPr algn="ctr" defTabSz="511973">
              <a:lnSpc>
                <a:spcPct val="150000"/>
              </a:lnSpc>
              <a:defRPr/>
            </a:pPr>
            <a:r>
              <a:rPr lang="en-US" sz="2000" b="1" dirty="0">
                <a:solidFill>
                  <a:srgbClr val="000000"/>
                </a:solidFill>
                <a:latin typeface="UTM Avo" panose="02040603050506020204" pitchFamily="18"/>
                <a:cs typeface="Times New Roman" panose="02020603050405020304" pitchFamily="18" charset="0"/>
              </a:rPr>
              <a:t>b. </a:t>
            </a:r>
            <a:r>
              <a:rPr lang="en-US" sz="2000" b="1" dirty="0" err="1">
                <a:solidFill>
                  <a:srgbClr val="000000"/>
                </a:solidFill>
                <a:latin typeface="UTM Avo" panose="02040603050506020204" pitchFamily="18"/>
                <a:cs typeface="Times New Roman" panose="02020603050405020304" pitchFamily="18" charset="0"/>
              </a:rPr>
              <a:t>Tình</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huống</a:t>
            </a:r>
            <a:r>
              <a:rPr lang="en-US" sz="2000" b="1" dirty="0">
                <a:solidFill>
                  <a:srgbClr val="000000"/>
                </a:solidFill>
                <a:latin typeface="UTM Avo" panose="02040603050506020204" pitchFamily="18"/>
                <a:cs typeface="Times New Roman" panose="02020603050405020304" pitchFamily="18" charset="0"/>
              </a:rPr>
              <a:t> </a:t>
            </a:r>
            <a:r>
              <a:rPr lang="en-US" sz="2000" b="1" dirty="0" err="1">
                <a:solidFill>
                  <a:srgbClr val="000000"/>
                </a:solidFill>
                <a:latin typeface="UTM Avo" panose="02040603050506020204" pitchFamily="18"/>
                <a:cs typeface="Times New Roman" panose="02020603050405020304" pitchFamily="18" charset="0"/>
              </a:rPr>
              <a:t>truyện</a:t>
            </a:r>
            <a:endParaRPr lang="en-US" sz="2000" b="1" dirty="0">
              <a:solidFill>
                <a:srgbClr val="000000"/>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7A82AC0E-FEC5-F2EB-A03A-C751CB1C0856}"/>
              </a:ext>
            </a:extLst>
          </p:cNvPr>
          <p:cNvSpPr txBox="1"/>
          <p:nvPr/>
        </p:nvSpPr>
        <p:spPr>
          <a:xfrm>
            <a:off x="744904" y="1771605"/>
            <a:ext cx="10765622" cy="1411925"/>
          </a:xfrm>
          <a:prstGeom prst="rect">
            <a:avLst/>
          </a:prstGeom>
          <a:noFill/>
        </p:spPr>
        <p:txBody>
          <a:bodyPr wrap="square" rtlCol="0">
            <a:spAutoFit/>
          </a:bodyPr>
          <a:lstStyle/>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Tình</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huống</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truyện</a:t>
            </a:r>
            <a:r>
              <a:rPr lang="en-US" sz="2000" b="1" dirty="0">
                <a:solidFill>
                  <a:prstClr val="black"/>
                </a:solidFill>
                <a:latin typeface="UTM Avo" panose="02040603050506020204" pitchFamily="18"/>
                <a:cs typeface="Times New Roman" panose="02020603050405020304" pitchFamily="18" charset="0"/>
              </a:rPr>
              <a:t>: </a:t>
            </a:r>
          </a:p>
          <a:p>
            <a:pPr algn="just" defTabSz="914111">
              <a:lnSpc>
                <a:spcPct val="150000"/>
              </a:lnSpc>
              <a:defRPr/>
            </a:pPr>
            <a:r>
              <a:rPr lang="en-US" sz="2000" dirty="0" err="1">
                <a:solidFill>
                  <a:prstClr val="black"/>
                </a:solidFill>
                <a:latin typeface="UTM Avo" panose="02040603050506020204" pitchFamily="18"/>
                <a:cs typeface="Times New Roman" panose="02020603050405020304" pitchFamily="18" charset="0"/>
              </a:rPr>
              <a:t>Ông</a:t>
            </a:r>
            <a:r>
              <a:rPr lang="en-US" sz="2000" dirty="0">
                <a:solidFill>
                  <a:prstClr val="black"/>
                </a:solidFill>
                <a:latin typeface="UTM Avo" panose="02040603050506020204" pitchFamily="18"/>
                <a:cs typeface="Times New Roman" panose="02020603050405020304" pitchFamily="18" charset="0"/>
              </a:rPr>
              <a:t> Hai </a:t>
            </a:r>
            <a:r>
              <a:rPr lang="en-US" sz="2000" dirty="0" err="1">
                <a:solidFill>
                  <a:prstClr val="black"/>
                </a:solidFill>
                <a:latin typeface="UTM Avo" panose="02040603050506020204" pitchFamily="18"/>
                <a:cs typeface="Times New Roman" panose="02020603050405020304" pitchFamily="18" charset="0"/>
              </a:rPr>
              <a:t>nghe</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được</a:t>
            </a:r>
            <a:r>
              <a:rPr lang="en-US" sz="2000" dirty="0">
                <a:solidFill>
                  <a:prstClr val="black"/>
                </a:solidFill>
                <a:latin typeface="UTM Avo" panose="02040603050506020204" pitchFamily="18"/>
                <a:cs typeface="Times New Roman" panose="02020603050405020304" pitchFamily="18" charset="0"/>
              </a:rPr>
              <a:t> tin </a:t>
            </a:r>
            <a:r>
              <a:rPr lang="en-US" sz="2000" dirty="0" err="1">
                <a:solidFill>
                  <a:prstClr val="black"/>
                </a:solidFill>
                <a:latin typeface="UTM Avo" panose="02040603050506020204" pitchFamily="18"/>
                <a:cs typeface="Times New Roman" panose="02020603050405020304" pitchFamily="18" charset="0"/>
              </a:rPr>
              <a:t>cả</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làng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chợ</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Dầu</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quê</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ông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đã</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Việt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gian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theo</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Tây</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từ</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những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người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dưới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xuôi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từ</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tản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cư</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lên</a:t>
            </a:r>
            <a:r>
              <a:rPr lang="en-US" sz="2000" dirty="0">
                <a:solidFill>
                  <a:prstClr val="black"/>
                </a:solidFill>
                <a:latin typeface="UTM Avo" panose="02040603050506020204" pitchFamily="18"/>
                <a:cs typeface="Times New Roman" panose="02020603050405020304" pitchFamily="18" charset="0"/>
              </a:rPr>
              <a:t>.</a:t>
            </a:r>
          </a:p>
        </p:txBody>
      </p:sp>
      <p:sp>
        <p:nvSpPr>
          <p:cNvPr id="4" name="TextBox 3">
            <a:extLst>
              <a:ext uri="{FF2B5EF4-FFF2-40B4-BE49-F238E27FC236}">
                <a16:creationId xmlns:a16="http://schemas.microsoft.com/office/drawing/2014/main" id="{D38AEEFD-1D36-BD2A-3F11-F2A88647346B}"/>
              </a:ext>
            </a:extLst>
          </p:cNvPr>
          <p:cNvSpPr txBox="1"/>
          <p:nvPr/>
        </p:nvSpPr>
        <p:spPr>
          <a:xfrm>
            <a:off x="3652702" y="3063604"/>
            <a:ext cx="7857824" cy="3728136"/>
          </a:xfrm>
          <a:prstGeom prst="rect">
            <a:avLst/>
          </a:prstGeom>
          <a:noFill/>
        </p:spPr>
        <p:txBody>
          <a:bodyPr wrap="square" rtlCol="0">
            <a:spAutoFit/>
          </a:bodyPr>
          <a:lstStyle/>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Tác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dụng</a:t>
            </a:r>
            <a:r>
              <a:rPr lang="en-US" sz="2000" b="1"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Tạo</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cơ</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hội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để</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nhân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vật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ông</a:t>
            </a:r>
            <a:r>
              <a:rPr lang="en-US" sz="2000" dirty="0">
                <a:solidFill>
                  <a:prstClr val="black"/>
                </a:solidFill>
                <a:latin typeface="UTM Avo" panose="02040603050506020204" pitchFamily="18"/>
                <a:cs typeface="Times New Roman" panose="02020603050405020304" pitchFamily="18" charset="0"/>
              </a:rPr>
              <a:t> Hai </a:t>
            </a:r>
            <a:r>
              <a:rPr lang="en-US" sz="2000" dirty="0" err="1">
                <a:solidFill>
                  <a:prstClr val="black"/>
                </a:solidFill>
                <a:latin typeface="UTM Avo" panose="02040603050506020204" pitchFamily="18"/>
                <a:cs typeface="Times New Roman" panose="02020603050405020304" pitchFamily="18" charset="0"/>
              </a:rPr>
              <a:t>và</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các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nhân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vật</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khác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bộc</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lộ</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tính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cách</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tâm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lí</a:t>
            </a:r>
            <a:r>
              <a:rPr lang="en-US" sz="2000" dirty="0">
                <a:solidFill>
                  <a:prstClr val="black"/>
                </a:solidFill>
                <a:latin typeface="UTM Avo" panose="02040603050506020204" pitchFamily="18"/>
                <a:cs typeface="Times New Roman" panose="02020603050405020304" pitchFamily="18" charset="0"/>
              </a:rPr>
              <a:t> </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yêu</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yêu</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nước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trung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thành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Tình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huống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truyện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được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khai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thác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dưới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góc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độ</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lí</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Thúc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đẩy</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của</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các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sự</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việc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trong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cốt</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truyện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dirty="0">
                <a:solidFill>
                  <a:schemeClr val="tx1">
                    <a:lumMod val="95000"/>
                    <a:lumOff val="5000"/>
                  </a:schemeClr>
                </a:solidFill>
                <a:latin typeface="UTM Avo" panose="02040603050506020204" pitchFamily="18"/>
                <a:cs typeface="Times New Roman" panose="02020603050405020304" pitchFamily="18" charset="0"/>
              </a:rPr>
              <a:t>+</a:t>
            </a:r>
            <a:r>
              <a:rPr lang="en-US" sz="2000" dirty="0">
                <a:solidFill>
                  <a:schemeClr val="tx1">
                    <a:lumMod val="95000"/>
                    <a:lumOff val="5000"/>
                  </a:schemeClr>
                </a:solidFill>
                <a:latin typeface="UTM Avo" panose="02040603050506020204" pitchFamily="18"/>
              </a:rPr>
              <a:t> </a:t>
            </a:r>
            <a:r>
              <a:rPr lang="vi-VN" sz="2000" dirty="0">
                <a:solidFill>
                  <a:schemeClr val="tx1">
                    <a:lumMod val="95000"/>
                    <a:lumOff val="5000"/>
                  </a:schemeClr>
                </a:solidFill>
                <a:latin typeface="UTM Avo" panose="02040603050506020204" pitchFamily="18"/>
              </a:rPr>
              <a:t>Góp phần khắc họa chủ đề của tác phẩm: Lòng yêu nước, tinh thần kháng chiến lớn rộng bao trùm lên tình yêu làng.</a:t>
            </a:r>
            <a:endParaRPr lang="en-US" sz="20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endParaRPr>
          </a:p>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Có</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vai</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trò</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rất</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quan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trọng</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trong</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truyện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ngắn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a:t>
            </a:r>
            <a:endParaRPr lang="en-US" sz="2000" b="1" dirty="0">
              <a:solidFill>
                <a:prstClr val="black"/>
              </a:solidFill>
              <a:latin typeface="UTM Avo" panose="02040603050506020204" pitchFamily="18"/>
              <a:cs typeface="Times New Roman" panose="02020603050405020304" pitchFamily="18" charset="0"/>
            </a:endParaRPr>
          </a:p>
        </p:txBody>
      </p:sp>
      <p:grpSp>
        <p:nvGrpSpPr>
          <p:cNvPr id="5" name="Group 5">
            <a:extLst>
              <a:ext uri="{FF2B5EF4-FFF2-40B4-BE49-F238E27FC236}">
                <a16:creationId xmlns:a16="http://schemas.microsoft.com/office/drawing/2014/main" id="{106EE531-F94A-2E06-D125-66FB5CDAD9E2}"/>
              </a:ext>
            </a:extLst>
          </p:cNvPr>
          <p:cNvGrpSpPr/>
          <p:nvPr/>
        </p:nvGrpSpPr>
        <p:grpSpPr>
          <a:xfrm>
            <a:off x="744904" y="3459012"/>
            <a:ext cx="2586838" cy="2937320"/>
            <a:chOff x="0" y="0"/>
            <a:chExt cx="5592318" cy="6350000"/>
          </a:xfrm>
        </p:grpSpPr>
        <p:sp>
          <p:nvSpPr>
            <p:cNvPr id="6" name="Freeform 6">
              <a:extLst>
                <a:ext uri="{FF2B5EF4-FFF2-40B4-BE49-F238E27FC236}">
                  <a16:creationId xmlns:a16="http://schemas.microsoft.com/office/drawing/2014/main" id="{77B3F1A2-E45D-10C6-F582-867F8ABAC3CE}"/>
                </a:ext>
              </a:extLst>
            </p:cNvPr>
            <p:cNvSpPr/>
            <p:nvPr/>
          </p:nvSpPr>
          <p:spPr>
            <a:xfrm>
              <a:off x="0" y="0"/>
              <a:ext cx="5592318" cy="6350000"/>
            </a:xfrm>
            <a:custGeom>
              <a:avLst/>
              <a:gdLst/>
              <a:ahLst/>
              <a:cxnLst/>
              <a:rect l="l" t="t" r="r" b="b"/>
              <a:pathLst>
                <a:path w="5592318" h="6350000">
                  <a:moveTo>
                    <a:pt x="5592318" y="0"/>
                  </a:moveTo>
                  <a:lnTo>
                    <a:pt x="5592318" y="6350000"/>
                  </a:lnTo>
                  <a:lnTo>
                    <a:pt x="0" y="6350000"/>
                  </a:lnTo>
                  <a:lnTo>
                    <a:pt x="0" y="0"/>
                  </a:lnTo>
                  <a:lnTo>
                    <a:pt x="2796159" y="408559"/>
                  </a:lnTo>
                  <a:lnTo>
                    <a:pt x="5592318" y="0"/>
                  </a:lnTo>
                  <a:close/>
                </a:path>
              </a:pathLst>
            </a:custGeom>
            <a:blipFill>
              <a:blip r:embed="rId3"/>
              <a:stretch>
                <a:fillRect l="-26089" r="-26089"/>
              </a:stretch>
            </a:blipFill>
          </p:spPr>
          <p:txBody>
            <a:bodyPr/>
            <a:lstStyle/>
            <a:p>
              <a:pPr>
                <a:lnSpc>
                  <a:spcPct val="150000"/>
                </a:lnSpc>
              </a:pPr>
              <a:endParaRPr lang="en-US" sz="2000">
                <a:latin typeface="UTM Avo" panose="02040603050506020204" pitchFamily="18"/>
              </a:endParaRPr>
            </a:p>
          </p:txBody>
        </p:sp>
      </p:grpSp>
    </p:spTree>
    <p:extLst>
      <p:ext uri="{BB962C8B-B14F-4D97-AF65-F5344CB8AC3E}">
        <p14:creationId xmlns:p14="http://schemas.microsoft.com/office/powerpoint/2010/main" val="168157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1F1964-9E9C-1A68-5317-44B1E6F601FD}"/>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01C2332D-BADE-FCF2-9A3F-5FC6A8A8EE5D}"/>
              </a:ext>
            </a:extLst>
          </p:cNvPr>
          <p:cNvSpPr txBox="1"/>
          <p:nvPr/>
        </p:nvSpPr>
        <p:spPr>
          <a:xfrm>
            <a:off x="-995440" y="2662577"/>
            <a:ext cx="9087132" cy="1729191"/>
          </a:xfrm>
          <a:prstGeom prst="rect">
            <a:avLst/>
          </a:prstGeom>
        </p:spPr>
        <p:txBody>
          <a:bodyPr wrap="square" lIns="0" tIns="0" rIns="0" bIns="0" rtlCol="0" anchor="t">
            <a:spAutoFit/>
          </a:bodyPr>
          <a:lstStyle/>
          <a:p>
            <a:pPr algn="ctr" defTabSz="511973">
              <a:lnSpc>
                <a:spcPct val="150000"/>
              </a:lnSpc>
              <a:defRPr/>
            </a:pPr>
            <a:r>
              <a:rPr lang="en-US" sz="4031" b="1" dirty="0">
                <a:solidFill>
                  <a:srgbClr val="000000"/>
                </a:solidFill>
                <a:latin typeface="UTM Avo" panose="02040603050506020204" pitchFamily="18"/>
                <a:cs typeface="Times New Roman" panose="02020603050405020304" pitchFamily="18" charset="0"/>
              </a:rPr>
              <a:t>2. </a:t>
            </a:r>
          </a:p>
          <a:p>
            <a:pPr algn="ctr" defTabSz="511973">
              <a:lnSpc>
                <a:spcPct val="150000"/>
              </a:lnSpc>
              <a:defRPr/>
            </a:pPr>
            <a:r>
              <a:rPr lang="en-US" sz="4031" b="1" dirty="0" err="1">
                <a:solidFill>
                  <a:srgbClr val="000000"/>
                </a:solidFill>
                <a:latin typeface="UTM Avo" panose="02040603050506020204" pitchFamily="18"/>
                <a:cs typeface="Times New Roman" panose="02020603050405020304" pitchFamily="18" charset="0"/>
              </a:rPr>
              <a:t>Nhân</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vật</a:t>
            </a:r>
            <a:r>
              <a:rPr lang="en-US" sz="4031" b="1" dirty="0">
                <a:solidFill>
                  <a:srgbClr val="000000"/>
                </a:solidFill>
                <a:latin typeface="UTM Avo" panose="02040603050506020204" pitchFamily="18"/>
                <a:cs typeface="Times New Roman" panose="02020603050405020304" pitchFamily="18" charset="0"/>
              </a:rPr>
              <a:t> (</a:t>
            </a:r>
            <a:r>
              <a:rPr lang="en-US" sz="4031" b="1" dirty="0" err="1">
                <a:solidFill>
                  <a:srgbClr val="000000"/>
                </a:solidFill>
                <a:latin typeface="UTM Avo" panose="02040603050506020204" pitchFamily="18"/>
                <a:cs typeface="Times New Roman" panose="02020603050405020304" pitchFamily="18" charset="0"/>
              </a:rPr>
              <a:t>ông</a:t>
            </a:r>
            <a:r>
              <a:rPr lang="en-US" sz="4031" b="1" dirty="0">
                <a:solidFill>
                  <a:srgbClr val="000000"/>
                </a:solidFill>
                <a:latin typeface="UTM Avo" panose="02040603050506020204" pitchFamily="18"/>
                <a:cs typeface="Times New Roman" panose="02020603050405020304" pitchFamily="18" charset="0"/>
              </a:rPr>
              <a:t> Hai)</a:t>
            </a:r>
          </a:p>
        </p:txBody>
      </p:sp>
      <p:grpSp>
        <p:nvGrpSpPr>
          <p:cNvPr id="3" name="Group 4">
            <a:extLst>
              <a:ext uri="{FF2B5EF4-FFF2-40B4-BE49-F238E27FC236}">
                <a16:creationId xmlns:a16="http://schemas.microsoft.com/office/drawing/2014/main" id="{21B194E5-1D84-2C9A-85A1-1966E565E07E}"/>
              </a:ext>
            </a:extLst>
          </p:cNvPr>
          <p:cNvGrpSpPr>
            <a:grpSpLocks noChangeAspect="1"/>
          </p:cNvGrpSpPr>
          <p:nvPr/>
        </p:nvGrpSpPr>
        <p:grpSpPr>
          <a:xfrm>
            <a:off x="6774386" y="1603512"/>
            <a:ext cx="4511062" cy="4889157"/>
            <a:chOff x="0" y="0"/>
            <a:chExt cx="4218432" cy="4572000"/>
          </a:xfrm>
        </p:grpSpPr>
        <p:sp>
          <p:nvSpPr>
            <p:cNvPr id="4" name="Freeform 5">
              <a:extLst>
                <a:ext uri="{FF2B5EF4-FFF2-40B4-BE49-F238E27FC236}">
                  <a16:creationId xmlns:a16="http://schemas.microsoft.com/office/drawing/2014/main" id="{83659FEF-70C9-16F1-4D80-6184E874FAD8}"/>
                </a:ext>
              </a:extLst>
            </p:cNvPr>
            <p:cNvSpPr/>
            <p:nvPr/>
          </p:nvSpPr>
          <p:spPr>
            <a:xfrm>
              <a:off x="-127" y="0"/>
              <a:ext cx="4218686" cy="4572000"/>
            </a:xfrm>
            <a:custGeom>
              <a:avLst/>
              <a:gdLst/>
              <a:ahLst/>
              <a:cxnLst/>
              <a:rect l="l" t="t" r="r" b="b"/>
              <a:pathLst>
                <a:path w="4218686" h="4572000">
                  <a:moveTo>
                    <a:pt x="4218686" y="2108581"/>
                  </a:moveTo>
                  <a:lnTo>
                    <a:pt x="4218686" y="4572000"/>
                  </a:lnTo>
                  <a:lnTo>
                    <a:pt x="0" y="4572000"/>
                  </a:lnTo>
                  <a:lnTo>
                    <a:pt x="0" y="2108581"/>
                  </a:lnTo>
                  <a:cubicBezTo>
                    <a:pt x="0" y="943610"/>
                    <a:pt x="943991" y="0"/>
                    <a:pt x="2109343" y="0"/>
                  </a:cubicBezTo>
                  <a:cubicBezTo>
                    <a:pt x="3274695" y="0"/>
                    <a:pt x="4218686" y="943610"/>
                    <a:pt x="4218686" y="2108581"/>
                  </a:cubicBezTo>
                  <a:close/>
                </a:path>
              </a:pathLst>
            </a:custGeom>
            <a:blipFill>
              <a:blip r:embed="rId3"/>
              <a:stretch>
                <a:fillRect r="-62562"/>
              </a:stretch>
            </a:blipFill>
          </p:spPr>
          <p:txBody>
            <a:bodyPr/>
            <a:lstStyle/>
            <a:p>
              <a:endParaRPr lang="en-US" sz="597"/>
            </a:p>
          </p:txBody>
        </p:sp>
        <p:sp>
          <p:nvSpPr>
            <p:cNvPr id="5" name="Freeform 6">
              <a:extLst>
                <a:ext uri="{FF2B5EF4-FFF2-40B4-BE49-F238E27FC236}">
                  <a16:creationId xmlns:a16="http://schemas.microsoft.com/office/drawing/2014/main" id="{3598BBEA-FD7F-A25B-D132-FC948F3F1130}"/>
                </a:ext>
              </a:extLst>
            </p:cNvPr>
            <p:cNvSpPr/>
            <p:nvPr/>
          </p:nvSpPr>
          <p:spPr>
            <a:xfrm>
              <a:off x="0" y="0"/>
              <a:ext cx="4218432" cy="4572000"/>
            </a:xfrm>
            <a:custGeom>
              <a:avLst/>
              <a:gdLst/>
              <a:ahLst/>
              <a:cxnLst/>
              <a:rect l="l" t="t" r="r" b="b"/>
              <a:pathLst>
                <a:path w="4218432" h="4572000">
                  <a:moveTo>
                    <a:pt x="4218432" y="0"/>
                  </a:moveTo>
                  <a:lnTo>
                    <a:pt x="4218432" y="4572000"/>
                  </a:lnTo>
                  <a:lnTo>
                    <a:pt x="0" y="4572000"/>
                  </a:lnTo>
                  <a:lnTo>
                    <a:pt x="0" y="0"/>
                  </a:lnTo>
                  <a:lnTo>
                    <a:pt x="4218432" y="0"/>
                  </a:lnTo>
                  <a:close/>
                </a:path>
              </a:pathLst>
            </a:custGeom>
            <a:blipFill>
              <a:blip r:embed="rId4"/>
              <a:stretch>
                <a:fillRect t="-9" b="-9"/>
              </a:stretch>
            </a:blipFill>
          </p:spPr>
          <p:txBody>
            <a:bodyPr/>
            <a:lstStyle/>
            <a:p>
              <a:endParaRPr lang="en-US" sz="597"/>
            </a:p>
          </p:txBody>
        </p:sp>
      </p:grpSp>
    </p:spTree>
    <p:extLst>
      <p:ext uri="{BB962C8B-B14F-4D97-AF65-F5344CB8AC3E}">
        <p14:creationId xmlns:p14="http://schemas.microsoft.com/office/powerpoint/2010/main" val="108195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3C62D9A-B0F7-7D79-99DE-E7AFBBDB9B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2EEBBC-B6B3-4788-27D2-F8F08529E64A}"/>
              </a:ext>
            </a:extLst>
          </p:cNvPr>
          <p:cNvSpPr txBox="1"/>
          <p:nvPr/>
        </p:nvSpPr>
        <p:spPr>
          <a:xfrm>
            <a:off x="7163407" y="4840393"/>
            <a:ext cx="2682967" cy="1121846"/>
          </a:xfrm>
          <a:prstGeom prst="rect">
            <a:avLst/>
          </a:prstGeom>
          <a:noFill/>
        </p:spPr>
        <p:txBody>
          <a:bodyPr wrap="square" rtlCol="0">
            <a:spAutoFit/>
          </a:bodyPr>
          <a:lstStyle/>
          <a:p>
            <a:pPr algn="just" defTabSz="914111">
              <a:lnSpc>
                <a:spcPct val="150000"/>
              </a:lnSpc>
              <a:defRPr/>
            </a:pPr>
            <a:r>
              <a:rPr lang="en-US" sz="2400" dirty="0" err="1">
                <a:solidFill>
                  <a:prstClr val="black"/>
                </a:solidFill>
                <a:latin typeface="UTM Avo" panose="02040603050506020204" pitchFamily="18"/>
                <a:cs typeface="Times New Roman" panose="02020603050405020304" pitchFamily="18" charset="0"/>
              </a:rPr>
              <a:t>Khi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mới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nghe</a:t>
            </a:r>
            <a:r>
              <a:rPr lang="en-US" sz="2400" dirty="0">
                <a:solidFill>
                  <a:prstClr val="black"/>
                </a:solidFill>
                <a:latin typeface="UTM Avo" panose="02040603050506020204" pitchFamily="18"/>
                <a:cs typeface="Times New Roman" panose="02020603050405020304" pitchFamily="18" charset="0"/>
              </a:rPr>
              <a:t> tin </a:t>
            </a:r>
            <a:r>
              <a:rPr lang="en-US" sz="2400" dirty="0" err="1">
                <a:solidFill>
                  <a:prstClr val="black"/>
                </a:solidFill>
                <a:latin typeface="UTM Avo" panose="02040603050506020204" pitchFamily="18"/>
                <a:cs typeface="Times New Roman" panose="02020603050405020304" pitchFamily="18" charset="0"/>
              </a:rPr>
              <a:t>làng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theo</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giặc</a:t>
            </a:r>
            <a:endParaRPr lang="en-US" sz="2400"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318CC1EB-96CD-438D-E6DB-BB33C66A0510}"/>
              </a:ext>
            </a:extLst>
          </p:cNvPr>
          <p:cNvSpPr txBox="1"/>
          <p:nvPr/>
        </p:nvSpPr>
        <p:spPr>
          <a:xfrm>
            <a:off x="1748389" y="5504238"/>
            <a:ext cx="2419274" cy="1121846"/>
          </a:xfrm>
          <a:prstGeom prst="rect">
            <a:avLst/>
          </a:prstGeom>
          <a:noFill/>
        </p:spPr>
        <p:txBody>
          <a:bodyPr wrap="square" rtlCol="0">
            <a:spAutoFit/>
          </a:bodyPr>
          <a:lstStyle/>
          <a:p>
            <a:pPr algn="just" defTabSz="914111">
              <a:lnSpc>
                <a:spcPct val="150000"/>
              </a:lnSpc>
              <a:defRPr/>
            </a:pPr>
            <a:r>
              <a:rPr lang="en-US" sz="2400" dirty="0" err="1">
                <a:solidFill>
                  <a:prstClr val="black"/>
                </a:solidFill>
                <a:latin typeface="UTM Avo" panose="02040603050506020204" pitchFamily="18"/>
                <a:cs typeface="Times New Roman" panose="02020603050405020304" pitchFamily="18" charset="0"/>
              </a:rPr>
              <a:t>Trước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khi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nghe</a:t>
            </a:r>
            <a:r>
              <a:rPr lang="en-US" sz="2400" dirty="0">
                <a:solidFill>
                  <a:prstClr val="black"/>
                </a:solidFill>
                <a:latin typeface="UTM Avo" panose="02040603050506020204" pitchFamily="18"/>
                <a:cs typeface="Times New Roman" panose="02020603050405020304" pitchFamily="18" charset="0"/>
              </a:rPr>
              <a:t> tin </a:t>
            </a:r>
            <a:r>
              <a:rPr lang="en-US" sz="2400" dirty="0" err="1">
                <a:solidFill>
                  <a:prstClr val="black"/>
                </a:solidFill>
                <a:latin typeface="UTM Avo" panose="02040603050506020204" pitchFamily="18"/>
                <a:cs typeface="Times New Roman" panose="02020603050405020304" pitchFamily="18" charset="0"/>
              </a:rPr>
              <a:t>dữ</a:t>
            </a:r>
            <a:endParaRPr lang="en-US" sz="2400" dirty="0">
              <a:solidFill>
                <a:prstClr val="black"/>
              </a:solidFill>
              <a:latin typeface="UTM Avo" panose="02040603050506020204" pitchFamily="18"/>
              <a:cs typeface="Times New Roman" panose="02020603050405020304" pitchFamily="18" charset="0"/>
            </a:endParaRPr>
          </a:p>
        </p:txBody>
      </p:sp>
      <p:sp>
        <p:nvSpPr>
          <p:cNvPr id="4" name="TextBox 3">
            <a:extLst>
              <a:ext uri="{FF2B5EF4-FFF2-40B4-BE49-F238E27FC236}">
                <a16:creationId xmlns:a16="http://schemas.microsoft.com/office/drawing/2014/main" id="{7408E4CF-A5C9-0551-9E69-7C24E6DEE934}"/>
              </a:ext>
            </a:extLst>
          </p:cNvPr>
          <p:cNvSpPr txBox="1"/>
          <p:nvPr/>
        </p:nvSpPr>
        <p:spPr>
          <a:xfrm>
            <a:off x="1429033" y="4378728"/>
            <a:ext cx="4185479" cy="461665"/>
          </a:xfrm>
          <a:prstGeom prst="rect">
            <a:avLst/>
          </a:prstGeom>
          <a:noFill/>
        </p:spPr>
        <p:txBody>
          <a:bodyPr wrap="square" rtlCol="0">
            <a:spAutoFit/>
          </a:bodyPr>
          <a:lstStyle/>
          <a:p>
            <a:pPr algn="just" defTabSz="914111">
              <a:defRPr/>
            </a:pPr>
            <a:r>
              <a:rPr lang="en-US" sz="2400" dirty="0" err="1">
                <a:solidFill>
                  <a:prstClr val="black"/>
                </a:solidFill>
                <a:latin typeface="UTM Avo" panose="02040603050506020204" pitchFamily="18"/>
                <a:cs typeface="Times New Roman" panose="02020603050405020304" pitchFamily="18" charset="0"/>
              </a:rPr>
              <a:t>Khi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ông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về</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đến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nhà</a:t>
            </a:r>
            <a:endParaRPr lang="en-US" sz="2400" dirty="0">
              <a:solidFill>
                <a:prstClr val="black"/>
              </a:solidFill>
              <a:latin typeface="UTM Avo" panose="02040603050506020204" pitchFamily="18"/>
              <a:cs typeface="Times New Roman" panose="02020603050405020304" pitchFamily="18" charset="0"/>
            </a:endParaRPr>
          </a:p>
        </p:txBody>
      </p:sp>
      <p:sp>
        <p:nvSpPr>
          <p:cNvPr id="5" name="TextBox 4">
            <a:extLst>
              <a:ext uri="{FF2B5EF4-FFF2-40B4-BE49-F238E27FC236}">
                <a16:creationId xmlns:a16="http://schemas.microsoft.com/office/drawing/2014/main" id="{FECF3151-4AAD-4090-8F4A-5904C151821C}"/>
              </a:ext>
            </a:extLst>
          </p:cNvPr>
          <p:cNvSpPr txBox="1"/>
          <p:nvPr/>
        </p:nvSpPr>
        <p:spPr>
          <a:xfrm>
            <a:off x="1614124" y="3235301"/>
            <a:ext cx="4185479" cy="461665"/>
          </a:xfrm>
          <a:prstGeom prst="rect">
            <a:avLst/>
          </a:prstGeom>
          <a:noFill/>
        </p:spPr>
        <p:txBody>
          <a:bodyPr wrap="square" rtlCol="0">
            <a:spAutoFit/>
          </a:bodyPr>
          <a:lstStyle/>
          <a:p>
            <a:pPr algn="just" defTabSz="914111">
              <a:defRPr/>
            </a:pPr>
            <a:r>
              <a:rPr lang="en-US" sz="2400" dirty="0" err="1">
                <a:solidFill>
                  <a:prstClr val="black"/>
                </a:solidFill>
                <a:latin typeface="UTM Avo" panose="02040603050506020204" pitchFamily="18"/>
                <a:cs typeface="Times New Roman" panose="02020603050405020304" pitchFamily="18" charset="0"/>
              </a:rPr>
              <a:t>Trong</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ba</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bốn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ngày</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sau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đó</a:t>
            </a:r>
            <a:endParaRPr lang="en-US" sz="2400" dirty="0">
              <a:solidFill>
                <a:prstClr val="black"/>
              </a:solidFill>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05E26F8F-34A2-D53D-9108-629C2A5EA5E3}"/>
              </a:ext>
            </a:extLst>
          </p:cNvPr>
          <p:cNvSpPr txBox="1"/>
          <p:nvPr/>
        </p:nvSpPr>
        <p:spPr>
          <a:xfrm>
            <a:off x="7351801" y="2741971"/>
            <a:ext cx="4185479" cy="461665"/>
          </a:xfrm>
          <a:prstGeom prst="rect">
            <a:avLst/>
          </a:prstGeom>
          <a:noFill/>
        </p:spPr>
        <p:txBody>
          <a:bodyPr wrap="square" rtlCol="0">
            <a:spAutoFit/>
          </a:bodyPr>
          <a:lstStyle/>
          <a:p>
            <a:pPr algn="just" defTabSz="914111">
              <a:defRPr/>
            </a:pPr>
            <a:r>
              <a:rPr lang="en-US" sz="2400" dirty="0" err="1">
                <a:solidFill>
                  <a:prstClr val="black"/>
                </a:solidFill>
                <a:latin typeface="UTM Avo" panose="02040603050506020204" pitchFamily="18"/>
                <a:cs typeface="Times New Roman" panose="02020603050405020304" pitchFamily="18" charset="0"/>
              </a:rPr>
              <a:t>Vào</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sẩm</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tối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hôm</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ấy</a:t>
            </a:r>
            <a:endParaRPr lang="en-US" sz="2400" dirty="0">
              <a:solidFill>
                <a:prstClr val="black"/>
              </a:solidFill>
              <a:latin typeface="UTM Avo" panose="02040603050506020204" pitchFamily="18"/>
              <a:cs typeface="Times New Roman" panose="02020603050405020304" pitchFamily="18" charset="0"/>
            </a:endParaRPr>
          </a:p>
        </p:txBody>
      </p:sp>
      <p:sp>
        <p:nvSpPr>
          <p:cNvPr id="7" name="TextBox 4">
            <a:extLst>
              <a:ext uri="{FF2B5EF4-FFF2-40B4-BE49-F238E27FC236}">
                <a16:creationId xmlns:a16="http://schemas.microsoft.com/office/drawing/2014/main" id="{DD78D304-9888-0E6D-4721-DF66B8A400FA}"/>
              </a:ext>
            </a:extLst>
          </p:cNvPr>
          <p:cNvSpPr txBox="1"/>
          <p:nvPr/>
        </p:nvSpPr>
        <p:spPr>
          <a:xfrm>
            <a:off x="1778560" y="1881930"/>
            <a:ext cx="8431651" cy="369332"/>
          </a:xfrm>
          <a:prstGeom prst="rect">
            <a:avLst/>
          </a:prstGeom>
        </p:spPr>
        <p:txBody>
          <a:bodyPr wrap="square" lIns="0" tIns="0" rIns="0" bIns="0" rtlCol="0" anchor="t">
            <a:spAutoFit/>
          </a:bodyPr>
          <a:lstStyle/>
          <a:p>
            <a:pPr algn="ctr" defTabSz="511973">
              <a:defRPr/>
            </a:pPr>
            <a:r>
              <a:rPr lang="en-US" sz="2400" b="1" dirty="0" err="1">
                <a:latin typeface="UTM Avo" panose="02040603050506020204" pitchFamily="18"/>
                <a:cs typeface="Times New Roman" panose="02020603050405020304" pitchFamily="18" charset="0"/>
              </a:rPr>
              <a:t>Hành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trình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cảm</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xúc</a:t>
            </a:r>
            <a:endParaRPr lang="en-US" sz="2400" b="1" dirty="0">
              <a:latin typeface="UTM Avo" panose="02040603050506020204" pitchFamily="18"/>
              <a:cs typeface="Times New Roman" panose="02020603050405020304" pitchFamily="18" charset="0"/>
            </a:endParaRPr>
          </a:p>
        </p:txBody>
      </p:sp>
      <p:sp>
        <p:nvSpPr>
          <p:cNvPr id="9" name="Freeform 8">
            <a:extLst>
              <a:ext uri="{FF2B5EF4-FFF2-40B4-BE49-F238E27FC236}">
                <a16:creationId xmlns:a16="http://schemas.microsoft.com/office/drawing/2014/main" id="{0062146D-022B-671B-7771-9D39ADF471D0}"/>
              </a:ext>
            </a:extLst>
          </p:cNvPr>
          <p:cNvSpPr/>
          <p:nvPr/>
        </p:nvSpPr>
        <p:spPr>
          <a:xfrm>
            <a:off x="3600147" y="2704092"/>
            <a:ext cx="4788479" cy="4142034"/>
          </a:xfrm>
          <a:custGeom>
            <a:avLst/>
            <a:gdLst/>
            <a:ahLst/>
            <a:cxnLst/>
            <a:rect l="l" t="t" r="r" b="b"/>
            <a:pathLst>
              <a:path w="9513988" h="8229600">
                <a:moveTo>
                  <a:pt x="0" y="0"/>
                </a:moveTo>
                <a:lnTo>
                  <a:pt x="9513988" y="0"/>
                </a:lnTo>
                <a:lnTo>
                  <a:pt x="9513988" y="8229600"/>
                </a:lnTo>
                <a:lnTo>
                  <a:pt x="0" y="8229600"/>
                </a:lnTo>
                <a:lnTo>
                  <a:pt x="0" y="0"/>
                </a:lnTo>
                <a:close/>
              </a:path>
            </a:pathLst>
          </a:custGeom>
          <a:blipFill>
            <a:blip r:embed="rId4"/>
            <a:stretch>
              <a:fillRect/>
            </a:stretch>
          </a:blipFill>
        </p:spPr>
        <p:txBody>
          <a:bodyPr/>
          <a:lstStyle/>
          <a:p>
            <a:endParaRPr lang="en-US" sz="2400">
              <a:latin typeface="UTM Avo" panose="02040603050506020204" pitchFamily="18"/>
            </a:endParaRPr>
          </a:p>
        </p:txBody>
      </p:sp>
      <p:sp>
        <p:nvSpPr>
          <p:cNvPr id="10" name="Freeform 4">
            <a:extLst>
              <a:ext uri="{FF2B5EF4-FFF2-40B4-BE49-F238E27FC236}">
                <a16:creationId xmlns:a16="http://schemas.microsoft.com/office/drawing/2014/main" id="{C15062B8-82C9-F1C2-918D-EF874BB0CB42}"/>
              </a:ext>
            </a:extLst>
          </p:cNvPr>
          <p:cNvSpPr/>
          <p:nvPr/>
        </p:nvSpPr>
        <p:spPr>
          <a:xfrm>
            <a:off x="4203146" y="5827743"/>
            <a:ext cx="576471" cy="619029"/>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1" name="Freeform 4">
            <a:extLst>
              <a:ext uri="{FF2B5EF4-FFF2-40B4-BE49-F238E27FC236}">
                <a16:creationId xmlns:a16="http://schemas.microsoft.com/office/drawing/2014/main" id="{578E068E-7254-7015-8A81-DBC3CEA59B96}"/>
              </a:ext>
            </a:extLst>
          </p:cNvPr>
          <p:cNvSpPr/>
          <p:nvPr/>
        </p:nvSpPr>
        <p:spPr>
          <a:xfrm>
            <a:off x="6551453" y="5015412"/>
            <a:ext cx="576471" cy="619029"/>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2" name="Freeform 4">
            <a:extLst>
              <a:ext uri="{FF2B5EF4-FFF2-40B4-BE49-F238E27FC236}">
                <a16:creationId xmlns:a16="http://schemas.microsoft.com/office/drawing/2014/main" id="{602A1199-6714-96DC-9AC9-02295E6E08E6}"/>
              </a:ext>
            </a:extLst>
          </p:cNvPr>
          <p:cNvSpPr/>
          <p:nvPr/>
        </p:nvSpPr>
        <p:spPr>
          <a:xfrm>
            <a:off x="4491382" y="4061881"/>
            <a:ext cx="576471" cy="619029"/>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3" name="Freeform 4">
            <a:extLst>
              <a:ext uri="{FF2B5EF4-FFF2-40B4-BE49-F238E27FC236}">
                <a16:creationId xmlns:a16="http://schemas.microsoft.com/office/drawing/2014/main" id="{E8407C14-2FD6-F8BE-34AF-21126ABD65A1}"/>
              </a:ext>
            </a:extLst>
          </p:cNvPr>
          <p:cNvSpPr/>
          <p:nvPr/>
        </p:nvSpPr>
        <p:spPr>
          <a:xfrm>
            <a:off x="5799603" y="3156620"/>
            <a:ext cx="576471" cy="619029"/>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14" name="Freeform 4">
            <a:extLst>
              <a:ext uri="{FF2B5EF4-FFF2-40B4-BE49-F238E27FC236}">
                <a16:creationId xmlns:a16="http://schemas.microsoft.com/office/drawing/2014/main" id="{4434545C-9394-DFE5-781D-58D70C6184B1}"/>
              </a:ext>
            </a:extLst>
          </p:cNvPr>
          <p:cNvSpPr/>
          <p:nvPr/>
        </p:nvSpPr>
        <p:spPr>
          <a:xfrm>
            <a:off x="6793836" y="2361002"/>
            <a:ext cx="465201" cy="499544"/>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194917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10" grpId="0" animBg="1"/>
      <p:bldP spid="11"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803F72-342A-2D5F-A122-E7FD5A71BB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8D7507-862E-7D5D-8409-07459025D97E}"/>
              </a:ext>
            </a:extLst>
          </p:cNvPr>
          <p:cNvSpPr txBox="1"/>
          <p:nvPr/>
        </p:nvSpPr>
        <p:spPr>
          <a:xfrm>
            <a:off x="592723" y="1756051"/>
            <a:ext cx="9215120" cy="493084"/>
          </a:xfrm>
          <a:prstGeom prst="rect">
            <a:avLst/>
          </a:prstGeom>
          <a:noFill/>
        </p:spPr>
        <p:txBody>
          <a:bodyPr wrap="square" rtlCol="0">
            <a:spAutoFit/>
          </a:bodyPr>
          <a:lstStyle/>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rPr>
              <a:t>a. </a:t>
            </a:r>
            <a:r>
              <a:rPr lang="en-US" sz="2000" b="1" dirty="0" err="1">
                <a:solidFill>
                  <a:prstClr val="black"/>
                </a:solidFill>
                <a:latin typeface="UTM Avo" panose="02040603050506020204" pitchFamily="18"/>
                <a:cs typeface="Times New Roman" panose="02020603050405020304" pitchFamily="18" charset="0"/>
              </a:rPr>
              <a:t>Trước</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khi</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nghe</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ti</a:t>
            </a:r>
            <a:r>
              <a:rPr lang="en-US" sz="2000" b="1" dirty="0">
                <a:solidFill>
                  <a:prstClr val="black"/>
                </a:solidFill>
                <a:latin typeface="UTM Avo" panose="02040603050506020204" pitchFamily="18"/>
                <a:cs typeface="Times New Roman" panose="02020603050405020304" pitchFamily="18" charset="0"/>
              </a:rPr>
              <a:t>n </a:t>
            </a:r>
            <a:r>
              <a:rPr lang="en-US" sz="2000" b="1" dirty="0" err="1">
                <a:solidFill>
                  <a:prstClr val="black"/>
                </a:solidFill>
                <a:latin typeface="UTM Avo" panose="02040603050506020204" pitchFamily="18"/>
                <a:cs typeface="Times New Roman" panose="02020603050405020304" pitchFamily="18" charset="0"/>
              </a:rPr>
              <a:t>dữ</a:t>
            </a:r>
            <a:endParaRPr lang="en-US" sz="2000"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A53F949F-1A5C-BAC7-594C-897A9C5A6DE5}"/>
              </a:ext>
            </a:extLst>
          </p:cNvPr>
          <p:cNvSpPr txBox="1"/>
          <p:nvPr/>
        </p:nvSpPr>
        <p:spPr>
          <a:xfrm>
            <a:off x="592723" y="2197188"/>
            <a:ext cx="9215120" cy="1873590"/>
          </a:xfrm>
          <a:prstGeom prst="rect">
            <a:avLst/>
          </a:prstGeom>
          <a:noFill/>
        </p:spPr>
        <p:txBody>
          <a:bodyPr wrap="square" rtlCol="0">
            <a:spAutoFit/>
          </a:bodyPr>
          <a:lstStyle/>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rPr>
              <a:t>- Chi </a:t>
            </a:r>
            <a:r>
              <a:rPr lang="en-US" sz="2000" b="1" dirty="0" err="1">
                <a:solidFill>
                  <a:prstClr val="black"/>
                </a:solidFill>
                <a:latin typeface="UTM Avo" panose="02040603050506020204" pitchFamily="18"/>
                <a:cs typeface="Times New Roman" panose="02020603050405020304" pitchFamily="18" charset="0"/>
              </a:rPr>
              <a:t>tiết</a:t>
            </a:r>
            <a:r>
              <a:rPr lang="en-US" sz="2000" b="1"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Nhớ</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muốn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về</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muốn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tham</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gia</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kháng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chiến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Nhớ</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những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ngày</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làm</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việc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cùng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anh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em</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Vui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mừng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quân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ta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thắng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hả</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hê</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địch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thất</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bại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p:txBody>
      </p:sp>
      <p:grpSp>
        <p:nvGrpSpPr>
          <p:cNvPr id="4" name="Group 6">
            <a:extLst>
              <a:ext uri="{FF2B5EF4-FFF2-40B4-BE49-F238E27FC236}">
                <a16:creationId xmlns:a16="http://schemas.microsoft.com/office/drawing/2014/main" id="{D3C34C96-F6CC-F032-5B5E-D2EA4AA243CD}"/>
              </a:ext>
            </a:extLst>
          </p:cNvPr>
          <p:cNvGrpSpPr/>
          <p:nvPr/>
        </p:nvGrpSpPr>
        <p:grpSpPr>
          <a:xfrm>
            <a:off x="592723" y="4147700"/>
            <a:ext cx="2110719" cy="2353821"/>
            <a:chOff x="0" y="0"/>
            <a:chExt cx="5694172" cy="6350000"/>
          </a:xfrm>
        </p:grpSpPr>
        <p:sp>
          <p:nvSpPr>
            <p:cNvPr id="5" name="Freeform 7">
              <a:extLst>
                <a:ext uri="{FF2B5EF4-FFF2-40B4-BE49-F238E27FC236}">
                  <a16:creationId xmlns:a16="http://schemas.microsoft.com/office/drawing/2014/main" id="{8981D048-D394-7B0B-6E8A-B7E89FF5C761}"/>
                </a:ext>
              </a:extLst>
            </p:cNvPr>
            <p:cNvSpPr/>
            <p:nvPr/>
          </p:nvSpPr>
          <p:spPr>
            <a:xfrm>
              <a:off x="-325374" y="-156464"/>
              <a:ext cx="6176010" cy="7732141"/>
            </a:xfrm>
            <a:custGeom>
              <a:avLst/>
              <a:gdLst/>
              <a:ahLst/>
              <a:cxnLst/>
              <a:rect l="l" t="t" r="r" b="b"/>
              <a:pathLst>
                <a:path w="6176010" h="7732141">
                  <a:moveTo>
                    <a:pt x="2751836" y="534162"/>
                  </a:moveTo>
                  <a:cubicBezTo>
                    <a:pt x="2744978" y="526288"/>
                    <a:pt x="2765044" y="531876"/>
                    <a:pt x="2751836" y="534162"/>
                  </a:cubicBezTo>
                  <a:close/>
                  <a:moveTo>
                    <a:pt x="3623056" y="858266"/>
                  </a:moveTo>
                  <a:cubicBezTo>
                    <a:pt x="3616706" y="864743"/>
                    <a:pt x="3625723" y="857504"/>
                    <a:pt x="3623056" y="858266"/>
                  </a:cubicBezTo>
                  <a:close/>
                  <a:moveTo>
                    <a:pt x="6009894" y="6462268"/>
                  </a:moveTo>
                  <a:cubicBezTo>
                    <a:pt x="4415282" y="6546215"/>
                    <a:pt x="2577846" y="6484239"/>
                    <a:pt x="928370" y="6489827"/>
                  </a:cubicBezTo>
                  <a:cubicBezTo>
                    <a:pt x="0" y="6374511"/>
                    <a:pt x="551307" y="7732141"/>
                    <a:pt x="325374" y="206756"/>
                  </a:cubicBezTo>
                  <a:cubicBezTo>
                    <a:pt x="591439" y="101346"/>
                    <a:pt x="749935" y="273685"/>
                    <a:pt x="951738" y="255016"/>
                  </a:cubicBezTo>
                  <a:cubicBezTo>
                    <a:pt x="945007" y="392684"/>
                    <a:pt x="1095502" y="0"/>
                    <a:pt x="1517142" y="357124"/>
                  </a:cubicBezTo>
                  <a:cubicBezTo>
                    <a:pt x="1643380" y="366776"/>
                    <a:pt x="1761236" y="463042"/>
                    <a:pt x="1880616" y="516255"/>
                  </a:cubicBezTo>
                  <a:cubicBezTo>
                    <a:pt x="1880743" y="513080"/>
                    <a:pt x="1880489" y="509524"/>
                    <a:pt x="1881759" y="516890"/>
                  </a:cubicBezTo>
                  <a:cubicBezTo>
                    <a:pt x="1900047" y="524891"/>
                    <a:pt x="1918335" y="532130"/>
                    <a:pt x="1936750" y="537718"/>
                  </a:cubicBezTo>
                  <a:cubicBezTo>
                    <a:pt x="1947418" y="535051"/>
                    <a:pt x="1954149" y="512699"/>
                    <a:pt x="1968246" y="527812"/>
                  </a:cubicBezTo>
                  <a:cubicBezTo>
                    <a:pt x="2053971" y="513969"/>
                    <a:pt x="2218182" y="523113"/>
                    <a:pt x="2387346" y="529082"/>
                  </a:cubicBezTo>
                  <a:cubicBezTo>
                    <a:pt x="2376170" y="524764"/>
                    <a:pt x="2412619" y="512191"/>
                    <a:pt x="2471547" y="505714"/>
                  </a:cubicBezTo>
                  <a:cubicBezTo>
                    <a:pt x="2471420" y="505587"/>
                    <a:pt x="2471420" y="505460"/>
                    <a:pt x="2471293" y="505333"/>
                  </a:cubicBezTo>
                  <a:cubicBezTo>
                    <a:pt x="2471547" y="505333"/>
                    <a:pt x="2471674" y="505460"/>
                    <a:pt x="2471928" y="505460"/>
                  </a:cubicBezTo>
                  <a:cubicBezTo>
                    <a:pt x="2471801" y="505714"/>
                    <a:pt x="2471674" y="505714"/>
                    <a:pt x="2471674" y="505714"/>
                  </a:cubicBezTo>
                  <a:cubicBezTo>
                    <a:pt x="2581275" y="493776"/>
                    <a:pt x="2768981" y="503174"/>
                    <a:pt x="2876296" y="627634"/>
                  </a:cubicBezTo>
                  <a:cubicBezTo>
                    <a:pt x="2861310" y="631952"/>
                    <a:pt x="3014472" y="666115"/>
                    <a:pt x="3051810" y="656336"/>
                  </a:cubicBezTo>
                  <a:cubicBezTo>
                    <a:pt x="3076575" y="698627"/>
                    <a:pt x="3186938" y="705993"/>
                    <a:pt x="3257296" y="659130"/>
                  </a:cubicBezTo>
                  <a:cubicBezTo>
                    <a:pt x="3273425" y="703326"/>
                    <a:pt x="3298190" y="665988"/>
                    <a:pt x="3339338" y="725170"/>
                  </a:cubicBezTo>
                  <a:cubicBezTo>
                    <a:pt x="3445256" y="677037"/>
                    <a:pt x="3515614" y="801370"/>
                    <a:pt x="3613277" y="861314"/>
                  </a:cubicBezTo>
                  <a:lnTo>
                    <a:pt x="3613658" y="863727"/>
                  </a:lnTo>
                  <a:cubicBezTo>
                    <a:pt x="3613531" y="862965"/>
                    <a:pt x="3613531" y="862203"/>
                    <a:pt x="3613404" y="861314"/>
                  </a:cubicBezTo>
                  <a:cubicBezTo>
                    <a:pt x="3613404" y="861314"/>
                    <a:pt x="3613404" y="861314"/>
                    <a:pt x="3613277" y="861314"/>
                  </a:cubicBezTo>
                  <a:lnTo>
                    <a:pt x="3612896" y="858266"/>
                  </a:lnTo>
                  <a:cubicBezTo>
                    <a:pt x="3613150" y="859409"/>
                    <a:pt x="3613277" y="860425"/>
                    <a:pt x="3613404" y="861314"/>
                  </a:cubicBezTo>
                  <a:cubicBezTo>
                    <a:pt x="3660775" y="890397"/>
                    <a:pt x="3714623" y="904367"/>
                    <a:pt x="3782060" y="876046"/>
                  </a:cubicBezTo>
                  <a:cubicBezTo>
                    <a:pt x="3780409" y="919480"/>
                    <a:pt x="3806952" y="885317"/>
                    <a:pt x="3843020" y="934974"/>
                  </a:cubicBezTo>
                  <a:cubicBezTo>
                    <a:pt x="3826510" y="910082"/>
                    <a:pt x="3894328" y="994410"/>
                    <a:pt x="3917188" y="1051306"/>
                  </a:cubicBezTo>
                  <a:cubicBezTo>
                    <a:pt x="3913505" y="1008888"/>
                    <a:pt x="4002278" y="1073785"/>
                    <a:pt x="4044696" y="1144524"/>
                  </a:cubicBezTo>
                  <a:cubicBezTo>
                    <a:pt x="4048379" y="1054100"/>
                    <a:pt x="4135501" y="1118489"/>
                    <a:pt x="4226814" y="1163574"/>
                  </a:cubicBezTo>
                  <a:cubicBezTo>
                    <a:pt x="4228592" y="1164463"/>
                    <a:pt x="4230370" y="1165352"/>
                    <a:pt x="4232148" y="1166241"/>
                  </a:cubicBezTo>
                  <a:cubicBezTo>
                    <a:pt x="4276979" y="1187958"/>
                    <a:pt x="4322445" y="1204087"/>
                    <a:pt x="4359148" y="1194308"/>
                  </a:cubicBezTo>
                  <a:cubicBezTo>
                    <a:pt x="4379722" y="1191895"/>
                    <a:pt x="4512818" y="1271778"/>
                    <a:pt x="4578858" y="1227836"/>
                  </a:cubicBezTo>
                  <a:cubicBezTo>
                    <a:pt x="4646295" y="1300988"/>
                    <a:pt x="4631944" y="1272032"/>
                    <a:pt x="4724146" y="1260094"/>
                  </a:cubicBezTo>
                  <a:cubicBezTo>
                    <a:pt x="4723765" y="1243965"/>
                    <a:pt x="4732020" y="1253617"/>
                    <a:pt x="4740656" y="1272286"/>
                  </a:cubicBezTo>
                  <a:cubicBezTo>
                    <a:pt x="4798441" y="1312164"/>
                    <a:pt x="4826508" y="1285113"/>
                    <a:pt x="4890262" y="1268730"/>
                  </a:cubicBezTo>
                  <a:cubicBezTo>
                    <a:pt x="4922774" y="1248918"/>
                    <a:pt x="4989576" y="1270508"/>
                    <a:pt x="5000244" y="1302004"/>
                  </a:cubicBezTo>
                  <a:cubicBezTo>
                    <a:pt x="5046726" y="1303147"/>
                    <a:pt x="5038979" y="1272921"/>
                    <a:pt x="5084826" y="1323086"/>
                  </a:cubicBezTo>
                  <a:cubicBezTo>
                    <a:pt x="5093716" y="1312418"/>
                    <a:pt x="5119116" y="1316736"/>
                    <a:pt x="5146802" y="1326642"/>
                  </a:cubicBezTo>
                  <a:cubicBezTo>
                    <a:pt x="5147310" y="1326769"/>
                    <a:pt x="5147691" y="1326896"/>
                    <a:pt x="5148199" y="1327150"/>
                  </a:cubicBezTo>
                  <a:cubicBezTo>
                    <a:pt x="5164836" y="1333246"/>
                    <a:pt x="5182235" y="1341247"/>
                    <a:pt x="5197475" y="1349375"/>
                  </a:cubicBezTo>
                  <a:cubicBezTo>
                    <a:pt x="5198364" y="1348740"/>
                    <a:pt x="5199761" y="1349248"/>
                    <a:pt x="5201920" y="1351788"/>
                  </a:cubicBezTo>
                  <a:cubicBezTo>
                    <a:pt x="5200523" y="1351026"/>
                    <a:pt x="5198999" y="1350137"/>
                    <a:pt x="5197475" y="1349375"/>
                  </a:cubicBezTo>
                  <a:cubicBezTo>
                    <a:pt x="5192649" y="1353439"/>
                    <a:pt x="5214874" y="1405382"/>
                    <a:pt x="5307838" y="1407668"/>
                  </a:cubicBezTo>
                  <a:cubicBezTo>
                    <a:pt x="5338064" y="1425956"/>
                    <a:pt x="5464810" y="1502283"/>
                    <a:pt x="5506974" y="1594612"/>
                  </a:cubicBezTo>
                  <a:cubicBezTo>
                    <a:pt x="5541010" y="1581658"/>
                    <a:pt x="5529707" y="1620393"/>
                    <a:pt x="5571236" y="1608836"/>
                  </a:cubicBezTo>
                  <a:cubicBezTo>
                    <a:pt x="5554599" y="1641729"/>
                    <a:pt x="5599811" y="1597660"/>
                    <a:pt x="5587492" y="1652524"/>
                  </a:cubicBezTo>
                  <a:cubicBezTo>
                    <a:pt x="5590413" y="1654429"/>
                    <a:pt x="5593207" y="1656207"/>
                    <a:pt x="5596001" y="1657985"/>
                  </a:cubicBezTo>
                  <a:lnTo>
                    <a:pt x="5596255" y="1658112"/>
                  </a:lnTo>
                  <a:cubicBezTo>
                    <a:pt x="6176010" y="2027555"/>
                    <a:pt x="5979922" y="1133221"/>
                    <a:pt x="6009894" y="6462268"/>
                  </a:cubicBezTo>
                  <a:close/>
                  <a:moveTo>
                    <a:pt x="3613658" y="868807"/>
                  </a:moveTo>
                  <a:cubicBezTo>
                    <a:pt x="3613531" y="869188"/>
                    <a:pt x="3613150" y="869950"/>
                    <a:pt x="3612769" y="871347"/>
                  </a:cubicBezTo>
                  <a:cubicBezTo>
                    <a:pt x="3613150" y="870712"/>
                    <a:pt x="3613531" y="869950"/>
                    <a:pt x="3613658" y="868807"/>
                  </a:cubicBezTo>
                  <a:close/>
                  <a:moveTo>
                    <a:pt x="3684270" y="889762"/>
                  </a:moveTo>
                  <a:cubicBezTo>
                    <a:pt x="3683254" y="889000"/>
                    <a:pt x="3685159" y="890778"/>
                    <a:pt x="3685794" y="891794"/>
                  </a:cubicBezTo>
                  <a:cubicBezTo>
                    <a:pt x="3688588" y="891921"/>
                    <a:pt x="3692017" y="891921"/>
                    <a:pt x="3684270" y="889762"/>
                  </a:cubicBezTo>
                  <a:close/>
                  <a:moveTo>
                    <a:pt x="2471166" y="504698"/>
                  </a:moveTo>
                  <a:cubicBezTo>
                    <a:pt x="2463419" y="503555"/>
                    <a:pt x="2468880" y="504825"/>
                    <a:pt x="2471293" y="505333"/>
                  </a:cubicBezTo>
                  <a:cubicBezTo>
                    <a:pt x="2471166" y="504825"/>
                    <a:pt x="2471166" y="504317"/>
                    <a:pt x="2471166" y="504698"/>
                  </a:cubicBezTo>
                  <a:close/>
                </a:path>
              </a:pathLst>
            </a:custGeom>
            <a:blipFill>
              <a:blip r:embed="rId3"/>
              <a:stretch>
                <a:fillRect l="-56297" r="-56297"/>
              </a:stretch>
            </a:blipFill>
          </p:spPr>
          <p:txBody>
            <a:bodyPr/>
            <a:lstStyle/>
            <a:p>
              <a:pPr>
                <a:lnSpc>
                  <a:spcPct val="150000"/>
                </a:lnSpc>
              </a:pPr>
              <a:endParaRPr lang="en-US" sz="2000">
                <a:latin typeface="UTM Avo" panose="02040603050506020204" pitchFamily="18"/>
              </a:endParaRPr>
            </a:p>
          </p:txBody>
        </p:sp>
      </p:grpSp>
      <p:sp>
        <p:nvSpPr>
          <p:cNvPr id="6" name="TextBox 5">
            <a:extLst>
              <a:ext uri="{FF2B5EF4-FFF2-40B4-BE49-F238E27FC236}">
                <a16:creationId xmlns:a16="http://schemas.microsoft.com/office/drawing/2014/main" id="{B1EDF67C-738C-D236-B66E-4ACD9F57A559}"/>
              </a:ext>
            </a:extLst>
          </p:cNvPr>
          <p:cNvSpPr txBox="1"/>
          <p:nvPr/>
        </p:nvSpPr>
        <p:spPr>
          <a:xfrm>
            <a:off x="2857615" y="4234350"/>
            <a:ext cx="8935317" cy="2335319"/>
          </a:xfrm>
          <a:prstGeom prst="rect">
            <a:avLst/>
          </a:prstGeom>
          <a:noFill/>
        </p:spPr>
        <p:txBody>
          <a:bodyPr wrap="square" rtlCol="0">
            <a:spAutoFit/>
          </a:bodyPr>
          <a:lstStyle/>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đau</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đáu</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hướng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về</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ngóng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tức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về</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xúc</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động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bị</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khủng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bố</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Bất</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ngờ</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lo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lắng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tưởng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hoàn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toàn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về</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tinh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thần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cách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mạng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Thủ</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pháp</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đòn</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b="1" dirty="0" err="1">
                <a:solidFill>
                  <a:prstClr val="black"/>
                </a:solidFill>
                <a:latin typeface="UTM Avo" panose="02040603050506020204" pitchFamily="18"/>
                <a:cs typeface="Times New Roman" panose="02020603050405020304" pitchFamily="18" charset="0"/>
                <a:sym typeface="Wingdings" panose="05000000000000000000" pitchFamily="2" charset="2"/>
              </a:rPr>
              <a:t>bẩy</a:t>
            </a:r>
            <a:r>
              <a:rPr lang="en-US" sz="2000" b="1" dirty="0">
                <a:solidFill>
                  <a:prstClr val="black"/>
                </a:solidFill>
                <a:latin typeface="UTM Avo" panose="02040603050506020204" pitchFamily="18"/>
                <a:cs typeface="Times New Roman" panose="02020603050405020304" pitchFamily="18" charset="0"/>
                <a:sym typeface="Wingdings" panose="05000000000000000000" pitchFamily="2" charset="2"/>
              </a:rPr>
              <a:t>”:</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nhấn</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mạnh</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vào</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thay</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đổi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khi</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dữ</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phía</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000" dirty="0" err="1">
                <a:solidFill>
                  <a:prstClr val="black"/>
                </a:solidFill>
                <a:latin typeface="UTM Avo" panose="02040603050506020204" pitchFamily="18"/>
                <a:cs typeface="Times New Roman" panose="02020603050405020304" pitchFamily="18" charset="0"/>
                <a:sym typeface="Wingdings" panose="05000000000000000000" pitchFamily="2" charset="2"/>
              </a:rPr>
              <a:t>sau</a:t>
            </a:r>
            <a:r>
              <a:rPr lang="en-US" sz="20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374957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356D07-3C01-D3C7-41FA-45FCA784DA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C03E71-F8F9-B165-A7C2-49CB07DA514C}"/>
              </a:ext>
            </a:extLst>
          </p:cNvPr>
          <p:cNvSpPr txBox="1"/>
          <p:nvPr/>
        </p:nvSpPr>
        <p:spPr>
          <a:xfrm>
            <a:off x="597256" y="1861689"/>
            <a:ext cx="9215120" cy="369332"/>
          </a:xfrm>
          <a:prstGeom prst="rect">
            <a:avLst/>
          </a:prstGeom>
          <a:noFill/>
        </p:spPr>
        <p:txBody>
          <a:bodyPr wrap="square" rtlCol="0">
            <a:spAutoFit/>
          </a:bodyPr>
          <a:lstStyle/>
          <a:p>
            <a:pPr algn="just" defTabSz="914111">
              <a:defRPr/>
            </a:pPr>
            <a:r>
              <a:rPr lang="en-US" b="1" dirty="0">
                <a:solidFill>
                  <a:prstClr val="black"/>
                </a:solidFill>
                <a:latin typeface="UTM Avo" panose="02040603050506020204" pitchFamily="18"/>
                <a:cs typeface="Times New Roman" panose="02020603050405020304" pitchFamily="18" charset="0"/>
              </a:rPr>
              <a:t>b. </a:t>
            </a:r>
            <a:r>
              <a:rPr lang="en-US" b="1" dirty="0" err="1">
                <a:solidFill>
                  <a:prstClr val="black"/>
                </a:solidFill>
                <a:latin typeface="UTM Avo" panose="02040603050506020204" pitchFamily="18"/>
                <a:cs typeface="Times New Roman" panose="02020603050405020304" pitchFamily="18" charset="0"/>
              </a:rPr>
              <a:t>Khi</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mới</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nghe</a:t>
            </a:r>
            <a:r>
              <a:rPr lang="en-US" b="1" dirty="0">
                <a:solidFill>
                  <a:prstClr val="black"/>
                </a:solidFill>
                <a:latin typeface="UTM Avo" panose="02040603050506020204" pitchFamily="18"/>
                <a:cs typeface="Times New Roman" panose="02020603050405020304" pitchFamily="18" charset="0"/>
              </a:rPr>
              <a:t> tin </a:t>
            </a:r>
            <a:r>
              <a:rPr lang="en-US" b="1" dirty="0" err="1">
                <a:solidFill>
                  <a:prstClr val="black"/>
                </a:solidFill>
                <a:latin typeface="UTM Avo" panose="02040603050506020204" pitchFamily="18"/>
                <a:cs typeface="Times New Roman" panose="02020603050405020304" pitchFamily="18" charset="0"/>
              </a:rPr>
              <a:t>làng</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theo</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giặc</a:t>
            </a:r>
            <a:endParaRPr lang="en-US"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B8AF9928-5E9D-17FA-2107-4E819C924CFF}"/>
              </a:ext>
            </a:extLst>
          </p:cNvPr>
          <p:cNvSpPr txBox="1"/>
          <p:nvPr/>
        </p:nvSpPr>
        <p:spPr>
          <a:xfrm>
            <a:off x="597256" y="2797936"/>
            <a:ext cx="4048049" cy="3776996"/>
          </a:xfrm>
          <a:prstGeom prst="rect">
            <a:avLst/>
          </a:prstGeom>
          <a:noFill/>
        </p:spPr>
        <p:txBody>
          <a:bodyPr wrap="square" rtlCol="0">
            <a:spAutoFit/>
          </a:bodyPr>
          <a:lstStyle/>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rPr>
              <a:t>- Chi </a:t>
            </a:r>
            <a:r>
              <a:rPr lang="en-US" b="1" dirty="0" err="1">
                <a:solidFill>
                  <a:prstClr val="black"/>
                </a:solidFill>
                <a:latin typeface="UTM Avo" panose="02040603050506020204" pitchFamily="18"/>
                <a:cs typeface="Times New Roman" panose="02020603050405020304" pitchFamily="18" charset="0"/>
              </a:rPr>
              <a:t>tiết</a:t>
            </a:r>
            <a:r>
              <a:rPr lang="en-US" b="1"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Giọng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nói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lạc</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hẳn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Hành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động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vờ</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vờ</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lảng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ra</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rồi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bỏ</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Lời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độc</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thoại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“vu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vơ</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để</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đứng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lên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cho</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đỡ</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xấu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hổ</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Nghe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tiếng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chửi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đổng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liên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tưởng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như</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chửi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ông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xấu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hổ</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không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dám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ngẩng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mặt</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lên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endParaRPr lang="en-US" b="1" dirty="0">
              <a:solidFill>
                <a:prstClr val="black"/>
              </a:solidFill>
              <a:latin typeface="UTM Avo" panose="02040603050506020204" pitchFamily="18"/>
              <a:cs typeface="Times New Roman" panose="02020603050405020304" pitchFamily="18" charset="0"/>
              <a:sym typeface="Wingdings" panose="05000000000000000000" pitchFamily="2" charset="2"/>
            </a:endParaRPr>
          </a:p>
        </p:txBody>
      </p:sp>
      <p:sp>
        <p:nvSpPr>
          <p:cNvPr id="4" name="TextBox 3">
            <a:extLst>
              <a:ext uri="{FF2B5EF4-FFF2-40B4-BE49-F238E27FC236}">
                <a16:creationId xmlns:a16="http://schemas.microsoft.com/office/drawing/2014/main" id="{0D4383C5-C627-439E-2188-334D75EF7A44}"/>
              </a:ext>
            </a:extLst>
          </p:cNvPr>
          <p:cNvSpPr txBox="1"/>
          <p:nvPr/>
        </p:nvSpPr>
        <p:spPr>
          <a:xfrm>
            <a:off x="671781" y="2364427"/>
            <a:ext cx="10848437" cy="369332"/>
          </a:xfrm>
          <a:prstGeom prst="rect">
            <a:avLst/>
          </a:prstGeom>
          <a:solidFill>
            <a:srgbClr val="C6E3D7"/>
          </a:solidFill>
        </p:spPr>
        <p:txBody>
          <a:bodyPr wrap="square" rtlCol="0">
            <a:spAutoFit/>
          </a:bodyPr>
          <a:lstStyle/>
          <a:p>
            <a:pPr algn="just" defTabSz="914111">
              <a:defRPr/>
            </a:pP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Có</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giết</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được</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thằng</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nào</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đâu</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Cả</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làng</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chúng</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nó</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Việt</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gian</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theo</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Tây</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còn</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giết</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gì</a:t>
            </a:r>
            <a:r>
              <a:rPr lang="en-US" i="1" dirty="0">
                <a:solidFill>
                  <a:prstClr val="black"/>
                </a:solidFill>
                <a:latin typeface="UTM Avo" panose="02040603050506020204" pitchFamily="18"/>
                <a:cs typeface="Times New Roman" panose="02020603050405020304" pitchFamily="18" charset="0"/>
              </a:rPr>
              <a:t> </a:t>
            </a:r>
            <a:r>
              <a:rPr lang="en-US" i="1" dirty="0" err="1">
                <a:solidFill>
                  <a:prstClr val="black"/>
                </a:solidFill>
                <a:latin typeface="UTM Avo" panose="02040603050506020204" pitchFamily="18"/>
                <a:cs typeface="Times New Roman" panose="02020603050405020304" pitchFamily="18" charset="0"/>
              </a:rPr>
              <a:t>nữa</a:t>
            </a:r>
            <a:r>
              <a:rPr lang="en-US" i="1" dirty="0">
                <a:solidFill>
                  <a:prstClr val="black"/>
                </a:solidFill>
                <a:latin typeface="UTM Avo" panose="02040603050506020204" pitchFamily="18"/>
                <a:cs typeface="Times New Roman" panose="02020603050405020304" pitchFamily="18" charset="0"/>
              </a:rPr>
              <a:t>!”</a:t>
            </a:r>
            <a:endParaRPr lang="en-US" b="1" dirty="0">
              <a:solidFill>
                <a:prstClr val="black"/>
              </a:solidFill>
              <a:latin typeface="UTM Avo" panose="02040603050506020204" pitchFamily="18"/>
              <a:cs typeface="Times New Roman" panose="02020603050405020304" pitchFamily="18" charset="0"/>
              <a:sym typeface="Wingdings" panose="05000000000000000000" pitchFamily="2" charset="2"/>
            </a:endParaRPr>
          </a:p>
        </p:txBody>
      </p:sp>
      <p:sp>
        <p:nvSpPr>
          <p:cNvPr id="5" name="Freeform 2">
            <a:extLst>
              <a:ext uri="{FF2B5EF4-FFF2-40B4-BE49-F238E27FC236}">
                <a16:creationId xmlns:a16="http://schemas.microsoft.com/office/drawing/2014/main" id="{326A8B5E-69D4-FDB7-7E48-D77364BE03E3}"/>
              </a:ext>
            </a:extLst>
          </p:cNvPr>
          <p:cNvSpPr/>
          <p:nvPr/>
        </p:nvSpPr>
        <p:spPr>
          <a:xfrm>
            <a:off x="4901446" y="3839147"/>
            <a:ext cx="2389105" cy="1749166"/>
          </a:xfrm>
          <a:custGeom>
            <a:avLst/>
            <a:gdLst/>
            <a:ahLst/>
            <a:cxnLst/>
            <a:rect l="l" t="t" r="r" b="b"/>
            <a:pathLst>
              <a:path w="6164494" h="4114800">
                <a:moveTo>
                  <a:pt x="0" y="0"/>
                </a:moveTo>
                <a:lnTo>
                  <a:pt x="6164495" y="0"/>
                </a:lnTo>
                <a:lnTo>
                  <a:pt x="61644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latin typeface="UTM Avo" panose="02040603050506020204" pitchFamily="18"/>
            </a:endParaRPr>
          </a:p>
        </p:txBody>
      </p:sp>
      <p:sp>
        <p:nvSpPr>
          <p:cNvPr id="6" name="TextBox 5">
            <a:extLst>
              <a:ext uri="{FF2B5EF4-FFF2-40B4-BE49-F238E27FC236}">
                <a16:creationId xmlns:a16="http://schemas.microsoft.com/office/drawing/2014/main" id="{D3567406-1E60-D9C1-086F-E9DD8B2B7DF7}"/>
              </a:ext>
            </a:extLst>
          </p:cNvPr>
          <p:cNvSpPr txBox="1"/>
          <p:nvPr/>
        </p:nvSpPr>
        <p:spPr>
          <a:xfrm>
            <a:off x="7546692" y="3688242"/>
            <a:ext cx="3973526" cy="1286186"/>
          </a:xfrm>
          <a:prstGeom prst="rect">
            <a:avLst/>
          </a:prstGeom>
          <a:noFill/>
        </p:spPr>
        <p:txBody>
          <a:bodyPr wrap="square" rtlCol="0">
            <a:spAutoFit/>
          </a:bodyPr>
          <a:lstStyle/>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bất</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ngờ</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sững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sờ</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đau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đớn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không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tin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xấu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hổ</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lo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lắng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endParaRPr lang="en-US" b="1" dirty="0">
              <a:solidFill>
                <a:prstClr val="black"/>
              </a:solidFill>
              <a:latin typeface="UTM Avo" panose="02040603050506020204" pitchFamily="18"/>
              <a:cs typeface="Times New Roman" panose="02020603050405020304" pitchFamily="18" charset="0"/>
              <a:sym typeface="Wingdings" panose="05000000000000000000" pitchFamily="2" charset="2"/>
            </a:endParaRPr>
          </a:p>
        </p:txBody>
      </p:sp>
      <p:sp>
        <p:nvSpPr>
          <p:cNvPr id="7" name="TextBox 6">
            <a:extLst>
              <a:ext uri="{FF2B5EF4-FFF2-40B4-BE49-F238E27FC236}">
                <a16:creationId xmlns:a16="http://schemas.microsoft.com/office/drawing/2014/main" id="{130EFFCC-4B6F-ADFB-7261-2549CC74A983}"/>
              </a:ext>
            </a:extLst>
          </p:cNvPr>
          <p:cNvSpPr txBox="1"/>
          <p:nvPr/>
        </p:nvSpPr>
        <p:spPr>
          <a:xfrm>
            <a:off x="4823194" y="5732887"/>
            <a:ext cx="2545607" cy="869341"/>
          </a:xfrm>
          <a:prstGeom prst="rect">
            <a:avLst/>
          </a:prstGeom>
          <a:noFill/>
        </p:spPr>
        <p:txBody>
          <a:bodyPr wrap="square" rtlCol="0">
            <a:spAutoFit/>
          </a:bodyPr>
          <a:lstStyle/>
          <a:p>
            <a:pPr algn="ctr" defTabSz="914111">
              <a:lnSpc>
                <a:spcPct val="150000"/>
              </a:lnSpc>
              <a:defRPr/>
            </a:pP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Sự</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am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hiểu</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b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b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nội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nhân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vật</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a:t>
            </a:r>
          </a:p>
        </p:txBody>
      </p:sp>
      <p:sp>
        <p:nvSpPr>
          <p:cNvPr id="8" name="TextBox 7">
            <a:extLst>
              <a:ext uri="{FF2B5EF4-FFF2-40B4-BE49-F238E27FC236}">
                <a16:creationId xmlns:a16="http://schemas.microsoft.com/office/drawing/2014/main" id="{05AF4DEB-9726-785A-CE6F-5A20747FDA0B}"/>
              </a:ext>
            </a:extLst>
          </p:cNvPr>
          <p:cNvSpPr txBox="1"/>
          <p:nvPr/>
        </p:nvSpPr>
        <p:spPr>
          <a:xfrm>
            <a:off x="7546692" y="4974428"/>
            <a:ext cx="3805471" cy="869341"/>
          </a:xfrm>
          <a:prstGeom prst="rect">
            <a:avLst/>
          </a:prstGeom>
          <a:noFill/>
        </p:spPr>
        <p:txBody>
          <a:bodyPr wrap="square" rtlCol="0">
            <a:spAutoFit/>
          </a:bodyPr>
          <a:lstStyle/>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phù</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hợp</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không</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đảo</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ngược</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2756086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ADAB38-B4FD-C7FB-A651-51106A7F6A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BF54C91-9421-8A16-8871-1D3BE75A6D53}"/>
              </a:ext>
            </a:extLst>
          </p:cNvPr>
          <p:cNvSpPr txBox="1"/>
          <p:nvPr/>
        </p:nvSpPr>
        <p:spPr>
          <a:xfrm>
            <a:off x="888790" y="1804136"/>
            <a:ext cx="9215120" cy="539315"/>
          </a:xfrm>
          <a:prstGeom prst="rect">
            <a:avLst/>
          </a:prstGeom>
          <a:noFill/>
        </p:spPr>
        <p:txBody>
          <a:bodyPr wrap="square" rtlCol="0">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c. </a:t>
            </a:r>
            <a:r>
              <a:rPr lang="en-US" sz="2200" b="1" dirty="0" err="1">
                <a:solidFill>
                  <a:prstClr val="black"/>
                </a:solidFill>
                <a:latin typeface="UTM Avo" panose="02040603050506020204" pitchFamily="18"/>
                <a:cs typeface="Times New Roman" panose="02020603050405020304" pitchFamily="18" charset="0"/>
              </a:rPr>
              <a:t>Khi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ông</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về</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đến</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nhà</a:t>
            </a:r>
            <a:endParaRPr lang="en-US" sz="2200"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85971CFB-9933-23E7-C356-56F3E266BF1E}"/>
              </a:ext>
            </a:extLst>
          </p:cNvPr>
          <p:cNvSpPr txBox="1"/>
          <p:nvPr/>
        </p:nvSpPr>
        <p:spPr>
          <a:xfrm>
            <a:off x="1265982" y="2343451"/>
            <a:ext cx="10037227" cy="4093813"/>
          </a:xfrm>
          <a:prstGeom prst="rect">
            <a:avLst/>
          </a:prstGeom>
          <a:noFill/>
        </p:spPr>
        <p:txBody>
          <a:bodyPr wrap="square" rtlCol="0">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 Chi </a:t>
            </a:r>
            <a:r>
              <a:rPr lang="en-US" sz="2200" b="1" dirty="0" err="1">
                <a:solidFill>
                  <a:prstClr val="black"/>
                </a:solidFill>
                <a:latin typeface="UTM Avo" panose="02040603050506020204" pitchFamily="18"/>
                <a:cs typeface="Times New Roman" panose="02020603050405020304" pitchFamily="18" charset="0"/>
              </a:rPr>
              <a:t>tiết</a:t>
            </a:r>
            <a:r>
              <a:rPr lang="en-US" sz="2200" b="1" dirty="0">
                <a:solidFill>
                  <a:prstClr val="black"/>
                </a:solidFill>
                <a:latin typeface="UTM Avo" panose="02040603050506020204" pitchFamily="18"/>
                <a:cs typeface="Times New Roman" panose="02020603050405020304" pitchFamily="18" charset="0"/>
              </a:rPr>
              <a:t>:</a:t>
            </a:r>
          </a:p>
          <a:p>
            <a:pPr defTabSz="767959">
              <a:lnSpc>
                <a:spcPct val="150000"/>
              </a:lnSpc>
              <a:defRPr/>
            </a:pP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Nằm</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vật</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ra</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giường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nhìn</a:t>
            </a:r>
            <a:r>
              <a:rPr lang="en-US" sz="2200" dirty="0">
                <a:latin typeface="UTM Avo" panose="02040603050506020204" pitchFamily="18"/>
                <a:cs typeface="Times New Roman" panose="02020603050405020304" pitchFamily="18" charset="0"/>
              </a:rPr>
              <a:t> con </a:t>
            </a:r>
            <a:r>
              <a:rPr lang="en-US" sz="2200" dirty="0" err="1">
                <a:latin typeface="UTM Avo" panose="02040603050506020204" pitchFamily="18"/>
                <a:cs typeface="Times New Roman" panose="02020603050405020304" pitchFamily="18" charset="0"/>
              </a:rPr>
              <a:t>tủi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thân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và</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khóc</a:t>
            </a:r>
            <a:r>
              <a:rPr lang="en-US" sz="2200" dirty="0">
                <a:latin typeface="UTM Avo" panose="02040603050506020204" pitchFamily="18"/>
                <a:cs typeface="Times New Roman" panose="02020603050405020304" pitchFamily="18" charset="0"/>
              </a:rPr>
              <a:t>.</a:t>
            </a:r>
          </a:p>
          <a:p>
            <a:pPr defTabSz="767959">
              <a:lnSpc>
                <a:spcPct val="150000"/>
              </a:lnSpc>
              <a:defRPr/>
            </a:pP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Buồn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và</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thương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cho</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những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đứa</a:t>
            </a:r>
            <a:r>
              <a:rPr lang="en-US" sz="2200" dirty="0">
                <a:latin typeface="UTM Avo" panose="02040603050506020204" pitchFamily="18"/>
                <a:cs typeface="Times New Roman" panose="02020603050405020304" pitchFamily="18" charset="0"/>
              </a:rPr>
              <a:t> con </a:t>
            </a:r>
            <a:r>
              <a:rPr lang="en-US" sz="2200" dirty="0" err="1">
                <a:latin typeface="UTM Avo" panose="02040603050506020204" pitchFamily="18"/>
                <a:cs typeface="Times New Roman" panose="02020603050405020304" pitchFamily="18" charset="0"/>
              </a:rPr>
              <a:t>của</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ông</a:t>
            </a:r>
            <a:r>
              <a:rPr lang="en-US" sz="2200" dirty="0">
                <a:latin typeface="UTM Avo" panose="02040603050506020204" pitchFamily="18"/>
                <a:cs typeface="Times New Roman" panose="02020603050405020304" pitchFamily="18" charset="0"/>
              </a:rPr>
              <a:t>.</a:t>
            </a:r>
          </a:p>
          <a:p>
            <a:pPr defTabSz="767959">
              <a:lnSpc>
                <a:spcPct val="150000"/>
              </a:lnSpc>
              <a:defRPr/>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Không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dám</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ra</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ngoài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nhục</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nhã</a:t>
            </a:r>
            <a:r>
              <a:rPr lang="en-US" sz="2200" dirty="0">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tủi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thân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thương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xót</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con 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không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tin  tin 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cực</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nhục</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lo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lắng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cho</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tương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lai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gắt</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gỏng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với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vợ</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sợ</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hãi</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bủn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nhủn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giận</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dữ</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lo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lắng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quát</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mắng</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prstClr val="black"/>
                </a:solidFill>
                <a:latin typeface="UTM Avo" panose="02040603050506020204" pitchFamily="18"/>
                <a:cs typeface="Times New Roman" panose="02020603050405020304" pitchFamily="18" charset="0"/>
                <a:sym typeface="Wingdings" panose="05000000000000000000" pitchFamily="2" charset="2"/>
              </a:rPr>
              <a:t>vợ</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a:t>
            </a:r>
            <a:r>
              <a:rPr lang="en-US" sz="2200" dirty="0">
                <a:solidFill>
                  <a:prstClr val="black"/>
                </a:solidFill>
                <a:latin typeface="UTM Avo" panose="02040603050506020204" pitchFamily="18"/>
                <a:cs typeface="Times New Roman" panose="02020603050405020304" pitchFamily="18" charset="0"/>
                <a:sym typeface="Wingdings" panose="05000000000000000000" pitchFamily="2" charset="2"/>
              </a:rPr>
              <a:t> NỖI SỢ.</a:t>
            </a:r>
          </a:p>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Ngôn</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ngữ</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độc</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thoại</a:t>
            </a:r>
            <a:r>
              <a:rPr lang="en-US" sz="2200" b="1" dirty="0">
                <a:solidFill>
                  <a:prstClr val="black"/>
                </a:solidFill>
                <a:latin typeface="UTM Avo" panose="02040603050506020204" pitchFamily="18"/>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296679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8652BE9-EAB0-9AEF-5FD9-11E4ECB012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FF4940-A723-2DE3-723D-109C521B258F}"/>
              </a:ext>
            </a:extLst>
          </p:cNvPr>
          <p:cNvSpPr txBox="1"/>
          <p:nvPr/>
        </p:nvSpPr>
        <p:spPr>
          <a:xfrm>
            <a:off x="802721" y="1733581"/>
            <a:ext cx="9215120" cy="453009"/>
          </a:xfrm>
          <a:prstGeom prst="rect">
            <a:avLst/>
          </a:prstGeom>
          <a:noFill/>
        </p:spPr>
        <p:txBody>
          <a:bodyPr wrap="square" rtlCol="0">
            <a:spAutoFit/>
          </a:bodyPr>
          <a:lstStyle/>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rPr>
              <a:t>d. </a:t>
            </a:r>
            <a:r>
              <a:rPr lang="en-US" b="1" dirty="0" err="1">
                <a:solidFill>
                  <a:prstClr val="black"/>
                </a:solidFill>
                <a:latin typeface="UTM Avo" panose="02040603050506020204" pitchFamily="18"/>
                <a:cs typeface="Times New Roman" panose="02020603050405020304" pitchFamily="18" charset="0"/>
              </a:rPr>
              <a:t>Trong</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ba</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bốn</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ngày</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sau</a:t>
            </a:r>
            <a:r>
              <a:rPr lang="en-US" b="1" dirty="0">
                <a:solidFill>
                  <a:prstClr val="black"/>
                </a:solidFill>
                <a:latin typeface="UTM Avo" panose="02040603050506020204" pitchFamily="18"/>
                <a:cs typeface="Times New Roman" panose="02020603050405020304" pitchFamily="18" charset="0"/>
              </a:rPr>
              <a:t> </a:t>
            </a:r>
            <a:r>
              <a:rPr lang="en-US" b="1" dirty="0" err="1">
                <a:solidFill>
                  <a:prstClr val="black"/>
                </a:solidFill>
                <a:latin typeface="UTM Avo" panose="02040603050506020204" pitchFamily="18"/>
                <a:cs typeface="Times New Roman" panose="02020603050405020304" pitchFamily="18" charset="0"/>
              </a:rPr>
              <a:t>đó</a:t>
            </a:r>
            <a:endParaRPr lang="en-US"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E7657506-B1EB-5F77-EB91-A9FD2EA0C161}"/>
              </a:ext>
            </a:extLst>
          </p:cNvPr>
          <p:cNvSpPr txBox="1"/>
          <p:nvPr/>
        </p:nvSpPr>
        <p:spPr>
          <a:xfrm>
            <a:off x="802721" y="2113740"/>
            <a:ext cx="6889927" cy="4608826"/>
          </a:xfrm>
          <a:prstGeom prst="rect">
            <a:avLst/>
          </a:prstGeom>
          <a:noFill/>
        </p:spPr>
        <p:txBody>
          <a:bodyPr wrap="square" rtlCol="0">
            <a:spAutoFit/>
          </a:bodyPr>
          <a:lstStyle/>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rPr>
              <a:t>- Chi </a:t>
            </a:r>
            <a:r>
              <a:rPr lang="en-US" b="1" dirty="0" err="1">
                <a:solidFill>
                  <a:prstClr val="black"/>
                </a:solidFill>
                <a:latin typeface="UTM Avo" panose="02040603050506020204" pitchFamily="18"/>
                <a:cs typeface="Times New Roman" panose="02020603050405020304" pitchFamily="18" charset="0"/>
              </a:rPr>
              <a:t>tiết</a:t>
            </a:r>
            <a:r>
              <a:rPr lang="en-US" b="1" dirty="0">
                <a:solidFill>
                  <a:prstClr val="black"/>
                </a:solidFill>
                <a:latin typeface="UTM Avo" panose="02040603050506020204" pitchFamily="18"/>
                <a:cs typeface="Times New Roman" panose="02020603050405020304" pitchFamily="18" charset="0"/>
              </a:rPr>
              <a:t>:</a:t>
            </a:r>
          </a:p>
          <a:p>
            <a:pPr algn="just" defTabSz="767959">
              <a:lnSpc>
                <a:spcPct val="150000"/>
              </a:lnSpc>
              <a:defRPr/>
            </a:pP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Ông</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không</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dám</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đi</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đâu</a:t>
            </a:r>
            <a:r>
              <a:rPr lang="en-US" dirty="0">
                <a:latin typeface="UTM Avo" panose="02040603050506020204" pitchFamily="18"/>
                <a:cs typeface="Times New Roman" pitchFamily="18" charset="0"/>
              </a:rPr>
              <a:t>.</a:t>
            </a:r>
          </a:p>
          <a:p>
            <a:pPr algn="just" defTabSz="767959">
              <a:lnSpc>
                <a:spcPct val="150000"/>
              </a:lnSpc>
              <a:defRPr/>
            </a:pPr>
            <a:r>
              <a:rPr lang="en-US" dirty="0">
                <a:latin typeface="UTM Avo" panose="02040603050506020204" pitchFamily="18"/>
                <a:cs typeface="Times New Roman" pitchFamily="18" charset="0"/>
              </a:rPr>
              <a:t>+ Nghe </a:t>
            </a:r>
            <a:r>
              <a:rPr lang="en-US" dirty="0" err="1">
                <a:latin typeface="UTM Avo" panose="02040603050506020204" pitchFamily="18"/>
                <a:cs typeface="Times New Roman" pitchFamily="18" charset="0"/>
              </a:rPr>
              <a:t>nhắc</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đến</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Tây</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Việt</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gian</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là</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ông</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chột</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dạ</a:t>
            </a:r>
            <a:r>
              <a:rPr lang="en-US" dirty="0">
                <a:latin typeface="UTM Avo" panose="02040603050506020204" pitchFamily="18"/>
                <a:cs typeface="Times New Roman" pitchFamily="18" charset="0"/>
              </a:rPr>
              <a:t>.</a:t>
            </a:r>
          </a:p>
          <a:p>
            <a:pPr algn="just" defTabSz="767959">
              <a:lnSpc>
                <a:spcPct val="150000"/>
              </a:lnSpc>
              <a:defRPr/>
            </a:pP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Lủi</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thủi</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một</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góc</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nín</a:t>
            </a:r>
            <a:r>
              <a:rPr lang="en-US" dirty="0">
                <a:latin typeface="UTM Avo" panose="02040603050506020204" pitchFamily="18"/>
                <a:cs typeface="Times New Roman" pitchFamily="18" charset="0"/>
              </a:rPr>
              <a:t> </a:t>
            </a:r>
            <a:r>
              <a:rPr lang="en-US" dirty="0" err="1">
                <a:latin typeface="UTM Avo" panose="02040603050506020204" pitchFamily="18"/>
                <a:cs typeface="Times New Roman" pitchFamily="18" charset="0"/>
              </a:rPr>
              <a:t>thít</a:t>
            </a:r>
            <a:r>
              <a:rPr lang="en-US" dirty="0">
                <a:latin typeface="UTM Avo" panose="02040603050506020204" pitchFamily="18"/>
                <a:cs typeface="Times New Roman" pitchFamily="18" charset="0"/>
              </a:rPr>
              <a:t>.</a:t>
            </a:r>
            <a:endParaRPr lang="en-US" dirty="0">
              <a:solidFill>
                <a:prstClr val="black"/>
              </a:solidFill>
              <a:latin typeface="UTM Avo" panose="02040603050506020204" pitchFamily="18"/>
              <a:cs typeface="Times New Roman" panose="02020603050405020304" pitchFamily="18" charset="0"/>
              <a:sym typeface="Wingdings" panose="05000000000000000000" pitchFamily="2" charset="2"/>
            </a:endParaRPr>
          </a:p>
          <a:p>
            <a:pPr algn="just" defTabSz="914111">
              <a:lnSpc>
                <a:spcPct val="150000"/>
              </a:lnSpc>
              <a:defRPr/>
            </a:pP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lo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sợ</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nghe</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ngóng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binh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tình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ám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ảnh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thu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mình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lại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không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dám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đâu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sợ</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hãi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mụ</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chủ</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nhà</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đau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a:solidFill>
                  <a:prstClr val="black"/>
                </a:solidFill>
                <a:latin typeface="UTM Avo" panose="02040603050506020204" pitchFamily="18"/>
                <a:cs typeface="Times New Roman" panose="02020603050405020304" pitchFamily="18" charset="0"/>
                <a:sym typeface="Wingdings" panose="05000000000000000000" pitchFamily="2" charset="2"/>
              </a:rPr>
              <a:t>đớn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nhức</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nhối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nhưng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phải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gượng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cười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suy</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nghĩ</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mâu</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thuẫn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nội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(ở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lại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&gt;&lt;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về</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lời</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thề</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trong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tưởng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niềm</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vào</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cách</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mạng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cụ</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Hồ</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kháng</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dirty="0" err="1">
                <a:solidFill>
                  <a:prstClr val="black"/>
                </a:solidFill>
                <a:latin typeface="UTM Avo" panose="02040603050506020204" pitchFamily="18"/>
                <a:cs typeface="Times New Roman" panose="02020603050405020304" pitchFamily="18" charset="0"/>
                <a:sym typeface="Wingdings" panose="05000000000000000000" pitchFamily="2" charset="2"/>
              </a:rPr>
              <a:t>chiến</a:t>
            </a:r>
            <a:r>
              <a:rPr lang="en-US"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marL="319983" indent="-319983" algn="just" defTabSz="914111">
              <a:lnSpc>
                <a:spcPct val="150000"/>
              </a:lnSpc>
              <a:buFont typeface="Wingdings" panose="05000000000000000000" pitchFamily="2" charset="2"/>
              <a:buChar char="à"/>
              <a:defRPr/>
            </a:pP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Sự</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kết</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hợp</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ngôn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ngữ</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đối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thoại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và</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độc</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thoại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marL="319983" indent="-319983" algn="just" defTabSz="914111">
              <a:lnSpc>
                <a:spcPct val="150000"/>
              </a:lnSpc>
              <a:buFont typeface="Wingdings" panose="05000000000000000000" pitchFamily="2" charset="2"/>
              <a:buChar char="à"/>
              <a:defRPr/>
            </a:pP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Lời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kể</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chuyện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được</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kể</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bằng</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lời</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của</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nhân</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vật</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b="1" dirty="0" err="1">
                <a:solidFill>
                  <a:prstClr val="black"/>
                </a:solidFill>
                <a:latin typeface="UTM Avo" panose="02040603050506020204" pitchFamily="18"/>
                <a:cs typeface="Times New Roman" panose="02020603050405020304" pitchFamily="18" charset="0"/>
                <a:sym typeface="Wingdings" panose="05000000000000000000" pitchFamily="2" charset="2"/>
              </a:rPr>
              <a:t>ông</a:t>
            </a:r>
            <a:r>
              <a:rPr lang="en-US" b="1" dirty="0">
                <a:solidFill>
                  <a:prstClr val="black"/>
                </a:solidFill>
                <a:latin typeface="UTM Avo" panose="02040603050506020204" pitchFamily="18"/>
                <a:cs typeface="Times New Roman" panose="02020603050405020304" pitchFamily="18" charset="0"/>
                <a:sym typeface="Wingdings" panose="05000000000000000000" pitchFamily="2" charset="2"/>
              </a:rPr>
              <a:t> Hai.</a:t>
            </a:r>
          </a:p>
        </p:txBody>
      </p:sp>
      <p:grpSp>
        <p:nvGrpSpPr>
          <p:cNvPr id="4" name="Group 4">
            <a:extLst>
              <a:ext uri="{FF2B5EF4-FFF2-40B4-BE49-F238E27FC236}">
                <a16:creationId xmlns:a16="http://schemas.microsoft.com/office/drawing/2014/main" id="{55B4819E-6590-8908-9FCF-9E303BD88986}"/>
              </a:ext>
            </a:extLst>
          </p:cNvPr>
          <p:cNvGrpSpPr/>
          <p:nvPr/>
        </p:nvGrpSpPr>
        <p:grpSpPr>
          <a:xfrm>
            <a:off x="7994532" y="2172177"/>
            <a:ext cx="3394748" cy="3982819"/>
            <a:chOff x="0" y="0"/>
            <a:chExt cx="5678297" cy="6336030"/>
          </a:xfrm>
        </p:grpSpPr>
        <p:sp>
          <p:nvSpPr>
            <p:cNvPr id="5" name="Freeform 5">
              <a:extLst>
                <a:ext uri="{FF2B5EF4-FFF2-40B4-BE49-F238E27FC236}">
                  <a16:creationId xmlns:a16="http://schemas.microsoft.com/office/drawing/2014/main" id="{22A16A14-E4D0-524B-ED23-81DD2B328D2F}"/>
                </a:ext>
              </a:extLst>
            </p:cNvPr>
            <p:cNvSpPr/>
            <p:nvPr/>
          </p:nvSpPr>
          <p:spPr>
            <a:xfrm>
              <a:off x="-82931" y="-11684"/>
              <a:ext cx="5938393" cy="6358255"/>
            </a:xfrm>
            <a:custGeom>
              <a:avLst/>
              <a:gdLst/>
              <a:ahLst/>
              <a:cxnLst/>
              <a:rect l="l" t="t" r="r" b="b"/>
              <a:pathLst>
                <a:path w="5938393" h="6358255">
                  <a:moveTo>
                    <a:pt x="5522341" y="4721987"/>
                  </a:moveTo>
                  <a:cubicBezTo>
                    <a:pt x="5446141" y="4828286"/>
                    <a:pt x="5429885" y="4863465"/>
                    <a:pt x="5318506" y="4855845"/>
                  </a:cubicBezTo>
                  <a:cubicBezTo>
                    <a:pt x="5319522" y="4874641"/>
                    <a:pt x="5335524" y="4886071"/>
                    <a:pt x="5309108" y="4890389"/>
                  </a:cubicBezTo>
                  <a:cubicBezTo>
                    <a:pt x="5285105" y="4945634"/>
                    <a:pt x="5181981" y="4875149"/>
                    <a:pt x="5195951" y="5024501"/>
                  </a:cubicBezTo>
                  <a:cubicBezTo>
                    <a:pt x="5134229" y="5014214"/>
                    <a:pt x="5063363" y="5116576"/>
                    <a:pt x="4972304" y="5124831"/>
                  </a:cubicBezTo>
                  <a:cubicBezTo>
                    <a:pt x="4896739" y="5108321"/>
                    <a:pt x="5124196" y="5162550"/>
                    <a:pt x="4644009" y="5248656"/>
                  </a:cubicBezTo>
                  <a:cubicBezTo>
                    <a:pt x="4648708" y="5282565"/>
                    <a:pt x="4515485" y="5174869"/>
                    <a:pt x="4552823" y="5222367"/>
                  </a:cubicBezTo>
                  <a:cubicBezTo>
                    <a:pt x="4467098" y="5196967"/>
                    <a:pt x="4500245" y="5326380"/>
                    <a:pt x="4398518" y="5230241"/>
                  </a:cubicBezTo>
                  <a:cubicBezTo>
                    <a:pt x="4304411" y="5295265"/>
                    <a:pt x="4203700" y="5284470"/>
                    <a:pt x="4002024" y="5332857"/>
                  </a:cubicBezTo>
                  <a:cubicBezTo>
                    <a:pt x="3968877" y="5394325"/>
                    <a:pt x="3977386" y="5344414"/>
                    <a:pt x="3810381" y="5431282"/>
                  </a:cubicBezTo>
                  <a:cubicBezTo>
                    <a:pt x="3826891" y="5356606"/>
                    <a:pt x="3701034" y="5461127"/>
                    <a:pt x="3696843" y="5463159"/>
                  </a:cubicBezTo>
                  <a:cubicBezTo>
                    <a:pt x="3576447" y="5495798"/>
                    <a:pt x="3623056" y="5626735"/>
                    <a:pt x="3490468" y="5630037"/>
                  </a:cubicBezTo>
                  <a:cubicBezTo>
                    <a:pt x="3466338" y="5574030"/>
                    <a:pt x="3469513" y="5664835"/>
                    <a:pt x="3412490" y="5616575"/>
                  </a:cubicBezTo>
                  <a:cubicBezTo>
                    <a:pt x="3410458" y="5619750"/>
                    <a:pt x="3394075" y="5664454"/>
                    <a:pt x="3313430" y="5673090"/>
                  </a:cubicBezTo>
                  <a:cubicBezTo>
                    <a:pt x="3299587" y="5683885"/>
                    <a:pt x="3253740" y="5804916"/>
                    <a:pt x="3180842" y="5760339"/>
                  </a:cubicBezTo>
                  <a:cubicBezTo>
                    <a:pt x="3149600" y="5828030"/>
                    <a:pt x="3189859" y="5824601"/>
                    <a:pt x="3106928" y="5789041"/>
                  </a:cubicBezTo>
                  <a:cubicBezTo>
                    <a:pt x="3071114" y="5771134"/>
                    <a:pt x="3036697" y="5855970"/>
                    <a:pt x="2982595" y="5846445"/>
                  </a:cubicBezTo>
                  <a:cubicBezTo>
                    <a:pt x="2965577" y="5839968"/>
                    <a:pt x="2889885" y="5805043"/>
                    <a:pt x="2823718" y="5834380"/>
                  </a:cubicBezTo>
                  <a:cubicBezTo>
                    <a:pt x="2827782" y="5855335"/>
                    <a:pt x="2752598" y="5819267"/>
                    <a:pt x="2724785" y="5893943"/>
                  </a:cubicBezTo>
                  <a:cubicBezTo>
                    <a:pt x="2668905" y="5851906"/>
                    <a:pt x="2762631" y="5855208"/>
                    <a:pt x="2618486" y="5876925"/>
                  </a:cubicBezTo>
                  <a:cubicBezTo>
                    <a:pt x="2623058" y="5847969"/>
                    <a:pt x="2555113" y="6012688"/>
                    <a:pt x="2439416" y="6001258"/>
                  </a:cubicBezTo>
                  <a:cubicBezTo>
                    <a:pt x="2384806" y="6023102"/>
                    <a:pt x="2264537" y="5937377"/>
                    <a:pt x="2210562" y="6047232"/>
                  </a:cubicBezTo>
                  <a:cubicBezTo>
                    <a:pt x="2215896" y="6017006"/>
                    <a:pt x="2133219" y="5935853"/>
                    <a:pt x="1963801" y="5988939"/>
                  </a:cubicBezTo>
                  <a:cubicBezTo>
                    <a:pt x="1862582" y="6067171"/>
                    <a:pt x="1789684" y="5874512"/>
                    <a:pt x="1517777" y="6056884"/>
                  </a:cubicBezTo>
                  <a:cubicBezTo>
                    <a:pt x="1440434" y="6109462"/>
                    <a:pt x="1359154" y="6112256"/>
                    <a:pt x="1249553" y="6180074"/>
                  </a:cubicBezTo>
                  <a:cubicBezTo>
                    <a:pt x="1186180" y="6235954"/>
                    <a:pt x="996315" y="6358255"/>
                    <a:pt x="911098" y="6290310"/>
                  </a:cubicBezTo>
                  <a:cubicBezTo>
                    <a:pt x="818134" y="6316599"/>
                    <a:pt x="807593" y="6252845"/>
                    <a:pt x="734187" y="6226175"/>
                  </a:cubicBezTo>
                  <a:cubicBezTo>
                    <a:pt x="647446" y="6290818"/>
                    <a:pt x="539623" y="6225159"/>
                    <a:pt x="416179" y="6347714"/>
                  </a:cubicBezTo>
                  <a:cubicBezTo>
                    <a:pt x="358775" y="6316853"/>
                    <a:pt x="230759" y="6339205"/>
                    <a:pt x="111252" y="6320536"/>
                  </a:cubicBezTo>
                  <a:cubicBezTo>
                    <a:pt x="63500" y="4554347"/>
                    <a:pt x="106172" y="2072005"/>
                    <a:pt x="99060" y="57912"/>
                  </a:cubicBezTo>
                  <a:cubicBezTo>
                    <a:pt x="0" y="0"/>
                    <a:pt x="387350" y="26924"/>
                    <a:pt x="485648" y="28448"/>
                  </a:cubicBezTo>
                  <a:cubicBezTo>
                    <a:pt x="832993" y="22479"/>
                    <a:pt x="1213739" y="20320"/>
                    <a:pt x="1592834" y="28321"/>
                  </a:cubicBezTo>
                  <a:cubicBezTo>
                    <a:pt x="2881122" y="6858"/>
                    <a:pt x="4462018" y="51181"/>
                    <a:pt x="5709793" y="11684"/>
                  </a:cubicBezTo>
                  <a:cubicBezTo>
                    <a:pt x="5819775" y="1368298"/>
                    <a:pt x="5671185" y="2970403"/>
                    <a:pt x="5761228" y="4349877"/>
                  </a:cubicBezTo>
                  <a:cubicBezTo>
                    <a:pt x="5636133" y="4620260"/>
                    <a:pt x="5938393" y="4553331"/>
                    <a:pt x="5522341" y="4721987"/>
                  </a:cubicBezTo>
                  <a:close/>
                </a:path>
              </a:pathLst>
            </a:custGeom>
            <a:blipFill>
              <a:blip r:embed="rId3"/>
              <a:stretch>
                <a:fillRect l="-20289" r="-20289"/>
              </a:stretch>
            </a:blipFill>
          </p:spPr>
          <p:txBody>
            <a:bodyPr/>
            <a:lstStyle/>
            <a:p>
              <a:pPr>
                <a:lnSpc>
                  <a:spcPct val="150000"/>
                </a:lnSpc>
              </a:pPr>
              <a:endParaRPr lang="en-US">
                <a:latin typeface="UTM Avo" panose="02040603050506020204" pitchFamily="18"/>
              </a:endParaRPr>
            </a:p>
          </p:txBody>
        </p:sp>
      </p:grpSp>
    </p:spTree>
    <p:extLst>
      <p:ext uri="{BB962C8B-B14F-4D97-AF65-F5344CB8AC3E}">
        <p14:creationId xmlns:p14="http://schemas.microsoft.com/office/powerpoint/2010/main" val="309711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E921D7-684A-D6F6-AED9-9971E21499B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BC2D055-ECEF-5C2A-6D41-EF4E9DDFAEB4}"/>
              </a:ext>
            </a:extLst>
          </p:cNvPr>
          <p:cNvGrpSpPr/>
          <p:nvPr/>
        </p:nvGrpSpPr>
        <p:grpSpPr>
          <a:xfrm>
            <a:off x="2397507" y="1903393"/>
            <a:ext cx="4507433" cy="669235"/>
            <a:chOff x="0" y="2004710"/>
            <a:chExt cx="5472030" cy="493520"/>
          </a:xfrm>
          <a:solidFill>
            <a:schemeClr val="tx2">
              <a:lumMod val="75000"/>
            </a:schemeClr>
          </a:solidFill>
        </p:grpSpPr>
        <p:sp>
          <p:nvSpPr>
            <p:cNvPr id="4" name="Rectangle: Rounded Corners 18">
              <a:extLst>
                <a:ext uri="{FF2B5EF4-FFF2-40B4-BE49-F238E27FC236}">
                  <a16:creationId xmlns:a16="http://schemas.microsoft.com/office/drawing/2014/main" id="{C30DB772-CC8F-A7F1-D3CA-DCAFAFA297A2}"/>
                </a:ext>
              </a:extLst>
            </p:cNvPr>
            <p:cNvSpPr/>
            <p:nvPr/>
          </p:nvSpPr>
          <p:spPr>
            <a:xfrm>
              <a:off x="0" y="2004710"/>
              <a:ext cx="5472030" cy="493520"/>
            </a:xfrm>
            <a:prstGeom prst="roundRect">
              <a:avLst/>
            </a:prstGeom>
            <a:solidFill>
              <a:schemeClr val="accent1">
                <a:lumMod val="20000"/>
                <a:lumOff val="8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sz="2000">
                <a:latin typeface="UTM Avo" panose="02040603050506020204" pitchFamily="18"/>
              </a:endParaRPr>
            </a:p>
          </p:txBody>
        </p:sp>
        <p:sp>
          <p:nvSpPr>
            <p:cNvPr id="5" name="Rectangle: Rounded Corners 4">
              <a:extLst>
                <a:ext uri="{FF2B5EF4-FFF2-40B4-BE49-F238E27FC236}">
                  <a16:creationId xmlns:a16="http://schemas.microsoft.com/office/drawing/2014/main" id="{77F5A709-FC85-C0C7-4092-CB87D25BD100}"/>
                </a:ext>
              </a:extLst>
            </p:cNvPr>
            <p:cNvSpPr txBox="1"/>
            <p:nvPr/>
          </p:nvSpPr>
          <p:spPr>
            <a:xfrm>
              <a:off x="156046" y="2028802"/>
              <a:ext cx="5149073" cy="445336"/>
            </a:xfrm>
            <a:prstGeom prst="rect">
              <a:avLst/>
            </a:prstGeom>
            <a:solidFill>
              <a:schemeClr val="accent1">
                <a:lumMod val="20000"/>
                <a:lumOff val="80000"/>
              </a:schemeClr>
            </a:solidFill>
          </p:spPr>
          <p:style>
            <a:lnRef idx="0">
              <a:scrgbClr r="0" g="0" b="0"/>
            </a:lnRef>
            <a:fillRef idx="0">
              <a:scrgbClr r="0" g="0" b="0"/>
            </a:fillRef>
            <a:effectRef idx="0">
              <a:scrgbClr r="0" g="0" b="0"/>
            </a:effectRef>
            <a:fontRef idx="minor">
              <a:schemeClr val="lt1"/>
            </a:fontRef>
          </p:style>
          <p:txBody>
            <a:bodyPr spcFirstLastPara="0" vert="horz" wrap="square" lIns="102390" tIns="102390" rIns="102390" bIns="102390" numCol="1" spcCol="1270" anchor="ctr" anchorCtr="0">
              <a:noAutofit/>
            </a:bodyPr>
            <a:lstStyle/>
            <a:p>
              <a:pPr defTabSz="1194603">
                <a:lnSpc>
                  <a:spcPct val="150000"/>
                </a:lnSpc>
                <a:spcBef>
                  <a:spcPct val="0"/>
                </a:spcBef>
                <a:spcAft>
                  <a:spcPct val="35000"/>
                </a:spcAft>
                <a:defRPr/>
              </a:pPr>
              <a:endParaRPr lang="en-BZ" sz="2000" b="1" dirty="0">
                <a:solidFill>
                  <a:prstClr val="white"/>
                </a:solidFill>
                <a:latin typeface="UTM Avo" panose="02040603050506020204" pitchFamily="18"/>
                <a:cs typeface="Times New Roman" panose="02020603050405020304" pitchFamily="18" charset="0"/>
              </a:endParaRPr>
            </a:p>
          </p:txBody>
        </p:sp>
      </p:grpSp>
      <p:sp>
        <p:nvSpPr>
          <p:cNvPr id="6" name="TextBox 5">
            <a:extLst>
              <a:ext uri="{FF2B5EF4-FFF2-40B4-BE49-F238E27FC236}">
                <a16:creationId xmlns:a16="http://schemas.microsoft.com/office/drawing/2014/main" id="{53093F82-0C45-4A55-0C33-CC9CF7AD6964}"/>
              </a:ext>
            </a:extLst>
          </p:cNvPr>
          <p:cNvSpPr txBox="1"/>
          <p:nvPr/>
        </p:nvSpPr>
        <p:spPr>
          <a:xfrm>
            <a:off x="2705352" y="2025630"/>
            <a:ext cx="3882794" cy="400110"/>
          </a:xfrm>
          <a:prstGeom prst="rect">
            <a:avLst/>
          </a:prstGeom>
          <a:solidFill>
            <a:schemeClr val="accent1">
              <a:lumMod val="20000"/>
              <a:lumOff val="80000"/>
            </a:schemeClr>
          </a:solidFill>
        </p:spPr>
        <p:txBody>
          <a:bodyPr wrap="none" rtlCol="0">
            <a:spAutoFit/>
          </a:bodyPr>
          <a:lstStyle/>
          <a:p>
            <a:pPr defTabSz="767959">
              <a:defRPr/>
            </a:pPr>
            <a:r>
              <a:rPr lang="en-US" sz="2000" b="1" dirty="0" err="1">
                <a:solidFill>
                  <a:sysClr val="windowText" lastClr="000000"/>
                </a:solidFill>
                <a:latin typeface="UTM Avo" panose="02040603050506020204" pitchFamily="18"/>
                <a:cs typeface="Times New Roman" panose="02020603050405020304" pitchFamily="18" charset="0"/>
              </a:rPr>
              <a:t>Suy</a:t>
            </a:r>
            <a:r>
              <a:rPr lang="en-US" sz="2000" b="1" dirty="0">
                <a:solidFill>
                  <a:sysClr val="windowText" lastClr="000000"/>
                </a:solidFill>
                <a:latin typeface="UTM Avo" panose="02040603050506020204" pitchFamily="18"/>
                <a:cs typeface="Times New Roman" panose="02020603050405020304" pitchFamily="18" charset="0"/>
              </a:rPr>
              <a:t> </a:t>
            </a:r>
            <a:r>
              <a:rPr lang="en-US" sz="2000" b="1" dirty="0" err="1">
                <a:solidFill>
                  <a:sysClr val="windowText" lastClr="000000"/>
                </a:solidFill>
                <a:latin typeface="UTM Avo" panose="02040603050506020204" pitchFamily="18"/>
                <a:cs typeface="Times New Roman" panose="02020603050405020304" pitchFamily="18" charset="0"/>
              </a:rPr>
              <a:t>nghĩ</a:t>
            </a:r>
            <a:r>
              <a:rPr lang="en-US" sz="2000" b="1" dirty="0">
                <a:solidFill>
                  <a:sysClr val="windowText" lastClr="000000"/>
                </a:solidFill>
                <a:latin typeface="UTM Avo" panose="02040603050506020204" pitchFamily="18"/>
                <a:cs typeface="Times New Roman" panose="02020603050405020304" pitchFamily="18" charset="0"/>
              </a:rPr>
              <a:t> </a:t>
            </a:r>
            <a:r>
              <a:rPr lang="en-US" sz="2000" b="1" dirty="0" err="1">
                <a:solidFill>
                  <a:sysClr val="windowText" lastClr="000000"/>
                </a:solidFill>
                <a:latin typeface="UTM Avo" panose="02040603050506020204" pitchFamily="18"/>
                <a:cs typeface="Times New Roman" panose="02020603050405020304" pitchFamily="18" charset="0"/>
              </a:rPr>
              <a:t>mâu</a:t>
            </a:r>
            <a:r>
              <a:rPr lang="en-US" sz="2000" b="1" dirty="0">
                <a:solidFill>
                  <a:sysClr val="windowText" lastClr="000000"/>
                </a:solidFill>
                <a:latin typeface="UTM Avo" panose="02040603050506020204" pitchFamily="18"/>
                <a:cs typeface="Times New Roman" panose="02020603050405020304" pitchFamily="18" charset="0"/>
              </a:rPr>
              <a:t> </a:t>
            </a:r>
            <a:r>
              <a:rPr lang="en-US" sz="2000" b="1" dirty="0" err="1">
                <a:solidFill>
                  <a:sysClr val="windowText" lastClr="000000"/>
                </a:solidFill>
                <a:latin typeface="UTM Avo" panose="02040603050506020204" pitchFamily="18"/>
                <a:cs typeface="Times New Roman" panose="02020603050405020304" pitchFamily="18" charset="0"/>
              </a:rPr>
              <a:t>thuẫn</a:t>
            </a:r>
            <a:r>
              <a:rPr lang="en-US" sz="2000" b="1" dirty="0">
                <a:solidFill>
                  <a:sysClr val="windowText" lastClr="000000"/>
                </a:solidFill>
                <a:latin typeface="UTM Avo" panose="02040603050506020204" pitchFamily="18"/>
                <a:cs typeface="Times New Roman" panose="02020603050405020304" pitchFamily="18" charset="0"/>
              </a:rPr>
              <a:t> </a:t>
            </a:r>
            <a:r>
              <a:rPr lang="en-US" sz="2000" b="1" dirty="0" err="1">
                <a:solidFill>
                  <a:sysClr val="windowText" lastClr="000000"/>
                </a:solidFill>
                <a:latin typeface="UTM Avo" panose="02040603050506020204" pitchFamily="18"/>
                <a:cs typeface="Times New Roman" panose="02020603050405020304" pitchFamily="18" charset="0"/>
              </a:rPr>
              <a:t>nội</a:t>
            </a:r>
            <a:r>
              <a:rPr lang="en-US" sz="2000" b="1" dirty="0">
                <a:solidFill>
                  <a:sysClr val="windowText" lastClr="000000"/>
                </a:solidFill>
                <a:latin typeface="UTM Avo" panose="02040603050506020204" pitchFamily="18"/>
                <a:cs typeface="Times New Roman" panose="02020603050405020304" pitchFamily="18" charset="0"/>
              </a:rPr>
              <a:t> </a:t>
            </a:r>
            <a:r>
              <a:rPr lang="en-US" sz="2000" b="1" dirty="0" err="1">
                <a:solidFill>
                  <a:sysClr val="windowText" lastClr="000000"/>
                </a:solidFill>
                <a:latin typeface="UTM Avo" panose="02040603050506020204" pitchFamily="18"/>
                <a:cs typeface="Times New Roman" panose="02020603050405020304" pitchFamily="18" charset="0"/>
              </a:rPr>
              <a:t>tâm</a:t>
            </a:r>
            <a:endParaRPr lang="en-US" sz="2000" b="1" dirty="0">
              <a:solidFill>
                <a:sysClr val="windowText" lastClr="000000"/>
              </a:solidFill>
              <a:latin typeface="UTM Avo" panose="02040603050506020204" pitchFamily="18"/>
              <a:cs typeface="Times New Roman" panose="02020603050405020304" pitchFamily="18" charset="0"/>
            </a:endParaRPr>
          </a:p>
        </p:txBody>
      </p:sp>
      <p:sp>
        <p:nvSpPr>
          <p:cNvPr id="7" name="Rectangle: Rounded Corners 10">
            <a:extLst>
              <a:ext uri="{FF2B5EF4-FFF2-40B4-BE49-F238E27FC236}">
                <a16:creationId xmlns:a16="http://schemas.microsoft.com/office/drawing/2014/main" id="{6EB76EAB-868E-4AEA-6E8C-9ED4F31D0277}"/>
              </a:ext>
            </a:extLst>
          </p:cNvPr>
          <p:cNvSpPr/>
          <p:nvPr/>
        </p:nvSpPr>
        <p:spPr>
          <a:xfrm>
            <a:off x="1766939" y="2811060"/>
            <a:ext cx="2053013" cy="534894"/>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lnSpc>
                <a:spcPct val="150000"/>
              </a:lnSpc>
              <a:spcBef>
                <a:spcPct val="10000"/>
              </a:spcBef>
              <a:defRPr/>
            </a:pPr>
            <a:r>
              <a:rPr lang="en-US" sz="2000" b="1" dirty="0" err="1">
                <a:solidFill>
                  <a:prstClr val="black"/>
                </a:solidFill>
                <a:latin typeface="UTM Avo" panose="02040603050506020204" pitchFamily="18"/>
                <a:cs typeface="Times New Roman" panose="02020603050405020304" pitchFamily="18" charset="0"/>
              </a:rPr>
              <a:t>Về</a:t>
            </a:r>
            <a:r>
              <a:rPr lang="en-US" sz="2000" b="1" dirty="0">
                <a:solidFill>
                  <a:prstClr val="black"/>
                </a:solidFill>
                <a:latin typeface="UTM Avo" panose="02040603050506020204" pitchFamily="18"/>
                <a:cs typeface="Times New Roman" panose="02020603050405020304" pitchFamily="18" charset="0"/>
              </a:rPr>
              <a:t> </a:t>
            </a:r>
            <a:r>
              <a:rPr lang="en-US" sz="2000" b="1" dirty="0" err="1">
                <a:solidFill>
                  <a:prstClr val="black"/>
                </a:solidFill>
                <a:latin typeface="UTM Avo" panose="02040603050506020204" pitchFamily="18"/>
                <a:cs typeface="Times New Roman" panose="02020603050405020304" pitchFamily="18" charset="0"/>
              </a:rPr>
              <a:t>làng</a:t>
            </a:r>
            <a:endParaRPr lang="en-US" sz="2000" b="1" dirty="0">
              <a:solidFill>
                <a:prstClr val="black"/>
              </a:solidFill>
              <a:latin typeface="UTM Avo" panose="02040603050506020204" pitchFamily="18"/>
              <a:cs typeface="Times New Roman" panose="02020603050405020304" pitchFamily="18" charset="0"/>
            </a:endParaRPr>
          </a:p>
        </p:txBody>
      </p:sp>
      <p:sp>
        <p:nvSpPr>
          <p:cNvPr id="8" name="Rectangle: Rounded Corners 11">
            <a:extLst>
              <a:ext uri="{FF2B5EF4-FFF2-40B4-BE49-F238E27FC236}">
                <a16:creationId xmlns:a16="http://schemas.microsoft.com/office/drawing/2014/main" id="{D34EAC72-CF41-4495-AE17-058997182B54}"/>
              </a:ext>
            </a:extLst>
          </p:cNvPr>
          <p:cNvSpPr/>
          <p:nvPr/>
        </p:nvSpPr>
        <p:spPr>
          <a:xfrm>
            <a:off x="5471218" y="2811059"/>
            <a:ext cx="2053013" cy="534894"/>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lnSpc>
                <a:spcPct val="150000"/>
              </a:lnSpc>
              <a:spcBef>
                <a:spcPct val="10000"/>
              </a:spcBef>
              <a:defRPr/>
            </a:pPr>
            <a:r>
              <a:rPr lang="en-US" sz="2000" b="1" dirty="0">
                <a:solidFill>
                  <a:prstClr val="black"/>
                </a:solidFill>
                <a:latin typeface="UTM Avo" panose="02040603050506020204" pitchFamily="18"/>
                <a:cs typeface="Times New Roman" panose="02020603050405020304" pitchFamily="18" charset="0"/>
              </a:rPr>
              <a:t>Ở </a:t>
            </a:r>
            <a:r>
              <a:rPr lang="en-US" sz="2000" b="1" dirty="0" err="1">
                <a:solidFill>
                  <a:prstClr val="black"/>
                </a:solidFill>
                <a:latin typeface="UTM Avo" panose="02040603050506020204" pitchFamily="18"/>
                <a:cs typeface="Times New Roman" panose="02020603050405020304" pitchFamily="18" charset="0"/>
              </a:rPr>
              <a:t>lại</a:t>
            </a:r>
            <a:endParaRPr lang="en-US" sz="2000" b="1" dirty="0">
              <a:solidFill>
                <a:prstClr val="black"/>
              </a:solidFill>
              <a:latin typeface="UTM Avo" panose="02040603050506020204" pitchFamily="18"/>
              <a:cs typeface="Times New Roman" panose="02020603050405020304" pitchFamily="18" charset="0"/>
            </a:endParaRPr>
          </a:p>
        </p:txBody>
      </p:sp>
      <p:sp>
        <p:nvSpPr>
          <p:cNvPr id="9" name="TextBox 8">
            <a:extLst>
              <a:ext uri="{FF2B5EF4-FFF2-40B4-BE49-F238E27FC236}">
                <a16:creationId xmlns:a16="http://schemas.microsoft.com/office/drawing/2014/main" id="{9109A3F1-EAD4-7D34-86EA-7E85F61A8DA4}"/>
              </a:ext>
            </a:extLst>
          </p:cNvPr>
          <p:cNvSpPr txBox="1"/>
          <p:nvPr/>
        </p:nvSpPr>
        <p:spPr>
          <a:xfrm>
            <a:off x="3950885" y="2783170"/>
            <a:ext cx="1391728" cy="400110"/>
          </a:xfrm>
          <a:prstGeom prst="rect">
            <a:avLst/>
          </a:prstGeom>
          <a:noFill/>
        </p:spPr>
        <p:txBody>
          <a:bodyPr wrap="none" rtlCol="0">
            <a:spAutoFit/>
          </a:bodyPr>
          <a:lstStyle/>
          <a:p>
            <a:pPr defTabSz="767959">
              <a:defRPr/>
            </a:pPr>
            <a:r>
              <a:rPr lang="en-US" sz="2000" b="1" dirty="0" err="1">
                <a:solidFill>
                  <a:srgbClr val="C00000"/>
                </a:solidFill>
                <a:latin typeface="UTM Avo" panose="02040603050506020204" pitchFamily="18"/>
                <a:cs typeface="Times New Roman" panose="02020603050405020304" pitchFamily="18" charset="0"/>
              </a:rPr>
              <a:t>Lựa</a:t>
            </a:r>
            <a:r>
              <a:rPr lang="en-US" sz="2000" b="1" dirty="0">
                <a:solidFill>
                  <a:srgbClr val="C00000"/>
                </a:solidFill>
                <a:latin typeface="UTM Avo" panose="02040603050506020204" pitchFamily="18"/>
                <a:cs typeface="Times New Roman" panose="02020603050405020304" pitchFamily="18" charset="0"/>
              </a:rPr>
              <a:t> </a:t>
            </a:r>
            <a:r>
              <a:rPr lang="en-US" sz="2000" b="1" dirty="0" err="1">
                <a:solidFill>
                  <a:srgbClr val="C00000"/>
                </a:solidFill>
                <a:latin typeface="UTM Avo" panose="02040603050506020204" pitchFamily="18"/>
                <a:cs typeface="Times New Roman" panose="02020603050405020304" pitchFamily="18" charset="0"/>
              </a:rPr>
              <a:t>chọn</a:t>
            </a:r>
            <a:endParaRPr lang="en-US" sz="2000" b="1" dirty="0">
              <a:solidFill>
                <a:srgbClr val="C00000"/>
              </a:solidFill>
              <a:latin typeface="UTM Avo" panose="02040603050506020204" pitchFamily="18"/>
              <a:cs typeface="Times New Roman" panose="02020603050405020304" pitchFamily="18" charset="0"/>
            </a:endParaRPr>
          </a:p>
        </p:txBody>
      </p:sp>
      <p:sp>
        <p:nvSpPr>
          <p:cNvPr id="10" name="Rectangle: Rounded Corners 140">
            <a:extLst>
              <a:ext uri="{FF2B5EF4-FFF2-40B4-BE49-F238E27FC236}">
                <a16:creationId xmlns:a16="http://schemas.microsoft.com/office/drawing/2014/main" id="{3FE8E41D-EA4C-5F07-35C6-F6178161DE72}"/>
              </a:ext>
            </a:extLst>
          </p:cNvPr>
          <p:cNvSpPr/>
          <p:nvPr/>
        </p:nvSpPr>
        <p:spPr>
          <a:xfrm>
            <a:off x="1766939" y="3704535"/>
            <a:ext cx="2053013" cy="155887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67959">
              <a:spcBef>
                <a:spcPct val="10000"/>
              </a:spcBef>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Phản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bội</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kháng</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chiến</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cụ</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Hồ</a:t>
            </a:r>
            <a:endParaRPr lang="en-US" sz="2000" dirty="0">
              <a:solidFill>
                <a:prstClr val="black"/>
              </a:solidFill>
              <a:latin typeface="UTM Avo" panose="02040603050506020204" pitchFamily="18"/>
              <a:cs typeface="Times New Roman" panose="02020603050405020304" pitchFamily="18" charset="0"/>
            </a:endParaRPr>
          </a:p>
          <a:p>
            <a:pPr algn="just" defTabSz="767959">
              <a:spcBef>
                <a:spcPct val="10000"/>
              </a:spcBef>
              <a:defRPr/>
            </a:pP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Làm</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nô</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lệ</a:t>
            </a:r>
            <a:endParaRPr lang="en-US" sz="2000" dirty="0">
              <a:solidFill>
                <a:prstClr val="black"/>
              </a:solidFill>
              <a:latin typeface="UTM Avo" panose="02040603050506020204" pitchFamily="18"/>
              <a:cs typeface="Times New Roman" panose="02020603050405020304" pitchFamily="18" charset="0"/>
            </a:endParaRPr>
          </a:p>
        </p:txBody>
      </p:sp>
      <p:sp>
        <p:nvSpPr>
          <p:cNvPr id="11" name="Rectangle: Rounded Corners 141">
            <a:extLst>
              <a:ext uri="{FF2B5EF4-FFF2-40B4-BE49-F238E27FC236}">
                <a16:creationId xmlns:a16="http://schemas.microsoft.com/office/drawing/2014/main" id="{8A3D6906-4399-6DEA-01E3-A7F59F7681F0}"/>
              </a:ext>
            </a:extLst>
          </p:cNvPr>
          <p:cNvSpPr/>
          <p:nvPr/>
        </p:nvSpPr>
        <p:spPr>
          <a:xfrm>
            <a:off x="5471218" y="3704535"/>
            <a:ext cx="2053013" cy="1558879"/>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767959">
              <a:spcBef>
                <a:spcPct val="10000"/>
              </a:spcBef>
              <a:defRPr/>
            </a:pPr>
            <a:r>
              <a:rPr lang="en-US" sz="2000" dirty="0" err="1">
                <a:solidFill>
                  <a:prstClr val="black"/>
                </a:solidFill>
                <a:latin typeface="UTM Avo" panose="02040603050506020204" pitchFamily="18"/>
                <a:cs typeface="Times New Roman" panose="02020603050405020304" pitchFamily="18" charset="0"/>
              </a:rPr>
              <a:t>Không</a:t>
            </a:r>
            <a:r>
              <a:rPr lang="en-US" sz="2000" dirty="0">
                <a:solidFill>
                  <a:prstClr val="black"/>
                </a:solidFill>
                <a:latin typeface="UTM Avo" panose="02040603050506020204" pitchFamily="18"/>
                <a:cs typeface="Times New Roman" panose="02020603050405020304" pitchFamily="18" charset="0"/>
              </a:rPr>
              <a:t> ai </a:t>
            </a:r>
            <a:r>
              <a:rPr lang="en-US" sz="2000" dirty="0" err="1">
                <a:solidFill>
                  <a:prstClr val="black"/>
                </a:solidFill>
                <a:latin typeface="UTM Avo" panose="02040603050506020204" pitchFamily="18"/>
                <a:cs typeface="Times New Roman" panose="02020603050405020304" pitchFamily="18" charset="0"/>
              </a:rPr>
              <a:t>cho</a:t>
            </a:r>
            <a:r>
              <a:rPr lang="en-US" sz="2000" dirty="0">
                <a:solidFill>
                  <a:prstClr val="black"/>
                </a:solidFill>
                <a:latin typeface="UTM Avo" panose="02040603050506020204" pitchFamily="18"/>
                <a:cs typeface="Times New Roman" panose="02020603050405020304" pitchFamily="18" charset="0"/>
              </a:rPr>
              <a:t> ở, </a:t>
            </a:r>
            <a:r>
              <a:rPr lang="en-US" sz="2000" dirty="0" err="1">
                <a:solidFill>
                  <a:prstClr val="black"/>
                </a:solidFill>
                <a:latin typeface="UTM Avo" panose="02040603050506020204" pitchFamily="18"/>
                <a:cs typeface="Times New Roman" panose="02020603050405020304" pitchFamily="18" charset="0"/>
              </a:rPr>
              <a:t>bị</a:t>
            </a:r>
            <a:r>
              <a:rPr lang="en-US" sz="2000" dirty="0">
                <a:solidFill>
                  <a:prstClr val="black"/>
                </a:solidFill>
                <a:latin typeface="UTM Avo" panose="02040603050506020204" pitchFamily="18"/>
                <a:cs typeface="Times New Roman" panose="02020603050405020304" pitchFamily="18" charset="0"/>
              </a:rPr>
              <a:t> </a:t>
            </a:r>
            <a:r>
              <a:rPr lang="en-US" sz="2000" dirty="0" err="1">
                <a:solidFill>
                  <a:prstClr val="black"/>
                </a:solidFill>
                <a:latin typeface="UTM Avo" panose="02040603050506020204" pitchFamily="18"/>
                <a:cs typeface="Times New Roman" panose="02020603050405020304" pitchFamily="18" charset="0"/>
              </a:rPr>
              <a:t>đuổi</a:t>
            </a:r>
            <a:endParaRPr lang="en-US" sz="2000" dirty="0">
              <a:solidFill>
                <a:prstClr val="black"/>
              </a:solidFill>
              <a:latin typeface="UTM Avo" panose="02040603050506020204" pitchFamily="18"/>
              <a:cs typeface="Times New Roman" panose="02020603050405020304" pitchFamily="18" charset="0"/>
            </a:endParaRPr>
          </a:p>
        </p:txBody>
      </p:sp>
      <p:sp>
        <p:nvSpPr>
          <p:cNvPr id="12" name="Rectangle: Rounded Corners 133">
            <a:extLst>
              <a:ext uri="{FF2B5EF4-FFF2-40B4-BE49-F238E27FC236}">
                <a16:creationId xmlns:a16="http://schemas.microsoft.com/office/drawing/2014/main" id="{1289F762-FB27-B8B8-C9A5-D166B881B860}"/>
              </a:ext>
            </a:extLst>
          </p:cNvPr>
          <p:cNvSpPr/>
          <p:nvPr/>
        </p:nvSpPr>
        <p:spPr>
          <a:xfrm>
            <a:off x="2291108" y="5635635"/>
            <a:ext cx="4720232" cy="901642"/>
          </a:xfrm>
          <a:prstGeom prst="round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000" b="1" dirty="0" err="1">
                <a:solidFill>
                  <a:schemeClr val="tx1"/>
                </a:solidFill>
                <a:latin typeface="UTM Avo" panose="02040603050506020204" pitchFamily="18"/>
                <a:cs typeface="Times New Roman" panose="02020603050405020304" pitchFamily="18" charset="0"/>
              </a:rPr>
              <a:t>Làng</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thì</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yêu</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thật</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nhưng</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làng</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theo</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Tây</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mất</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rồi</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thì</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phải</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thù</a:t>
            </a:r>
            <a:endParaRPr lang="en-US" sz="2000" b="1" dirty="0">
              <a:solidFill>
                <a:schemeClr val="tx1"/>
              </a:solidFill>
              <a:latin typeface="UTM Avo" panose="02040603050506020204" pitchFamily="18"/>
              <a:cs typeface="Times New Roman" panose="02020603050405020304" pitchFamily="18" charset="0"/>
            </a:endParaRPr>
          </a:p>
        </p:txBody>
      </p:sp>
      <p:cxnSp>
        <p:nvCxnSpPr>
          <p:cNvPr id="13" name="Straight Arrow Connector 12">
            <a:extLst>
              <a:ext uri="{FF2B5EF4-FFF2-40B4-BE49-F238E27FC236}">
                <a16:creationId xmlns:a16="http://schemas.microsoft.com/office/drawing/2014/main" id="{1909C0CC-B911-7FB7-B6C2-183C0E9767CE}"/>
              </a:ext>
            </a:extLst>
          </p:cNvPr>
          <p:cNvCxnSpPr>
            <a:stCxn id="4" idx="2"/>
          </p:cNvCxnSpPr>
          <p:nvPr/>
        </p:nvCxnSpPr>
        <p:spPr>
          <a:xfrm flipH="1">
            <a:off x="2742084" y="2572628"/>
            <a:ext cx="1909139" cy="2384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ACCFD7A-ACEF-D4ED-DA93-492EC80A9009}"/>
              </a:ext>
            </a:extLst>
          </p:cNvPr>
          <p:cNvCxnSpPr>
            <a:stCxn id="4" idx="2"/>
            <a:endCxn id="8" idx="0"/>
          </p:cNvCxnSpPr>
          <p:nvPr/>
        </p:nvCxnSpPr>
        <p:spPr>
          <a:xfrm>
            <a:off x="4651223" y="2572628"/>
            <a:ext cx="1846501" cy="2384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28AD0B4-37F8-11E1-FDAF-5056526C0D81}"/>
              </a:ext>
            </a:extLst>
          </p:cNvPr>
          <p:cNvCxnSpPr>
            <a:stCxn id="7" idx="2"/>
            <a:endCxn id="10" idx="0"/>
          </p:cNvCxnSpPr>
          <p:nvPr/>
        </p:nvCxnSpPr>
        <p:spPr>
          <a:xfrm>
            <a:off x="2793445" y="3345953"/>
            <a:ext cx="0" cy="35858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D8E2BA0-8218-623D-C805-91424CFFDB98}"/>
              </a:ext>
            </a:extLst>
          </p:cNvPr>
          <p:cNvCxnSpPr>
            <a:stCxn id="8" idx="2"/>
          </p:cNvCxnSpPr>
          <p:nvPr/>
        </p:nvCxnSpPr>
        <p:spPr>
          <a:xfrm>
            <a:off x="6497724" y="3345953"/>
            <a:ext cx="0" cy="3585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9058B09-4F26-8AE4-251F-92191DA69695}"/>
              </a:ext>
            </a:extLst>
          </p:cNvPr>
          <p:cNvCxnSpPr>
            <a:cxnSpLocks/>
            <a:endCxn id="12" idx="0"/>
          </p:cNvCxnSpPr>
          <p:nvPr/>
        </p:nvCxnSpPr>
        <p:spPr>
          <a:xfrm>
            <a:off x="2742085" y="5263414"/>
            <a:ext cx="1909139" cy="3722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88D7771-AA4F-3EF7-9E93-DC9ABB9C0AED}"/>
              </a:ext>
            </a:extLst>
          </p:cNvPr>
          <p:cNvCxnSpPr>
            <a:stCxn id="11" idx="2"/>
          </p:cNvCxnSpPr>
          <p:nvPr/>
        </p:nvCxnSpPr>
        <p:spPr>
          <a:xfrm flipH="1">
            <a:off x="4651223" y="5263413"/>
            <a:ext cx="1846501" cy="35858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AB48E4F-248E-2274-F953-7C7869446369}"/>
              </a:ext>
            </a:extLst>
          </p:cNvPr>
          <p:cNvSpPr/>
          <p:nvPr/>
        </p:nvSpPr>
        <p:spPr>
          <a:xfrm>
            <a:off x="8492956" y="2994082"/>
            <a:ext cx="3073735" cy="2335319"/>
          </a:xfrm>
          <a:prstGeom prst="rect">
            <a:avLst/>
          </a:prstGeom>
          <a:solidFill>
            <a:schemeClr val="bg1"/>
          </a:solidFill>
          <a:ln>
            <a:solidFill>
              <a:schemeClr val="accent1"/>
            </a:solidFill>
          </a:ln>
        </p:spPr>
        <p:txBody>
          <a:bodyPr wrap="square">
            <a:spAutoFit/>
          </a:bodyPr>
          <a:lstStyle/>
          <a:p>
            <a:pPr algn="ctr" defTabSz="767959">
              <a:lnSpc>
                <a:spcPct val="150000"/>
              </a:lnSpc>
              <a:spcBef>
                <a:spcPct val="0"/>
              </a:spcBef>
              <a:defRPr/>
            </a:pPr>
            <a:r>
              <a:rPr lang="en-US" altLang="en-US" sz="2000" dirty="0" err="1">
                <a:solidFill>
                  <a:prstClr val="black"/>
                </a:solidFill>
                <a:latin typeface="UTM Avo" panose="02040603050506020204" pitchFamily="18"/>
                <a:cs typeface="Times New Roman" panose="02020603050405020304" pitchFamily="18" charset="0"/>
              </a:rPr>
              <a:t>Là</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chuyển</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biến</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mới</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mẻ</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trong</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nhận</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thức</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của</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người</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nông</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dân</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Tình</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yêu</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nước</a:t>
            </a:r>
            <a:r>
              <a:rPr lang="en-US" altLang="en-US" sz="2000" dirty="0">
                <a:solidFill>
                  <a:prstClr val="black"/>
                </a:solidFill>
                <a:latin typeface="UTM Avo" panose="02040603050506020204" pitchFamily="18"/>
                <a:cs typeface="Times New Roman" panose="02020603050405020304" pitchFamily="18" charset="0"/>
              </a:rPr>
              <a:t> chi </a:t>
            </a:r>
            <a:r>
              <a:rPr lang="en-US" altLang="en-US" sz="2000" dirty="0" err="1">
                <a:solidFill>
                  <a:prstClr val="black"/>
                </a:solidFill>
                <a:latin typeface="UTM Avo" panose="02040603050506020204" pitchFamily="18"/>
                <a:cs typeface="Times New Roman" panose="02020603050405020304" pitchFamily="18" charset="0"/>
              </a:rPr>
              <a:t>phối</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tình</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yêu</a:t>
            </a:r>
            <a:r>
              <a:rPr lang="en-US" altLang="en-US" sz="2000" dirty="0">
                <a:solidFill>
                  <a:prstClr val="black"/>
                </a:solidFill>
                <a:latin typeface="UTM Avo" panose="02040603050506020204" pitchFamily="18"/>
                <a:cs typeface="Times New Roman" panose="02020603050405020304" pitchFamily="18" charset="0"/>
              </a:rPr>
              <a:t> </a:t>
            </a:r>
            <a:r>
              <a:rPr lang="en-US" altLang="en-US" sz="2000" dirty="0" err="1">
                <a:solidFill>
                  <a:prstClr val="black"/>
                </a:solidFill>
                <a:latin typeface="UTM Avo" panose="02040603050506020204" pitchFamily="18"/>
                <a:cs typeface="Times New Roman" panose="02020603050405020304" pitchFamily="18" charset="0"/>
              </a:rPr>
              <a:t>làng</a:t>
            </a:r>
            <a:r>
              <a:rPr lang="en-US" altLang="en-US" sz="2000" dirty="0">
                <a:solidFill>
                  <a:prstClr val="black"/>
                </a:solidFill>
                <a:latin typeface="UTM Avo" panose="02040603050506020204" pitchFamily="18"/>
                <a:cs typeface="Times New Roman" panose="02020603050405020304" pitchFamily="18" charset="0"/>
              </a:rPr>
              <a:t>.</a:t>
            </a:r>
          </a:p>
        </p:txBody>
      </p:sp>
      <p:sp>
        <p:nvSpPr>
          <p:cNvPr id="20" name="Right Brace 19">
            <a:extLst>
              <a:ext uri="{FF2B5EF4-FFF2-40B4-BE49-F238E27FC236}">
                <a16:creationId xmlns:a16="http://schemas.microsoft.com/office/drawing/2014/main" id="{EC1B6BDC-5328-3C3F-860B-65ED9353261B}"/>
              </a:ext>
            </a:extLst>
          </p:cNvPr>
          <p:cNvSpPr/>
          <p:nvPr/>
        </p:nvSpPr>
        <p:spPr>
          <a:xfrm>
            <a:off x="7727512" y="2329429"/>
            <a:ext cx="477320" cy="3656794"/>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767959">
              <a:defRPr/>
            </a:pPr>
            <a:endParaRPr lang="en-US" sz="2000">
              <a:solidFill>
                <a:prstClr val="black"/>
              </a:solidFill>
              <a:latin typeface="UTM Avo" panose="02040603050506020204" pitchFamily="18"/>
            </a:endParaRPr>
          </a:p>
        </p:txBody>
      </p:sp>
    </p:spTree>
    <p:extLst>
      <p:ext uri="{BB962C8B-B14F-4D97-AF65-F5344CB8AC3E}">
        <p14:creationId xmlns:p14="http://schemas.microsoft.com/office/powerpoint/2010/main" val="318936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500"/>
                                        <p:tgtEl>
                                          <p:spTgt spid="13"/>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50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par>
                                <p:cTn id="45" presetID="22" presetClass="entr" presetSubtype="1" fill="hold" grpId="0" nodeType="withEffect">
                                  <p:stCondLst>
                                    <p:cond delay="50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500"/>
                                        <p:tgtEl>
                                          <p:spTgt spid="17"/>
                                        </p:tgtEl>
                                      </p:cBhvr>
                                    </p:animEffect>
                                  </p:childTnLst>
                                </p:cTn>
                              </p:par>
                              <p:par>
                                <p:cTn id="53" presetID="22" presetClass="entr" presetSubtype="1"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par>
                                <p:cTn id="56" presetID="22" presetClass="entr" presetSubtype="1" fill="hold" grpId="0" nodeType="withEffect">
                                  <p:stCondLst>
                                    <p:cond delay="500"/>
                                  </p:stCondLst>
                                  <p:childTnLst>
                                    <p:set>
                                      <p:cBhvr>
                                        <p:cTn id="57" dur="1" fill="hold">
                                          <p:stCondLst>
                                            <p:cond delay="0"/>
                                          </p:stCondLst>
                                        </p:cTn>
                                        <p:tgtEl>
                                          <p:spTgt spid="12"/>
                                        </p:tgtEl>
                                        <p:attrNameLst>
                                          <p:attrName>style.visibility</p:attrName>
                                        </p:attrNameLst>
                                      </p:cBhvr>
                                      <p:to>
                                        <p:strVal val="visible"/>
                                      </p:to>
                                    </p:set>
                                    <p:animEffect transition="in" filter="wipe(up)">
                                      <p:cBhvr>
                                        <p:cTn id="58" dur="500"/>
                                        <p:tgtEl>
                                          <p:spTgt spid="12"/>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6"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barn(inHorizontal)">
                                      <p:cBhvr>
                                        <p:cTn id="63" dur="500"/>
                                        <p:tgtEl>
                                          <p:spTgt spid="20"/>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animBg="1"/>
      <p:bldP spid="11" grpId="0" animBg="1"/>
      <p:bldP spid="12" grpId="0" animBg="1"/>
      <p:bldP spid="19" grpId="0" animBg="1"/>
      <p:bldP spid="2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DFFDD7-A5CE-367E-5719-28A2F9DA249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B480D8E-E8FE-8C01-9671-01868491F4EB}"/>
              </a:ext>
            </a:extLst>
          </p:cNvPr>
          <p:cNvSpPr txBox="1"/>
          <p:nvPr/>
        </p:nvSpPr>
        <p:spPr>
          <a:xfrm>
            <a:off x="1888622" y="1801000"/>
            <a:ext cx="9215120" cy="533159"/>
          </a:xfrm>
          <a:prstGeom prst="rect">
            <a:avLst/>
          </a:prstGeom>
          <a:noFill/>
        </p:spPr>
        <p:txBody>
          <a:bodyPr wrap="square" rtlCol="0">
            <a:spAutoFit/>
          </a:bodyPr>
          <a:lstStyle/>
          <a:p>
            <a:pPr algn="just" defTabSz="914111">
              <a:lnSpc>
                <a:spcPct val="150000"/>
              </a:lnSpc>
              <a:defRPr/>
            </a:pPr>
            <a:r>
              <a:rPr lang="en-US" sz="2100" b="1" dirty="0">
                <a:solidFill>
                  <a:prstClr val="black"/>
                </a:solidFill>
                <a:latin typeface="UTM Avo" panose="02040603050506020204" pitchFamily="18"/>
                <a:cs typeface="Times New Roman" panose="02020603050405020304" pitchFamily="18" charset="0"/>
              </a:rPr>
              <a:t>e. </a:t>
            </a:r>
            <a:r>
              <a:rPr lang="en-US" sz="2100" b="1" dirty="0" err="1">
                <a:solidFill>
                  <a:prstClr val="black"/>
                </a:solidFill>
                <a:latin typeface="UTM Avo" panose="02040603050506020204" pitchFamily="18"/>
                <a:cs typeface="Times New Roman" panose="02020603050405020304" pitchFamily="18" charset="0"/>
              </a:rPr>
              <a:t>Vào</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sẩm</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tối</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hôm</a:t>
            </a:r>
            <a:r>
              <a:rPr lang="en-US" sz="2100" b="1" dirty="0">
                <a:solidFill>
                  <a:prstClr val="black"/>
                </a:solidFill>
                <a:latin typeface="UTM Avo" panose="02040603050506020204" pitchFamily="18"/>
                <a:cs typeface="Times New Roman" panose="02020603050405020304" pitchFamily="18" charset="0"/>
              </a:rPr>
              <a:t> </a:t>
            </a:r>
            <a:r>
              <a:rPr lang="en-US" sz="2100" b="1" dirty="0" err="1">
                <a:solidFill>
                  <a:prstClr val="black"/>
                </a:solidFill>
                <a:latin typeface="UTM Avo" panose="02040603050506020204" pitchFamily="18"/>
                <a:cs typeface="Times New Roman" panose="02020603050405020304" pitchFamily="18" charset="0"/>
              </a:rPr>
              <a:t>ấy</a:t>
            </a:r>
            <a:r>
              <a:rPr lang="en-US" sz="2100" b="1" dirty="0">
                <a:solidFill>
                  <a:prstClr val="black"/>
                </a:solidFill>
                <a:latin typeface="UTM Avo" panose="02040603050506020204" pitchFamily="18"/>
                <a:cs typeface="Times New Roman" panose="02020603050405020304" pitchFamily="18" charset="0"/>
              </a:rPr>
              <a:t> </a:t>
            </a:r>
            <a:endParaRPr lang="en-US" sz="2100"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988625C4-5258-73C0-7CC5-F0CCA7254BCF}"/>
              </a:ext>
            </a:extLst>
          </p:cNvPr>
          <p:cNvSpPr txBox="1"/>
          <p:nvPr/>
        </p:nvSpPr>
        <p:spPr>
          <a:xfrm>
            <a:off x="1888622" y="2327022"/>
            <a:ext cx="9215120" cy="4393639"/>
          </a:xfrm>
          <a:prstGeom prst="rect">
            <a:avLst/>
          </a:prstGeom>
          <a:noFill/>
        </p:spPr>
        <p:txBody>
          <a:bodyPr wrap="square" rtlCol="0">
            <a:spAutoFit/>
          </a:bodyPr>
          <a:lstStyle/>
          <a:p>
            <a:pPr algn="just" defTabSz="914111">
              <a:lnSpc>
                <a:spcPct val="150000"/>
              </a:lnSpc>
              <a:defRPr/>
            </a:pPr>
            <a:r>
              <a:rPr lang="en-US" sz="2100" b="1" dirty="0">
                <a:solidFill>
                  <a:prstClr val="black"/>
                </a:solidFill>
                <a:latin typeface="UTM Avo" panose="02040603050506020204" pitchFamily="18"/>
                <a:cs typeface="Times New Roman" panose="02020603050405020304" pitchFamily="18" charset="0"/>
              </a:rPr>
              <a:t>- Chi </a:t>
            </a:r>
            <a:r>
              <a:rPr lang="en-US" sz="2100" b="1" dirty="0" err="1">
                <a:solidFill>
                  <a:prstClr val="black"/>
                </a:solidFill>
                <a:latin typeface="UTM Avo" panose="02040603050506020204" pitchFamily="18"/>
                <a:cs typeface="Times New Roman" panose="02020603050405020304" pitchFamily="18" charset="0"/>
              </a:rPr>
              <a:t>tiết</a:t>
            </a:r>
            <a:r>
              <a:rPr lang="en-US" sz="2100" b="1"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Cái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mặt</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buồn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thiu</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mọi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ngày</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bỗng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tươi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vui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rạng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rỡ</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hẳn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lên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Mua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quà</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cho</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các</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con.</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Qua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chơi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nhà</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bác</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Thứ</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Hoá</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thông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tấn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xã</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đi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báo</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tin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cho</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cả</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Khoe</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nhà</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ông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bị</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đốt</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endParaRPr lang="en-US" sz="2100" b="1" dirty="0">
              <a:solidFill>
                <a:prstClr val="black"/>
              </a:solidFill>
              <a:latin typeface="UTM Avo" panose="02040603050506020204" pitchFamily="18"/>
              <a:cs typeface="Times New Roman" panose="02020603050405020304" pitchFamily="18" charset="0"/>
              <a:sym typeface="Wingdings" panose="05000000000000000000" pitchFamily="2" charset="2"/>
            </a:endParaRPr>
          </a:p>
          <a:p>
            <a:pPr algn="just" defTabSz="914111">
              <a:lnSpc>
                <a:spcPct val="150000"/>
              </a:lnSpc>
              <a:defRPr/>
            </a:pPr>
            <a:r>
              <a:rPr lang="en-US" sz="21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b="1" dirty="0" err="1">
                <a:solidFill>
                  <a:prstClr val="black"/>
                </a:solidFill>
                <a:latin typeface="UTM Avo" panose="02040603050506020204" pitchFamily="18"/>
                <a:cs typeface="Times New Roman" panose="02020603050405020304" pitchFamily="18" charset="0"/>
                <a:sym typeface="Wingdings" panose="05000000000000000000" pitchFamily="2" charset="2"/>
              </a:rPr>
              <a:t>Diễn</a:t>
            </a:r>
            <a:r>
              <a:rPr lang="en-US" sz="21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b="1" dirty="0" err="1">
                <a:solidFill>
                  <a:prstClr val="black"/>
                </a:solidFill>
                <a:latin typeface="UTM Avo" panose="02040603050506020204" pitchFamily="18"/>
                <a:cs typeface="Times New Roman" panose="02020603050405020304" pitchFamily="18" charset="0"/>
                <a:sym typeface="Wingdings" panose="05000000000000000000" pitchFamily="2" charset="2"/>
              </a:rPr>
              <a:t>biến</a:t>
            </a:r>
            <a:r>
              <a:rPr lang="en-US" sz="21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tâm</a:t>
            </a:r>
            <a:r>
              <a:rPr lang="en-US" sz="2100" b="1"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b="1" dirty="0" err="1">
                <a:solidFill>
                  <a:prstClr val="black"/>
                </a:solidFill>
                <a:latin typeface="UTM Avo" panose="02040603050506020204" pitchFamily="18"/>
                <a:cs typeface="Times New Roman" panose="02020603050405020304" pitchFamily="18" charset="0"/>
                <a:sym typeface="Wingdings" panose="05000000000000000000" pitchFamily="2" charset="2"/>
              </a:rPr>
              <a:t>trạng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tươi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vui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rạng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rỡ</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hãnh</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diện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tự</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hào</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Ông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Hai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như</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hoà</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vào</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trong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trận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đánh</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mà</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kể</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lại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hồ</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hởi</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a:t>
            </a:r>
          </a:p>
          <a:p>
            <a:pPr algn="just" defTabSz="914111">
              <a:lnSpc>
                <a:spcPct val="150000"/>
              </a:lnSpc>
              <a:defRPr/>
            </a:pP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Sự</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hồn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nhiên</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đáng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yêu</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tình</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yêu</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làng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yêu</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nước</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của</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a:t>
            </a:r>
            <a:r>
              <a:rPr lang="en-US" sz="2100" dirty="0" err="1">
                <a:solidFill>
                  <a:prstClr val="black"/>
                </a:solidFill>
                <a:latin typeface="UTM Avo" panose="02040603050506020204" pitchFamily="18"/>
                <a:cs typeface="Times New Roman" panose="02020603050405020304" pitchFamily="18" charset="0"/>
                <a:sym typeface="Wingdings" panose="05000000000000000000" pitchFamily="2" charset="2"/>
              </a:rPr>
              <a:t>ông</a:t>
            </a:r>
            <a:r>
              <a:rPr lang="en-US" sz="2100" dirty="0">
                <a:solidFill>
                  <a:prstClr val="black"/>
                </a:solidFill>
                <a:latin typeface="UTM Avo" panose="02040603050506020204" pitchFamily="18"/>
                <a:cs typeface="Times New Roman" panose="02020603050405020304" pitchFamily="18" charset="0"/>
                <a:sym typeface="Wingdings" panose="05000000000000000000" pitchFamily="2" charset="2"/>
              </a:rPr>
              <a:t> Hai.</a:t>
            </a:r>
          </a:p>
        </p:txBody>
      </p:sp>
    </p:spTree>
    <p:extLst>
      <p:ext uri="{BB962C8B-B14F-4D97-AF65-F5344CB8AC3E}">
        <p14:creationId xmlns:p14="http://schemas.microsoft.com/office/powerpoint/2010/main" val="195339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23F1B68-FBD0-D846-23C6-089824F68D7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92A8FE53-4BC4-9385-EC6C-666530AE7B7A}"/>
              </a:ext>
            </a:extLst>
          </p:cNvPr>
          <p:cNvSpPr txBox="1"/>
          <p:nvPr/>
        </p:nvSpPr>
        <p:spPr>
          <a:xfrm>
            <a:off x="7029071" y="4809615"/>
            <a:ext cx="2682967" cy="1036053"/>
          </a:xfrm>
          <a:prstGeom prst="rect">
            <a:avLst/>
          </a:prstGeom>
          <a:noFill/>
        </p:spPr>
        <p:txBody>
          <a:bodyPr wrap="square" rtlCol="0">
            <a:spAutoFit/>
          </a:bodyPr>
          <a:lstStyle/>
          <a:p>
            <a:pPr algn="just" defTabSz="914111">
              <a:lnSpc>
                <a:spcPct val="150000"/>
              </a:lnSpc>
              <a:defRPr/>
            </a:pPr>
            <a:r>
              <a:rPr lang="en-US" sz="2200" dirty="0" err="1">
                <a:solidFill>
                  <a:prstClr val="black"/>
                </a:solidFill>
                <a:latin typeface="UTM Avo" panose="02040603050506020204" pitchFamily="18"/>
                <a:cs typeface="Times New Roman" panose="02020603050405020304" pitchFamily="18" charset="0"/>
              </a:rPr>
              <a:t>Khi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mới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nghe</a:t>
            </a:r>
            <a:r>
              <a:rPr lang="en-US" sz="2200" dirty="0">
                <a:solidFill>
                  <a:prstClr val="black"/>
                </a:solidFill>
                <a:latin typeface="UTM Avo" panose="02040603050506020204" pitchFamily="18"/>
                <a:cs typeface="Times New Roman" panose="02020603050405020304" pitchFamily="18" charset="0"/>
              </a:rPr>
              <a:t> tin </a:t>
            </a:r>
            <a:r>
              <a:rPr lang="en-US" sz="2200" dirty="0" err="1">
                <a:solidFill>
                  <a:prstClr val="black"/>
                </a:solidFill>
                <a:latin typeface="UTM Avo" panose="02040603050506020204" pitchFamily="18"/>
                <a:cs typeface="Times New Roman" panose="02020603050405020304" pitchFamily="18" charset="0"/>
              </a:rPr>
              <a:t>làng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theo</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giặc</a:t>
            </a:r>
            <a:endParaRPr lang="en-US" sz="2200" dirty="0">
              <a:solidFill>
                <a:prstClr val="black"/>
              </a:solidFill>
              <a:latin typeface="UTM Avo" panose="02040603050506020204" pitchFamily="18"/>
              <a:cs typeface="Times New Roman" panose="02020603050405020304" pitchFamily="18" charset="0"/>
            </a:endParaRPr>
          </a:p>
        </p:txBody>
      </p:sp>
      <p:sp>
        <p:nvSpPr>
          <p:cNvPr id="16" name="TextBox 15">
            <a:extLst>
              <a:ext uri="{FF2B5EF4-FFF2-40B4-BE49-F238E27FC236}">
                <a16:creationId xmlns:a16="http://schemas.microsoft.com/office/drawing/2014/main" id="{CCE65934-3C76-FBAA-74E4-ECBBD98DC542}"/>
              </a:ext>
            </a:extLst>
          </p:cNvPr>
          <p:cNvSpPr txBox="1"/>
          <p:nvPr/>
        </p:nvSpPr>
        <p:spPr>
          <a:xfrm>
            <a:off x="1748389" y="5504238"/>
            <a:ext cx="2266364" cy="1036053"/>
          </a:xfrm>
          <a:prstGeom prst="rect">
            <a:avLst/>
          </a:prstGeom>
          <a:noFill/>
        </p:spPr>
        <p:txBody>
          <a:bodyPr wrap="square" rtlCol="0">
            <a:spAutoFit/>
          </a:bodyPr>
          <a:lstStyle/>
          <a:p>
            <a:pPr algn="just" defTabSz="914111">
              <a:lnSpc>
                <a:spcPct val="150000"/>
              </a:lnSpc>
              <a:defRPr/>
            </a:pPr>
            <a:r>
              <a:rPr lang="en-US" sz="2200" dirty="0" err="1">
                <a:solidFill>
                  <a:prstClr val="black"/>
                </a:solidFill>
                <a:latin typeface="UTM Avo" panose="02040603050506020204" pitchFamily="18"/>
                <a:cs typeface="Times New Roman" panose="02020603050405020304" pitchFamily="18" charset="0"/>
              </a:rPr>
              <a:t>Trước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khi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nghe</a:t>
            </a:r>
            <a:r>
              <a:rPr lang="en-US" sz="2200" dirty="0">
                <a:solidFill>
                  <a:prstClr val="black"/>
                </a:solidFill>
                <a:latin typeface="UTM Avo" panose="02040603050506020204" pitchFamily="18"/>
                <a:cs typeface="Times New Roman" panose="02020603050405020304" pitchFamily="18" charset="0"/>
              </a:rPr>
              <a:t> tin </a:t>
            </a:r>
            <a:r>
              <a:rPr lang="en-US" sz="2200" dirty="0" err="1">
                <a:solidFill>
                  <a:prstClr val="black"/>
                </a:solidFill>
                <a:latin typeface="UTM Avo" panose="02040603050506020204" pitchFamily="18"/>
                <a:cs typeface="Times New Roman" panose="02020603050405020304" pitchFamily="18" charset="0"/>
              </a:rPr>
              <a:t>dữ</a:t>
            </a:r>
            <a:endParaRPr lang="en-US" sz="2200" dirty="0">
              <a:solidFill>
                <a:prstClr val="black"/>
              </a:solidFill>
              <a:latin typeface="UTM Avo" panose="02040603050506020204" pitchFamily="18"/>
              <a:cs typeface="Times New Roman" panose="02020603050405020304" pitchFamily="18" charset="0"/>
            </a:endParaRPr>
          </a:p>
        </p:txBody>
      </p:sp>
      <p:sp>
        <p:nvSpPr>
          <p:cNvPr id="17" name="TextBox 16">
            <a:extLst>
              <a:ext uri="{FF2B5EF4-FFF2-40B4-BE49-F238E27FC236}">
                <a16:creationId xmlns:a16="http://schemas.microsoft.com/office/drawing/2014/main" id="{DCB1A5E6-C6D8-F4A7-B2B6-A2A0A2C068E9}"/>
              </a:ext>
            </a:extLst>
          </p:cNvPr>
          <p:cNvSpPr txBox="1"/>
          <p:nvPr/>
        </p:nvSpPr>
        <p:spPr>
          <a:xfrm>
            <a:off x="1652190" y="4486916"/>
            <a:ext cx="4185479" cy="430887"/>
          </a:xfrm>
          <a:prstGeom prst="rect">
            <a:avLst/>
          </a:prstGeom>
          <a:noFill/>
        </p:spPr>
        <p:txBody>
          <a:bodyPr wrap="square" rtlCol="0">
            <a:spAutoFit/>
          </a:bodyPr>
          <a:lstStyle/>
          <a:p>
            <a:pPr algn="just" defTabSz="914111">
              <a:defRPr/>
            </a:pPr>
            <a:r>
              <a:rPr lang="en-US" sz="2200" dirty="0" err="1">
                <a:solidFill>
                  <a:prstClr val="black"/>
                </a:solidFill>
                <a:latin typeface="UTM Avo" panose="02040603050506020204" pitchFamily="18"/>
                <a:cs typeface="Times New Roman" panose="02020603050405020304" pitchFamily="18" charset="0"/>
              </a:rPr>
              <a:t>Khi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ông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về</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đến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nhà</a:t>
            </a:r>
            <a:endParaRPr lang="en-US" sz="2200" dirty="0">
              <a:solidFill>
                <a:prstClr val="black"/>
              </a:solidFill>
              <a:latin typeface="UTM Avo" panose="02040603050506020204" pitchFamily="18"/>
              <a:cs typeface="Times New Roman" panose="02020603050405020304" pitchFamily="18" charset="0"/>
            </a:endParaRPr>
          </a:p>
        </p:txBody>
      </p:sp>
      <p:sp>
        <p:nvSpPr>
          <p:cNvPr id="18" name="TextBox 17">
            <a:extLst>
              <a:ext uri="{FF2B5EF4-FFF2-40B4-BE49-F238E27FC236}">
                <a16:creationId xmlns:a16="http://schemas.microsoft.com/office/drawing/2014/main" id="{6A08588B-75BC-B2C0-3591-B99362DBE71C}"/>
              </a:ext>
            </a:extLst>
          </p:cNvPr>
          <p:cNvSpPr txBox="1"/>
          <p:nvPr/>
        </p:nvSpPr>
        <p:spPr>
          <a:xfrm>
            <a:off x="2002536" y="3468661"/>
            <a:ext cx="4185479" cy="430887"/>
          </a:xfrm>
          <a:prstGeom prst="rect">
            <a:avLst/>
          </a:prstGeom>
          <a:noFill/>
        </p:spPr>
        <p:txBody>
          <a:bodyPr wrap="square" rtlCol="0">
            <a:spAutoFit/>
          </a:bodyPr>
          <a:lstStyle/>
          <a:p>
            <a:pPr algn="just" defTabSz="914111">
              <a:defRPr/>
            </a:pPr>
            <a:r>
              <a:rPr lang="en-US" sz="2200" dirty="0" err="1">
                <a:solidFill>
                  <a:prstClr val="black"/>
                </a:solidFill>
                <a:latin typeface="UTM Avo" panose="02040603050506020204" pitchFamily="18"/>
                <a:cs typeface="Times New Roman" panose="02020603050405020304" pitchFamily="18" charset="0"/>
              </a:rPr>
              <a:t>Trong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ba</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bốn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ngày</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sau</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đó</a:t>
            </a:r>
            <a:endParaRPr lang="en-US" sz="2200" dirty="0">
              <a:solidFill>
                <a:prstClr val="black"/>
              </a:solidFill>
              <a:latin typeface="UTM Avo" panose="02040603050506020204" pitchFamily="18"/>
              <a:cs typeface="Times New Roman" panose="02020603050405020304" pitchFamily="18" charset="0"/>
            </a:endParaRPr>
          </a:p>
        </p:txBody>
      </p:sp>
      <p:sp>
        <p:nvSpPr>
          <p:cNvPr id="19" name="TextBox 18">
            <a:extLst>
              <a:ext uri="{FF2B5EF4-FFF2-40B4-BE49-F238E27FC236}">
                <a16:creationId xmlns:a16="http://schemas.microsoft.com/office/drawing/2014/main" id="{345A446F-DB8C-AE80-909E-F53E193D995A}"/>
              </a:ext>
            </a:extLst>
          </p:cNvPr>
          <p:cNvSpPr txBox="1"/>
          <p:nvPr/>
        </p:nvSpPr>
        <p:spPr>
          <a:xfrm>
            <a:off x="7341835" y="2975212"/>
            <a:ext cx="4185479" cy="430887"/>
          </a:xfrm>
          <a:prstGeom prst="rect">
            <a:avLst/>
          </a:prstGeom>
          <a:noFill/>
        </p:spPr>
        <p:txBody>
          <a:bodyPr wrap="square" rtlCol="0">
            <a:spAutoFit/>
          </a:bodyPr>
          <a:lstStyle/>
          <a:p>
            <a:pPr algn="just" defTabSz="914111">
              <a:defRPr/>
            </a:pPr>
            <a:r>
              <a:rPr lang="en-US" sz="2200" dirty="0" err="1">
                <a:solidFill>
                  <a:prstClr val="black"/>
                </a:solidFill>
                <a:latin typeface="UTM Avo" panose="02040603050506020204" pitchFamily="18"/>
                <a:cs typeface="Times New Roman" panose="02020603050405020304" pitchFamily="18" charset="0"/>
              </a:rPr>
              <a:t>Vào</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sẩm</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tối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hôm</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ấy</a:t>
            </a:r>
            <a:endParaRPr lang="en-US" sz="2200" dirty="0">
              <a:solidFill>
                <a:prstClr val="black"/>
              </a:solidFill>
              <a:latin typeface="UTM Avo" panose="02040603050506020204" pitchFamily="18"/>
              <a:cs typeface="Times New Roman" panose="02020603050405020304" pitchFamily="18" charset="0"/>
            </a:endParaRPr>
          </a:p>
        </p:txBody>
      </p:sp>
      <p:sp>
        <p:nvSpPr>
          <p:cNvPr id="21" name="Freeform 20">
            <a:extLst>
              <a:ext uri="{FF2B5EF4-FFF2-40B4-BE49-F238E27FC236}">
                <a16:creationId xmlns:a16="http://schemas.microsoft.com/office/drawing/2014/main" id="{6B53617C-EC62-38D5-D546-207CC17A42E1}"/>
              </a:ext>
            </a:extLst>
          </p:cNvPr>
          <p:cNvSpPr/>
          <p:nvPr/>
        </p:nvSpPr>
        <p:spPr>
          <a:xfrm>
            <a:off x="3600147" y="2975212"/>
            <a:ext cx="4475045" cy="3870914"/>
          </a:xfrm>
          <a:custGeom>
            <a:avLst/>
            <a:gdLst/>
            <a:ahLst/>
            <a:cxnLst/>
            <a:rect l="l" t="t" r="r" b="b"/>
            <a:pathLst>
              <a:path w="9513988" h="8229600">
                <a:moveTo>
                  <a:pt x="0" y="0"/>
                </a:moveTo>
                <a:lnTo>
                  <a:pt x="9513988" y="0"/>
                </a:lnTo>
                <a:lnTo>
                  <a:pt x="9513988" y="8229600"/>
                </a:lnTo>
                <a:lnTo>
                  <a:pt x="0" y="8229600"/>
                </a:lnTo>
                <a:lnTo>
                  <a:pt x="0" y="0"/>
                </a:lnTo>
                <a:close/>
              </a:path>
            </a:pathLst>
          </a:custGeom>
          <a:blipFill>
            <a:blip r:embed="rId4"/>
            <a:stretch>
              <a:fillRect/>
            </a:stretch>
          </a:blipFill>
        </p:spPr>
        <p:txBody>
          <a:bodyPr/>
          <a:lstStyle/>
          <a:p>
            <a:endParaRPr lang="en-US" sz="2200">
              <a:latin typeface="UTM Avo" panose="02040603050506020204" pitchFamily="18"/>
            </a:endParaRPr>
          </a:p>
        </p:txBody>
      </p:sp>
      <p:sp>
        <p:nvSpPr>
          <p:cNvPr id="22" name="Freeform 4">
            <a:extLst>
              <a:ext uri="{FF2B5EF4-FFF2-40B4-BE49-F238E27FC236}">
                <a16:creationId xmlns:a16="http://schemas.microsoft.com/office/drawing/2014/main" id="{78D9EDE8-BBE2-3AFC-AECF-37980595482D}"/>
              </a:ext>
            </a:extLst>
          </p:cNvPr>
          <p:cNvSpPr/>
          <p:nvPr/>
        </p:nvSpPr>
        <p:spPr>
          <a:xfrm>
            <a:off x="4203147" y="5868262"/>
            <a:ext cx="538738" cy="578510"/>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
        <p:nvSpPr>
          <p:cNvPr id="23" name="Freeform 4">
            <a:extLst>
              <a:ext uri="{FF2B5EF4-FFF2-40B4-BE49-F238E27FC236}">
                <a16:creationId xmlns:a16="http://schemas.microsoft.com/office/drawing/2014/main" id="{24CAA91B-B00C-227E-F7B5-BBEE045E6B7D}"/>
              </a:ext>
            </a:extLst>
          </p:cNvPr>
          <p:cNvSpPr/>
          <p:nvPr/>
        </p:nvSpPr>
        <p:spPr>
          <a:xfrm>
            <a:off x="6368346" y="4925728"/>
            <a:ext cx="538738" cy="578510"/>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
        <p:nvSpPr>
          <p:cNvPr id="24" name="Freeform 4">
            <a:extLst>
              <a:ext uri="{FF2B5EF4-FFF2-40B4-BE49-F238E27FC236}">
                <a16:creationId xmlns:a16="http://schemas.microsoft.com/office/drawing/2014/main" id="{D57934E1-2CAC-63FF-032A-8F48041351FD}"/>
              </a:ext>
            </a:extLst>
          </p:cNvPr>
          <p:cNvSpPr/>
          <p:nvPr/>
        </p:nvSpPr>
        <p:spPr>
          <a:xfrm>
            <a:off x="4472516" y="4231105"/>
            <a:ext cx="538738" cy="578510"/>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
        <p:nvSpPr>
          <p:cNvPr id="25" name="Freeform 4">
            <a:extLst>
              <a:ext uri="{FF2B5EF4-FFF2-40B4-BE49-F238E27FC236}">
                <a16:creationId xmlns:a16="http://schemas.microsoft.com/office/drawing/2014/main" id="{7A03D8E5-5E7B-7DAB-B55F-81BF3EBF56E5}"/>
              </a:ext>
            </a:extLst>
          </p:cNvPr>
          <p:cNvSpPr/>
          <p:nvPr/>
        </p:nvSpPr>
        <p:spPr>
          <a:xfrm>
            <a:off x="5994386" y="3261398"/>
            <a:ext cx="538738" cy="578510"/>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
        <p:nvSpPr>
          <p:cNvPr id="26" name="Freeform 4">
            <a:extLst>
              <a:ext uri="{FF2B5EF4-FFF2-40B4-BE49-F238E27FC236}">
                <a16:creationId xmlns:a16="http://schemas.microsoft.com/office/drawing/2014/main" id="{65A5930D-2CE2-F198-5900-C0CE2F09C3F6}"/>
              </a:ext>
            </a:extLst>
          </p:cNvPr>
          <p:cNvSpPr/>
          <p:nvPr/>
        </p:nvSpPr>
        <p:spPr>
          <a:xfrm>
            <a:off x="6907084" y="2606483"/>
            <a:ext cx="434751" cy="466846"/>
          </a:xfrm>
          <a:custGeom>
            <a:avLst/>
            <a:gdLst/>
            <a:ahLst/>
            <a:cxnLst/>
            <a:rect l="l" t="t" r="r" b="b"/>
            <a:pathLst>
              <a:path w="3831908" h="4114800">
                <a:moveTo>
                  <a:pt x="0" y="0"/>
                </a:moveTo>
                <a:lnTo>
                  <a:pt x="3831908" y="0"/>
                </a:lnTo>
                <a:lnTo>
                  <a:pt x="383190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
        <p:nvSpPr>
          <p:cNvPr id="27" name="TextBox 26">
            <a:extLst>
              <a:ext uri="{FF2B5EF4-FFF2-40B4-BE49-F238E27FC236}">
                <a16:creationId xmlns:a16="http://schemas.microsoft.com/office/drawing/2014/main" id="{4A9CCD54-5F7A-E24B-4EC6-4BD63C9C3246}"/>
              </a:ext>
            </a:extLst>
          </p:cNvPr>
          <p:cNvSpPr txBox="1"/>
          <p:nvPr/>
        </p:nvSpPr>
        <p:spPr>
          <a:xfrm>
            <a:off x="1504476" y="1660980"/>
            <a:ext cx="8220072" cy="1043619"/>
          </a:xfrm>
          <a:prstGeom prst="rect">
            <a:avLst/>
          </a:prstGeom>
          <a:noFill/>
        </p:spPr>
        <p:txBody>
          <a:bodyPr wrap="square" rtlCol="0">
            <a:spAutoFit/>
          </a:bodyPr>
          <a:lstStyle/>
          <a:p>
            <a:pPr algn="just" defTabSz="914111">
              <a:lnSpc>
                <a:spcPct val="150000"/>
              </a:lnSpc>
              <a:defRPr/>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rPr>
              <a:t>Diễn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biến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tâm</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trạng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sinh</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động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ấn</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tượng</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phù</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hợp</a:t>
            </a:r>
            <a:r>
              <a:rPr lang="en-US" sz="2200" dirty="0">
                <a:latin typeface="UTM Avo" panose="02040603050506020204" pitchFamily="18"/>
                <a:cs typeface="Times New Roman" panose="02020603050405020304" pitchFamily="18" charset="0"/>
              </a:rPr>
              <a:t>. </a:t>
            </a:r>
          </a:p>
          <a:p>
            <a:pPr algn="just" defTabSz="914111">
              <a:lnSpc>
                <a:spcPct val="150000"/>
              </a:lnSpc>
              <a:defRPr/>
            </a:pP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Người</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nông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dân</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yêu</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làng</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yêu</a:t>
            </a:r>
            <a:r>
              <a:rPr lang="en-US" sz="2200" dirty="0">
                <a:latin typeface="UTM Avo" panose="02040603050506020204" pitchFamily="18"/>
                <a:cs typeface="Times New Roman" panose="02020603050405020304" pitchFamily="18" charset="0"/>
                <a:sym typeface="Wingdings" panose="05000000000000000000" pitchFamily="2" charset="2"/>
              </a:rPr>
              <a:t> </a:t>
            </a:r>
            <a:r>
              <a:rPr lang="en-US" sz="2200" dirty="0" err="1">
                <a:latin typeface="UTM Avo" panose="02040603050506020204" pitchFamily="18"/>
                <a:cs typeface="Times New Roman" panose="02020603050405020304" pitchFamily="18" charset="0"/>
                <a:sym typeface="Wingdings" panose="05000000000000000000" pitchFamily="2" charset="2"/>
              </a:rPr>
              <a:t>nước</a:t>
            </a:r>
            <a:r>
              <a:rPr lang="en-US" sz="2200" dirty="0">
                <a:latin typeface="UTM Avo" panose="02040603050506020204" pitchFamily="18"/>
                <a:cs typeface="Times New Roman" panose="02020603050405020304" pitchFamily="18" charset="0"/>
                <a:sym typeface="Wingdings" panose="05000000000000000000" pitchFamily="2" charset="2"/>
              </a:rPr>
              <a:t>.</a:t>
            </a:r>
          </a:p>
        </p:txBody>
      </p:sp>
    </p:spTree>
    <p:extLst>
      <p:ext uri="{BB962C8B-B14F-4D97-AF65-F5344CB8AC3E}">
        <p14:creationId xmlns:p14="http://schemas.microsoft.com/office/powerpoint/2010/main" val="2869883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9134C4-42A2-6E68-620B-05429DAFB5EE}"/>
            </a:ext>
          </a:extLst>
        </p:cNvPr>
        <p:cNvGrpSpPr/>
        <p:nvPr/>
      </p:nvGrpSpPr>
      <p:grpSpPr>
        <a:xfrm>
          <a:off x="0" y="0"/>
          <a:ext cx="0" cy="0"/>
          <a:chOff x="0" y="0"/>
          <a:chExt cx="0" cy="0"/>
        </a:xfrm>
      </p:grpSpPr>
      <p:sp>
        <p:nvSpPr>
          <p:cNvPr id="2" name="Freeform 1">
            <a:extLst>
              <a:ext uri="{FF2B5EF4-FFF2-40B4-BE49-F238E27FC236}">
                <a16:creationId xmlns:a16="http://schemas.microsoft.com/office/drawing/2014/main" id="{281F862C-29AF-9014-5540-42803D5F1182}"/>
              </a:ext>
            </a:extLst>
          </p:cNvPr>
          <p:cNvSpPr/>
          <p:nvPr/>
        </p:nvSpPr>
        <p:spPr>
          <a:xfrm>
            <a:off x="-541288" y="4776807"/>
            <a:ext cx="13274575" cy="2502783"/>
          </a:xfrm>
          <a:custGeom>
            <a:avLst/>
            <a:gdLst/>
            <a:ahLst/>
            <a:cxnLst/>
            <a:rect l="l" t="t" r="r" b="b"/>
            <a:pathLst>
              <a:path w="6527627" h="1427918">
                <a:moveTo>
                  <a:pt x="0" y="0"/>
                </a:moveTo>
                <a:lnTo>
                  <a:pt x="6527627" y="0"/>
                </a:lnTo>
                <a:lnTo>
                  <a:pt x="6527627" y="1427918"/>
                </a:lnTo>
                <a:lnTo>
                  <a:pt x="0" y="1427918"/>
                </a:lnTo>
                <a:lnTo>
                  <a:pt x="0" y="0"/>
                </a:lnTo>
                <a:close/>
              </a:path>
            </a:pathLst>
          </a:custGeom>
          <a:blipFill>
            <a:blip r:embed="rId3"/>
            <a:stretch>
              <a:fillRect/>
            </a:stretch>
          </a:blipFill>
        </p:spPr>
        <p:txBody>
          <a:bodyPr/>
          <a:lstStyle/>
          <a:p>
            <a:endParaRPr lang="en-US" sz="597"/>
          </a:p>
        </p:txBody>
      </p:sp>
      <p:sp>
        <p:nvSpPr>
          <p:cNvPr id="3" name="TextBox 4">
            <a:extLst>
              <a:ext uri="{FF2B5EF4-FFF2-40B4-BE49-F238E27FC236}">
                <a16:creationId xmlns:a16="http://schemas.microsoft.com/office/drawing/2014/main" id="{8B105B57-59CF-544F-9EE4-E46F579CE54D}"/>
              </a:ext>
            </a:extLst>
          </p:cNvPr>
          <p:cNvSpPr txBox="1"/>
          <p:nvPr/>
        </p:nvSpPr>
        <p:spPr>
          <a:xfrm>
            <a:off x="1552433" y="1669491"/>
            <a:ext cx="9087132" cy="1887504"/>
          </a:xfrm>
          <a:prstGeom prst="rect">
            <a:avLst/>
          </a:prstGeom>
        </p:spPr>
        <p:txBody>
          <a:bodyPr wrap="square" lIns="0" tIns="0" rIns="0" bIns="0" rtlCol="0" anchor="t">
            <a:spAutoFit/>
          </a:bodyPr>
          <a:lstStyle/>
          <a:p>
            <a:pPr algn="ctr" defTabSz="511973">
              <a:lnSpc>
                <a:spcPct val="150000"/>
              </a:lnSpc>
              <a:defRPr/>
            </a:pPr>
            <a:r>
              <a:rPr lang="en-US" sz="4400" b="1" dirty="0">
                <a:solidFill>
                  <a:srgbClr val="000000"/>
                </a:solidFill>
                <a:latin typeface="UTM Avo" panose="02040603050506020204" pitchFamily="18"/>
                <a:cs typeface="Times New Roman" panose="02020603050405020304" pitchFamily="18" charset="0"/>
              </a:rPr>
              <a:t>3. </a:t>
            </a:r>
          </a:p>
          <a:p>
            <a:pPr algn="ctr" defTabSz="511973">
              <a:lnSpc>
                <a:spcPct val="150000"/>
              </a:lnSpc>
              <a:defRPr/>
            </a:pPr>
            <a:r>
              <a:rPr lang="en-US" sz="4400" b="1" dirty="0" err="1">
                <a:solidFill>
                  <a:srgbClr val="000000"/>
                </a:solidFill>
                <a:latin typeface="UTM Avo" panose="02040603050506020204" pitchFamily="18"/>
                <a:cs typeface="Times New Roman" panose="02020603050405020304" pitchFamily="18" charset="0"/>
              </a:rPr>
              <a:t>Ngôn</a:t>
            </a:r>
            <a:r>
              <a:rPr lang="en-US" sz="4400" b="1" dirty="0">
                <a:solidFill>
                  <a:srgbClr val="000000"/>
                </a:solidFill>
                <a:latin typeface="UTM Avo" panose="02040603050506020204" pitchFamily="18"/>
                <a:cs typeface="Times New Roman" panose="02020603050405020304" pitchFamily="18" charset="0"/>
              </a:rPr>
              <a:t> </a:t>
            </a:r>
            <a:r>
              <a:rPr lang="en-US" sz="4400" b="1" dirty="0" err="1">
                <a:solidFill>
                  <a:srgbClr val="000000"/>
                </a:solidFill>
                <a:latin typeface="UTM Avo" panose="02040603050506020204" pitchFamily="18"/>
                <a:cs typeface="Times New Roman" panose="02020603050405020304" pitchFamily="18" charset="0"/>
              </a:rPr>
              <a:t>ngữ</a:t>
            </a:r>
            <a:r>
              <a:rPr lang="en-US" sz="4400" b="1" dirty="0">
                <a:solidFill>
                  <a:srgbClr val="000000"/>
                </a:solidFill>
                <a:latin typeface="UTM Avo" panose="02040603050506020204" pitchFamily="18"/>
                <a:cs typeface="Times New Roman" panose="02020603050405020304" pitchFamily="18" charset="0"/>
              </a:rPr>
              <a:t> </a:t>
            </a:r>
            <a:r>
              <a:rPr lang="en-US" sz="4400" b="1" dirty="0" err="1">
                <a:solidFill>
                  <a:srgbClr val="000000"/>
                </a:solidFill>
                <a:latin typeface="UTM Avo" panose="02040603050506020204" pitchFamily="18"/>
                <a:cs typeface="Times New Roman" panose="02020603050405020304" pitchFamily="18" charset="0"/>
              </a:rPr>
              <a:t>trong</a:t>
            </a:r>
            <a:r>
              <a:rPr lang="en-US" sz="4400" b="1" dirty="0">
                <a:solidFill>
                  <a:srgbClr val="000000"/>
                </a:solidFill>
                <a:latin typeface="UTM Avo" panose="02040603050506020204" pitchFamily="18"/>
                <a:cs typeface="Times New Roman" panose="02020603050405020304" pitchFamily="18" charset="0"/>
              </a:rPr>
              <a:t> </a:t>
            </a:r>
            <a:r>
              <a:rPr lang="en-US" sz="4400" b="1" dirty="0" err="1">
                <a:solidFill>
                  <a:srgbClr val="000000"/>
                </a:solidFill>
                <a:latin typeface="UTM Avo" panose="02040603050506020204" pitchFamily="18"/>
                <a:cs typeface="Times New Roman" panose="02020603050405020304" pitchFamily="18" charset="0"/>
              </a:rPr>
              <a:t>truyện</a:t>
            </a:r>
            <a:endParaRPr lang="en-US" sz="4400" b="1" dirty="0">
              <a:solidFill>
                <a:srgbClr val="000000"/>
              </a:solidFill>
              <a:latin typeface="UTM Avo" panose="02040603050506020204" pitchFamily="18"/>
              <a:cs typeface="Times New Roman" panose="02020603050405020304" pitchFamily="18" charset="0"/>
            </a:endParaRPr>
          </a:p>
        </p:txBody>
      </p:sp>
      <p:sp>
        <p:nvSpPr>
          <p:cNvPr id="4" name="Freeform 3">
            <a:extLst>
              <a:ext uri="{FF2B5EF4-FFF2-40B4-BE49-F238E27FC236}">
                <a16:creationId xmlns:a16="http://schemas.microsoft.com/office/drawing/2014/main" id="{2DD64978-96EF-BF2C-ED40-B0277D2E8843}"/>
              </a:ext>
            </a:extLst>
          </p:cNvPr>
          <p:cNvSpPr/>
          <p:nvPr/>
        </p:nvSpPr>
        <p:spPr>
          <a:xfrm>
            <a:off x="9692044" y="3818301"/>
            <a:ext cx="1664080" cy="2083355"/>
          </a:xfrm>
          <a:custGeom>
            <a:avLst/>
            <a:gdLst/>
            <a:ahLst/>
            <a:cxnLst/>
            <a:rect l="l" t="t" r="r" b="b"/>
            <a:pathLst>
              <a:path w="2972227" h="3721098">
                <a:moveTo>
                  <a:pt x="0" y="0"/>
                </a:moveTo>
                <a:lnTo>
                  <a:pt x="2972227" y="0"/>
                </a:lnTo>
                <a:lnTo>
                  <a:pt x="2972227" y="3721098"/>
                </a:lnTo>
                <a:lnTo>
                  <a:pt x="0" y="3721098"/>
                </a:lnTo>
                <a:lnTo>
                  <a:pt x="0" y="0"/>
                </a:lnTo>
                <a:close/>
              </a:path>
            </a:pathLst>
          </a:custGeom>
          <a:blipFill>
            <a:blip r:embed="rId4"/>
            <a:stretch>
              <a:fillRect/>
            </a:stretch>
          </a:blipFill>
        </p:spPr>
        <p:txBody>
          <a:bodyPr/>
          <a:lstStyle/>
          <a:p>
            <a:endParaRPr lang="en-US" sz="597"/>
          </a:p>
        </p:txBody>
      </p:sp>
      <p:sp>
        <p:nvSpPr>
          <p:cNvPr id="5" name="Freeform 5">
            <a:extLst>
              <a:ext uri="{FF2B5EF4-FFF2-40B4-BE49-F238E27FC236}">
                <a16:creationId xmlns:a16="http://schemas.microsoft.com/office/drawing/2014/main" id="{174D48A5-C755-8F96-1DD5-89B3B4FFD562}"/>
              </a:ext>
            </a:extLst>
          </p:cNvPr>
          <p:cNvSpPr/>
          <p:nvPr/>
        </p:nvSpPr>
        <p:spPr>
          <a:xfrm>
            <a:off x="550927" y="4036248"/>
            <a:ext cx="6073592" cy="1647462"/>
          </a:xfrm>
          <a:custGeom>
            <a:avLst/>
            <a:gdLst/>
            <a:ahLst/>
            <a:cxnLst/>
            <a:rect l="l" t="t" r="r" b="b"/>
            <a:pathLst>
              <a:path w="7315200" h="1984248">
                <a:moveTo>
                  <a:pt x="0" y="0"/>
                </a:moveTo>
                <a:lnTo>
                  <a:pt x="7315200" y="0"/>
                </a:lnTo>
                <a:lnTo>
                  <a:pt x="7315200" y="1984248"/>
                </a:lnTo>
                <a:lnTo>
                  <a:pt x="0" y="19842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97"/>
          </a:p>
        </p:txBody>
      </p:sp>
    </p:spTree>
    <p:extLst>
      <p:ext uri="{BB962C8B-B14F-4D97-AF65-F5344CB8AC3E}">
        <p14:creationId xmlns:p14="http://schemas.microsoft.com/office/powerpoint/2010/main" val="69995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DBFFC8-F7F9-1BF8-68F7-3F99379CFB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BBA4F2E-3EFB-44B5-C326-EB7E11648063}"/>
              </a:ext>
            </a:extLst>
          </p:cNvPr>
          <p:cNvSpPr txBox="1"/>
          <p:nvPr/>
        </p:nvSpPr>
        <p:spPr>
          <a:xfrm>
            <a:off x="738871" y="1957702"/>
            <a:ext cx="9215120" cy="533159"/>
          </a:xfrm>
          <a:prstGeom prst="rect">
            <a:avLst/>
          </a:prstGeom>
          <a:noFill/>
        </p:spPr>
        <p:txBody>
          <a:bodyPr wrap="square" rtlCol="0">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Màu</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sắc</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khẩu</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ngữ</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chất</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phác</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sinh</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động</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giàu</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cá</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tính</a:t>
            </a:r>
            <a:endParaRPr lang="en-US" sz="2200" dirty="0">
              <a:solidFill>
                <a:prstClr val="black"/>
              </a:solidFill>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D1D9E0EA-C738-2C01-43C1-55B41010AA02}"/>
              </a:ext>
            </a:extLst>
          </p:cNvPr>
          <p:cNvSpPr txBox="1"/>
          <p:nvPr/>
        </p:nvSpPr>
        <p:spPr>
          <a:xfrm>
            <a:off x="738871" y="2518157"/>
            <a:ext cx="6893767" cy="3575209"/>
          </a:xfrm>
          <a:prstGeom prst="rect">
            <a:avLst/>
          </a:prstGeom>
          <a:noFill/>
        </p:spPr>
        <p:txBody>
          <a:bodyPr wrap="square" rtlCol="0">
            <a:spAutoFit/>
          </a:bodyPr>
          <a:lstStyle/>
          <a:p>
            <a:pPr algn="just" defTabSz="914111">
              <a:lnSpc>
                <a:spcPct val="150000"/>
              </a:lnSpc>
              <a:defRPr/>
            </a:pP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Khẩu</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ngữ</a:t>
            </a:r>
            <a:r>
              <a:rPr lang="en-US" sz="2200"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má</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lúa</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thì</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vưỡn</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chơi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sậm</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chơi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sụi</a:t>
            </a:r>
            <a:r>
              <a:rPr lang="en-US" sz="2200"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Ngôn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ngữ</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được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cá</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thể</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hoá</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rõ</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nét</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người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tản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cư</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ông</a:t>
            </a:r>
            <a:r>
              <a:rPr lang="en-US" sz="2200" dirty="0">
                <a:solidFill>
                  <a:prstClr val="black"/>
                </a:solidFill>
                <a:latin typeface="UTM Avo" panose="02040603050506020204" pitchFamily="18"/>
                <a:cs typeface="Times New Roman" panose="02020603050405020304" pitchFamily="18" charset="0"/>
              </a:rPr>
              <a:t> Hai, </a:t>
            </a:r>
            <a:r>
              <a:rPr lang="en-US" sz="2200" dirty="0" err="1">
                <a:solidFill>
                  <a:prstClr val="black"/>
                </a:solidFill>
                <a:latin typeface="UTM Avo" panose="02040603050506020204" pitchFamily="18"/>
                <a:cs typeface="Times New Roman" panose="02020603050405020304" pitchFamily="18" charset="0"/>
              </a:rPr>
              <a:t>mụ</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chủ</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nhà</a:t>
            </a:r>
            <a:r>
              <a:rPr lang="en-US" sz="2200"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Ông</a:t>
            </a:r>
            <a:r>
              <a:rPr lang="en-US" sz="2200" dirty="0">
                <a:solidFill>
                  <a:prstClr val="black"/>
                </a:solidFill>
                <a:latin typeface="UTM Avo" panose="02040603050506020204" pitchFamily="18"/>
                <a:cs typeface="Times New Roman" panose="02020603050405020304" pitchFamily="18" charset="0"/>
              </a:rPr>
              <a:t> Hai: </a:t>
            </a:r>
            <a:r>
              <a:rPr lang="en-US" sz="2200" dirty="0" err="1">
                <a:solidFill>
                  <a:prstClr val="black"/>
                </a:solidFill>
                <a:latin typeface="UTM Avo" panose="02040603050506020204" pitchFamily="18"/>
                <a:cs typeface="Times New Roman" panose="02020603050405020304" pitchFamily="18" charset="0"/>
              </a:rPr>
              <a:t>ngôn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ngữ</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giản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dị</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mộc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mạc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gắn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với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cuộc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sống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lao</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động</a:t>
            </a:r>
            <a:r>
              <a:rPr lang="en-US" sz="2200" dirty="0">
                <a:solidFill>
                  <a:prstClr val="black"/>
                </a:solidFill>
                <a:latin typeface="UTM Avo" panose="02040603050506020204" pitchFamily="18"/>
                <a:cs typeface="Times New Roman" panose="02020603050405020304" pitchFamily="18" charset="0"/>
              </a:rPr>
              <a:t>.</a:t>
            </a:r>
          </a:p>
          <a:p>
            <a:pPr marL="319983" indent="-319983" algn="just" defTabSz="914111">
              <a:lnSpc>
                <a:spcPct val="150000"/>
              </a:lnSpc>
              <a:buFont typeface="Arial" panose="020B0604020202020204" pitchFamily="34" charset="0"/>
              <a:buChar char="•"/>
              <a:defRPr/>
            </a:pPr>
            <a:r>
              <a:rPr lang="en-US" sz="2200" dirty="0">
                <a:solidFill>
                  <a:prstClr val="black"/>
                </a:solidFill>
                <a:latin typeface="UTM Avo" panose="02040603050506020204" pitchFamily="18"/>
                <a:cs typeface="Times New Roman" panose="02020603050405020304" pitchFamily="18" charset="0"/>
              </a:rPr>
              <a:t>Khi </a:t>
            </a:r>
            <a:r>
              <a:rPr lang="en-US" sz="2200" dirty="0" err="1">
                <a:solidFill>
                  <a:prstClr val="black"/>
                </a:solidFill>
                <a:latin typeface="UTM Avo" panose="02040603050506020204" pitchFamily="18"/>
                <a:cs typeface="Times New Roman" panose="02020603050405020304" pitchFamily="18" charset="0"/>
              </a:rPr>
              <a:t>vui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hồ</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hởi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rôm</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rả</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sôi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nổi</a:t>
            </a:r>
            <a:r>
              <a:rPr lang="en-US" sz="2200" dirty="0">
                <a:solidFill>
                  <a:prstClr val="black"/>
                </a:solidFill>
                <a:latin typeface="UTM Avo" panose="02040603050506020204" pitchFamily="18"/>
                <a:cs typeface="Times New Roman" panose="02020603050405020304" pitchFamily="18" charset="0"/>
              </a:rPr>
              <a:t>.</a:t>
            </a:r>
          </a:p>
          <a:p>
            <a:pPr marL="319983" indent="-319983" algn="just" defTabSz="914111">
              <a:lnSpc>
                <a:spcPct val="150000"/>
              </a:lnSpc>
              <a:buFont typeface="Arial" panose="020B0604020202020204" pitchFamily="34" charset="0"/>
              <a:buChar char="•"/>
              <a:defRPr/>
            </a:pPr>
            <a:r>
              <a:rPr lang="en-US" sz="2200" dirty="0">
                <a:solidFill>
                  <a:prstClr val="black"/>
                </a:solidFill>
                <a:latin typeface="UTM Avo" panose="02040603050506020204" pitchFamily="18"/>
                <a:cs typeface="Times New Roman" panose="02020603050405020304" pitchFamily="18" charset="0"/>
              </a:rPr>
              <a:t>Khi </a:t>
            </a:r>
            <a:r>
              <a:rPr lang="en-US" sz="2200" dirty="0" err="1">
                <a:solidFill>
                  <a:prstClr val="black"/>
                </a:solidFill>
                <a:latin typeface="UTM Avo" panose="02040603050506020204" pitchFamily="18"/>
                <a:cs typeface="Times New Roman" panose="02020603050405020304" pitchFamily="18" charset="0"/>
              </a:rPr>
              <a:t>buồn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trầm</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ngâm</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uể</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oải</a:t>
            </a:r>
            <a:r>
              <a:rPr lang="en-US" sz="2200" dirty="0">
                <a:solidFill>
                  <a:prstClr val="black"/>
                </a:solidFill>
                <a:latin typeface="UTM Avo" panose="02040603050506020204" pitchFamily="18"/>
                <a:cs typeface="Times New Roman" panose="02020603050405020304" pitchFamily="18" charset="0"/>
              </a:rPr>
              <a:t>.</a:t>
            </a:r>
          </a:p>
        </p:txBody>
      </p:sp>
      <p:grpSp>
        <p:nvGrpSpPr>
          <p:cNvPr id="4" name="Group 5">
            <a:extLst>
              <a:ext uri="{FF2B5EF4-FFF2-40B4-BE49-F238E27FC236}">
                <a16:creationId xmlns:a16="http://schemas.microsoft.com/office/drawing/2014/main" id="{D744E4B1-BBDA-BD1B-4166-CC1934FE4A59}"/>
              </a:ext>
            </a:extLst>
          </p:cNvPr>
          <p:cNvGrpSpPr/>
          <p:nvPr/>
        </p:nvGrpSpPr>
        <p:grpSpPr>
          <a:xfrm>
            <a:off x="8006246" y="2704583"/>
            <a:ext cx="3266806" cy="3709413"/>
            <a:chOff x="0" y="0"/>
            <a:chExt cx="5592318" cy="6350000"/>
          </a:xfrm>
        </p:grpSpPr>
        <p:sp>
          <p:nvSpPr>
            <p:cNvPr id="5" name="Freeform 6">
              <a:extLst>
                <a:ext uri="{FF2B5EF4-FFF2-40B4-BE49-F238E27FC236}">
                  <a16:creationId xmlns:a16="http://schemas.microsoft.com/office/drawing/2014/main" id="{B20D9E16-E1B6-5655-6750-91CEA4478D1B}"/>
                </a:ext>
              </a:extLst>
            </p:cNvPr>
            <p:cNvSpPr/>
            <p:nvPr/>
          </p:nvSpPr>
          <p:spPr>
            <a:xfrm>
              <a:off x="0" y="0"/>
              <a:ext cx="5592318" cy="6350000"/>
            </a:xfrm>
            <a:custGeom>
              <a:avLst/>
              <a:gdLst/>
              <a:ahLst/>
              <a:cxnLst/>
              <a:rect l="l" t="t" r="r" b="b"/>
              <a:pathLst>
                <a:path w="5592318" h="6350000">
                  <a:moveTo>
                    <a:pt x="5592318" y="0"/>
                  </a:moveTo>
                  <a:lnTo>
                    <a:pt x="5592318" y="6350000"/>
                  </a:lnTo>
                  <a:lnTo>
                    <a:pt x="0" y="6350000"/>
                  </a:lnTo>
                  <a:lnTo>
                    <a:pt x="0" y="0"/>
                  </a:lnTo>
                  <a:lnTo>
                    <a:pt x="2796159" y="408559"/>
                  </a:lnTo>
                  <a:lnTo>
                    <a:pt x="5592318" y="0"/>
                  </a:lnTo>
                  <a:close/>
                </a:path>
              </a:pathLst>
            </a:custGeom>
            <a:blipFill>
              <a:blip r:embed="rId3"/>
              <a:stretch>
                <a:fillRect l="-26089" r="-26089"/>
              </a:stretch>
            </a:blipFill>
          </p:spPr>
          <p:txBody>
            <a:bodyPr/>
            <a:lstStyle/>
            <a:p>
              <a:pPr>
                <a:lnSpc>
                  <a:spcPct val="150000"/>
                </a:lnSpc>
              </a:pPr>
              <a:endParaRPr lang="en-US" sz="2000">
                <a:latin typeface="UTM Avo" panose="02040603050506020204" pitchFamily="18"/>
              </a:endParaRPr>
            </a:p>
          </p:txBody>
        </p:sp>
      </p:grpSp>
    </p:spTree>
    <p:extLst>
      <p:ext uri="{BB962C8B-B14F-4D97-AF65-F5344CB8AC3E}">
        <p14:creationId xmlns:p14="http://schemas.microsoft.com/office/powerpoint/2010/main" val="41096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49D26C-3F85-C3C4-10E4-724A9A69F0B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E9A674-18BB-88AC-C64A-51DA149B04B1}"/>
              </a:ext>
            </a:extLst>
          </p:cNvPr>
          <p:cNvSpPr txBox="1"/>
          <p:nvPr/>
        </p:nvSpPr>
        <p:spPr>
          <a:xfrm>
            <a:off x="663208" y="1901279"/>
            <a:ext cx="9215120" cy="534249"/>
          </a:xfrm>
          <a:prstGeom prst="rect">
            <a:avLst/>
          </a:prstGeom>
          <a:noFill/>
        </p:spPr>
        <p:txBody>
          <a:bodyPr wrap="square" rtlCol="0">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Sử</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dụng</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linh</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hoạt</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ngôn</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ngữ</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đối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thoại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độc</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thoại</a:t>
            </a:r>
            <a:endParaRPr lang="en-US" sz="2200" b="1" dirty="0">
              <a:solidFill>
                <a:prstClr val="black"/>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50EAE41E-3652-FDF2-3EBE-61637EB3A54B}"/>
              </a:ext>
            </a:extLst>
          </p:cNvPr>
          <p:cNvSpPr/>
          <p:nvPr/>
        </p:nvSpPr>
        <p:spPr>
          <a:xfrm>
            <a:off x="671115" y="3534865"/>
            <a:ext cx="3926869" cy="2559547"/>
          </a:xfrm>
          <a:prstGeom prst="rect">
            <a:avLst/>
          </a:prstGeom>
        </p:spPr>
        <p:txBody>
          <a:bodyPr wrap="square">
            <a:spAutoFit/>
          </a:bodyPr>
          <a:lstStyle/>
          <a:p>
            <a:pPr algn="just" defTabSz="914111">
              <a:lnSpc>
                <a:spcPct val="150000"/>
              </a:lnSpc>
              <a:defRPr/>
            </a:pPr>
            <a:r>
              <a:rPr lang="en-US" sz="2200" b="1" dirty="0" err="1">
                <a:solidFill>
                  <a:prstClr val="black"/>
                </a:solidFill>
                <a:latin typeface="UTM Avo" panose="02040603050506020204" pitchFamily="18"/>
                <a:cs typeface="Times New Roman" panose="02020603050405020304" pitchFamily="18" charset="0"/>
              </a:rPr>
              <a:t>Ví</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dụ</a:t>
            </a:r>
            <a:r>
              <a:rPr lang="en-US" sz="2200" b="1"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nói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với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vợ</a:t>
            </a:r>
            <a:r>
              <a:rPr lang="en-US" sz="2200"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Thầy</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nó</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ngủ</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rồi</a:t>
            </a:r>
            <a:r>
              <a:rPr lang="en-US" sz="2200" i="1" dirty="0">
                <a:solidFill>
                  <a:prstClr val="black"/>
                </a:solidFill>
                <a:latin typeface="UTM Avo" panose="02040603050506020204" pitchFamily="18"/>
                <a:cs typeface="Times New Roman" panose="02020603050405020304" pitchFamily="18" charset="0"/>
              </a:rPr>
              <a:t> à?</a:t>
            </a:r>
          </a:p>
          <a:p>
            <a:pPr algn="just" defTabSz="914111">
              <a:lnSpc>
                <a:spcPct val="150000"/>
              </a:lnSpc>
              <a:defRPr/>
            </a:pP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Gì</a:t>
            </a:r>
            <a:r>
              <a:rPr lang="en-US" sz="2200" i="1" dirty="0">
                <a:solidFill>
                  <a:prstClr val="black"/>
                </a:solidFill>
                <a:latin typeface="UTM Avo" panose="02040603050506020204" pitchFamily="18"/>
                <a:cs typeface="Times New Roman" panose="02020603050405020304" pitchFamily="18" charset="0"/>
              </a:rPr>
              <a:t>? </a:t>
            </a:r>
          </a:p>
          <a:p>
            <a:pPr algn="just" defTabSz="914111">
              <a:lnSpc>
                <a:spcPct val="150000"/>
              </a:lnSpc>
              <a:defRPr/>
            </a:pP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Tôi</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thấy</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người</a:t>
            </a:r>
            <a:r>
              <a:rPr lang="en-US" sz="2200" i="1" dirty="0">
                <a:solidFill>
                  <a:prstClr val="black"/>
                </a:solidFill>
                <a:latin typeface="UTM Avo" panose="02040603050506020204" pitchFamily="18"/>
                <a:cs typeface="Times New Roman" panose="02020603050405020304" pitchFamily="18" charset="0"/>
              </a:rPr>
              <a:t> ta </a:t>
            </a:r>
            <a:r>
              <a:rPr lang="en-US" sz="2200" i="1" dirty="0" err="1">
                <a:solidFill>
                  <a:prstClr val="black"/>
                </a:solidFill>
                <a:latin typeface="UTM Avo" panose="02040603050506020204" pitchFamily="18"/>
                <a:cs typeface="Times New Roman" panose="02020603050405020304" pitchFamily="18" charset="0"/>
              </a:rPr>
              <a:t>đồn</a:t>
            </a:r>
            <a:r>
              <a:rPr lang="en-US" sz="2200" i="1" dirty="0">
                <a:solidFill>
                  <a:prstClr val="black"/>
                </a:solidFill>
                <a:latin typeface="UTM Avo" panose="02040603050506020204" pitchFamily="18"/>
                <a:cs typeface="Times New Roman" panose="02020603050405020304" pitchFamily="18" charset="0"/>
              </a:rPr>
              <a:t>….</a:t>
            </a:r>
          </a:p>
          <a:p>
            <a:pPr algn="just" defTabSz="914111">
              <a:lnSpc>
                <a:spcPct val="150000"/>
              </a:lnSpc>
              <a:defRPr/>
            </a:pP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Biết</a:t>
            </a:r>
            <a:r>
              <a:rPr lang="en-US" sz="2200" i="1" dirty="0">
                <a:solidFill>
                  <a:prstClr val="black"/>
                </a:solidFill>
                <a:latin typeface="UTM Avo" panose="02040603050506020204" pitchFamily="18"/>
                <a:cs typeface="Times New Roman" panose="02020603050405020304" pitchFamily="18" charset="0"/>
              </a:rPr>
              <a:t> </a:t>
            </a:r>
            <a:r>
              <a:rPr lang="en-US" sz="2200" i="1" dirty="0" err="1">
                <a:solidFill>
                  <a:prstClr val="black"/>
                </a:solidFill>
                <a:latin typeface="UTM Avo" panose="02040603050506020204" pitchFamily="18"/>
                <a:cs typeface="Times New Roman" panose="02020603050405020304" pitchFamily="18" charset="0"/>
              </a:rPr>
              <a:t>rồi</a:t>
            </a:r>
            <a:r>
              <a:rPr lang="en-US" sz="2200" i="1" dirty="0">
                <a:solidFill>
                  <a:prstClr val="black"/>
                </a:solidFill>
                <a:latin typeface="UTM Avo" panose="02040603050506020204" pitchFamily="18"/>
                <a:cs typeface="Times New Roman" panose="02020603050405020304" pitchFamily="18" charset="0"/>
              </a:rPr>
              <a:t>! </a:t>
            </a:r>
          </a:p>
        </p:txBody>
      </p:sp>
      <p:sp>
        <p:nvSpPr>
          <p:cNvPr id="4" name="Rectangle 3">
            <a:extLst>
              <a:ext uri="{FF2B5EF4-FFF2-40B4-BE49-F238E27FC236}">
                <a16:creationId xmlns:a16="http://schemas.microsoft.com/office/drawing/2014/main" id="{D0AAAC4F-4590-B610-4721-6977C04F8B01}"/>
              </a:ext>
            </a:extLst>
          </p:cNvPr>
          <p:cNvSpPr/>
          <p:nvPr/>
        </p:nvSpPr>
        <p:spPr>
          <a:xfrm>
            <a:off x="4844568" y="2541019"/>
            <a:ext cx="6675896" cy="1036053"/>
          </a:xfrm>
          <a:prstGeom prst="rect">
            <a:avLst/>
          </a:prstGeom>
        </p:spPr>
        <p:txBody>
          <a:bodyPr wrap="square">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Độc</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thoại</a:t>
            </a:r>
            <a:r>
              <a:rPr lang="en-US" sz="2200" b="1" dirty="0">
                <a:solidFill>
                  <a:prstClr val="black"/>
                </a:solidFill>
                <a:latin typeface="UTM Avo" panose="02040603050506020204" pitchFamily="18"/>
                <a:cs typeface="Times New Roman" panose="02020603050405020304" pitchFamily="18" charset="0"/>
              </a:rPr>
              <a:t>: </a:t>
            </a:r>
            <a:r>
              <a:rPr lang="en-US" sz="2200" dirty="0">
                <a:latin typeface="UTM Avo" panose="02040603050506020204" pitchFamily="18"/>
                <a:cs typeface="Times New Roman" panose="02020603050405020304" pitchFamily="18" charset="0"/>
              </a:rPr>
              <a:t>(</a:t>
            </a:r>
            <a:r>
              <a:rPr lang="vi-VN" sz="2200" dirty="0">
                <a:latin typeface="UTM Avo" panose="02040603050506020204" pitchFamily="18"/>
                <a:cs typeface="Times New Roman" panose="02020603050405020304" pitchFamily="18" charset="0"/>
              </a:rPr>
              <a:t>ý nghĩ trong đầu của ông Hai</a:t>
            </a:r>
            <a:r>
              <a:rPr lang="en-US" sz="2200" dirty="0">
                <a:latin typeface="UTM Avo" panose="02040603050506020204" pitchFamily="18"/>
                <a:cs typeface="Times New Roman" panose="02020603050405020304" pitchFamily="18" charset="0"/>
              </a:rPr>
              <a:t>,</a:t>
            </a:r>
            <a:r>
              <a:rPr lang="vi-VN"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hoà</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vào</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lời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của</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người</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kể</a:t>
            </a:r>
            <a:r>
              <a:rPr lang="en-US" sz="2200" dirty="0">
                <a:latin typeface="UTM Avo" panose="02040603050506020204" pitchFamily="18"/>
                <a:cs typeface="Times New Roman" panose="02020603050405020304" pitchFamily="18" charset="0"/>
              </a:rPr>
              <a:t> </a:t>
            </a:r>
            <a:r>
              <a:rPr lang="en-US" sz="2200" dirty="0" err="1">
                <a:latin typeface="UTM Avo" panose="02040603050506020204" pitchFamily="18"/>
                <a:cs typeface="Times New Roman" panose="02020603050405020304" pitchFamily="18" charset="0"/>
              </a:rPr>
              <a:t>chuyện</a:t>
            </a:r>
            <a:r>
              <a:rPr lang="en-US" sz="2200" dirty="0">
                <a:latin typeface="UTM Avo" panose="02040603050506020204" pitchFamily="18"/>
                <a:cs typeface="Times New Roman" panose="02020603050405020304" pitchFamily="18" charset="0"/>
              </a:rPr>
              <a:t>)</a:t>
            </a:r>
          </a:p>
        </p:txBody>
      </p:sp>
      <p:sp>
        <p:nvSpPr>
          <p:cNvPr id="5" name="Rectangle 4">
            <a:extLst>
              <a:ext uri="{FF2B5EF4-FFF2-40B4-BE49-F238E27FC236}">
                <a16:creationId xmlns:a16="http://schemas.microsoft.com/office/drawing/2014/main" id="{5717AE7F-57E7-E511-D1B6-A2D1755F71FF}"/>
              </a:ext>
            </a:extLst>
          </p:cNvPr>
          <p:cNvSpPr/>
          <p:nvPr/>
        </p:nvSpPr>
        <p:spPr>
          <a:xfrm>
            <a:off x="663208" y="2531064"/>
            <a:ext cx="3926869" cy="1036053"/>
          </a:xfrm>
          <a:prstGeom prst="rect">
            <a:avLst/>
          </a:prstGeom>
        </p:spPr>
        <p:txBody>
          <a:bodyPr wrap="square">
            <a:spAutoFit/>
          </a:bodyPr>
          <a:lstStyle/>
          <a:p>
            <a:pPr algn="just" defTabSz="914111">
              <a:lnSpc>
                <a:spcPct val="150000"/>
              </a:lnSpc>
              <a:defRPr/>
            </a:pP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Đối</a:t>
            </a:r>
            <a:r>
              <a:rPr lang="en-US" sz="2200" b="1" dirty="0">
                <a:solidFill>
                  <a:prstClr val="black"/>
                </a:solidFill>
                <a:latin typeface="UTM Avo" panose="02040603050506020204" pitchFamily="18"/>
                <a:cs typeface="Times New Roman" panose="02020603050405020304" pitchFamily="18" charset="0"/>
              </a:rPr>
              <a:t> </a:t>
            </a:r>
            <a:r>
              <a:rPr lang="en-US" sz="2200" b="1" dirty="0" err="1">
                <a:solidFill>
                  <a:prstClr val="black"/>
                </a:solidFill>
                <a:latin typeface="UTM Avo" panose="02040603050506020204" pitchFamily="18"/>
                <a:cs typeface="Times New Roman" panose="02020603050405020304" pitchFamily="18" charset="0"/>
              </a:rPr>
              <a:t>thoại</a:t>
            </a:r>
            <a:r>
              <a:rPr lang="en-US" sz="2200" b="1"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lời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của</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ông</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lão</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với</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các</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nhân</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vật</a:t>
            </a:r>
            <a:r>
              <a:rPr lang="en-US" sz="2200" dirty="0">
                <a:solidFill>
                  <a:prstClr val="black"/>
                </a:solidFill>
                <a:latin typeface="UTM Avo" panose="02040603050506020204" pitchFamily="18"/>
                <a:cs typeface="Times New Roman" panose="02020603050405020304" pitchFamily="18" charset="0"/>
              </a:rPr>
              <a:t> </a:t>
            </a:r>
            <a:r>
              <a:rPr lang="en-US" sz="2200" dirty="0" err="1">
                <a:solidFill>
                  <a:prstClr val="black"/>
                </a:solidFill>
                <a:latin typeface="UTM Avo" panose="02040603050506020204" pitchFamily="18"/>
                <a:cs typeface="Times New Roman" panose="02020603050405020304" pitchFamily="18" charset="0"/>
              </a:rPr>
              <a:t>khác</a:t>
            </a:r>
            <a:r>
              <a:rPr lang="en-US" sz="2200" dirty="0">
                <a:solidFill>
                  <a:prstClr val="black"/>
                </a:solidFill>
                <a:latin typeface="UTM Avo" panose="02040603050506020204" pitchFamily="18"/>
                <a:cs typeface="Times New Roman" panose="02020603050405020304" pitchFamily="18" charset="0"/>
              </a:rPr>
              <a:t>.</a:t>
            </a:r>
          </a:p>
        </p:txBody>
      </p:sp>
      <p:cxnSp>
        <p:nvCxnSpPr>
          <p:cNvPr id="6" name="Straight Connector 5">
            <a:extLst>
              <a:ext uri="{FF2B5EF4-FFF2-40B4-BE49-F238E27FC236}">
                <a16:creationId xmlns:a16="http://schemas.microsoft.com/office/drawing/2014/main" id="{E365A268-228B-CC53-A02E-073884E76578}"/>
              </a:ext>
            </a:extLst>
          </p:cNvPr>
          <p:cNvCxnSpPr/>
          <p:nvPr/>
        </p:nvCxnSpPr>
        <p:spPr>
          <a:xfrm>
            <a:off x="4656854" y="2541019"/>
            <a:ext cx="0" cy="34130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D0FB62F-B453-8DDD-8E26-C6DEBECF4947}"/>
              </a:ext>
            </a:extLst>
          </p:cNvPr>
          <p:cNvSpPr/>
          <p:nvPr/>
        </p:nvSpPr>
        <p:spPr>
          <a:xfrm>
            <a:off x="4853102" y="3498432"/>
            <a:ext cx="6675900" cy="2565574"/>
          </a:xfrm>
          <a:prstGeom prst="rect">
            <a:avLst/>
          </a:prstGeom>
        </p:spPr>
        <p:txBody>
          <a:bodyPr wrap="square">
            <a:spAutoFit/>
          </a:bodyPr>
          <a:lstStyle/>
          <a:p>
            <a:pPr algn="just" defTabSz="914111">
              <a:lnSpc>
                <a:spcPct val="150000"/>
              </a:lnSpc>
              <a:defRPr/>
            </a:pPr>
            <a:r>
              <a:rPr lang="en-US" sz="2200" b="1" dirty="0" err="1">
                <a:latin typeface="UTM Avo" panose="02040603050506020204" pitchFamily="18"/>
                <a:cs typeface="Times New Roman" panose="02020603050405020304" pitchFamily="18" charset="0"/>
              </a:rPr>
              <a:t>Ví</a:t>
            </a:r>
            <a:r>
              <a:rPr lang="en-US" sz="2200" b="1" dirty="0">
                <a:latin typeface="UTM Avo" panose="02040603050506020204" pitchFamily="18"/>
                <a:cs typeface="Times New Roman" panose="02020603050405020304" pitchFamily="18" charset="0"/>
              </a:rPr>
              <a:t> </a:t>
            </a:r>
            <a:r>
              <a:rPr lang="en-US" sz="2200" b="1" dirty="0" err="1">
                <a:latin typeface="UTM Avo" panose="02040603050506020204" pitchFamily="18"/>
                <a:cs typeface="Times New Roman" panose="02020603050405020304" pitchFamily="18" charset="0"/>
              </a:rPr>
              <a:t>dụ</a:t>
            </a:r>
            <a:r>
              <a:rPr lang="en-US" sz="2200" b="1" dirty="0">
                <a:latin typeface="UTM Avo" panose="02040603050506020204" pitchFamily="18"/>
                <a:cs typeface="Times New Roman" panose="02020603050405020304" pitchFamily="18" charset="0"/>
              </a:rPr>
              <a:t>:</a:t>
            </a:r>
            <a:r>
              <a:rPr lang="vi-VN" sz="2200" dirty="0">
                <a:latin typeface="UTM Avo" panose="02040603050506020204" pitchFamily="18"/>
                <a:cs typeface="Times New Roman" panose="02020603050405020304" pitchFamily="18" charset="0"/>
              </a:rPr>
              <a:t> </a:t>
            </a:r>
            <a:r>
              <a:rPr lang="vi-VN" sz="2200" i="1" dirty="0">
                <a:latin typeface="UTM Avo" panose="02040603050506020204" pitchFamily="18"/>
                <a:cs typeface="Times New Roman" panose="02020603050405020304" pitchFamily="18" charset="0"/>
              </a:rPr>
              <a:t>Chúng nó cũng là trẻ con làng Việt gian đấy ư? Chúng nó cũng bị người ta rẻ rúng hắt hủi đấy ư? Khốn nạn, bằng ấy tuổi đầu...</a:t>
            </a:r>
            <a:endParaRPr lang="en-US" sz="2200" i="1" dirty="0">
              <a:latin typeface="UTM Avo" panose="02040603050506020204" pitchFamily="18"/>
              <a:cs typeface="Times New Roman" panose="02020603050405020304" pitchFamily="18" charset="0"/>
            </a:endParaRPr>
          </a:p>
          <a:p>
            <a:pPr algn="just" defTabSz="914111">
              <a:lnSpc>
                <a:spcPct val="150000"/>
              </a:lnSpc>
              <a:defRPr/>
            </a:pPr>
            <a:r>
              <a:rPr lang="en-US" sz="2200" b="1" dirty="0">
                <a:latin typeface="UTM Avo" panose="02040603050506020204" pitchFamily="18"/>
                <a:cs typeface="Times New Roman" panose="02020603050405020304" pitchFamily="18" charset="0"/>
                <a:sym typeface="Wingdings" panose="05000000000000000000" pitchFamily="2" charset="2"/>
              </a:rPr>
              <a:t></a:t>
            </a:r>
            <a:r>
              <a:rPr lang="vi-VN" sz="2200" b="1" dirty="0">
                <a:latin typeface="UTM Avo" panose="02040603050506020204" pitchFamily="18"/>
                <a:cs typeface="Times New Roman" panose="02020603050405020304" pitchFamily="18" charset="0"/>
              </a:rPr>
              <a:t> </a:t>
            </a:r>
            <a:r>
              <a:rPr lang="en-US" sz="2200" b="1" dirty="0">
                <a:latin typeface="UTM Avo" panose="02040603050506020204" pitchFamily="18"/>
                <a:cs typeface="Times New Roman" panose="02020603050405020304" pitchFamily="18" charset="0"/>
              </a:rPr>
              <a:t>T</a:t>
            </a:r>
            <a:r>
              <a:rPr lang="vi-VN" sz="2200" b="1" dirty="0">
                <a:latin typeface="UTM Avo" panose="02040603050506020204" pitchFamily="18"/>
                <a:cs typeface="Times New Roman" panose="02020603050405020304" pitchFamily="18" charset="0"/>
              </a:rPr>
              <a:t>hể hiện tâm trạng buồn bã, đau đớn khi nghe tin làng chợ Dầu theo giặc</a:t>
            </a:r>
            <a:r>
              <a:rPr lang="en-US" sz="2200" b="1" dirty="0">
                <a:latin typeface="UTM Avo" panose="02040603050506020204" pitchFamily="18"/>
                <a:cs typeface="Times New Roman" panose="02020603050405020304" pitchFamily="18" charset="0"/>
              </a:rPr>
              <a:t>.</a:t>
            </a:r>
            <a:endParaRPr lang="en-US" sz="2200" b="1" dirty="0">
              <a:solidFill>
                <a:prstClr val="black"/>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237083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500"/>
                                        <p:tgtEl>
                                          <p:spTgt spid="3">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fade">
                                      <p:cBhvr>
                                        <p:cTn id="40" dur="500"/>
                                        <p:tgtEl>
                                          <p:spTgt spid="7">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xEl>
                                              <p:pRg st="1" end="1"/>
                                            </p:txEl>
                                          </p:spTgt>
                                        </p:tgtEl>
                                        <p:attrNameLst>
                                          <p:attrName>style.visibility</p:attrName>
                                        </p:attrNameLst>
                                      </p:cBhvr>
                                      <p:to>
                                        <p:strVal val="visible"/>
                                      </p:to>
                                    </p:set>
                                    <p:animEffect transition="in" filter="fade">
                                      <p:cBhvr>
                                        <p:cTn id="45"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295DF06-1D58-01F5-7D38-596F7248B990}"/>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E5A1D887-887C-A8A6-ED72-A5BB4FF9D44D}"/>
              </a:ext>
            </a:extLst>
          </p:cNvPr>
          <p:cNvSpPr txBox="1"/>
          <p:nvPr/>
        </p:nvSpPr>
        <p:spPr>
          <a:xfrm>
            <a:off x="1552434" y="1638751"/>
            <a:ext cx="9087132" cy="1899431"/>
          </a:xfrm>
          <a:prstGeom prst="rect">
            <a:avLst/>
          </a:prstGeom>
        </p:spPr>
        <p:txBody>
          <a:bodyPr wrap="square" lIns="0" tIns="0" rIns="0" bIns="0" rtlCol="0" anchor="t">
            <a:spAutoFit/>
          </a:bodyPr>
          <a:lstStyle/>
          <a:p>
            <a:pPr algn="ctr" defTabSz="511973">
              <a:lnSpc>
                <a:spcPct val="150000"/>
              </a:lnSpc>
              <a:defRPr/>
            </a:pPr>
            <a:r>
              <a:rPr lang="en-US" sz="4400" b="1" dirty="0">
                <a:solidFill>
                  <a:srgbClr val="000000"/>
                </a:solidFill>
                <a:latin typeface="UTM Avo" panose="02040603050506020204" pitchFamily="18"/>
                <a:cs typeface="Times New Roman" panose="02020603050405020304" pitchFamily="18" charset="0"/>
              </a:rPr>
              <a:t>4. </a:t>
            </a:r>
          </a:p>
          <a:p>
            <a:pPr algn="ctr" defTabSz="511973">
              <a:lnSpc>
                <a:spcPct val="150000"/>
              </a:lnSpc>
              <a:defRPr/>
            </a:pPr>
            <a:r>
              <a:rPr lang="en-US" sz="4400" b="1" dirty="0">
                <a:solidFill>
                  <a:srgbClr val="000000"/>
                </a:solidFill>
                <a:latin typeface="UTM Avo" panose="02040603050506020204" pitchFamily="18"/>
                <a:cs typeface="Times New Roman" panose="02020603050405020304" pitchFamily="18" charset="0"/>
              </a:rPr>
              <a:t>Ý </a:t>
            </a:r>
            <a:r>
              <a:rPr lang="en-US" sz="4400" b="1" dirty="0" err="1">
                <a:solidFill>
                  <a:srgbClr val="000000"/>
                </a:solidFill>
                <a:latin typeface="UTM Avo" panose="02040603050506020204" pitchFamily="18"/>
                <a:cs typeface="Times New Roman" panose="02020603050405020304" pitchFamily="18" charset="0"/>
              </a:rPr>
              <a:t>nghĩa</a:t>
            </a:r>
            <a:r>
              <a:rPr lang="en-US" sz="4400" b="1" dirty="0">
                <a:solidFill>
                  <a:srgbClr val="000000"/>
                </a:solidFill>
                <a:latin typeface="UTM Avo" panose="02040603050506020204" pitchFamily="18"/>
                <a:cs typeface="Times New Roman" panose="02020603050405020304" pitchFamily="18" charset="0"/>
              </a:rPr>
              <a:t> </a:t>
            </a:r>
            <a:r>
              <a:rPr lang="en-US" sz="4400" b="1" dirty="0" err="1">
                <a:solidFill>
                  <a:srgbClr val="000000"/>
                </a:solidFill>
                <a:latin typeface="UTM Avo" panose="02040603050506020204" pitchFamily="18"/>
                <a:cs typeface="Times New Roman" panose="02020603050405020304" pitchFamily="18" charset="0"/>
              </a:rPr>
              <a:t>nhan</a:t>
            </a:r>
            <a:r>
              <a:rPr lang="en-US" sz="4400" b="1" dirty="0">
                <a:solidFill>
                  <a:srgbClr val="000000"/>
                </a:solidFill>
                <a:latin typeface="UTM Avo" panose="02040603050506020204" pitchFamily="18"/>
                <a:cs typeface="Times New Roman" panose="02020603050405020304" pitchFamily="18" charset="0"/>
              </a:rPr>
              <a:t> </a:t>
            </a:r>
            <a:r>
              <a:rPr lang="en-US" sz="4400" b="1" dirty="0" err="1">
                <a:solidFill>
                  <a:srgbClr val="000000"/>
                </a:solidFill>
                <a:latin typeface="UTM Avo" panose="02040603050506020204" pitchFamily="18"/>
                <a:cs typeface="Times New Roman" panose="02020603050405020304" pitchFamily="18" charset="0"/>
              </a:rPr>
              <a:t>đề</a:t>
            </a:r>
            <a:endParaRPr lang="en-US" sz="4400" b="1" dirty="0">
              <a:solidFill>
                <a:srgbClr val="000000"/>
              </a:solidFill>
              <a:latin typeface="UTM Avo" panose="02040603050506020204" pitchFamily="18"/>
              <a:cs typeface="Times New Roman" panose="02020603050405020304" pitchFamily="18" charset="0"/>
            </a:endParaRPr>
          </a:p>
        </p:txBody>
      </p:sp>
      <p:sp>
        <p:nvSpPr>
          <p:cNvPr id="5" name="Freeform 6">
            <a:extLst>
              <a:ext uri="{FF2B5EF4-FFF2-40B4-BE49-F238E27FC236}">
                <a16:creationId xmlns:a16="http://schemas.microsoft.com/office/drawing/2014/main" id="{EADC1C7B-D6E3-ED58-281A-D1E7E07A79E4}"/>
              </a:ext>
            </a:extLst>
          </p:cNvPr>
          <p:cNvSpPr/>
          <p:nvPr/>
        </p:nvSpPr>
        <p:spPr>
          <a:xfrm>
            <a:off x="0" y="3966203"/>
            <a:ext cx="12192000" cy="4080330"/>
          </a:xfrm>
          <a:custGeom>
            <a:avLst/>
            <a:gdLst/>
            <a:ahLst/>
            <a:cxnLst/>
            <a:rect l="l" t="t" r="r" b="b"/>
            <a:pathLst>
              <a:path w="7315200" h="3529584">
                <a:moveTo>
                  <a:pt x="0" y="0"/>
                </a:moveTo>
                <a:lnTo>
                  <a:pt x="7315200" y="0"/>
                </a:lnTo>
                <a:lnTo>
                  <a:pt x="7315200" y="3529584"/>
                </a:lnTo>
                <a:lnTo>
                  <a:pt x="0" y="35295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597"/>
          </a:p>
        </p:txBody>
      </p:sp>
    </p:spTree>
    <p:extLst>
      <p:ext uri="{BB962C8B-B14F-4D97-AF65-F5344CB8AC3E}">
        <p14:creationId xmlns:p14="http://schemas.microsoft.com/office/powerpoint/2010/main" val="227671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96376E-54F5-63D3-8512-6D1D82A8AE5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D0F5A89-DEBC-F404-4271-C0B591D153E3}"/>
              </a:ext>
            </a:extLst>
          </p:cNvPr>
          <p:cNvSpPr/>
          <p:nvPr/>
        </p:nvSpPr>
        <p:spPr>
          <a:xfrm>
            <a:off x="974543" y="1900258"/>
            <a:ext cx="10242913" cy="4590872"/>
          </a:xfrm>
          <a:prstGeom prst="rect">
            <a:avLst/>
          </a:prstGeom>
        </p:spPr>
        <p:txBody>
          <a:bodyPr wrap="square">
            <a:spAutoFit/>
          </a:bodyPr>
          <a:lstStyle/>
          <a:p>
            <a:pPr algn="just" defTabSz="767959">
              <a:lnSpc>
                <a:spcPct val="150000"/>
              </a:lnSpc>
              <a:defRPr/>
            </a:pP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vi-VN" sz="2200" b="1" i="1" dirty="0">
                <a:solidFill>
                  <a:schemeClr val="tx1">
                    <a:lumMod val="95000"/>
                    <a:lumOff val="5000"/>
                  </a:schemeClr>
                </a:solidFill>
                <a:latin typeface="UTM Avo" panose="02040603050506020204" pitchFamily="18"/>
                <a:cs typeface="Times New Roman" panose="02020603050405020304" pitchFamily="18" charset="0"/>
              </a:rPr>
              <a:t>Làng</a:t>
            </a:r>
            <a:r>
              <a:rPr lang="en-US" sz="2200" b="1" i="1" dirty="0">
                <a:solidFill>
                  <a:schemeClr val="tx1">
                    <a:lumMod val="95000"/>
                    <a:lumOff val="5000"/>
                  </a:schemeClr>
                </a:solidFill>
                <a:latin typeface="UTM Avo" panose="02040603050506020204" pitchFamily="18"/>
                <a:cs typeface="Times New Roman" panose="02020603050405020304" pitchFamily="18" charset="0"/>
              </a:rPr>
              <a:t>:</a:t>
            </a:r>
            <a:r>
              <a:rPr lang="vi-VN" sz="2200" dirty="0">
                <a:solidFill>
                  <a:schemeClr val="tx1">
                    <a:lumMod val="95000"/>
                    <a:lumOff val="5000"/>
                  </a:schemeClr>
                </a:solidFill>
                <a:latin typeface="UTM Avo" panose="02040603050506020204" pitchFamily="18"/>
                <a:cs typeface="Times New Roman" panose="02020603050405020304" pitchFamily="18" charset="0"/>
              </a:rPr>
              <a:t> danh từ chung có sức khái quát</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vi-VN" sz="2200" dirty="0">
                <a:solidFill>
                  <a:schemeClr val="tx1">
                    <a:lumMod val="95000"/>
                    <a:lumOff val="5000"/>
                  </a:schemeClr>
                </a:solidFill>
                <a:latin typeface="UTM Avo" panose="02040603050506020204" pitchFamily="18"/>
                <a:cs typeface="Times New Roman" panose="02020603050405020304" pitchFamily="18" charset="0"/>
              </a:rPr>
              <a:t>chỉ mọi ngôi làng.</a:t>
            </a:r>
          </a:p>
          <a:p>
            <a:pPr algn="just" defTabSz="767959">
              <a:lnSpc>
                <a:spcPct val="150000"/>
              </a:lnSpc>
              <a:defRPr/>
            </a:pPr>
            <a:r>
              <a:rPr lang="vi-VN" sz="2200" dirty="0">
                <a:solidFill>
                  <a:schemeClr val="tx1">
                    <a:lumMod val="95000"/>
                    <a:lumOff val="5000"/>
                  </a:schemeClr>
                </a:solidFill>
                <a:latin typeface="UTM Avo" panose="02040603050506020204" pitchFamily="18"/>
                <a:cs typeface="Times New Roman" panose="02020603050405020304" pitchFamily="18" charset="0"/>
              </a:rPr>
              <a:t>- </a:t>
            </a:r>
            <a:r>
              <a:rPr lang="vi-VN" sz="2200" b="1" i="1" dirty="0">
                <a:solidFill>
                  <a:schemeClr val="tx1">
                    <a:lumMod val="95000"/>
                    <a:lumOff val="5000"/>
                  </a:schemeClr>
                </a:solidFill>
                <a:latin typeface="UTM Avo" panose="02040603050506020204" pitchFamily="18"/>
                <a:cs typeface="Times New Roman" panose="02020603050405020304" pitchFamily="18" charset="0"/>
              </a:rPr>
              <a:t>Làng </a:t>
            </a:r>
            <a:r>
              <a:rPr lang="en-US" sz="2200" b="1" i="1" dirty="0">
                <a:solidFill>
                  <a:schemeClr val="tx1">
                    <a:lumMod val="95000"/>
                    <a:lumOff val="5000"/>
                  </a:schemeClr>
                </a:solidFill>
                <a:latin typeface="UTM Avo" panose="02040603050506020204" pitchFamily="18"/>
                <a:cs typeface="Times New Roman" panose="02020603050405020304" pitchFamily="18" charset="0"/>
              </a:rPr>
              <a:t>c</a:t>
            </a:r>
            <a:r>
              <a:rPr lang="vi-VN" sz="2200" b="1" i="1" dirty="0">
                <a:solidFill>
                  <a:schemeClr val="tx1">
                    <a:lumMod val="95000"/>
                    <a:lumOff val="5000"/>
                  </a:schemeClr>
                </a:solidFill>
                <a:latin typeface="UTM Avo" panose="02040603050506020204" pitchFamily="18"/>
                <a:cs typeface="Times New Roman" panose="02020603050405020304" pitchFamily="18" charset="0"/>
              </a:rPr>
              <a:t>hợ D</a:t>
            </a:r>
            <a:r>
              <a:rPr lang="en-US" sz="2200" b="1" i="1" dirty="0">
                <a:solidFill>
                  <a:schemeClr val="tx1">
                    <a:lumMod val="95000"/>
                    <a:lumOff val="5000"/>
                  </a:schemeClr>
                </a:solidFill>
                <a:latin typeface="UTM Avo" panose="02040603050506020204" pitchFamily="18"/>
                <a:cs typeface="Times New Roman" panose="02020603050405020304" pitchFamily="18" charset="0"/>
              </a:rPr>
              <a:t>ầ</a:t>
            </a:r>
            <a:r>
              <a:rPr lang="vi-VN" sz="2200" b="1" i="1" dirty="0">
                <a:solidFill>
                  <a:schemeClr val="tx1">
                    <a:lumMod val="95000"/>
                    <a:lumOff val="5000"/>
                  </a:schemeClr>
                </a:solidFill>
                <a:latin typeface="UTM Avo" panose="02040603050506020204" pitchFamily="18"/>
                <a:cs typeface="Times New Roman" panose="02020603050405020304" pitchFamily="18" charset="0"/>
              </a:rPr>
              <a:t>u</a:t>
            </a:r>
            <a:r>
              <a:rPr lang="en-US" sz="2200" b="1" i="1" dirty="0">
                <a:solidFill>
                  <a:schemeClr val="tx1">
                    <a:lumMod val="95000"/>
                    <a:lumOff val="5000"/>
                  </a:schemeClr>
                </a:solidFill>
                <a:latin typeface="UTM Avo" panose="02040603050506020204" pitchFamily="18"/>
                <a:cs typeface="Times New Roman" panose="02020603050405020304" pitchFamily="18" charset="0"/>
              </a:rPr>
              <a:t>: </a:t>
            </a:r>
            <a:r>
              <a:rPr lang="vi-VN" sz="2200" dirty="0">
                <a:solidFill>
                  <a:schemeClr val="tx1">
                    <a:lumMod val="95000"/>
                    <a:lumOff val="5000"/>
                  </a:schemeClr>
                </a:solidFill>
                <a:latin typeface="UTM Avo" panose="02040603050506020204" pitchFamily="18"/>
                <a:cs typeface="Times New Roman" panose="02020603050405020304" pitchFamily="18" charset="0"/>
              </a:rPr>
              <a:t>một danh từ riêng</a:t>
            </a:r>
            <a:r>
              <a:rPr lang="en-US" sz="2200" dirty="0">
                <a:solidFill>
                  <a:schemeClr val="tx1">
                    <a:lumMod val="95000"/>
                    <a:lumOff val="5000"/>
                  </a:schemeClr>
                </a:solidFill>
                <a:latin typeface="UTM Avo" panose="02040603050506020204" pitchFamily="18"/>
                <a:cs typeface="Times New Roman" panose="02020603050405020304" pitchFamily="18" charset="0"/>
              </a:rPr>
              <a:t>,</a:t>
            </a:r>
            <a:r>
              <a:rPr lang="vi-VN" sz="2200" dirty="0">
                <a:solidFill>
                  <a:schemeClr val="tx1">
                    <a:lumMod val="95000"/>
                    <a:lumOff val="5000"/>
                  </a:schemeClr>
                </a:solidFill>
                <a:latin typeface="UTM Avo" panose="02040603050506020204" pitchFamily="18"/>
                <a:cs typeface="Times New Roman" panose="02020603050405020304" pitchFamily="18" charset="0"/>
              </a:rPr>
              <a:t> chỉ đích danh một ngôi làng cụ thể</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en-US" sz="2200" dirty="0" err="1">
                <a:solidFill>
                  <a:schemeClr val="tx1">
                    <a:lumMod val="95000"/>
                    <a:lumOff val="5000"/>
                  </a:schemeClr>
                </a:solidFill>
                <a:latin typeface="UTM Avo" panose="02040603050506020204" pitchFamily="18"/>
                <a:cs typeface="Times New Roman" panose="02020603050405020304" pitchFamily="18" charset="0"/>
              </a:rPr>
              <a:t>của</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en-US" sz="2200" dirty="0" err="1">
                <a:solidFill>
                  <a:schemeClr val="tx1">
                    <a:lumMod val="95000"/>
                    <a:lumOff val="5000"/>
                  </a:schemeClr>
                </a:solidFill>
                <a:latin typeface="UTM Avo" panose="02040603050506020204" pitchFamily="18"/>
                <a:cs typeface="Times New Roman" panose="02020603050405020304" pitchFamily="18" charset="0"/>
              </a:rPr>
              <a:t>nhân</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en-US" sz="2200" dirty="0" err="1">
                <a:solidFill>
                  <a:schemeClr val="tx1">
                    <a:lumMod val="95000"/>
                    <a:lumOff val="5000"/>
                  </a:schemeClr>
                </a:solidFill>
                <a:latin typeface="UTM Avo" panose="02040603050506020204" pitchFamily="18"/>
                <a:cs typeface="Times New Roman" panose="02020603050405020304" pitchFamily="18" charset="0"/>
              </a:rPr>
              <a:t>vật</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en-US" sz="2200" dirty="0" err="1">
                <a:solidFill>
                  <a:schemeClr val="tx1">
                    <a:lumMod val="95000"/>
                    <a:lumOff val="5000"/>
                  </a:schemeClr>
                </a:solidFill>
                <a:latin typeface="UTM Avo" panose="02040603050506020204" pitchFamily="18"/>
                <a:cs typeface="Times New Roman" panose="02020603050405020304" pitchFamily="18" charset="0"/>
              </a:rPr>
              <a:t>ông</a:t>
            </a:r>
            <a:r>
              <a:rPr lang="en-US" sz="2200" dirty="0">
                <a:solidFill>
                  <a:schemeClr val="tx1">
                    <a:lumMod val="95000"/>
                    <a:lumOff val="5000"/>
                  </a:schemeClr>
                </a:solidFill>
                <a:latin typeface="UTM Avo" panose="02040603050506020204" pitchFamily="18"/>
                <a:cs typeface="Times New Roman" panose="02020603050405020304" pitchFamily="18" charset="0"/>
              </a:rPr>
              <a:t> Hai.</a:t>
            </a:r>
            <a:endParaRPr lang="vi-VN" sz="2200" dirty="0">
              <a:solidFill>
                <a:schemeClr val="tx1">
                  <a:lumMod val="95000"/>
                  <a:lumOff val="5000"/>
                </a:schemeClr>
              </a:solidFill>
              <a:latin typeface="UTM Avo" panose="02040603050506020204" pitchFamily="18"/>
              <a:cs typeface="Times New Roman" panose="02020603050405020304" pitchFamily="18" charset="0"/>
            </a:endParaRPr>
          </a:p>
          <a:p>
            <a:pPr algn="just" defTabSz="767959">
              <a:lnSpc>
                <a:spcPct val="150000"/>
              </a:lnSpc>
            </a:pP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a:t>
            </a:r>
            <a:r>
              <a:rPr lang="vi-VN" sz="2200" dirty="0">
                <a:solidFill>
                  <a:schemeClr val="tx1">
                    <a:lumMod val="95000"/>
                    <a:lumOff val="5000"/>
                  </a:schemeClr>
                </a:solidFill>
                <a:latin typeface="UTM Avo" panose="02040603050506020204" pitchFamily="18"/>
                <a:cs typeface="Times New Roman" panose="02020603050405020304" pitchFamily="18" charset="0"/>
              </a:rPr>
              <a:t> </a:t>
            </a:r>
            <a:r>
              <a:rPr lang="en-US" sz="2200" b="1" dirty="0">
                <a:solidFill>
                  <a:schemeClr val="tx1">
                    <a:lumMod val="95000"/>
                    <a:lumOff val="5000"/>
                  </a:schemeClr>
                </a:solidFill>
                <a:latin typeface="UTM Avo" panose="02040603050506020204" pitchFamily="18"/>
                <a:cs typeface="Times New Roman" panose="02020603050405020304" pitchFamily="18" charset="0"/>
              </a:rPr>
              <a:t>C</a:t>
            </a:r>
            <a:r>
              <a:rPr lang="vi-VN" sz="2200" b="1" dirty="0">
                <a:solidFill>
                  <a:schemeClr val="tx1">
                    <a:lumMod val="95000"/>
                    <a:lumOff val="5000"/>
                  </a:schemeClr>
                </a:solidFill>
                <a:latin typeface="UTM Avo" panose="02040603050506020204" pitchFamily="18"/>
                <a:cs typeface="Times New Roman" panose="02020603050405020304" pitchFamily="18" charset="0"/>
              </a:rPr>
              <a:t>hủ đề:</a:t>
            </a:r>
            <a:r>
              <a:rPr lang="vi-VN" sz="2200" dirty="0">
                <a:solidFill>
                  <a:schemeClr val="tx1">
                    <a:lumMod val="95000"/>
                    <a:lumOff val="5000"/>
                  </a:schemeClr>
                </a:solidFill>
                <a:latin typeface="UTM Avo" panose="02040603050506020204" pitchFamily="18"/>
                <a:cs typeface="Times New Roman" panose="02020603050405020304" pitchFamily="18" charset="0"/>
              </a:rPr>
              <a:t> Lòng yêu nước, tinh thần kháng chiến lớn rộng bao trùm lên tình yêu làng</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tình</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cảm</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của</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cả</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dân</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b="1"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tộc</a:t>
            </a:r>
            <a:r>
              <a:rPr lang="en-US" sz="2200" b="1"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a:t>
            </a:r>
            <a:r>
              <a:rPr lang="en-US" sz="2200"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đại</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diện</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là</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en-US" sz="2200" dirty="0" err="1">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ông</a:t>
            </a: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Hai).</a:t>
            </a:r>
          </a:p>
          <a:p>
            <a:pPr algn="just" defTabSz="767959">
              <a:lnSpc>
                <a:spcPct val="150000"/>
              </a:lnSpc>
              <a:defRPr/>
            </a:pPr>
            <a:r>
              <a:rPr lang="en-US" sz="2200" dirty="0">
                <a:solidFill>
                  <a:schemeClr val="tx1">
                    <a:lumMod val="95000"/>
                    <a:lumOff val="5000"/>
                  </a:schemeClr>
                </a:solidFill>
                <a:latin typeface="UTM Avo" panose="02040603050506020204" pitchFamily="18"/>
                <a:cs typeface="Times New Roman" panose="02020603050405020304" pitchFamily="18" charset="0"/>
                <a:sym typeface="Wingdings" panose="05000000000000000000" pitchFamily="2" charset="2"/>
              </a:rPr>
              <a:t> </a:t>
            </a:r>
            <a:r>
              <a:rPr lang="vi-VN" sz="2200" dirty="0">
                <a:solidFill>
                  <a:schemeClr val="tx1">
                    <a:lumMod val="95000"/>
                    <a:lumOff val="5000"/>
                  </a:schemeClr>
                </a:solidFill>
                <a:latin typeface="UTM Avo" panose="02040603050506020204" pitchFamily="18"/>
                <a:cs typeface="Times New Roman" panose="02020603050405020304" pitchFamily="18" charset="0"/>
              </a:rPr>
              <a:t>Đặt nhan đề tác phẩm là </a:t>
            </a:r>
            <a:r>
              <a:rPr lang="vi-VN" sz="2200" i="1" dirty="0">
                <a:solidFill>
                  <a:schemeClr val="tx1">
                    <a:lumMod val="95000"/>
                    <a:lumOff val="5000"/>
                  </a:schemeClr>
                </a:solidFill>
                <a:latin typeface="UTM Avo" panose="02040603050506020204" pitchFamily="18"/>
                <a:cs typeface="Times New Roman" panose="02020603050405020304" pitchFamily="18" charset="0"/>
              </a:rPr>
              <a:t>Làng</a:t>
            </a:r>
            <a:r>
              <a:rPr lang="vi-VN" sz="2200" dirty="0">
                <a:solidFill>
                  <a:schemeClr val="tx1">
                    <a:lumMod val="95000"/>
                    <a:lumOff val="5000"/>
                  </a:schemeClr>
                </a:solidFill>
                <a:latin typeface="UTM Avo" panose="02040603050506020204" pitchFamily="18"/>
                <a:cs typeface="Times New Roman" panose="02020603050405020304" pitchFamily="18" charset="0"/>
              </a:rPr>
              <a:t>, có sức khái quát</a:t>
            </a:r>
            <a:r>
              <a:rPr lang="en-US" sz="2200" dirty="0">
                <a:solidFill>
                  <a:schemeClr val="tx1">
                    <a:lumMod val="95000"/>
                    <a:lumOff val="5000"/>
                  </a:schemeClr>
                </a:solidFill>
                <a:latin typeface="UTM Avo" panose="02040603050506020204" pitchFamily="18"/>
                <a:cs typeface="Times New Roman" panose="02020603050405020304" pitchFamily="18" charset="0"/>
              </a:rPr>
              <a:t>, </a:t>
            </a:r>
            <a:r>
              <a:rPr lang="vi-VN" sz="2200" dirty="0">
                <a:solidFill>
                  <a:schemeClr val="tx1">
                    <a:lumMod val="95000"/>
                    <a:lumOff val="5000"/>
                  </a:schemeClr>
                </a:solidFill>
                <a:latin typeface="UTM Avo" panose="02040603050506020204" pitchFamily="18"/>
                <a:cs typeface="Times New Roman" panose="02020603050405020304" pitchFamily="18" charset="0"/>
              </a:rPr>
              <a:t>ý nghĩa bao trùm hơn, đó là tình yêu nước của chung những người nông dân ở bất cứ ngôi làng nào trên đất nước Việt Nam, phong trào kháng chiến có trên khắp các ngôi làng mà không phải chỉ ở riêng một ngôi làng nào cụ thể</a:t>
            </a:r>
            <a:r>
              <a:rPr lang="en-US" sz="2200" dirty="0">
                <a:solidFill>
                  <a:schemeClr val="tx1">
                    <a:lumMod val="95000"/>
                    <a:lumOff val="5000"/>
                  </a:schemeClr>
                </a:solidFill>
                <a:latin typeface="UTM Avo" panose="02040603050506020204" pitchFamily="18"/>
                <a:cs typeface="Times New Roman" panose="02020603050405020304" pitchFamily="18" charset="0"/>
              </a:rPr>
              <a:t>.</a:t>
            </a:r>
            <a:endParaRPr lang="vi-VN" sz="2200" dirty="0">
              <a:solidFill>
                <a:schemeClr val="tx1">
                  <a:lumMod val="95000"/>
                  <a:lumOff val="5000"/>
                </a:schemeClr>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1058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9514DB-12C8-0F6C-0CF6-8FF248240C54}"/>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7DB52DF1-E484-20FD-F0A7-073C9FD891E5}"/>
              </a:ext>
            </a:extLst>
          </p:cNvPr>
          <p:cNvGrpSpPr/>
          <p:nvPr/>
        </p:nvGrpSpPr>
        <p:grpSpPr>
          <a:xfrm>
            <a:off x="2717007" y="2152605"/>
            <a:ext cx="6757985" cy="3637272"/>
            <a:chOff x="0" y="0"/>
            <a:chExt cx="22491916" cy="12036549"/>
          </a:xfrm>
        </p:grpSpPr>
        <p:grpSp>
          <p:nvGrpSpPr>
            <p:cNvPr id="6" name="Group 3">
              <a:extLst>
                <a:ext uri="{FF2B5EF4-FFF2-40B4-BE49-F238E27FC236}">
                  <a16:creationId xmlns:a16="http://schemas.microsoft.com/office/drawing/2014/main" id="{AC68DCCD-012B-10E3-2851-6F3D9D30650D}"/>
                </a:ext>
              </a:extLst>
            </p:cNvPr>
            <p:cNvGrpSpPr/>
            <p:nvPr/>
          </p:nvGrpSpPr>
          <p:grpSpPr>
            <a:xfrm>
              <a:off x="0" y="0"/>
              <a:ext cx="22491916" cy="12036549"/>
              <a:chOff x="0" y="0"/>
              <a:chExt cx="4375300" cy="2341442"/>
            </a:xfrm>
          </p:grpSpPr>
          <p:sp>
            <p:nvSpPr>
              <p:cNvPr id="10" name="Freeform 4">
                <a:extLst>
                  <a:ext uri="{FF2B5EF4-FFF2-40B4-BE49-F238E27FC236}">
                    <a16:creationId xmlns:a16="http://schemas.microsoft.com/office/drawing/2014/main" id="{6FD16824-5D35-32AE-441D-1728B2F5AAF1}"/>
                  </a:ext>
                </a:extLst>
              </p:cNvPr>
              <p:cNvSpPr/>
              <p:nvPr/>
            </p:nvSpPr>
            <p:spPr>
              <a:xfrm>
                <a:off x="0" y="0"/>
                <a:ext cx="4375300" cy="2341442"/>
              </a:xfrm>
              <a:custGeom>
                <a:avLst/>
                <a:gdLst/>
                <a:ahLst/>
                <a:cxnLst/>
                <a:rect l="l" t="t" r="r" b="b"/>
                <a:pathLst>
                  <a:path w="4375300" h="2341442">
                    <a:moveTo>
                      <a:pt x="9179" y="0"/>
                    </a:moveTo>
                    <a:lnTo>
                      <a:pt x="4366121" y="0"/>
                    </a:lnTo>
                    <a:cubicBezTo>
                      <a:pt x="4368555" y="0"/>
                      <a:pt x="4370890" y="967"/>
                      <a:pt x="4372611" y="2688"/>
                    </a:cubicBezTo>
                    <a:cubicBezTo>
                      <a:pt x="4374333" y="4410"/>
                      <a:pt x="4375300" y="6745"/>
                      <a:pt x="4375300" y="9179"/>
                    </a:cubicBezTo>
                    <a:lnTo>
                      <a:pt x="4375300" y="2332263"/>
                    </a:lnTo>
                    <a:cubicBezTo>
                      <a:pt x="4375300" y="2334697"/>
                      <a:pt x="4374333" y="2337032"/>
                      <a:pt x="4372611" y="2338753"/>
                    </a:cubicBezTo>
                    <a:cubicBezTo>
                      <a:pt x="4370890" y="2340475"/>
                      <a:pt x="4368555" y="2341442"/>
                      <a:pt x="4366121" y="2341442"/>
                    </a:cubicBezTo>
                    <a:lnTo>
                      <a:pt x="9179" y="2341442"/>
                    </a:lnTo>
                    <a:cubicBezTo>
                      <a:pt x="6745" y="2341442"/>
                      <a:pt x="4410" y="2340475"/>
                      <a:pt x="2688" y="2338753"/>
                    </a:cubicBezTo>
                    <a:cubicBezTo>
                      <a:pt x="967" y="2337032"/>
                      <a:pt x="0" y="2334697"/>
                      <a:pt x="0" y="2332263"/>
                    </a:cubicBezTo>
                    <a:lnTo>
                      <a:pt x="0" y="9179"/>
                    </a:lnTo>
                    <a:cubicBezTo>
                      <a:pt x="0" y="6745"/>
                      <a:pt x="967" y="4410"/>
                      <a:pt x="2688" y="2688"/>
                    </a:cubicBezTo>
                    <a:cubicBezTo>
                      <a:pt x="4410" y="967"/>
                      <a:pt x="6745" y="0"/>
                      <a:pt x="9179" y="0"/>
                    </a:cubicBezTo>
                    <a:close/>
                  </a:path>
                </a:pathLst>
              </a:custGeom>
              <a:solidFill>
                <a:srgbClr val="FFFAEF"/>
              </a:solidFill>
              <a:ln w="47625" cap="sq">
                <a:solidFill>
                  <a:srgbClr val="000000"/>
                </a:solidFill>
                <a:prstDash val="solid"/>
                <a:miter/>
              </a:ln>
            </p:spPr>
            <p:txBody>
              <a:bodyPr/>
              <a:lstStyle/>
              <a:p>
                <a:pPr defTabSz="767959">
                  <a:defRPr/>
                </a:pPr>
                <a:endParaRPr lang="en-US" sz="2240" b="1" dirty="0">
                  <a:solidFill>
                    <a:prstClr val="black"/>
                  </a:solidFill>
                  <a:latin typeface="UTM Avo" panose="02040603050506020204" pitchFamily="18"/>
                </a:endParaRPr>
              </a:p>
            </p:txBody>
          </p:sp>
          <p:sp>
            <p:nvSpPr>
              <p:cNvPr id="11" name="TextBox 5">
                <a:extLst>
                  <a:ext uri="{FF2B5EF4-FFF2-40B4-BE49-F238E27FC236}">
                    <a16:creationId xmlns:a16="http://schemas.microsoft.com/office/drawing/2014/main" id="{3100F6E4-2597-FD06-9CFD-75C5DD98C737}"/>
                  </a:ext>
                </a:extLst>
              </p:cNvPr>
              <p:cNvSpPr txBox="1"/>
              <p:nvPr/>
            </p:nvSpPr>
            <p:spPr>
              <a:xfrm>
                <a:off x="0" y="-38100"/>
                <a:ext cx="4375300" cy="2379542"/>
              </a:xfrm>
              <a:prstGeom prst="rect">
                <a:avLst/>
              </a:prstGeom>
            </p:spPr>
            <p:txBody>
              <a:bodyPr lIns="42663" tIns="42663" rIns="42663" bIns="42663" rtlCol="0" anchor="ctr"/>
              <a:lstStyle/>
              <a:p>
                <a:pPr algn="ctr" defTabSz="767959">
                  <a:lnSpc>
                    <a:spcPts val="2233"/>
                  </a:lnSpc>
                  <a:spcBef>
                    <a:spcPct val="0"/>
                  </a:spcBef>
                  <a:defRPr/>
                </a:pPr>
                <a:endParaRPr sz="2240" b="1">
                  <a:solidFill>
                    <a:prstClr val="black"/>
                  </a:solidFill>
                  <a:latin typeface="UTM Avo" panose="02040603050506020204" pitchFamily="18"/>
                </a:endParaRPr>
              </a:p>
            </p:txBody>
          </p:sp>
        </p:grpSp>
        <p:sp>
          <p:nvSpPr>
            <p:cNvPr id="7" name="TextBox 8">
              <a:extLst>
                <a:ext uri="{FF2B5EF4-FFF2-40B4-BE49-F238E27FC236}">
                  <a16:creationId xmlns:a16="http://schemas.microsoft.com/office/drawing/2014/main" id="{924A7256-1786-6EC6-9993-55B8B37BAEF8}"/>
                </a:ext>
              </a:extLst>
            </p:cNvPr>
            <p:cNvSpPr txBox="1"/>
            <p:nvPr/>
          </p:nvSpPr>
          <p:spPr>
            <a:xfrm>
              <a:off x="20149615" y="423725"/>
              <a:ext cx="353327" cy="373712"/>
            </a:xfrm>
            <a:prstGeom prst="rect">
              <a:avLst/>
            </a:prstGeom>
          </p:spPr>
          <p:txBody>
            <a:bodyPr lIns="42663" tIns="42663" rIns="42663" bIns="42663" rtlCol="0" anchor="ctr"/>
            <a:lstStyle/>
            <a:p>
              <a:pPr algn="ctr" defTabSz="767959">
                <a:lnSpc>
                  <a:spcPts val="2233"/>
                </a:lnSpc>
                <a:defRPr/>
              </a:pPr>
              <a:endParaRPr sz="2240" b="1">
                <a:solidFill>
                  <a:prstClr val="black"/>
                </a:solidFill>
                <a:latin typeface="UTM Avo" panose="02040603050506020204" pitchFamily="18"/>
              </a:endParaRPr>
            </a:p>
          </p:txBody>
        </p:sp>
        <p:sp>
          <p:nvSpPr>
            <p:cNvPr id="8" name="TextBox 11">
              <a:extLst>
                <a:ext uri="{FF2B5EF4-FFF2-40B4-BE49-F238E27FC236}">
                  <a16:creationId xmlns:a16="http://schemas.microsoft.com/office/drawing/2014/main" id="{B03670CC-8C91-99D4-2364-35C0EB812B0E}"/>
                </a:ext>
              </a:extLst>
            </p:cNvPr>
            <p:cNvSpPr txBox="1"/>
            <p:nvPr/>
          </p:nvSpPr>
          <p:spPr>
            <a:xfrm>
              <a:off x="20788280" y="423725"/>
              <a:ext cx="353327" cy="373712"/>
            </a:xfrm>
            <a:prstGeom prst="rect">
              <a:avLst/>
            </a:prstGeom>
          </p:spPr>
          <p:txBody>
            <a:bodyPr lIns="42663" tIns="42663" rIns="42663" bIns="42663" rtlCol="0" anchor="ctr"/>
            <a:lstStyle/>
            <a:p>
              <a:pPr algn="ctr" defTabSz="767959">
                <a:lnSpc>
                  <a:spcPts val="2233"/>
                </a:lnSpc>
                <a:defRPr/>
              </a:pPr>
              <a:endParaRPr sz="2240" b="1">
                <a:solidFill>
                  <a:prstClr val="black"/>
                </a:solidFill>
                <a:latin typeface="UTM Avo" panose="02040603050506020204" pitchFamily="18"/>
              </a:endParaRPr>
            </a:p>
          </p:txBody>
        </p:sp>
        <p:sp>
          <p:nvSpPr>
            <p:cNvPr id="9" name="TextBox 14">
              <a:extLst>
                <a:ext uri="{FF2B5EF4-FFF2-40B4-BE49-F238E27FC236}">
                  <a16:creationId xmlns:a16="http://schemas.microsoft.com/office/drawing/2014/main" id="{8B855425-6F8F-19A4-9A81-80F03E759C22}"/>
                </a:ext>
              </a:extLst>
            </p:cNvPr>
            <p:cNvSpPr txBox="1"/>
            <p:nvPr/>
          </p:nvSpPr>
          <p:spPr>
            <a:xfrm>
              <a:off x="21426948" y="423725"/>
              <a:ext cx="353327" cy="373712"/>
            </a:xfrm>
            <a:prstGeom prst="rect">
              <a:avLst/>
            </a:prstGeom>
          </p:spPr>
          <p:txBody>
            <a:bodyPr lIns="42663" tIns="42663" rIns="42663" bIns="42663" rtlCol="0" anchor="ctr"/>
            <a:lstStyle/>
            <a:p>
              <a:pPr algn="ctr" defTabSz="767959">
                <a:lnSpc>
                  <a:spcPts val="2233"/>
                </a:lnSpc>
                <a:defRPr/>
              </a:pPr>
              <a:endParaRPr sz="2240" b="1">
                <a:solidFill>
                  <a:prstClr val="black"/>
                </a:solidFill>
                <a:latin typeface="UTM Avo" panose="02040603050506020204" pitchFamily="18"/>
              </a:endParaRPr>
            </a:p>
          </p:txBody>
        </p:sp>
      </p:grpSp>
      <p:sp>
        <p:nvSpPr>
          <p:cNvPr id="12" name="Freeform 7">
            <a:extLst>
              <a:ext uri="{FF2B5EF4-FFF2-40B4-BE49-F238E27FC236}">
                <a16:creationId xmlns:a16="http://schemas.microsoft.com/office/drawing/2014/main" id="{1BF9320B-6D86-ED53-FA3B-5595E9F4A1E7}"/>
              </a:ext>
            </a:extLst>
          </p:cNvPr>
          <p:cNvSpPr/>
          <p:nvPr/>
        </p:nvSpPr>
        <p:spPr>
          <a:xfrm rot="10800000">
            <a:off x="8847707" y="2126101"/>
            <a:ext cx="673833" cy="1361279"/>
          </a:xfrm>
          <a:custGeom>
            <a:avLst/>
            <a:gdLst/>
            <a:ahLst/>
            <a:cxnLst/>
            <a:rect l="l" t="t" r="r" b="b"/>
            <a:pathLst>
              <a:path w="2199015" h="4442454">
                <a:moveTo>
                  <a:pt x="0" y="0"/>
                </a:moveTo>
                <a:lnTo>
                  <a:pt x="2199015" y="0"/>
                </a:lnTo>
                <a:lnTo>
                  <a:pt x="2199015" y="4442454"/>
                </a:lnTo>
                <a:lnTo>
                  <a:pt x="0" y="4442454"/>
                </a:lnTo>
                <a:lnTo>
                  <a:pt x="0" y="0"/>
                </a:lnTo>
                <a:close/>
              </a:path>
            </a:pathLst>
          </a:custGeom>
          <a:blipFill>
            <a:blip r:embed="rId3"/>
            <a:stretch>
              <a:fillRect/>
            </a:stretch>
          </a:blipFill>
        </p:spPr>
        <p:txBody>
          <a:bodyPr/>
          <a:lstStyle/>
          <a:p>
            <a:pPr defTabSz="767959">
              <a:defRPr/>
            </a:pPr>
            <a:endParaRPr lang="en-US" sz="2240" dirty="0">
              <a:solidFill>
                <a:prstClr val="black"/>
              </a:solidFill>
              <a:latin typeface="UTM Avo" panose="02040603050506020204" pitchFamily="18"/>
            </a:endParaRPr>
          </a:p>
        </p:txBody>
      </p:sp>
      <p:sp>
        <p:nvSpPr>
          <p:cNvPr id="13" name="Freeform 2">
            <a:extLst>
              <a:ext uri="{FF2B5EF4-FFF2-40B4-BE49-F238E27FC236}">
                <a16:creationId xmlns:a16="http://schemas.microsoft.com/office/drawing/2014/main" id="{364CAA6F-12D9-2035-5C85-B79EC81A0969}"/>
              </a:ext>
            </a:extLst>
          </p:cNvPr>
          <p:cNvSpPr/>
          <p:nvPr/>
        </p:nvSpPr>
        <p:spPr>
          <a:xfrm>
            <a:off x="264155" y="4006810"/>
            <a:ext cx="4185664" cy="2867179"/>
          </a:xfrm>
          <a:custGeom>
            <a:avLst/>
            <a:gdLst/>
            <a:ahLst/>
            <a:cxnLst/>
            <a:rect l="l" t="t" r="r" b="b"/>
            <a:pathLst>
              <a:path w="7088605" h="4855694">
                <a:moveTo>
                  <a:pt x="0" y="0"/>
                </a:moveTo>
                <a:lnTo>
                  <a:pt x="7088605" y="0"/>
                </a:lnTo>
                <a:lnTo>
                  <a:pt x="7088605" y="4855694"/>
                </a:lnTo>
                <a:lnTo>
                  <a:pt x="0" y="4855694"/>
                </a:lnTo>
                <a:lnTo>
                  <a:pt x="0" y="0"/>
                </a:lnTo>
                <a:close/>
              </a:path>
            </a:pathLst>
          </a:custGeom>
          <a:blipFill>
            <a:blip r:embed="rId4"/>
            <a:stretch>
              <a:fillRect/>
            </a:stretch>
          </a:blipFill>
        </p:spPr>
        <p:txBody>
          <a:bodyPr/>
          <a:lstStyle/>
          <a:p>
            <a:pPr defTabSz="767959">
              <a:defRPr/>
            </a:pPr>
            <a:endParaRPr lang="en-US" sz="2240">
              <a:solidFill>
                <a:prstClr val="black"/>
              </a:solidFill>
              <a:latin typeface="UTM Avo" panose="02040603050506020204" pitchFamily="18"/>
            </a:endParaRPr>
          </a:p>
        </p:txBody>
      </p:sp>
      <p:sp>
        <p:nvSpPr>
          <p:cNvPr id="14" name="Freeform 3">
            <a:extLst>
              <a:ext uri="{FF2B5EF4-FFF2-40B4-BE49-F238E27FC236}">
                <a16:creationId xmlns:a16="http://schemas.microsoft.com/office/drawing/2014/main" id="{324C12E2-0672-28D3-78DF-B8D635A31E48}"/>
              </a:ext>
            </a:extLst>
          </p:cNvPr>
          <p:cNvSpPr/>
          <p:nvPr/>
        </p:nvSpPr>
        <p:spPr>
          <a:xfrm>
            <a:off x="9875644" y="3615717"/>
            <a:ext cx="2052201" cy="3258272"/>
          </a:xfrm>
          <a:custGeom>
            <a:avLst/>
            <a:gdLst/>
            <a:ahLst/>
            <a:cxnLst/>
            <a:rect l="l" t="t" r="r" b="b"/>
            <a:pathLst>
              <a:path w="5183359" h="8229600">
                <a:moveTo>
                  <a:pt x="0" y="0"/>
                </a:moveTo>
                <a:lnTo>
                  <a:pt x="5183359" y="0"/>
                </a:lnTo>
                <a:lnTo>
                  <a:pt x="5183359" y="8229600"/>
                </a:lnTo>
                <a:lnTo>
                  <a:pt x="0" y="8229600"/>
                </a:lnTo>
                <a:lnTo>
                  <a:pt x="0" y="0"/>
                </a:lnTo>
                <a:close/>
              </a:path>
            </a:pathLst>
          </a:custGeom>
          <a:blipFill>
            <a:blip r:embed="rId5"/>
            <a:stretch>
              <a:fillRect/>
            </a:stretch>
          </a:blipFill>
        </p:spPr>
        <p:txBody>
          <a:bodyPr/>
          <a:lstStyle/>
          <a:p>
            <a:pPr defTabSz="767959">
              <a:defRPr/>
            </a:pPr>
            <a:endParaRPr lang="en-US" sz="1512">
              <a:solidFill>
                <a:prstClr val="black"/>
              </a:solidFill>
              <a:latin typeface="UTM Avo" panose="02040603050506020204" pitchFamily="18"/>
            </a:endParaRPr>
          </a:p>
        </p:txBody>
      </p:sp>
      <p:sp>
        <p:nvSpPr>
          <p:cNvPr id="15" name="Rectangle 14">
            <a:extLst>
              <a:ext uri="{FF2B5EF4-FFF2-40B4-BE49-F238E27FC236}">
                <a16:creationId xmlns:a16="http://schemas.microsoft.com/office/drawing/2014/main" id="{F9209917-E162-B449-2D1D-8904E4703998}"/>
              </a:ext>
            </a:extLst>
          </p:cNvPr>
          <p:cNvSpPr/>
          <p:nvPr/>
        </p:nvSpPr>
        <p:spPr>
          <a:xfrm>
            <a:off x="1672909" y="2574492"/>
            <a:ext cx="8846179" cy="2466701"/>
          </a:xfrm>
          <a:prstGeom prst="rect">
            <a:avLst/>
          </a:prstGeom>
        </p:spPr>
        <p:txBody>
          <a:bodyPr wrap="square">
            <a:spAutoFit/>
          </a:bodyPr>
          <a:lstStyle/>
          <a:p>
            <a:pPr algn="ctr" defTabSz="511973">
              <a:lnSpc>
                <a:spcPct val="150000"/>
              </a:lnSpc>
              <a:defRPr/>
            </a:pPr>
            <a:r>
              <a:rPr lang="en-US" sz="5500" b="1" dirty="0">
                <a:solidFill>
                  <a:srgbClr val="C00000"/>
                </a:solidFill>
                <a:latin typeface="UTM Avo" panose="02040603050506020204" pitchFamily="18"/>
                <a:cs typeface="Times New Roman" panose="02020603050405020304" pitchFamily="18" charset="0"/>
              </a:rPr>
              <a:t>IV.</a:t>
            </a:r>
          </a:p>
          <a:p>
            <a:pPr algn="ctr" defTabSz="511973">
              <a:lnSpc>
                <a:spcPct val="150000"/>
              </a:lnSpc>
              <a:defRPr/>
            </a:pPr>
            <a:r>
              <a:rPr lang="en-US" sz="5500" b="1" dirty="0">
                <a:solidFill>
                  <a:srgbClr val="C00000"/>
                </a:solidFill>
                <a:latin typeface="UTM Avo" panose="02040603050506020204" pitchFamily="18"/>
                <a:cs typeface="Times New Roman" panose="02020603050405020304" pitchFamily="18" charset="0"/>
              </a:rPr>
              <a:t>TỔNG KẾT</a:t>
            </a:r>
          </a:p>
        </p:txBody>
      </p:sp>
    </p:spTree>
    <p:extLst>
      <p:ext uri="{BB962C8B-B14F-4D97-AF65-F5344CB8AC3E}">
        <p14:creationId xmlns:p14="http://schemas.microsoft.com/office/powerpoint/2010/main" val="114383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C257AA-D28A-D2AA-C70C-2D07F2F16D9D}"/>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4590DB7-DEDE-A98E-808E-5A27F40C7291}"/>
              </a:ext>
            </a:extLst>
          </p:cNvPr>
          <p:cNvSpPr txBox="1"/>
          <p:nvPr/>
        </p:nvSpPr>
        <p:spPr>
          <a:xfrm>
            <a:off x="837062" y="1914340"/>
            <a:ext cx="4650223" cy="495007"/>
          </a:xfrm>
          <a:prstGeom prst="rect">
            <a:avLst/>
          </a:prstGeom>
        </p:spPr>
        <p:txBody>
          <a:bodyPr wrap="square" lIns="0" tIns="0" rIns="0" bIns="0" rtlCol="0" anchor="t">
            <a:spAutoFit/>
          </a:bodyPr>
          <a:lstStyle/>
          <a:p>
            <a:pPr algn="ctr" defTabSz="511973">
              <a:lnSpc>
                <a:spcPct val="150000"/>
              </a:lnSpc>
              <a:defRPr/>
            </a:pPr>
            <a:r>
              <a:rPr lang="en-US" sz="2464" b="1" dirty="0">
                <a:solidFill>
                  <a:srgbClr val="000000"/>
                </a:solidFill>
                <a:latin typeface="UTM Avo" panose="02040603050506020204" pitchFamily="18"/>
                <a:cs typeface="Times New Roman" panose="02020603050405020304" pitchFamily="18" charset="0"/>
              </a:rPr>
              <a:t>1. </a:t>
            </a:r>
            <a:r>
              <a:rPr lang="en-US" sz="2464" b="1" dirty="0" err="1">
                <a:solidFill>
                  <a:srgbClr val="000000"/>
                </a:solidFill>
                <a:latin typeface="UTM Avo" panose="02040603050506020204" pitchFamily="18"/>
                <a:cs typeface="Times New Roman" panose="02020603050405020304" pitchFamily="18" charset="0"/>
              </a:rPr>
              <a:t>Nghệ</a:t>
            </a:r>
            <a:r>
              <a:rPr lang="en-US" sz="2464" b="1" dirty="0">
                <a:solidFill>
                  <a:srgbClr val="000000"/>
                </a:solidFill>
                <a:latin typeface="UTM Avo" panose="02040603050506020204" pitchFamily="18"/>
                <a:cs typeface="Times New Roman" panose="02020603050405020304" pitchFamily="18" charset="0"/>
              </a:rPr>
              <a:t> </a:t>
            </a:r>
            <a:r>
              <a:rPr lang="en-US" sz="2464" b="1" dirty="0" err="1">
                <a:solidFill>
                  <a:srgbClr val="000000"/>
                </a:solidFill>
                <a:latin typeface="UTM Avo" panose="02040603050506020204" pitchFamily="18"/>
                <a:cs typeface="Times New Roman" panose="02020603050405020304" pitchFamily="18" charset="0"/>
              </a:rPr>
              <a:t>thuật</a:t>
            </a:r>
            <a:endParaRPr lang="en-US" sz="2464" b="1" dirty="0">
              <a:solidFill>
                <a:srgbClr val="000000"/>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58C02FEF-6A72-37C1-7FC7-E4829861748E}"/>
              </a:ext>
            </a:extLst>
          </p:cNvPr>
          <p:cNvSpPr/>
          <p:nvPr/>
        </p:nvSpPr>
        <p:spPr>
          <a:xfrm>
            <a:off x="837062" y="2542086"/>
            <a:ext cx="4863535" cy="3121496"/>
          </a:xfrm>
          <a:prstGeom prst="rect">
            <a:avLst/>
          </a:prstGeom>
        </p:spPr>
        <p:txBody>
          <a:bodyPr wrap="square">
            <a:spAutoFit/>
          </a:bodyPr>
          <a:lstStyle/>
          <a:p>
            <a:pPr algn="just" defTabSz="767959">
              <a:lnSpc>
                <a:spcPct val="150000"/>
              </a:lnSpc>
            </a:pP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Sử</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dụng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ngôn</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ngữ</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mang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tính</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khẩu</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ngữ</a:t>
            </a:r>
            <a:r>
              <a:rPr lang="en-US" sz="2240" dirty="0">
                <a:solidFill>
                  <a:schemeClr val="tx1">
                    <a:lumMod val="95000"/>
                    <a:lumOff val="5000"/>
                  </a:schemeClr>
                </a:solidFill>
                <a:latin typeface="UTM Avo" panose="02040603050506020204" pitchFamily="18"/>
                <a:cs typeface="Times New Roman" panose="02020603050405020304" pitchFamily="18" charset="0"/>
              </a:rPr>
              <a:t>.</a:t>
            </a:r>
          </a:p>
          <a:p>
            <a:pPr algn="just" defTabSz="767959">
              <a:lnSpc>
                <a:spcPct val="150000"/>
              </a:lnSpc>
            </a:pP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Sử</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dụng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linh</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hoạt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ngôn</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ngữ</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đối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thoại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độc</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thoại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nội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tâm</a:t>
            </a:r>
            <a:r>
              <a:rPr lang="en-US" sz="2240" dirty="0">
                <a:solidFill>
                  <a:schemeClr val="tx1">
                    <a:lumMod val="95000"/>
                    <a:lumOff val="5000"/>
                  </a:schemeClr>
                </a:solidFill>
                <a:latin typeface="UTM Avo" panose="02040603050506020204" pitchFamily="18"/>
                <a:cs typeface="Times New Roman" panose="02020603050405020304" pitchFamily="18" charset="0"/>
              </a:rPr>
              <a:t>.</a:t>
            </a:r>
          </a:p>
          <a:p>
            <a:pPr algn="just" defTabSz="767959">
              <a:lnSpc>
                <a:spcPct val="150000"/>
              </a:lnSpc>
            </a:pP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Tạo</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dựng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tình</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huống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thắt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nút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và</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cởi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nút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câu</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chuyện</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rất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tự</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nhiên</a:t>
            </a:r>
            <a:r>
              <a:rPr lang="en-US" sz="2240" dirty="0">
                <a:solidFill>
                  <a:schemeClr val="tx1">
                    <a:lumMod val="95000"/>
                    <a:lumOff val="5000"/>
                  </a:schemeClr>
                </a:solidFill>
                <a:latin typeface="UTM Avo" panose="02040603050506020204" pitchFamily="18"/>
                <a:cs typeface="Times New Roman" panose="02020603050405020304" pitchFamily="18" charset="0"/>
              </a:rPr>
              <a:t>. </a:t>
            </a:r>
          </a:p>
        </p:txBody>
      </p:sp>
      <p:sp>
        <p:nvSpPr>
          <p:cNvPr id="4" name="TextBox 4">
            <a:extLst>
              <a:ext uri="{FF2B5EF4-FFF2-40B4-BE49-F238E27FC236}">
                <a16:creationId xmlns:a16="http://schemas.microsoft.com/office/drawing/2014/main" id="{45BF3CBF-DB14-5D43-DF14-B8CAD4F336D9}"/>
              </a:ext>
            </a:extLst>
          </p:cNvPr>
          <p:cNvSpPr txBox="1"/>
          <p:nvPr/>
        </p:nvSpPr>
        <p:spPr>
          <a:xfrm>
            <a:off x="6417975" y="1914340"/>
            <a:ext cx="4863536" cy="495007"/>
          </a:xfrm>
          <a:prstGeom prst="rect">
            <a:avLst/>
          </a:prstGeom>
        </p:spPr>
        <p:txBody>
          <a:bodyPr wrap="square" lIns="0" tIns="0" rIns="0" bIns="0" rtlCol="0" anchor="t">
            <a:spAutoFit/>
          </a:bodyPr>
          <a:lstStyle/>
          <a:p>
            <a:pPr algn="ctr" defTabSz="511973">
              <a:lnSpc>
                <a:spcPct val="150000"/>
              </a:lnSpc>
              <a:defRPr/>
            </a:pPr>
            <a:r>
              <a:rPr lang="en-US" sz="2464" b="1" dirty="0">
                <a:solidFill>
                  <a:srgbClr val="000000"/>
                </a:solidFill>
                <a:latin typeface="UTM Avo" panose="02040603050506020204" pitchFamily="18"/>
                <a:cs typeface="Times New Roman" panose="02020603050405020304" pitchFamily="18" charset="0"/>
              </a:rPr>
              <a:t>2. </a:t>
            </a:r>
            <a:r>
              <a:rPr lang="en-US" sz="2464" b="1" dirty="0" err="1">
                <a:solidFill>
                  <a:srgbClr val="000000"/>
                </a:solidFill>
                <a:latin typeface="UTM Avo" panose="02040603050506020204" pitchFamily="18"/>
                <a:cs typeface="Times New Roman" panose="02020603050405020304" pitchFamily="18" charset="0"/>
              </a:rPr>
              <a:t>Nội</a:t>
            </a:r>
            <a:r>
              <a:rPr lang="en-US" sz="2464" b="1" dirty="0">
                <a:solidFill>
                  <a:srgbClr val="000000"/>
                </a:solidFill>
                <a:latin typeface="UTM Avo" panose="02040603050506020204" pitchFamily="18"/>
                <a:cs typeface="Times New Roman" panose="02020603050405020304" pitchFamily="18" charset="0"/>
              </a:rPr>
              <a:t> dung</a:t>
            </a:r>
          </a:p>
        </p:txBody>
      </p:sp>
      <p:sp>
        <p:nvSpPr>
          <p:cNvPr id="5" name="Rectangle 4">
            <a:extLst>
              <a:ext uri="{FF2B5EF4-FFF2-40B4-BE49-F238E27FC236}">
                <a16:creationId xmlns:a16="http://schemas.microsoft.com/office/drawing/2014/main" id="{BAAC389A-66AC-F4A7-B760-267DFD0BDE18}"/>
              </a:ext>
            </a:extLst>
          </p:cNvPr>
          <p:cNvSpPr/>
          <p:nvPr/>
        </p:nvSpPr>
        <p:spPr>
          <a:xfrm>
            <a:off x="6344550" y="2542086"/>
            <a:ext cx="5080737" cy="3638560"/>
          </a:xfrm>
          <a:prstGeom prst="rect">
            <a:avLst/>
          </a:prstGeom>
        </p:spPr>
        <p:txBody>
          <a:bodyPr wrap="square">
            <a:spAutoFit/>
          </a:bodyPr>
          <a:lstStyle/>
          <a:p>
            <a:pPr algn="just" defTabSz="767959">
              <a:lnSpc>
                <a:spcPct val="150000"/>
              </a:lnSpc>
            </a:pPr>
            <a:r>
              <a:rPr lang="en-US" sz="2240" dirty="0">
                <a:solidFill>
                  <a:schemeClr val="tx1">
                    <a:lumMod val="95000"/>
                    <a:lumOff val="5000"/>
                  </a:schemeClr>
                </a:solidFill>
                <a:latin typeface="UTM Avo" panose="02040603050506020204" pitchFamily="18"/>
              </a:rPr>
              <a:t>- Đ</a:t>
            </a:r>
            <a:r>
              <a:rPr lang="vi-VN" sz="2240" dirty="0">
                <a:solidFill>
                  <a:schemeClr val="tx1">
                    <a:lumMod val="95000"/>
                    <a:lumOff val="5000"/>
                  </a:schemeClr>
                </a:solidFill>
                <a:latin typeface="UTM Avo" panose="02040603050506020204" pitchFamily="18"/>
              </a:rPr>
              <a:t>ề cập tới tình yêu làng quê và lòng yêu nước cùng tinh thần kháng chiến của người nông dân phải rời làng đi tản cư khi cuộc kháng chiến chống Pháp</a:t>
            </a:r>
            <a:r>
              <a:rPr lang="en-US" sz="2240" dirty="0">
                <a:solidFill>
                  <a:schemeClr val="tx1">
                    <a:lumMod val="95000"/>
                    <a:lumOff val="5000"/>
                  </a:schemeClr>
                </a:solidFill>
                <a:latin typeface="UTM Avo" panose="02040603050506020204" pitchFamily="18"/>
              </a:rPr>
              <a:t>. </a:t>
            </a:r>
          </a:p>
          <a:p>
            <a:pPr algn="just" defTabSz="767959">
              <a:lnSpc>
                <a:spcPct val="150000"/>
              </a:lnSpc>
            </a:pP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Khẳng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định</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tình</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yêu</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quê</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hương</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đất</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nước</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của</a:t>
            </a:r>
            <a:r>
              <a:rPr lang="en-US" sz="2240" dirty="0">
                <a:solidFill>
                  <a:schemeClr val="tx1">
                    <a:lumMod val="95000"/>
                    <a:lumOff val="5000"/>
                  </a:schemeClr>
                </a:solidFill>
                <a:latin typeface="UTM Avo" panose="02040603050506020204" pitchFamily="18"/>
                <a:cs typeface="Times New Roman" panose="02020603050405020304" pitchFamily="18" charset="0"/>
              </a:rPr>
              <a:t> con </a:t>
            </a:r>
            <a:r>
              <a:rPr lang="en-US" sz="2240" dirty="0" err="1">
                <a:solidFill>
                  <a:schemeClr val="tx1">
                    <a:lumMod val="95000"/>
                    <a:lumOff val="5000"/>
                  </a:schemeClr>
                </a:solidFill>
                <a:latin typeface="UTM Avo" panose="02040603050506020204" pitchFamily="18"/>
                <a:cs typeface="Times New Roman" panose="02020603050405020304" pitchFamily="18" charset="0"/>
              </a:rPr>
              <a:t>người</a:t>
            </a:r>
            <a:r>
              <a:rPr lang="en-US" sz="2240" dirty="0">
                <a:solidFill>
                  <a:schemeClr val="tx1">
                    <a:lumMod val="95000"/>
                    <a:lumOff val="5000"/>
                  </a:schemeClr>
                </a:solidFill>
                <a:latin typeface="UTM Avo" panose="02040603050506020204" pitchFamily="18"/>
                <a:cs typeface="Times New Roman" panose="02020603050405020304" pitchFamily="18" charset="0"/>
              </a:rPr>
              <a:t> </a:t>
            </a:r>
            <a:r>
              <a:rPr lang="en-US" sz="2240" dirty="0" err="1">
                <a:solidFill>
                  <a:schemeClr val="tx1">
                    <a:lumMod val="95000"/>
                    <a:lumOff val="5000"/>
                  </a:schemeClr>
                </a:solidFill>
                <a:latin typeface="UTM Avo" panose="02040603050506020204" pitchFamily="18"/>
                <a:cs typeface="Times New Roman" panose="02020603050405020304" pitchFamily="18" charset="0"/>
              </a:rPr>
              <a:t>Việt</a:t>
            </a:r>
            <a:r>
              <a:rPr lang="en-US" sz="2240" dirty="0">
                <a:solidFill>
                  <a:schemeClr val="tx1">
                    <a:lumMod val="95000"/>
                    <a:lumOff val="5000"/>
                  </a:schemeClr>
                </a:solidFill>
                <a:latin typeface="UTM Avo" panose="02040603050506020204" pitchFamily="18"/>
                <a:cs typeface="Times New Roman" panose="02020603050405020304" pitchFamily="18" charset="0"/>
              </a:rPr>
              <a:t> Nam.</a:t>
            </a:r>
          </a:p>
        </p:txBody>
      </p:sp>
    </p:spTree>
    <p:extLst>
      <p:ext uri="{BB962C8B-B14F-4D97-AF65-F5344CB8AC3E}">
        <p14:creationId xmlns:p14="http://schemas.microsoft.com/office/powerpoint/2010/main" val="11312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83FC44-410E-086D-2E5D-F6089B905562}"/>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8B063035-F0F8-4038-D407-8A8E74805292}"/>
              </a:ext>
            </a:extLst>
          </p:cNvPr>
          <p:cNvSpPr txBox="1"/>
          <p:nvPr/>
        </p:nvSpPr>
        <p:spPr>
          <a:xfrm>
            <a:off x="3852246" y="1983811"/>
            <a:ext cx="9087132" cy="482055"/>
          </a:xfrm>
          <a:prstGeom prst="rect">
            <a:avLst/>
          </a:prstGeom>
        </p:spPr>
        <p:txBody>
          <a:bodyPr wrap="square" lIns="0" tIns="0" rIns="0" bIns="0" rtlCol="0" anchor="t">
            <a:spAutoFit/>
          </a:bodyPr>
          <a:lstStyle/>
          <a:p>
            <a:pPr defTabSz="511973">
              <a:lnSpc>
                <a:spcPct val="150000"/>
              </a:lnSpc>
              <a:defRPr/>
            </a:pPr>
            <a:r>
              <a:rPr lang="en-US" sz="2400" b="1" dirty="0">
                <a:solidFill>
                  <a:srgbClr val="000000"/>
                </a:solidFill>
                <a:latin typeface="UTM Avo" panose="02040603050506020204" pitchFamily="18"/>
                <a:cs typeface="Times New Roman" panose="02020603050405020304" pitchFamily="18" charset="0"/>
              </a:rPr>
              <a:t>3. </a:t>
            </a:r>
            <a:r>
              <a:rPr lang="en-US" sz="2400" b="1" dirty="0" err="1">
                <a:solidFill>
                  <a:srgbClr val="000000"/>
                </a:solidFill>
                <a:latin typeface="UTM Avo" panose="02040603050506020204" pitchFamily="18"/>
                <a:cs typeface="Times New Roman" panose="02020603050405020304" pitchFamily="18" charset="0"/>
              </a:rPr>
              <a:t>Cách</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đọc</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hiểu</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văn</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bản</a:t>
            </a:r>
            <a:r>
              <a:rPr lang="en-US" sz="2400" b="1" dirty="0">
                <a:solidFill>
                  <a:srgbClr val="000000"/>
                </a:solidFill>
                <a:latin typeface="UTM Avo" panose="02040603050506020204" pitchFamily="18"/>
                <a:cs typeface="Times New Roman" panose="02020603050405020304" pitchFamily="18" charset="0"/>
              </a:rPr>
              <a:t> </a:t>
            </a:r>
            <a:r>
              <a:rPr lang="en-US" sz="2400" b="1" dirty="0" err="1">
                <a:solidFill>
                  <a:srgbClr val="000000"/>
                </a:solidFill>
                <a:latin typeface="UTM Avo" panose="02040603050506020204" pitchFamily="18"/>
                <a:cs typeface="Times New Roman" panose="02020603050405020304" pitchFamily="18" charset="0"/>
              </a:rPr>
              <a:t>truyện</a:t>
            </a:r>
            <a:r>
              <a:rPr lang="en-US" sz="2400" b="1" dirty="0">
                <a:solidFill>
                  <a:srgbClr val="000000"/>
                </a:solidFill>
                <a:latin typeface="UTM Avo" panose="02040603050506020204" pitchFamily="18"/>
                <a:cs typeface="Times New Roman" panose="02020603050405020304" pitchFamily="18" charset="0"/>
              </a:rPr>
              <a:t> </a:t>
            </a:r>
          </a:p>
        </p:txBody>
      </p:sp>
      <p:sp>
        <p:nvSpPr>
          <p:cNvPr id="3" name="Rectangle 2">
            <a:extLst>
              <a:ext uri="{FF2B5EF4-FFF2-40B4-BE49-F238E27FC236}">
                <a16:creationId xmlns:a16="http://schemas.microsoft.com/office/drawing/2014/main" id="{2ADA2675-0498-0134-CB6B-172BC421205A}"/>
              </a:ext>
            </a:extLst>
          </p:cNvPr>
          <p:cNvSpPr/>
          <p:nvPr/>
        </p:nvSpPr>
        <p:spPr>
          <a:xfrm>
            <a:off x="3852246" y="2518208"/>
            <a:ext cx="7580565" cy="3891835"/>
          </a:xfrm>
          <a:prstGeom prst="rect">
            <a:avLst/>
          </a:prstGeom>
        </p:spPr>
        <p:txBody>
          <a:bodyPr wrap="square">
            <a:spAutoFit/>
          </a:bodyPr>
          <a:lstStyle/>
          <a:p>
            <a:pPr algn="just" defTabSz="767959">
              <a:lnSpc>
                <a:spcPct val="150000"/>
              </a:lnSpc>
              <a:defRPr/>
            </a:pP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Tóm</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tắt</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truyện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xác</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định</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tình</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huống</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ngôi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kể</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lời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dẫn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trực</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tiếp</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gián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tiếp</a:t>
            </a:r>
            <a:r>
              <a:rPr lang="en-US" sz="2400" dirty="0">
                <a:solidFill>
                  <a:prstClr val="black">
                    <a:lumMod val="95000"/>
                    <a:lumOff val="5000"/>
                  </a:prstClr>
                </a:solidFill>
                <a:latin typeface="UTM Avo" panose="02040603050506020204" pitchFamily="18"/>
                <a:cs typeface="Times New Roman" panose="02020603050405020304" pitchFamily="18" charset="0"/>
              </a:rPr>
              <a:t>.</a:t>
            </a:r>
          </a:p>
          <a:p>
            <a:pPr algn="just" defTabSz="767959">
              <a:lnSpc>
                <a:spcPct val="150000"/>
              </a:lnSpc>
              <a:defRPr/>
            </a:pP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Tìm</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hiểu</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nhân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vật</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và</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mối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quan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hệ</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giữa</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các</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nhân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vật</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trong</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truyện</a:t>
            </a:r>
            <a:r>
              <a:rPr lang="en-US" sz="2400" dirty="0">
                <a:solidFill>
                  <a:prstClr val="black">
                    <a:lumMod val="95000"/>
                    <a:lumOff val="5000"/>
                  </a:prstClr>
                </a:solidFill>
                <a:latin typeface="UTM Avo" panose="02040603050506020204" pitchFamily="18"/>
                <a:cs typeface="Times New Roman" panose="02020603050405020304" pitchFamily="18" charset="0"/>
              </a:rPr>
              <a:t>.</a:t>
            </a:r>
          </a:p>
          <a:p>
            <a:pPr algn="just" defTabSz="767959">
              <a:lnSpc>
                <a:spcPct val="150000"/>
              </a:lnSpc>
              <a:defRPr/>
            </a:pP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Xác</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định</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đề</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tài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chủ</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đề</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thông</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điệp</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của</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truyện</a:t>
            </a:r>
            <a:r>
              <a:rPr lang="en-US" sz="2400" dirty="0">
                <a:solidFill>
                  <a:prstClr val="black">
                    <a:lumMod val="95000"/>
                    <a:lumOff val="5000"/>
                  </a:prstClr>
                </a:solidFill>
                <a:latin typeface="UTM Avo" panose="02040603050506020204" pitchFamily="18"/>
                <a:cs typeface="Times New Roman" panose="02020603050405020304" pitchFamily="18" charset="0"/>
              </a:rPr>
              <a:t>.</a:t>
            </a:r>
          </a:p>
          <a:p>
            <a:pPr algn="just" defTabSz="767959">
              <a:lnSpc>
                <a:spcPct val="150000"/>
              </a:lnSpc>
              <a:defRPr/>
            </a:pPr>
            <a:r>
              <a:rPr lang="en-US" sz="2400" dirty="0">
                <a:solidFill>
                  <a:prstClr val="black">
                    <a:lumMod val="95000"/>
                    <a:lumOff val="5000"/>
                  </a:prstClr>
                </a:solidFill>
                <a:latin typeface="UTM Avo" panose="02040603050506020204" pitchFamily="18"/>
                <a:cs typeface="Times New Roman" panose="02020603050405020304" pitchFamily="18" charset="0"/>
              </a:rPr>
              <a:t>- Liên </a:t>
            </a:r>
            <a:r>
              <a:rPr lang="en-US" sz="2400" dirty="0" err="1">
                <a:solidFill>
                  <a:prstClr val="black">
                    <a:lumMod val="95000"/>
                    <a:lumOff val="5000"/>
                  </a:prstClr>
                </a:solidFill>
                <a:latin typeface="UTM Avo" panose="02040603050506020204" pitchFamily="18"/>
                <a:cs typeface="Times New Roman" panose="02020603050405020304" pitchFamily="18" charset="0"/>
              </a:rPr>
              <a:t>hệ</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với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vốn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sống</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trải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nghiệm</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của</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bản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thân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và</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bối</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cảnh</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cuộc</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sống</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hiện</a:t>
            </a:r>
            <a:r>
              <a:rPr lang="en-US" sz="2400" dirty="0">
                <a:solidFill>
                  <a:prstClr val="black">
                    <a:lumMod val="95000"/>
                    <a:lumOff val="5000"/>
                  </a:prstClr>
                </a:solidFill>
                <a:latin typeface="UTM Avo" panose="02040603050506020204" pitchFamily="18"/>
                <a:cs typeface="Times New Roman" panose="02020603050405020304" pitchFamily="18" charset="0"/>
              </a:rPr>
              <a:t> </a:t>
            </a:r>
            <a:r>
              <a:rPr lang="en-US" sz="2400" dirty="0" err="1">
                <a:solidFill>
                  <a:prstClr val="black">
                    <a:lumMod val="95000"/>
                    <a:lumOff val="5000"/>
                  </a:prstClr>
                </a:solidFill>
                <a:latin typeface="UTM Avo" panose="02040603050506020204" pitchFamily="18"/>
                <a:cs typeface="Times New Roman" panose="02020603050405020304" pitchFamily="18" charset="0"/>
              </a:rPr>
              <a:t>tại</a:t>
            </a:r>
            <a:r>
              <a:rPr lang="en-US" sz="2400" dirty="0">
                <a:solidFill>
                  <a:prstClr val="black">
                    <a:lumMod val="95000"/>
                    <a:lumOff val="5000"/>
                  </a:prstClr>
                </a:solidFill>
                <a:latin typeface="UTM Avo" panose="02040603050506020204" pitchFamily="18"/>
                <a:cs typeface="Times New Roman" panose="02020603050405020304" pitchFamily="18" charset="0"/>
              </a:rPr>
              <a:t>.</a:t>
            </a:r>
          </a:p>
        </p:txBody>
      </p:sp>
      <p:sp>
        <p:nvSpPr>
          <p:cNvPr id="4" name="Freeform 3">
            <a:extLst>
              <a:ext uri="{FF2B5EF4-FFF2-40B4-BE49-F238E27FC236}">
                <a16:creationId xmlns:a16="http://schemas.microsoft.com/office/drawing/2014/main" id="{A285DA7B-34FB-5B1F-E601-3D44B1BC5881}"/>
              </a:ext>
            </a:extLst>
          </p:cNvPr>
          <p:cNvSpPr/>
          <p:nvPr/>
        </p:nvSpPr>
        <p:spPr>
          <a:xfrm>
            <a:off x="759189" y="2634404"/>
            <a:ext cx="2468324" cy="3775639"/>
          </a:xfrm>
          <a:custGeom>
            <a:avLst/>
            <a:gdLst/>
            <a:ahLst/>
            <a:cxnLst/>
            <a:rect l="l" t="t" r="r" b="b"/>
            <a:pathLst>
              <a:path w="3076853" h="4706467">
                <a:moveTo>
                  <a:pt x="0" y="0"/>
                </a:moveTo>
                <a:lnTo>
                  <a:pt x="3076853" y="0"/>
                </a:lnTo>
                <a:lnTo>
                  <a:pt x="3076853" y="4706467"/>
                </a:lnTo>
                <a:lnTo>
                  <a:pt x="0" y="4706467"/>
                </a:lnTo>
                <a:lnTo>
                  <a:pt x="0" y="0"/>
                </a:lnTo>
                <a:close/>
              </a:path>
            </a:pathLst>
          </a:custGeom>
          <a:blipFill>
            <a:blip r:embed="rId3"/>
            <a:stretch>
              <a:fillRect/>
            </a:stretch>
          </a:blipFill>
        </p:spPr>
        <p:txBody>
          <a:bodyPr/>
          <a:lstStyle/>
          <a:p>
            <a:pPr>
              <a:lnSpc>
                <a:spcPct val="150000"/>
              </a:lnSpc>
            </a:pPr>
            <a:endParaRPr lang="en-US" sz="2400">
              <a:latin typeface="UTM Avo" panose="02040603050506020204" pitchFamily="18"/>
            </a:endParaRPr>
          </a:p>
        </p:txBody>
      </p:sp>
    </p:spTree>
    <p:extLst>
      <p:ext uri="{BB962C8B-B14F-4D97-AF65-F5344CB8AC3E}">
        <p14:creationId xmlns:p14="http://schemas.microsoft.com/office/powerpoint/2010/main" val="3868012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AC9181-73FE-7240-B039-F4477D82ABF0}"/>
            </a:ext>
          </a:extLst>
        </p:cNvPr>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BD96E4C-69B6-DA4B-7559-CCD67F89C706}"/>
              </a:ext>
            </a:extLst>
          </p:cNvPr>
          <p:cNvPicPr>
            <a:picLocks noChangeAspect="1"/>
          </p:cNvPicPr>
          <p:nvPr/>
        </p:nvPicPr>
        <p:blipFill>
          <a:blip r:embed="rId4"/>
          <a:stretch>
            <a:fillRect/>
          </a:stretch>
        </p:blipFill>
        <p:spPr>
          <a:xfrm>
            <a:off x="4619855" y="3074702"/>
            <a:ext cx="2952289" cy="1633356"/>
          </a:xfrm>
          <a:prstGeom prst="rect">
            <a:avLst/>
          </a:prstGeom>
        </p:spPr>
      </p:pic>
    </p:spTree>
    <p:extLst>
      <p:ext uri="{BB962C8B-B14F-4D97-AF65-F5344CB8AC3E}">
        <p14:creationId xmlns:p14="http://schemas.microsoft.com/office/powerpoint/2010/main" val="30845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24BE16-4FBC-496F-64EB-4DFCC9020FC2}"/>
              </a:ext>
            </a:extLst>
          </p:cNvPr>
          <p:cNvSpPr txBox="1"/>
          <p:nvPr/>
        </p:nvSpPr>
        <p:spPr>
          <a:xfrm rot="170962">
            <a:off x="3118996" y="2061976"/>
            <a:ext cx="378997" cy="369332"/>
          </a:xfrm>
          <a:prstGeom prst="rect">
            <a:avLst/>
          </a:prstGeom>
          <a:noFill/>
        </p:spPr>
        <p:txBody>
          <a:bodyPr wrap="square" rtlCol="0">
            <a:spAutoFit/>
          </a:bodyPr>
          <a:lstStyle/>
          <a:p>
            <a:r>
              <a:rPr lang="en-US" dirty="0">
                <a:solidFill>
                  <a:schemeClr val="bg1"/>
                </a:solidFill>
                <a:latin typeface="UTM Avo" panose="02040603050506020204" pitchFamily="18"/>
              </a:rPr>
              <a:t>,</a:t>
            </a:r>
          </a:p>
        </p:txBody>
      </p:sp>
      <p:sp>
        <p:nvSpPr>
          <p:cNvPr id="3" name="TextBox 2">
            <a:extLst>
              <a:ext uri="{FF2B5EF4-FFF2-40B4-BE49-F238E27FC236}">
                <a16:creationId xmlns:a16="http://schemas.microsoft.com/office/drawing/2014/main" id="{51E329E9-CD1A-1B1C-C582-C6D92D6369ED}"/>
              </a:ext>
            </a:extLst>
          </p:cNvPr>
          <p:cNvSpPr txBox="1"/>
          <p:nvPr/>
        </p:nvSpPr>
        <p:spPr>
          <a:xfrm>
            <a:off x="2751775" y="988484"/>
            <a:ext cx="606104" cy="505972"/>
          </a:xfrm>
          <a:prstGeom prst="rect">
            <a:avLst/>
          </a:prstGeom>
          <a:noFill/>
        </p:spPr>
        <p:txBody>
          <a:bodyPr wrap="square" rtlCol="0">
            <a:spAutoFit/>
          </a:bodyPr>
          <a:lstStyle/>
          <a:p>
            <a:pPr defTabSz="767959">
              <a:defRPr/>
            </a:pPr>
            <a:r>
              <a:rPr lang="en-US" sz="2688" b="1" dirty="0">
                <a:solidFill>
                  <a:schemeClr val="bg1"/>
                </a:solidFill>
                <a:latin typeface="UTM Avo" panose="02040603050506020204" pitchFamily="18"/>
              </a:rPr>
              <a:t>1</a:t>
            </a:r>
          </a:p>
        </p:txBody>
      </p:sp>
      <p:sp>
        <p:nvSpPr>
          <p:cNvPr id="5" name="Isosceles Triangle 47">
            <a:extLst>
              <a:ext uri="{FF2B5EF4-FFF2-40B4-BE49-F238E27FC236}">
                <a16:creationId xmlns:a16="http://schemas.microsoft.com/office/drawing/2014/main" id="{A1380C59-14CA-900B-E39A-C03D254EBC42}"/>
              </a:ext>
            </a:extLst>
          </p:cNvPr>
          <p:cNvSpPr/>
          <p:nvPr/>
        </p:nvSpPr>
        <p:spPr>
          <a:xfrm>
            <a:off x="462820" y="3627792"/>
            <a:ext cx="4493469" cy="2131658"/>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prstClr val="white"/>
              </a:solidFill>
              <a:latin typeface="UTM Avo" panose="02040603050506020204" pitchFamily="18"/>
            </a:endParaRPr>
          </a:p>
        </p:txBody>
      </p:sp>
      <p:sp>
        <p:nvSpPr>
          <p:cNvPr id="6" name="5-Point Star 5">
            <a:hlinkClick r:id="rId4" action="ppaction://hlinksldjump"/>
            <a:extLst>
              <a:ext uri="{FF2B5EF4-FFF2-40B4-BE49-F238E27FC236}">
                <a16:creationId xmlns:a16="http://schemas.microsoft.com/office/drawing/2014/main" id="{EDC28D24-085B-EA0E-DB6C-DFB304AF3808}"/>
              </a:ext>
            </a:extLst>
          </p:cNvPr>
          <p:cNvSpPr/>
          <p:nvPr/>
        </p:nvSpPr>
        <p:spPr>
          <a:xfrm>
            <a:off x="2552196" y="1517115"/>
            <a:ext cx="784108" cy="784108"/>
          </a:xfrm>
          <a:prstGeom prst="star5">
            <a:avLst>
              <a:gd name="adj" fmla="val 32376"/>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7" name="TextBox 6">
            <a:extLst>
              <a:ext uri="{FF2B5EF4-FFF2-40B4-BE49-F238E27FC236}">
                <a16:creationId xmlns:a16="http://schemas.microsoft.com/office/drawing/2014/main" id="{8D48DEC2-57D7-37EE-E006-6C4407BAB4F7}"/>
              </a:ext>
            </a:extLst>
          </p:cNvPr>
          <p:cNvSpPr txBox="1"/>
          <p:nvPr/>
        </p:nvSpPr>
        <p:spPr>
          <a:xfrm>
            <a:off x="4082987" y="1873920"/>
            <a:ext cx="606104" cy="505972"/>
          </a:xfrm>
          <a:prstGeom prst="rect">
            <a:avLst/>
          </a:prstGeom>
          <a:noFill/>
        </p:spPr>
        <p:txBody>
          <a:bodyPr wrap="square" rtlCol="0">
            <a:spAutoFit/>
          </a:bodyPr>
          <a:lstStyle/>
          <a:p>
            <a:pPr defTabSz="767959">
              <a:defRPr/>
            </a:pPr>
            <a:r>
              <a:rPr lang="en-US" sz="2688" b="1">
                <a:solidFill>
                  <a:schemeClr val="bg1"/>
                </a:solidFill>
                <a:latin typeface="UTM Avo" panose="02040603050506020204" pitchFamily="18"/>
              </a:rPr>
              <a:t>2</a:t>
            </a:r>
          </a:p>
        </p:txBody>
      </p:sp>
      <p:sp>
        <p:nvSpPr>
          <p:cNvPr id="8" name="5-Point Star 7">
            <a:hlinkClick r:id="rId5" action="ppaction://hlinksldjump"/>
            <a:extLst>
              <a:ext uri="{FF2B5EF4-FFF2-40B4-BE49-F238E27FC236}">
                <a16:creationId xmlns:a16="http://schemas.microsoft.com/office/drawing/2014/main" id="{04F57329-382C-F101-B948-092B581FB87D}"/>
              </a:ext>
            </a:extLst>
          </p:cNvPr>
          <p:cNvSpPr/>
          <p:nvPr/>
        </p:nvSpPr>
        <p:spPr>
          <a:xfrm>
            <a:off x="3726931" y="2413401"/>
            <a:ext cx="1099154" cy="1099154"/>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9" name="TextBox 8">
            <a:extLst>
              <a:ext uri="{FF2B5EF4-FFF2-40B4-BE49-F238E27FC236}">
                <a16:creationId xmlns:a16="http://schemas.microsoft.com/office/drawing/2014/main" id="{06780975-F826-0BAB-EDDB-4317AFD56622}"/>
              </a:ext>
            </a:extLst>
          </p:cNvPr>
          <p:cNvSpPr txBox="1"/>
          <p:nvPr/>
        </p:nvSpPr>
        <p:spPr>
          <a:xfrm>
            <a:off x="6445181" y="1148447"/>
            <a:ext cx="606104" cy="505972"/>
          </a:xfrm>
          <a:prstGeom prst="rect">
            <a:avLst/>
          </a:prstGeom>
          <a:noFill/>
        </p:spPr>
        <p:txBody>
          <a:bodyPr wrap="square" rtlCol="0">
            <a:spAutoFit/>
          </a:bodyPr>
          <a:lstStyle/>
          <a:p>
            <a:pPr defTabSz="767959">
              <a:defRPr/>
            </a:pPr>
            <a:r>
              <a:rPr lang="en-US" sz="2688" b="1">
                <a:solidFill>
                  <a:schemeClr val="bg1"/>
                </a:solidFill>
                <a:latin typeface="UTM Avo" panose="02040603050506020204" pitchFamily="18"/>
              </a:rPr>
              <a:t>5</a:t>
            </a:r>
          </a:p>
        </p:txBody>
      </p:sp>
      <p:sp>
        <p:nvSpPr>
          <p:cNvPr id="10" name="5-Point Star 9">
            <a:hlinkClick r:id="rId6" action="ppaction://hlinksldjump"/>
            <a:extLst>
              <a:ext uri="{FF2B5EF4-FFF2-40B4-BE49-F238E27FC236}">
                <a16:creationId xmlns:a16="http://schemas.microsoft.com/office/drawing/2014/main" id="{A40D54A6-5762-B592-0A9D-7957AA742910}"/>
              </a:ext>
            </a:extLst>
          </p:cNvPr>
          <p:cNvSpPr/>
          <p:nvPr/>
        </p:nvSpPr>
        <p:spPr>
          <a:xfrm>
            <a:off x="6102443" y="1654419"/>
            <a:ext cx="1099154" cy="1099154"/>
          </a:xfrm>
          <a:prstGeom prst="star5">
            <a:avLst>
              <a:gd name="adj" fmla="val 24077"/>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dirty="0">
              <a:solidFill>
                <a:schemeClr val="bg1"/>
              </a:solidFill>
              <a:latin typeface="UTM Avo" panose="02040603050506020204" pitchFamily="18"/>
            </a:endParaRPr>
          </a:p>
        </p:txBody>
      </p:sp>
      <p:sp>
        <p:nvSpPr>
          <p:cNvPr id="11" name="TextBox 10">
            <a:extLst>
              <a:ext uri="{FF2B5EF4-FFF2-40B4-BE49-F238E27FC236}">
                <a16:creationId xmlns:a16="http://schemas.microsoft.com/office/drawing/2014/main" id="{EF3F6C0A-24EA-F5DC-08E2-65ADA2D9A3D8}"/>
              </a:ext>
            </a:extLst>
          </p:cNvPr>
          <p:cNvSpPr txBox="1"/>
          <p:nvPr/>
        </p:nvSpPr>
        <p:spPr>
          <a:xfrm>
            <a:off x="8710067" y="2234678"/>
            <a:ext cx="606104" cy="505972"/>
          </a:xfrm>
          <a:prstGeom prst="rect">
            <a:avLst/>
          </a:prstGeom>
          <a:noFill/>
        </p:spPr>
        <p:txBody>
          <a:bodyPr wrap="square" rtlCol="0">
            <a:spAutoFit/>
          </a:bodyPr>
          <a:lstStyle/>
          <a:p>
            <a:pPr defTabSz="767959">
              <a:defRPr/>
            </a:pPr>
            <a:r>
              <a:rPr lang="en-US" sz="2688" b="1" dirty="0">
                <a:solidFill>
                  <a:schemeClr val="bg1"/>
                </a:solidFill>
                <a:latin typeface="UTM Avo" panose="02040603050506020204" pitchFamily="18"/>
              </a:rPr>
              <a:t>6</a:t>
            </a:r>
          </a:p>
        </p:txBody>
      </p:sp>
      <p:sp>
        <p:nvSpPr>
          <p:cNvPr id="12" name="5-Point Star 11">
            <a:hlinkClick r:id="rId7" action="ppaction://hlinksldjump"/>
            <a:extLst>
              <a:ext uri="{FF2B5EF4-FFF2-40B4-BE49-F238E27FC236}">
                <a16:creationId xmlns:a16="http://schemas.microsoft.com/office/drawing/2014/main" id="{2B56B665-FF06-BBE7-7B30-B74E5C008199}"/>
              </a:ext>
            </a:extLst>
          </p:cNvPr>
          <p:cNvSpPr/>
          <p:nvPr/>
        </p:nvSpPr>
        <p:spPr>
          <a:xfrm>
            <a:off x="8372865" y="2735984"/>
            <a:ext cx="1099154" cy="1099154"/>
          </a:xfrm>
          <a:prstGeom prst="star5">
            <a:avLst>
              <a:gd name="adj" fmla="val 22418"/>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13" name="TextBox 12">
            <a:extLst>
              <a:ext uri="{FF2B5EF4-FFF2-40B4-BE49-F238E27FC236}">
                <a16:creationId xmlns:a16="http://schemas.microsoft.com/office/drawing/2014/main" id="{966BF5FB-EF66-EA52-1758-645218C572A3}"/>
              </a:ext>
            </a:extLst>
          </p:cNvPr>
          <p:cNvSpPr txBox="1"/>
          <p:nvPr/>
        </p:nvSpPr>
        <p:spPr>
          <a:xfrm>
            <a:off x="7068844" y="3058790"/>
            <a:ext cx="606104" cy="505972"/>
          </a:xfrm>
          <a:prstGeom prst="rect">
            <a:avLst/>
          </a:prstGeom>
          <a:noFill/>
        </p:spPr>
        <p:txBody>
          <a:bodyPr wrap="square" rtlCol="0">
            <a:spAutoFit/>
          </a:bodyPr>
          <a:lstStyle/>
          <a:p>
            <a:pPr defTabSz="767959">
              <a:defRPr/>
            </a:pPr>
            <a:r>
              <a:rPr lang="en-US" sz="2688" b="1">
                <a:solidFill>
                  <a:schemeClr val="bg1"/>
                </a:solidFill>
                <a:latin typeface="UTM Avo" panose="02040603050506020204" pitchFamily="18"/>
              </a:rPr>
              <a:t>4</a:t>
            </a:r>
          </a:p>
        </p:txBody>
      </p:sp>
      <p:sp>
        <p:nvSpPr>
          <p:cNvPr id="14" name="5-Point Star 13">
            <a:hlinkClick r:id="rId8" action="ppaction://hlinksldjump"/>
            <a:extLst>
              <a:ext uri="{FF2B5EF4-FFF2-40B4-BE49-F238E27FC236}">
                <a16:creationId xmlns:a16="http://schemas.microsoft.com/office/drawing/2014/main" id="{36C8ADFE-CEB5-B60A-41D8-D757BA888A2D}"/>
              </a:ext>
            </a:extLst>
          </p:cNvPr>
          <p:cNvSpPr/>
          <p:nvPr/>
        </p:nvSpPr>
        <p:spPr>
          <a:xfrm>
            <a:off x="6873941" y="3541441"/>
            <a:ext cx="801007" cy="801007"/>
          </a:xfrm>
          <a:prstGeom prst="star5">
            <a:avLst>
              <a:gd name="adj" fmla="val 28208"/>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prstClr val="white"/>
              </a:solidFill>
              <a:latin typeface="UTM Avo" panose="02040603050506020204" pitchFamily="18"/>
            </a:endParaRPr>
          </a:p>
        </p:txBody>
      </p:sp>
      <p:sp>
        <p:nvSpPr>
          <p:cNvPr id="15" name="TextBox 14">
            <a:extLst>
              <a:ext uri="{FF2B5EF4-FFF2-40B4-BE49-F238E27FC236}">
                <a16:creationId xmlns:a16="http://schemas.microsoft.com/office/drawing/2014/main" id="{C9481E1A-B4DB-C237-94B4-2DE6E6E6784A}"/>
              </a:ext>
            </a:extLst>
          </p:cNvPr>
          <p:cNvSpPr txBox="1"/>
          <p:nvPr/>
        </p:nvSpPr>
        <p:spPr>
          <a:xfrm>
            <a:off x="9787240" y="914078"/>
            <a:ext cx="606104" cy="505972"/>
          </a:xfrm>
          <a:prstGeom prst="rect">
            <a:avLst/>
          </a:prstGeom>
          <a:noFill/>
        </p:spPr>
        <p:txBody>
          <a:bodyPr wrap="square" rtlCol="0">
            <a:spAutoFit/>
          </a:bodyPr>
          <a:lstStyle/>
          <a:p>
            <a:pPr defTabSz="767959">
              <a:defRPr/>
            </a:pPr>
            <a:r>
              <a:rPr lang="en-US" sz="2688" b="1">
                <a:solidFill>
                  <a:schemeClr val="bg1"/>
                </a:solidFill>
                <a:latin typeface="UTM Avo" panose="02040603050506020204" pitchFamily="18"/>
              </a:rPr>
              <a:t>7</a:t>
            </a:r>
          </a:p>
        </p:txBody>
      </p:sp>
      <p:sp>
        <p:nvSpPr>
          <p:cNvPr id="16" name="5-Point Star 15">
            <a:hlinkClick r:id="rId9" action="ppaction://hlinksldjump"/>
            <a:extLst>
              <a:ext uri="{FF2B5EF4-FFF2-40B4-BE49-F238E27FC236}">
                <a16:creationId xmlns:a16="http://schemas.microsoft.com/office/drawing/2014/main" id="{33C41F83-2131-82C9-2C33-FE5DEDBC0C49}"/>
              </a:ext>
            </a:extLst>
          </p:cNvPr>
          <p:cNvSpPr/>
          <p:nvPr/>
        </p:nvSpPr>
        <p:spPr>
          <a:xfrm>
            <a:off x="9391056" y="1388510"/>
            <a:ext cx="1099154" cy="1099154"/>
          </a:xfrm>
          <a:prstGeom prst="star5">
            <a:avLst>
              <a:gd name="adj" fmla="val 14119"/>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17" name="TextBox 16">
            <a:extLst>
              <a:ext uri="{FF2B5EF4-FFF2-40B4-BE49-F238E27FC236}">
                <a16:creationId xmlns:a16="http://schemas.microsoft.com/office/drawing/2014/main" id="{C35FCEB6-0CB2-6643-DA47-851E99D345B5}"/>
              </a:ext>
            </a:extLst>
          </p:cNvPr>
          <p:cNvSpPr txBox="1"/>
          <p:nvPr/>
        </p:nvSpPr>
        <p:spPr>
          <a:xfrm>
            <a:off x="1746306" y="2234678"/>
            <a:ext cx="606104" cy="505972"/>
          </a:xfrm>
          <a:prstGeom prst="rect">
            <a:avLst/>
          </a:prstGeom>
          <a:noFill/>
        </p:spPr>
        <p:txBody>
          <a:bodyPr wrap="square" rtlCol="0">
            <a:spAutoFit/>
          </a:bodyPr>
          <a:lstStyle/>
          <a:p>
            <a:pPr defTabSz="767959">
              <a:defRPr/>
            </a:pPr>
            <a:r>
              <a:rPr lang="en-US" sz="2688" b="1">
                <a:solidFill>
                  <a:schemeClr val="bg1"/>
                </a:solidFill>
                <a:latin typeface="UTM Avo" panose="02040603050506020204" pitchFamily="18"/>
              </a:rPr>
              <a:t>3</a:t>
            </a:r>
          </a:p>
        </p:txBody>
      </p:sp>
      <p:sp>
        <p:nvSpPr>
          <p:cNvPr id="18" name="5-Point Star 17">
            <a:hlinkClick r:id="rId10" action="ppaction://hlinksldjump"/>
            <a:extLst>
              <a:ext uri="{FF2B5EF4-FFF2-40B4-BE49-F238E27FC236}">
                <a16:creationId xmlns:a16="http://schemas.microsoft.com/office/drawing/2014/main" id="{9A09D3DA-EF22-72F8-EEF2-38B74A660141}"/>
              </a:ext>
            </a:extLst>
          </p:cNvPr>
          <p:cNvSpPr/>
          <p:nvPr/>
        </p:nvSpPr>
        <p:spPr>
          <a:xfrm>
            <a:off x="1599599" y="2737648"/>
            <a:ext cx="734513" cy="734513"/>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19" name="TextBox 18">
            <a:extLst>
              <a:ext uri="{FF2B5EF4-FFF2-40B4-BE49-F238E27FC236}">
                <a16:creationId xmlns:a16="http://schemas.microsoft.com/office/drawing/2014/main" id="{301113FF-FEE1-227C-753C-0992D48FD95A}"/>
              </a:ext>
            </a:extLst>
          </p:cNvPr>
          <p:cNvSpPr txBox="1"/>
          <p:nvPr/>
        </p:nvSpPr>
        <p:spPr>
          <a:xfrm>
            <a:off x="4963249" y="827182"/>
            <a:ext cx="606104" cy="505972"/>
          </a:xfrm>
          <a:prstGeom prst="rect">
            <a:avLst/>
          </a:prstGeom>
          <a:noFill/>
        </p:spPr>
        <p:txBody>
          <a:bodyPr wrap="square" rtlCol="0">
            <a:spAutoFit/>
          </a:bodyPr>
          <a:lstStyle/>
          <a:p>
            <a:pPr defTabSz="767959">
              <a:defRPr/>
            </a:pPr>
            <a:r>
              <a:rPr lang="en-US" sz="2688" b="1" dirty="0">
                <a:solidFill>
                  <a:schemeClr val="bg1"/>
                </a:solidFill>
                <a:latin typeface="UTM Avo" panose="02040603050506020204" pitchFamily="18"/>
              </a:rPr>
              <a:t>8</a:t>
            </a:r>
          </a:p>
        </p:txBody>
      </p:sp>
      <p:sp>
        <p:nvSpPr>
          <p:cNvPr id="20" name="5-Point Star 19">
            <a:hlinkClick r:id="rId11" action="ppaction://hlinksldjump"/>
            <a:extLst>
              <a:ext uri="{FF2B5EF4-FFF2-40B4-BE49-F238E27FC236}">
                <a16:creationId xmlns:a16="http://schemas.microsoft.com/office/drawing/2014/main" id="{7AD64E16-BFC9-DB92-1C9B-1DA5FB9C08A3}"/>
              </a:ext>
            </a:extLst>
          </p:cNvPr>
          <p:cNvSpPr/>
          <p:nvPr/>
        </p:nvSpPr>
        <p:spPr>
          <a:xfrm>
            <a:off x="4826939" y="1330678"/>
            <a:ext cx="668404" cy="668404"/>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endParaRPr lang="en-US" sz="1512">
              <a:solidFill>
                <a:schemeClr val="bg1"/>
              </a:solidFill>
              <a:latin typeface="UTM Avo" panose="02040603050506020204" pitchFamily="18"/>
            </a:endParaRPr>
          </a:p>
        </p:txBody>
      </p:sp>
      <p:sp>
        <p:nvSpPr>
          <p:cNvPr id="21" name="Pentagon 20">
            <a:hlinkClick r:id="rId12" action="ppaction://hlinksldjump"/>
            <a:extLst>
              <a:ext uri="{FF2B5EF4-FFF2-40B4-BE49-F238E27FC236}">
                <a16:creationId xmlns:a16="http://schemas.microsoft.com/office/drawing/2014/main" id="{2E4F7C06-1D49-3E72-7C53-E3D14C672719}"/>
              </a:ext>
            </a:extLst>
          </p:cNvPr>
          <p:cNvSpPr/>
          <p:nvPr/>
        </p:nvSpPr>
        <p:spPr>
          <a:xfrm flipH="1">
            <a:off x="9935952" y="6172234"/>
            <a:ext cx="2145593" cy="548402"/>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352" b="1" dirty="0" err="1">
                <a:solidFill>
                  <a:prstClr val="black"/>
                </a:solidFill>
                <a:latin typeface="UTM Avo" panose="02040603050506020204" pitchFamily="18"/>
              </a:rPr>
              <a:t>Tiếp</a:t>
            </a:r>
            <a:r>
              <a:rPr lang="en-US" sz="2352" b="1" dirty="0">
                <a:solidFill>
                  <a:prstClr val="black"/>
                </a:solidFill>
                <a:latin typeface="UTM Avo" panose="02040603050506020204" pitchFamily="18"/>
              </a:rPr>
              <a:t> </a:t>
            </a:r>
            <a:r>
              <a:rPr lang="en-US" sz="2352" b="1" dirty="0" err="1">
                <a:solidFill>
                  <a:prstClr val="black"/>
                </a:solidFill>
                <a:latin typeface="UTM Avo" panose="02040603050506020204" pitchFamily="18"/>
              </a:rPr>
              <a:t>theo</a:t>
            </a:r>
            <a:endParaRPr lang="en-US" sz="2352" b="1" dirty="0">
              <a:solidFill>
                <a:prstClr val="black"/>
              </a:solidFill>
              <a:latin typeface="UTM Avo" panose="02040603050506020204" pitchFamily="18"/>
            </a:endParaRPr>
          </a:p>
        </p:txBody>
      </p:sp>
      <p:sp>
        <p:nvSpPr>
          <p:cNvPr id="22" name="Rectangle 21">
            <a:extLst>
              <a:ext uri="{FF2B5EF4-FFF2-40B4-BE49-F238E27FC236}">
                <a16:creationId xmlns:a16="http://schemas.microsoft.com/office/drawing/2014/main" id="{4DE12D9F-999C-E453-2F40-E22E4A1B28EB}"/>
              </a:ext>
            </a:extLst>
          </p:cNvPr>
          <p:cNvSpPr/>
          <p:nvPr/>
        </p:nvSpPr>
        <p:spPr>
          <a:xfrm>
            <a:off x="1398602" y="4775298"/>
            <a:ext cx="9394795" cy="1214905"/>
          </a:xfrm>
          <a:prstGeom prst="rect">
            <a:avLst/>
          </a:prstGeom>
          <a:noFill/>
        </p:spPr>
        <p:txBody>
          <a:bodyPr wrap="none" lIns="76793" tIns="38396" rIns="76793" bIns="38396">
            <a:spAutoFit/>
          </a:bodyPr>
          <a:lstStyle/>
          <a:p>
            <a:pPr algn="ctr" defTabSz="767959">
              <a:defRPr/>
            </a:pPr>
            <a:r>
              <a:rPr lang="en-US" sz="7391" b="1" dirty="0" err="1">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rPr>
              <a:t>Ngôi</a:t>
            </a:r>
            <a:r>
              <a:rPr lang="en-US" sz="7391" b="1" dirty="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rPr>
              <a:t> </a:t>
            </a:r>
            <a:r>
              <a:rPr lang="en-US" sz="7391" b="1" dirty="0" err="1">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rPr>
              <a:t>sao</a:t>
            </a:r>
            <a:r>
              <a:rPr lang="en-US" sz="7391" b="1" dirty="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rPr>
              <a:t> may </a:t>
            </a:r>
            <a:r>
              <a:rPr lang="en-US" sz="7391" b="1" dirty="0" err="1">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rPr>
              <a:t>mắn</a:t>
            </a:r>
            <a:endParaRPr lang="en-US" sz="7391" b="1" dirty="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a:endParaRPr>
          </a:p>
        </p:txBody>
      </p:sp>
      <p:pic>
        <p:nvPicPr>
          <p:cNvPr id="23" name="Picture 22">
            <a:extLst>
              <a:ext uri="{FF2B5EF4-FFF2-40B4-BE49-F238E27FC236}">
                <a16:creationId xmlns:a16="http://schemas.microsoft.com/office/drawing/2014/main" id="{DEC2D1B5-509B-6AE5-DDCD-C9DC9EBE308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40959" y="3297924"/>
            <a:ext cx="191871" cy="169733"/>
          </a:xfrm>
          <a:prstGeom prst="rect">
            <a:avLst/>
          </a:prstGeom>
        </p:spPr>
      </p:pic>
      <p:pic>
        <p:nvPicPr>
          <p:cNvPr id="24" name="Picture 23">
            <a:extLst>
              <a:ext uri="{FF2B5EF4-FFF2-40B4-BE49-F238E27FC236}">
                <a16:creationId xmlns:a16="http://schemas.microsoft.com/office/drawing/2014/main" id="{10233154-5EA9-2DCB-7DC9-9E29794BE59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61141" y="1831698"/>
            <a:ext cx="316834" cy="280277"/>
          </a:xfrm>
          <a:prstGeom prst="rect">
            <a:avLst/>
          </a:prstGeom>
        </p:spPr>
      </p:pic>
      <p:pic>
        <p:nvPicPr>
          <p:cNvPr id="25" name="Picture 24">
            <a:extLst>
              <a:ext uri="{FF2B5EF4-FFF2-40B4-BE49-F238E27FC236}">
                <a16:creationId xmlns:a16="http://schemas.microsoft.com/office/drawing/2014/main" id="{6316773E-3888-01A5-CF02-50B7DCE7E79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418413" y="2276933"/>
            <a:ext cx="264157" cy="233677"/>
          </a:xfrm>
          <a:prstGeom prst="rect">
            <a:avLst/>
          </a:prstGeom>
        </p:spPr>
      </p:pic>
      <p:pic>
        <p:nvPicPr>
          <p:cNvPr id="26" name="Picture 25">
            <a:extLst>
              <a:ext uri="{FF2B5EF4-FFF2-40B4-BE49-F238E27FC236}">
                <a16:creationId xmlns:a16="http://schemas.microsoft.com/office/drawing/2014/main" id="{1578CA7E-3B93-FA04-26C8-28401D6D31A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89341" y="2296247"/>
            <a:ext cx="222966" cy="197239"/>
          </a:xfrm>
          <a:prstGeom prst="rect">
            <a:avLst/>
          </a:prstGeom>
        </p:spPr>
      </p:pic>
    </p:spTree>
    <p:extLst>
      <p:ext uri="{BB962C8B-B14F-4D97-AF65-F5344CB8AC3E}">
        <p14:creationId xmlns:p14="http://schemas.microsoft.com/office/powerpoint/2010/main" val="293245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2"/>
                                        </p:tgtEl>
                                        <p:attrNameLst>
                                          <p:attrName>ppt_x</p:attrName>
                                          <p:attrName>ppt_y</p:attrName>
                                        </p:attrNameLst>
                                      </p:cBhvr>
                                    </p:animMotion>
                                    <p:animRot by="1500000">
                                      <p:cBhvr>
                                        <p:cTn id="7" dur="125" fill="hold">
                                          <p:stCondLst>
                                            <p:cond delay="0"/>
                                          </p:stCondLst>
                                        </p:cTn>
                                        <p:tgtEl>
                                          <p:spTgt spid="22"/>
                                        </p:tgtEl>
                                        <p:attrNameLst>
                                          <p:attrName>r</p:attrName>
                                        </p:attrNameLst>
                                      </p:cBhvr>
                                    </p:animRot>
                                    <p:animRot by="-1500000">
                                      <p:cBhvr>
                                        <p:cTn id="8" dur="125" fill="hold">
                                          <p:stCondLst>
                                            <p:cond delay="125"/>
                                          </p:stCondLst>
                                        </p:cTn>
                                        <p:tgtEl>
                                          <p:spTgt spid="22"/>
                                        </p:tgtEl>
                                        <p:attrNameLst>
                                          <p:attrName>r</p:attrName>
                                        </p:attrNameLst>
                                      </p:cBhvr>
                                    </p:animRot>
                                    <p:animRot by="-1500000">
                                      <p:cBhvr>
                                        <p:cTn id="9" dur="125" fill="hold">
                                          <p:stCondLst>
                                            <p:cond delay="250"/>
                                          </p:stCondLst>
                                        </p:cTn>
                                        <p:tgtEl>
                                          <p:spTgt spid="22"/>
                                        </p:tgtEl>
                                        <p:attrNameLst>
                                          <p:attrName>r</p:attrName>
                                        </p:attrNameLst>
                                      </p:cBhvr>
                                    </p:animRot>
                                    <p:animRot by="1500000">
                                      <p:cBhvr>
                                        <p:cTn id="10" dur="125" fill="hold">
                                          <p:stCondLst>
                                            <p:cond delay="375"/>
                                          </p:stCondLst>
                                        </p:cTn>
                                        <p:tgtEl>
                                          <p:spTgt spid="22"/>
                                        </p:tgtEl>
                                        <p:attrNameLst>
                                          <p:attrName>r</p:attrName>
                                        </p:attrNameLst>
                                      </p:cBhvr>
                                    </p:animRot>
                                  </p:childTnLst>
                                </p:cTn>
                              </p:par>
                              <p:par>
                                <p:cTn id="11" presetID="8" presetClass="emph" presetSubtype="0" repeatCount="indefinite" fill="hold" grpId="1" nodeType="withEffect">
                                  <p:stCondLst>
                                    <p:cond delay="0"/>
                                  </p:stCondLst>
                                  <p:childTnLst>
                                    <p:animRot by="21600000">
                                      <p:cBhvr>
                                        <p:cTn id="12" dur="3000" fill="hold"/>
                                        <p:tgtEl>
                                          <p:spTgt spid="6"/>
                                        </p:tgtEl>
                                        <p:attrNameLst>
                                          <p:attrName>r</p:attrName>
                                        </p:attrNameLst>
                                      </p:cBhvr>
                                    </p:animRot>
                                  </p:childTnLst>
                                </p:cTn>
                              </p:par>
                              <p:par>
                                <p:cTn id="13" presetID="8" presetClass="emph" presetSubtype="0" repeatCount="indefinite" fill="hold" grpId="1" nodeType="withEffect">
                                  <p:stCondLst>
                                    <p:cond delay="0"/>
                                  </p:stCondLst>
                                  <p:childTnLst>
                                    <p:animRot by="21600000">
                                      <p:cBhvr>
                                        <p:cTn id="14" dur="2500" fill="hold"/>
                                        <p:tgtEl>
                                          <p:spTgt spid="8"/>
                                        </p:tgtEl>
                                        <p:attrNameLst>
                                          <p:attrName>r</p:attrName>
                                        </p:attrNameLst>
                                      </p:cBhvr>
                                    </p:animRot>
                                  </p:childTnLst>
                                </p:cTn>
                              </p:par>
                              <p:par>
                                <p:cTn id="15" presetID="8" presetClass="emph" presetSubtype="0" repeatCount="indefinite" fill="hold" grpId="1" nodeType="withEffect">
                                  <p:stCondLst>
                                    <p:cond delay="0"/>
                                  </p:stCondLst>
                                  <p:childTnLst>
                                    <p:animRot by="21600000">
                                      <p:cBhvr>
                                        <p:cTn id="16" dur="3250" fill="hold"/>
                                        <p:tgtEl>
                                          <p:spTgt spid="10"/>
                                        </p:tgtEl>
                                        <p:attrNameLst>
                                          <p:attrName>r</p:attrName>
                                        </p:attrNameLst>
                                      </p:cBhvr>
                                    </p:animRot>
                                  </p:childTnLst>
                                </p:cTn>
                              </p:par>
                              <p:par>
                                <p:cTn id="17" presetID="8" presetClass="emph" presetSubtype="0" repeatCount="indefinite" fill="hold" grpId="1" nodeType="withEffect">
                                  <p:stCondLst>
                                    <p:cond delay="0"/>
                                  </p:stCondLst>
                                  <p:childTnLst>
                                    <p:animRot by="21600000">
                                      <p:cBhvr>
                                        <p:cTn id="18" dur="1000" fill="hold"/>
                                        <p:tgtEl>
                                          <p:spTgt spid="12"/>
                                        </p:tgtEl>
                                        <p:attrNameLst>
                                          <p:attrName>r</p:attrName>
                                        </p:attrNameLst>
                                      </p:cBhvr>
                                    </p:animRot>
                                  </p:childTnLst>
                                </p:cTn>
                              </p:par>
                              <p:par>
                                <p:cTn id="19" presetID="8" presetClass="emph" presetSubtype="0" repeatCount="indefinite" fill="hold" grpId="1" nodeType="withEffect">
                                  <p:stCondLst>
                                    <p:cond delay="0"/>
                                  </p:stCondLst>
                                  <p:childTnLst>
                                    <p:animRot by="21600000">
                                      <p:cBhvr>
                                        <p:cTn id="20" dur="1250" fill="hold"/>
                                        <p:tgtEl>
                                          <p:spTgt spid="14"/>
                                        </p:tgtEl>
                                        <p:attrNameLst>
                                          <p:attrName>r</p:attrName>
                                        </p:attrNameLst>
                                      </p:cBhvr>
                                    </p:animRot>
                                  </p:childTnLst>
                                </p:cTn>
                              </p:par>
                              <p:par>
                                <p:cTn id="21" presetID="8" presetClass="emph" presetSubtype="0" repeatCount="indefinite" fill="hold" grpId="1" nodeType="withEffect">
                                  <p:stCondLst>
                                    <p:cond delay="0"/>
                                  </p:stCondLst>
                                  <p:childTnLst>
                                    <p:animRot by="21600000">
                                      <p:cBhvr>
                                        <p:cTn id="22" dur="1500" fill="hold"/>
                                        <p:tgtEl>
                                          <p:spTgt spid="16"/>
                                        </p:tgtEl>
                                        <p:attrNameLst>
                                          <p:attrName>r</p:attrName>
                                        </p:attrNameLst>
                                      </p:cBhvr>
                                    </p:animRot>
                                  </p:childTnLst>
                                </p:cTn>
                              </p:par>
                              <p:par>
                                <p:cTn id="23" presetID="8" presetClass="emph" presetSubtype="0" repeatCount="indefinite" fill="hold" grpId="1" nodeType="withEffect">
                                  <p:stCondLst>
                                    <p:cond delay="0"/>
                                  </p:stCondLst>
                                  <p:childTnLst>
                                    <p:animRot by="21600000">
                                      <p:cBhvr>
                                        <p:cTn id="24" dur="1750" fill="hold"/>
                                        <p:tgtEl>
                                          <p:spTgt spid="18"/>
                                        </p:tgtEl>
                                        <p:attrNameLst>
                                          <p:attrName>r</p:attrName>
                                        </p:attrNameLst>
                                      </p:cBhvr>
                                    </p:animRot>
                                  </p:childTnLst>
                                </p:cTn>
                              </p:par>
                              <p:par>
                                <p:cTn id="25" presetID="8" presetClass="emph" presetSubtype="0" repeatCount="indefinite" fill="hold" grpId="1" nodeType="withEffect">
                                  <p:stCondLst>
                                    <p:cond delay="0"/>
                                  </p:stCondLst>
                                  <p:childTnLst>
                                    <p:animRot by="21600000">
                                      <p:cBhvr>
                                        <p:cTn id="26" dur="2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23" presetClass="exit" presetSubtype="544" fill="hold" grpId="0" nodeType="clickEffect">
                                  <p:stCondLst>
                                    <p:cond delay="0"/>
                                  </p:stCondLst>
                                  <p:childTnLst>
                                    <p:anim calcmode="lin" valueType="num">
                                      <p:cBhvr>
                                        <p:cTn id="31" dur="500"/>
                                        <p:tgtEl>
                                          <p:spTgt spid="6"/>
                                        </p:tgtEl>
                                        <p:attrNameLst>
                                          <p:attrName>ppt_w</p:attrName>
                                        </p:attrNameLst>
                                      </p:cBhvr>
                                      <p:tavLst>
                                        <p:tav tm="0">
                                          <p:val>
                                            <p:strVal val="ppt_w"/>
                                          </p:val>
                                        </p:tav>
                                        <p:tav tm="100000">
                                          <p:val>
                                            <p:fltVal val="0"/>
                                          </p:val>
                                        </p:tav>
                                      </p:tavLst>
                                    </p:anim>
                                    <p:anim calcmode="lin" valueType="num">
                                      <p:cBhvr>
                                        <p:cTn id="32" dur="500"/>
                                        <p:tgtEl>
                                          <p:spTgt spid="6"/>
                                        </p:tgtEl>
                                        <p:attrNameLst>
                                          <p:attrName>ppt_h</p:attrName>
                                        </p:attrNameLst>
                                      </p:cBhvr>
                                      <p:tavLst>
                                        <p:tav tm="0">
                                          <p:val>
                                            <p:strVal val="ppt_h"/>
                                          </p:val>
                                        </p:tav>
                                        <p:tav tm="100000">
                                          <p:val>
                                            <p:fltVal val="0"/>
                                          </p:val>
                                        </p:tav>
                                      </p:tavLst>
                                    </p:anim>
                                    <p:anim calcmode="lin" valueType="num">
                                      <p:cBhvr>
                                        <p:cTn id="33" dur="500"/>
                                        <p:tgtEl>
                                          <p:spTgt spid="6"/>
                                        </p:tgtEl>
                                        <p:attrNameLst>
                                          <p:attrName>ppt_x</p:attrName>
                                        </p:attrNameLst>
                                      </p:cBhvr>
                                      <p:tavLst>
                                        <p:tav tm="0">
                                          <p:val>
                                            <p:strVal val="ppt_x"/>
                                          </p:val>
                                        </p:tav>
                                        <p:tav tm="100000">
                                          <p:val>
                                            <p:fltVal val="0.5"/>
                                          </p:val>
                                        </p:tav>
                                      </p:tavLst>
                                    </p:anim>
                                    <p:anim calcmode="lin" valueType="num">
                                      <p:cBhvr>
                                        <p:cTn id="34" dur="500"/>
                                        <p:tgtEl>
                                          <p:spTgt spid="6"/>
                                        </p:tgtEl>
                                        <p:attrNameLst>
                                          <p:attrName>ppt_y</p:attrName>
                                        </p:attrNameLst>
                                      </p:cBhvr>
                                      <p:tavLst>
                                        <p:tav tm="0">
                                          <p:val>
                                            <p:strVal val="ppt_y"/>
                                          </p:val>
                                        </p:tav>
                                        <p:tav tm="100000">
                                          <p:val>
                                            <p:fltVal val="0.5"/>
                                          </p:val>
                                        </p:tav>
                                      </p:tavLst>
                                    </p:anim>
                                    <p:set>
                                      <p:cBhvr>
                                        <p:cTn id="35" dur="1" fill="hold">
                                          <p:stCondLst>
                                            <p:cond delay="499"/>
                                          </p:stCondLst>
                                        </p:cTn>
                                        <p:tgtEl>
                                          <p:spTgt spid="6"/>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10"/>
                                        <p:tgtEl>
                                          <p:spTgt spid="3"/>
                                        </p:tgtEl>
                                      </p:cBhvr>
                                    </p:animEffect>
                                    <p:set>
                                      <p:cBhvr>
                                        <p:cTn id="38" dur="1" fill="hold">
                                          <p:stCondLst>
                                            <p:cond delay="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23" presetClass="exit" presetSubtype="544" fill="hold" grpId="0" nodeType="clickEffect">
                                  <p:stCondLst>
                                    <p:cond delay="0"/>
                                  </p:stCondLst>
                                  <p:childTnLst>
                                    <p:anim calcmode="lin" valueType="num">
                                      <p:cBhvr>
                                        <p:cTn id="43" dur="500"/>
                                        <p:tgtEl>
                                          <p:spTgt spid="8"/>
                                        </p:tgtEl>
                                        <p:attrNameLst>
                                          <p:attrName>ppt_w</p:attrName>
                                        </p:attrNameLst>
                                      </p:cBhvr>
                                      <p:tavLst>
                                        <p:tav tm="0">
                                          <p:val>
                                            <p:strVal val="ppt_w"/>
                                          </p:val>
                                        </p:tav>
                                        <p:tav tm="100000">
                                          <p:val>
                                            <p:fltVal val="0"/>
                                          </p:val>
                                        </p:tav>
                                      </p:tavLst>
                                    </p:anim>
                                    <p:anim calcmode="lin" valueType="num">
                                      <p:cBhvr>
                                        <p:cTn id="44" dur="500"/>
                                        <p:tgtEl>
                                          <p:spTgt spid="8"/>
                                        </p:tgtEl>
                                        <p:attrNameLst>
                                          <p:attrName>ppt_h</p:attrName>
                                        </p:attrNameLst>
                                      </p:cBhvr>
                                      <p:tavLst>
                                        <p:tav tm="0">
                                          <p:val>
                                            <p:strVal val="ppt_h"/>
                                          </p:val>
                                        </p:tav>
                                        <p:tav tm="100000">
                                          <p:val>
                                            <p:fltVal val="0"/>
                                          </p:val>
                                        </p:tav>
                                      </p:tavLst>
                                    </p:anim>
                                    <p:anim calcmode="lin" valueType="num">
                                      <p:cBhvr>
                                        <p:cTn id="45" dur="500"/>
                                        <p:tgtEl>
                                          <p:spTgt spid="8"/>
                                        </p:tgtEl>
                                        <p:attrNameLst>
                                          <p:attrName>ppt_x</p:attrName>
                                        </p:attrNameLst>
                                      </p:cBhvr>
                                      <p:tavLst>
                                        <p:tav tm="0">
                                          <p:val>
                                            <p:strVal val="ppt_x"/>
                                          </p:val>
                                        </p:tav>
                                        <p:tav tm="100000">
                                          <p:val>
                                            <p:fltVal val="0.5"/>
                                          </p:val>
                                        </p:tav>
                                      </p:tavLst>
                                    </p:anim>
                                    <p:anim calcmode="lin" valueType="num">
                                      <p:cBhvr>
                                        <p:cTn id="46" dur="500"/>
                                        <p:tgtEl>
                                          <p:spTgt spid="8"/>
                                        </p:tgtEl>
                                        <p:attrNameLst>
                                          <p:attrName>ppt_y</p:attrName>
                                        </p:attrNameLst>
                                      </p:cBhvr>
                                      <p:tavLst>
                                        <p:tav tm="0">
                                          <p:val>
                                            <p:strVal val="ppt_y"/>
                                          </p:val>
                                        </p:tav>
                                        <p:tav tm="100000">
                                          <p:val>
                                            <p:fltVal val="0.5"/>
                                          </p:val>
                                        </p:tav>
                                      </p:tavLst>
                                    </p:anim>
                                    <p:set>
                                      <p:cBhvr>
                                        <p:cTn id="47" dur="1" fill="hold">
                                          <p:stCondLst>
                                            <p:cond delay="499"/>
                                          </p:stCondLst>
                                        </p:cTn>
                                        <p:tgtEl>
                                          <p:spTgt spid="8"/>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10"/>
                                        <p:tgtEl>
                                          <p:spTgt spid="7"/>
                                        </p:tgtEl>
                                      </p:cBhvr>
                                    </p:animEffect>
                                    <p:set>
                                      <p:cBhvr>
                                        <p:cTn id="50" dur="1" fill="hold">
                                          <p:stCondLst>
                                            <p:cond delay="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10"/>
                    </p:tgtEl>
                  </p:cond>
                </p:stCondLst>
                <p:endSync evt="end" delay="0">
                  <p:rtn val="all"/>
                </p:endSync>
                <p:childTnLst>
                  <p:par>
                    <p:cTn id="52" fill="hold">
                      <p:stCondLst>
                        <p:cond delay="0"/>
                      </p:stCondLst>
                      <p:childTnLst>
                        <p:par>
                          <p:cTn id="53" fill="hold">
                            <p:stCondLst>
                              <p:cond delay="0"/>
                            </p:stCondLst>
                            <p:childTnLst>
                              <p:par>
                                <p:cTn id="54" presetID="23" presetClass="exit" presetSubtype="544" fill="hold" grpId="0" nodeType="clickEffect">
                                  <p:stCondLst>
                                    <p:cond delay="0"/>
                                  </p:stCondLst>
                                  <p:childTnLst>
                                    <p:anim calcmode="lin" valueType="num">
                                      <p:cBhvr>
                                        <p:cTn id="55" dur="500"/>
                                        <p:tgtEl>
                                          <p:spTgt spid="10"/>
                                        </p:tgtEl>
                                        <p:attrNameLst>
                                          <p:attrName>ppt_w</p:attrName>
                                        </p:attrNameLst>
                                      </p:cBhvr>
                                      <p:tavLst>
                                        <p:tav tm="0">
                                          <p:val>
                                            <p:strVal val="ppt_w"/>
                                          </p:val>
                                        </p:tav>
                                        <p:tav tm="100000">
                                          <p:val>
                                            <p:fltVal val="0"/>
                                          </p:val>
                                        </p:tav>
                                      </p:tavLst>
                                    </p:anim>
                                    <p:anim calcmode="lin" valueType="num">
                                      <p:cBhvr>
                                        <p:cTn id="56" dur="500"/>
                                        <p:tgtEl>
                                          <p:spTgt spid="10"/>
                                        </p:tgtEl>
                                        <p:attrNameLst>
                                          <p:attrName>ppt_h</p:attrName>
                                        </p:attrNameLst>
                                      </p:cBhvr>
                                      <p:tavLst>
                                        <p:tav tm="0">
                                          <p:val>
                                            <p:strVal val="ppt_h"/>
                                          </p:val>
                                        </p:tav>
                                        <p:tav tm="100000">
                                          <p:val>
                                            <p:fltVal val="0"/>
                                          </p:val>
                                        </p:tav>
                                      </p:tavLst>
                                    </p:anim>
                                    <p:anim calcmode="lin" valueType="num">
                                      <p:cBhvr>
                                        <p:cTn id="57" dur="500"/>
                                        <p:tgtEl>
                                          <p:spTgt spid="10"/>
                                        </p:tgtEl>
                                        <p:attrNameLst>
                                          <p:attrName>ppt_x</p:attrName>
                                        </p:attrNameLst>
                                      </p:cBhvr>
                                      <p:tavLst>
                                        <p:tav tm="0">
                                          <p:val>
                                            <p:strVal val="ppt_x"/>
                                          </p:val>
                                        </p:tav>
                                        <p:tav tm="100000">
                                          <p:val>
                                            <p:fltVal val="0.5"/>
                                          </p:val>
                                        </p:tav>
                                      </p:tavLst>
                                    </p:anim>
                                    <p:anim calcmode="lin" valueType="num">
                                      <p:cBhvr>
                                        <p:cTn id="58" dur="500"/>
                                        <p:tgtEl>
                                          <p:spTgt spid="10"/>
                                        </p:tgtEl>
                                        <p:attrNameLst>
                                          <p:attrName>ppt_y</p:attrName>
                                        </p:attrNameLst>
                                      </p:cBhvr>
                                      <p:tavLst>
                                        <p:tav tm="0">
                                          <p:val>
                                            <p:strVal val="ppt_y"/>
                                          </p:val>
                                        </p:tav>
                                        <p:tav tm="100000">
                                          <p:val>
                                            <p:fltVal val="0.5"/>
                                          </p:val>
                                        </p:tav>
                                      </p:tavLst>
                                    </p:anim>
                                    <p:set>
                                      <p:cBhvr>
                                        <p:cTn id="59" dur="1" fill="hold">
                                          <p:stCondLst>
                                            <p:cond delay="499"/>
                                          </p:stCondLst>
                                        </p:cTn>
                                        <p:tgtEl>
                                          <p:spTgt spid="10"/>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10"/>
                                        <p:tgtEl>
                                          <p:spTgt spid="9"/>
                                        </p:tgtEl>
                                      </p:cBhvr>
                                    </p:animEffect>
                                    <p:set>
                                      <p:cBhvr>
                                        <p:cTn id="62" dur="1" fill="hold">
                                          <p:stCondLst>
                                            <p:cond delay="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63" restart="whenNotActive" fill="hold" evtFilter="cancelBubble" nodeType="interactiveSeq">
                <p:stCondLst>
                  <p:cond evt="onClick" delay="0">
                    <p:tgtEl>
                      <p:spTgt spid="12"/>
                    </p:tgtEl>
                  </p:cond>
                </p:stCondLst>
                <p:endSync evt="end" delay="0">
                  <p:rtn val="all"/>
                </p:endSync>
                <p:childTnLst>
                  <p:par>
                    <p:cTn id="64" fill="hold">
                      <p:stCondLst>
                        <p:cond delay="0"/>
                      </p:stCondLst>
                      <p:childTnLst>
                        <p:par>
                          <p:cTn id="65" fill="hold">
                            <p:stCondLst>
                              <p:cond delay="0"/>
                            </p:stCondLst>
                            <p:childTnLst>
                              <p:par>
                                <p:cTn id="66" presetID="23" presetClass="exit" presetSubtype="544" fill="hold" grpId="0" nodeType="clickEffect">
                                  <p:stCondLst>
                                    <p:cond delay="0"/>
                                  </p:stCondLst>
                                  <p:childTnLst>
                                    <p:anim calcmode="lin" valueType="num">
                                      <p:cBhvr>
                                        <p:cTn id="67" dur="500"/>
                                        <p:tgtEl>
                                          <p:spTgt spid="12"/>
                                        </p:tgtEl>
                                        <p:attrNameLst>
                                          <p:attrName>ppt_w</p:attrName>
                                        </p:attrNameLst>
                                      </p:cBhvr>
                                      <p:tavLst>
                                        <p:tav tm="0">
                                          <p:val>
                                            <p:strVal val="ppt_w"/>
                                          </p:val>
                                        </p:tav>
                                        <p:tav tm="100000">
                                          <p:val>
                                            <p:fltVal val="0"/>
                                          </p:val>
                                        </p:tav>
                                      </p:tavLst>
                                    </p:anim>
                                    <p:anim calcmode="lin" valueType="num">
                                      <p:cBhvr>
                                        <p:cTn id="68" dur="500"/>
                                        <p:tgtEl>
                                          <p:spTgt spid="12"/>
                                        </p:tgtEl>
                                        <p:attrNameLst>
                                          <p:attrName>ppt_h</p:attrName>
                                        </p:attrNameLst>
                                      </p:cBhvr>
                                      <p:tavLst>
                                        <p:tav tm="0">
                                          <p:val>
                                            <p:strVal val="ppt_h"/>
                                          </p:val>
                                        </p:tav>
                                        <p:tav tm="100000">
                                          <p:val>
                                            <p:fltVal val="0"/>
                                          </p:val>
                                        </p:tav>
                                      </p:tavLst>
                                    </p:anim>
                                    <p:anim calcmode="lin" valueType="num">
                                      <p:cBhvr>
                                        <p:cTn id="69" dur="500"/>
                                        <p:tgtEl>
                                          <p:spTgt spid="12"/>
                                        </p:tgtEl>
                                        <p:attrNameLst>
                                          <p:attrName>ppt_x</p:attrName>
                                        </p:attrNameLst>
                                      </p:cBhvr>
                                      <p:tavLst>
                                        <p:tav tm="0">
                                          <p:val>
                                            <p:strVal val="ppt_x"/>
                                          </p:val>
                                        </p:tav>
                                        <p:tav tm="100000">
                                          <p:val>
                                            <p:fltVal val="0.5"/>
                                          </p:val>
                                        </p:tav>
                                      </p:tavLst>
                                    </p:anim>
                                    <p:anim calcmode="lin" valueType="num">
                                      <p:cBhvr>
                                        <p:cTn id="70" dur="500"/>
                                        <p:tgtEl>
                                          <p:spTgt spid="12"/>
                                        </p:tgtEl>
                                        <p:attrNameLst>
                                          <p:attrName>ppt_y</p:attrName>
                                        </p:attrNameLst>
                                      </p:cBhvr>
                                      <p:tavLst>
                                        <p:tav tm="0">
                                          <p:val>
                                            <p:strVal val="ppt_y"/>
                                          </p:val>
                                        </p:tav>
                                        <p:tav tm="100000">
                                          <p:val>
                                            <p:fltVal val="0.5"/>
                                          </p:val>
                                        </p:tav>
                                      </p:tavLst>
                                    </p:anim>
                                    <p:set>
                                      <p:cBhvr>
                                        <p:cTn id="71" dur="1" fill="hold">
                                          <p:stCondLst>
                                            <p:cond delay="499"/>
                                          </p:stCondLst>
                                        </p:cTn>
                                        <p:tgtEl>
                                          <p:spTgt spid="12"/>
                                        </p:tgtEl>
                                        <p:attrNameLst>
                                          <p:attrName>style.visibility</p:attrName>
                                        </p:attrNameLst>
                                      </p:cBhvr>
                                      <p:to>
                                        <p:strVal val="hidden"/>
                                      </p:to>
                                    </p:set>
                                  </p:childTnLst>
                                </p:cTn>
                              </p:par>
                              <p:par>
                                <p:cTn id="72" presetID="10" presetClass="exit" presetSubtype="0" fill="hold" grpId="0" nodeType="withEffect">
                                  <p:stCondLst>
                                    <p:cond delay="0"/>
                                  </p:stCondLst>
                                  <p:childTnLst>
                                    <p:animEffect transition="out" filter="fade">
                                      <p:cBhvr>
                                        <p:cTn id="73" dur="10"/>
                                        <p:tgtEl>
                                          <p:spTgt spid="11"/>
                                        </p:tgtEl>
                                      </p:cBhvr>
                                    </p:animEffect>
                                    <p:set>
                                      <p:cBhvr>
                                        <p:cTn id="74" dur="1" fill="hold">
                                          <p:stCondLst>
                                            <p:cond delay="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75" restart="whenNotActive" fill="hold" evtFilter="cancelBubble" nodeType="interactiveSeq">
                <p:stCondLst>
                  <p:cond evt="onClick" delay="0">
                    <p:tgtEl>
                      <p:spTgt spid="14"/>
                    </p:tgtEl>
                  </p:cond>
                </p:stCondLst>
                <p:endSync evt="end" delay="0">
                  <p:rtn val="all"/>
                </p:endSync>
                <p:childTnLst>
                  <p:par>
                    <p:cTn id="76" fill="hold">
                      <p:stCondLst>
                        <p:cond delay="0"/>
                      </p:stCondLst>
                      <p:childTnLst>
                        <p:par>
                          <p:cTn id="77" fill="hold">
                            <p:stCondLst>
                              <p:cond delay="0"/>
                            </p:stCondLst>
                            <p:childTnLst>
                              <p:par>
                                <p:cTn id="78" presetID="23" presetClass="exit" presetSubtype="544" fill="hold" grpId="0" nodeType="clickEffect">
                                  <p:stCondLst>
                                    <p:cond delay="0"/>
                                  </p:stCondLst>
                                  <p:childTnLst>
                                    <p:anim calcmode="lin" valueType="num">
                                      <p:cBhvr>
                                        <p:cTn id="79" dur="500"/>
                                        <p:tgtEl>
                                          <p:spTgt spid="14"/>
                                        </p:tgtEl>
                                        <p:attrNameLst>
                                          <p:attrName>ppt_w</p:attrName>
                                        </p:attrNameLst>
                                      </p:cBhvr>
                                      <p:tavLst>
                                        <p:tav tm="0">
                                          <p:val>
                                            <p:strVal val="ppt_w"/>
                                          </p:val>
                                        </p:tav>
                                        <p:tav tm="100000">
                                          <p:val>
                                            <p:fltVal val="0"/>
                                          </p:val>
                                        </p:tav>
                                      </p:tavLst>
                                    </p:anim>
                                    <p:anim calcmode="lin" valueType="num">
                                      <p:cBhvr>
                                        <p:cTn id="80" dur="500"/>
                                        <p:tgtEl>
                                          <p:spTgt spid="14"/>
                                        </p:tgtEl>
                                        <p:attrNameLst>
                                          <p:attrName>ppt_h</p:attrName>
                                        </p:attrNameLst>
                                      </p:cBhvr>
                                      <p:tavLst>
                                        <p:tav tm="0">
                                          <p:val>
                                            <p:strVal val="ppt_h"/>
                                          </p:val>
                                        </p:tav>
                                        <p:tav tm="100000">
                                          <p:val>
                                            <p:fltVal val="0"/>
                                          </p:val>
                                        </p:tav>
                                      </p:tavLst>
                                    </p:anim>
                                    <p:anim calcmode="lin" valueType="num">
                                      <p:cBhvr>
                                        <p:cTn id="81" dur="500"/>
                                        <p:tgtEl>
                                          <p:spTgt spid="14"/>
                                        </p:tgtEl>
                                        <p:attrNameLst>
                                          <p:attrName>ppt_x</p:attrName>
                                        </p:attrNameLst>
                                      </p:cBhvr>
                                      <p:tavLst>
                                        <p:tav tm="0">
                                          <p:val>
                                            <p:strVal val="ppt_x"/>
                                          </p:val>
                                        </p:tav>
                                        <p:tav tm="100000">
                                          <p:val>
                                            <p:fltVal val="0.5"/>
                                          </p:val>
                                        </p:tav>
                                      </p:tavLst>
                                    </p:anim>
                                    <p:anim calcmode="lin" valueType="num">
                                      <p:cBhvr>
                                        <p:cTn id="82" dur="500"/>
                                        <p:tgtEl>
                                          <p:spTgt spid="14"/>
                                        </p:tgtEl>
                                        <p:attrNameLst>
                                          <p:attrName>ppt_y</p:attrName>
                                        </p:attrNameLst>
                                      </p:cBhvr>
                                      <p:tavLst>
                                        <p:tav tm="0">
                                          <p:val>
                                            <p:strVal val="ppt_y"/>
                                          </p:val>
                                        </p:tav>
                                        <p:tav tm="100000">
                                          <p:val>
                                            <p:fltVal val="0.5"/>
                                          </p:val>
                                        </p:tav>
                                      </p:tavLst>
                                    </p:anim>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10"/>
                                        <p:tgtEl>
                                          <p:spTgt spid="13"/>
                                        </p:tgtEl>
                                      </p:cBhvr>
                                    </p:animEffect>
                                    <p:set>
                                      <p:cBhvr>
                                        <p:cTn id="86" dur="1" fill="hold">
                                          <p:stCondLst>
                                            <p:cond delay="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7" restart="whenNotActive" fill="hold" evtFilter="cancelBubble" nodeType="interactiveSeq">
                <p:stCondLst>
                  <p:cond evt="onClick" delay="0">
                    <p:tgtEl>
                      <p:spTgt spid="16"/>
                    </p:tgtEl>
                  </p:cond>
                </p:stCondLst>
                <p:endSync evt="end" delay="0">
                  <p:rtn val="all"/>
                </p:endSync>
                <p:childTnLst>
                  <p:par>
                    <p:cTn id="88" fill="hold">
                      <p:stCondLst>
                        <p:cond delay="0"/>
                      </p:stCondLst>
                      <p:childTnLst>
                        <p:par>
                          <p:cTn id="89" fill="hold">
                            <p:stCondLst>
                              <p:cond delay="0"/>
                            </p:stCondLst>
                            <p:childTnLst>
                              <p:par>
                                <p:cTn id="90" presetID="23" presetClass="exit" presetSubtype="544" fill="hold" grpId="0" nodeType="clickEffect">
                                  <p:stCondLst>
                                    <p:cond delay="0"/>
                                  </p:stCondLst>
                                  <p:childTnLst>
                                    <p:anim calcmode="lin" valueType="num">
                                      <p:cBhvr>
                                        <p:cTn id="91" dur="500"/>
                                        <p:tgtEl>
                                          <p:spTgt spid="16"/>
                                        </p:tgtEl>
                                        <p:attrNameLst>
                                          <p:attrName>ppt_w</p:attrName>
                                        </p:attrNameLst>
                                      </p:cBhvr>
                                      <p:tavLst>
                                        <p:tav tm="0">
                                          <p:val>
                                            <p:strVal val="ppt_w"/>
                                          </p:val>
                                        </p:tav>
                                        <p:tav tm="100000">
                                          <p:val>
                                            <p:fltVal val="0"/>
                                          </p:val>
                                        </p:tav>
                                      </p:tavLst>
                                    </p:anim>
                                    <p:anim calcmode="lin" valueType="num">
                                      <p:cBhvr>
                                        <p:cTn id="92" dur="500"/>
                                        <p:tgtEl>
                                          <p:spTgt spid="16"/>
                                        </p:tgtEl>
                                        <p:attrNameLst>
                                          <p:attrName>ppt_h</p:attrName>
                                        </p:attrNameLst>
                                      </p:cBhvr>
                                      <p:tavLst>
                                        <p:tav tm="0">
                                          <p:val>
                                            <p:strVal val="ppt_h"/>
                                          </p:val>
                                        </p:tav>
                                        <p:tav tm="100000">
                                          <p:val>
                                            <p:fltVal val="0"/>
                                          </p:val>
                                        </p:tav>
                                      </p:tavLst>
                                    </p:anim>
                                    <p:anim calcmode="lin" valueType="num">
                                      <p:cBhvr>
                                        <p:cTn id="93" dur="500"/>
                                        <p:tgtEl>
                                          <p:spTgt spid="16"/>
                                        </p:tgtEl>
                                        <p:attrNameLst>
                                          <p:attrName>ppt_x</p:attrName>
                                        </p:attrNameLst>
                                      </p:cBhvr>
                                      <p:tavLst>
                                        <p:tav tm="0">
                                          <p:val>
                                            <p:strVal val="ppt_x"/>
                                          </p:val>
                                        </p:tav>
                                        <p:tav tm="100000">
                                          <p:val>
                                            <p:fltVal val="0.5"/>
                                          </p:val>
                                        </p:tav>
                                      </p:tavLst>
                                    </p:anim>
                                    <p:anim calcmode="lin" valueType="num">
                                      <p:cBhvr>
                                        <p:cTn id="94" dur="500"/>
                                        <p:tgtEl>
                                          <p:spTgt spid="16"/>
                                        </p:tgtEl>
                                        <p:attrNameLst>
                                          <p:attrName>ppt_y</p:attrName>
                                        </p:attrNameLst>
                                      </p:cBhvr>
                                      <p:tavLst>
                                        <p:tav tm="0">
                                          <p:val>
                                            <p:strVal val="ppt_y"/>
                                          </p:val>
                                        </p:tav>
                                        <p:tav tm="100000">
                                          <p:val>
                                            <p:fltVal val="0.5"/>
                                          </p:val>
                                        </p:tav>
                                      </p:tavLst>
                                    </p:anim>
                                    <p:set>
                                      <p:cBhvr>
                                        <p:cTn id="95" dur="1" fill="hold">
                                          <p:stCondLst>
                                            <p:cond delay="499"/>
                                          </p:stCondLst>
                                        </p:cTn>
                                        <p:tgtEl>
                                          <p:spTgt spid="16"/>
                                        </p:tgtEl>
                                        <p:attrNameLst>
                                          <p:attrName>style.visibility</p:attrName>
                                        </p:attrNameLst>
                                      </p:cBhvr>
                                      <p:to>
                                        <p:strVal val="hidden"/>
                                      </p:to>
                                    </p:set>
                                  </p:childTnLst>
                                </p:cTn>
                              </p:par>
                              <p:par>
                                <p:cTn id="96" presetID="10" presetClass="exit" presetSubtype="0" fill="hold" grpId="0" nodeType="withEffect">
                                  <p:stCondLst>
                                    <p:cond delay="0"/>
                                  </p:stCondLst>
                                  <p:childTnLst>
                                    <p:animEffect transition="out" filter="fade">
                                      <p:cBhvr>
                                        <p:cTn id="97" dur="10"/>
                                        <p:tgtEl>
                                          <p:spTgt spid="15"/>
                                        </p:tgtEl>
                                      </p:cBhvr>
                                    </p:animEffect>
                                    <p:set>
                                      <p:cBhvr>
                                        <p:cTn id="98" dur="1" fill="hold">
                                          <p:stCondLst>
                                            <p:cond delay="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99" restart="whenNotActive" fill="hold" evtFilter="cancelBubble" nodeType="interactiveSeq">
                <p:stCondLst>
                  <p:cond evt="onClick" delay="0">
                    <p:tgtEl>
                      <p:spTgt spid="18"/>
                    </p:tgtEl>
                  </p:cond>
                </p:stCondLst>
                <p:endSync evt="end" delay="0">
                  <p:rtn val="all"/>
                </p:endSync>
                <p:childTnLst>
                  <p:par>
                    <p:cTn id="100" fill="hold">
                      <p:stCondLst>
                        <p:cond delay="0"/>
                      </p:stCondLst>
                      <p:childTnLst>
                        <p:par>
                          <p:cTn id="101" fill="hold">
                            <p:stCondLst>
                              <p:cond delay="0"/>
                            </p:stCondLst>
                            <p:childTnLst>
                              <p:par>
                                <p:cTn id="102" presetID="23" presetClass="exit" presetSubtype="544" fill="hold" grpId="0" nodeType="clickEffect">
                                  <p:stCondLst>
                                    <p:cond delay="0"/>
                                  </p:stCondLst>
                                  <p:childTnLst>
                                    <p:anim calcmode="lin" valueType="num">
                                      <p:cBhvr>
                                        <p:cTn id="103" dur="500"/>
                                        <p:tgtEl>
                                          <p:spTgt spid="18"/>
                                        </p:tgtEl>
                                        <p:attrNameLst>
                                          <p:attrName>ppt_w</p:attrName>
                                        </p:attrNameLst>
                                      </p:cBhvr>
                                      <p:tavLst>
                                        <p:tav tm="0">
                                          <p:val>
                                            <p:strVal val="ppt_w"/>
                                          </p:val>
                                        </p:tav>
                                        <p:tav tm="100000">
                                          <p:val>
                                            <p:fltVal val="0"/>
                                          </p:val>
                                        </p:tav>
                                      </p:tavLst>
                                    </p:anim>
                                    <p:anim calcmode="lin" valueType="num">
                                      <p:cBhvr>
                                        <p:cTn id="104" dur="500"/>
                                        <p:tgtEl>
                                          <p:spTgt spid="18"/>
                                        </p:tgtEl>
                                        <p:attrNameLst>
                                          <p:attrName>ppt_h</p:attrName>
                                        </p:attrNameLst>
                                      </p:cBhvr>
                                      <p:tavLst>
                                        <p:tav tm="0">
                                          <p:val>
                                            <p:strVal val="ppt_h"/>
                                          </p:val>
                                        </p:tav>
                                        <p:tav tm="100000">
                                          <p:val>
                                            <p:fltVal val="0"/>
                                          </p:val>
                                        </p:tav>
                                      </p:tavLst>
                                    </p:anim>
                                    <p:anim calcmode="lin" valueType="num">
                                      <p:cBhvr>
                                        <p:cTn id="105" dur="500"/>
                                        <p:tgtEl>
                                          <p:spTgt spid="18"/>
                                        </p:tgtEl>
                                        <p:attrNameLst>
                                          <p:attrName>ppt_x</p:attrName>
                                        </p:attrNameLst>
                                      </p:cBhvr>
                                      <p:tavLst>
                                        <p:tav tm="0">
                                          <p:val>
                                            <p:strVal val="ppt_x"/>
                                          </p:val>
                                        </p:tav>
                                        <p:tav tm="100000">
                                          <p:val>
                                            <p:fltVal val="0.5"/>
                                          </p:val>
                                        </p:tav>
                                      </p:tavLst>
                                    </p:anim>
                                    <p:anim calcmode="lin" valueType="num">
                                      <p:cBhvr>
                                        <p:cTn id="106" dur="500"/>
                                        <p:tgtEl>
                                          <p:spTgt spid="18"/>
                                        </p:tgtEl>
                                        <p:attrNameLst>
                                          <p:attrName>ppt_y</p:attrName>
                                        </p:attrNameLst>
                                      </p:cBhvr>
                                      <p:tavLst>
                                        <p:tav tm="0">
                                          <p:val>
                                            <p:strVal val="ppt_y"/>
                                          </p:val>
                                        </p:tav>
                                        <p:tav tm="100000">
                                          <p:val>
                                            <p:fltVal val="0.5"/>
                                          </p:val>
                                        </p:tav>
                                      </p:tavLst>
                                    </p:anim>
                                    <p:set>
                                      <p:cBhvr>
                                        <p:cTn id="107" dur="1" fill="hold">
                                          <p:stCondLst>
                                            <p:cond delay="499"/>
                                          </p:stCondLst>
                                        </p:cTn>
                                        <p:tgtEl>
                                          <p:spTgt spid="18"/>
                                        </p:tgtEl>
                                        <p:attrNameLst>
                                          <p:attrName>style.visibility</p:attrName>
                                        </p:attrNameLst>
                                      </p:cBhvr>
                                      <p:to>
                                        <p:strVal val="hidden"/>
                                      </p:to>
                                    </p:set>
                                  </p:childTnLst>
                                </p:cTn>
                              </p:par>
                              <p:par>
                                <p:cTn id="108" presetID="10" presetClass="exit" presetSubtype="0" fill="hold" grpId="0" nodeType="withEffect">
                                  <p:stCondLst>
                                    <p:cond delay="0"/>
                                  </p:stCondLst>
                                  <p:childTnLst>
                                    <p:animEffect transition="out" filter="fade">
                                      <p:cBhvr>
                                        <p:cTn id="109" dur="10"/>
                                        <p:tgtEl>
                                          <p:spTgt spid="17"/>
                                        </p:tgtEl>
                                      </p:cBhvr>
                                    </p:animEffect>
                                    <p:set>
                                      <p:cBhvr>
                                        <p:cTn id="110" dur="1" fill="hold">
                                          <p:stCondLst>
                                            <p:cond delay="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11" restart="whenNotActive" fill="hold" evtFilter="cancelBubble" nodeType="interactiveSeq">
                <p:stCondLst>
                  <p:cond evt="onClick" delay="0">
                    <p:tgtEl>
                      <p:spTgt spid="20"/>
                    </p:tgtEl>
                  </p:cond>
                </p:stCondLst>
                <p:endSync evt="end" delay="0">
                  <p:rtn val="all"/>
                </p:endSync>
                <p:childTnLst>
                  <p:par>
                    <p:cTn id="112" fill="hold">
                      <p:stCondLst>
                        <p:cond delay="0"/>
                      </p:stCondLst>
                      <p:childTnLst>
                        <p:par>
                          <p:cTn id="113" fill="hold">
                            <p:stCondLst>
                              <p:cond delay="0"/>
                            </p:stCondLst>
                            <p:childTnLst>
                              <p:par>
                                <p:cTn id="114" presetID="23" presetClass="exit" presetSubtype="544" fill="hold" grpId="0" nodeType="clickEffect">
                                  <p:stCondLst>
                                    <p:cond delay="0"/>
                                  </p:stCondLst>
                                  <p:childTnLst>
                                    <p:anim calcmode="lin" valueType="num">
                                      <p:cBhvr>
                                        <p:cTn id="115" dur="500"/>
                                        <p:tgtEl>
                                          <p:spTgt spid="20"/>
                                        </p:tgtEl>
                                        <p:attrNameLst>
                                          <p:attrName>ppt_w</p:attrName>
                                        </p:attrNameLst>
                                      </p:cBhvr>
                                      <p:tavLst>
                                        <p:tav tm="0">
                                          <p:val>
                                            <p:strVal val="ppt_w"/>
                                          </p:val>
                                        </p:tav>
                                        <p:tav tm="100000">
                                          <p:val>
                                            <p:fltVal val="0"/>
                                          </p:val>
                                        </p:tav>
                                      </p:tavLst>
                                    </p:anim>
                                    <p:anim calcmode="lin" valueType="num">
                                      <p:cBhvr>
                                        <p:cTn id="116" dur="500"/>
                                        <p:tgtEl>
                                          <p:spTgt spid="20"/>
                                        </p:tgtEl>
                                        <p:attrNameLst>
                                          <p:attrName>ppt_h</p:attrName>
                                        </p:attrNameLst>
                                      </p:cBhvr>
                                      <p:tavLst>
                                        <p:tav tm="0">
                                          <p:val>
                                            <p:strVal val="ppt_h"/>
                                          </p:val>
                                        </p:tav>
                                        <p:tav tm="100000">
                                          <p:val>
                                            <p:fltVal val="0"/>
                                          </p:val>
                                        </p:tav>
                                      </p:tavLst>
                                    </p:anim>
                                    <p:anim calcmode="lin" valueType="num">
                                      <p:cBhvr>
                                        <p:cTn id="117" dur="500"/>
                                        <p:tgtEl>
                                          <p:spTgt spid="20"/>
                                        </p:tgtEl>
                                        <p:attrNameLst>
                                          <p:attrName>ppt_x</p:attrName>
                                        </p:attrNameLst>
                                      </p:cBhvr>
                                      <p:tavLst>
                                        <p:tav tm="0">
                                          <p:val>
                                            <p:strVal val="ppt_x"/>
                                          </p:val>
                                        </p:tav>
                                        <p:tav tm="100000">
                                          <p:val>
                                            <p:fltVal val="0.5"/>
                                          </p:val>
                                        </p:tav>
                                      </p:tavLst>
                                    </p:anim>
                                    <p:anim calcmode="lin" valueType="num">
                                      <p:cBhvr>
                                        <p:cTn id="118" dur="500"/>
                                        <p:tgtEl>
                                          <p:spTgt spid="20"/>
                                        </p:tgtEl>
                                        <p:attrNameLst>
                                          <p:attrName>ppt_y</p:attrName>
                                        </p:attrNameLst>
                                      </p:cBhvr>
                                      <p:tavLst>
                                        <p:tav tm="0">
                                          <p:val>
                                            <p:strVal val="ppt_y"/>
                                          </p:val>
                                        </p:tav>
                                        <p:tav tm="100000">
                                          <p:val>
                                            <p:fltVal val="0.5"/>
                                          </p:val>
                                        </p:tav>
                                      </p:tavLst>
                                    </p:anim>
                                    <p:set>
                                      <p:cBhvr>
                                        <p:cTn id="119" dur="1" fill="hold">
                                          <p:stCondLst>
                                            <p:cond delay="499"/>
                                          </p:stCondLst>
                                        </p:cTn>
                                        <p:tgtEl>
                                          <p:spTgt spid="20"/>
                                        </p:tgtEl>
                                        <p:attrNameLst>
                                          <p:attrName>style.visibility</p:attrName>
                                        </p:attrNameLst>
                                      </p:cBhvr>
                                      <p:to>
                                        <p:strVal val="hidden"/>
                                      </p:to>
                                    </p:set>
                                  </p:childTnLst>
                                </p:cTn>
                              </p:par>
                              <p:par>
                                <p:cTn id="120" presetID="10" presetClass="exit" presetSubtype="0" fill="hold" grpId="0" nodeType="withEffect">
                                  <p:stCondLst>
                                    <p:cond delay="0"/>
                                  </p:stCondLst>
                                  <p:childTnLst>
                                    <p:animEffect transition="out" filter="fade">
                                      <p:cBhvr>
                                        <p:cTn id="121" dur="10"/>
                                        <p:tgtEl>
                                          <p:spTgt spid="19"/>
                                        </p:tgtEl>
                                      </p:cBhvr>
                                    </p:animEffect>
                                    <p:set>
                                      <p:cBhvr>
                                        <p:cTn id="122" dur="1" fill="hold">
                                          <p:stCondLst>
                                            <p:cond delay="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3" grpId="0"/>
      <p:bldP spid="6" grpId="0" animBg="1"/>
      <p:bldP spid="6" grpId="1" animBg="1"/>
      <p:bldP spid="7" grpId="0"/>
      <p:bldP spid="8" grpId="0" animBg="1"/>
      <p:bldP spid="8" grpId="1" animBg="1"/>
      <p:bldP spid="9" grpId="0"/>
      <p:bldP spid="10" grpId="0" animBg="1"/>
      <p:bldP spid="10" grpId="1" animBg="1"/>
      <p:bldP spid="11" grpId="0"/>
      <p:bldP spid="12" grpId="0" animBg="1"/>
      <p:bldP spid="12" grpId="1" animBg="1"/>
      <p:bldP spid="13" grpId="0"/>
      <p:bldP spid="14" grpId="0" animBg="1"/>
      <p:bldP spid="14" grpId="1" animBg="1"/>
      <p:bldP spid="15" grpId="0"/>
      <p:bldP spid="16" grpId="0" animBg="1"/>
      <p:bldP spid="16" grpId="1" animBg="1"/>
      <p:bldP spid="17" grpId="0"/>
      <p:bldP spid="18" grpId="0" animBg="1"/>
      <p:bldP spid="18" grpId="1" animBg="1"/>
      <p:bldP spid="19" grpId="0"/>
      <p:bldP spid="20" grpId="0" animBg="1"/>
      <p:bldP spid="20" grpId="1" animBg="1"/>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E631F8-8F1D-B561-5B5A-2799B992897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CEE8B49-BF89-502C-BD50-B6F549BEAED2}"/>
              </a:ext>
            </a:extLst>
          </p:cNvPr>
          <p:cNvSpPr txBox="1"/>
          <p:nvPr/>
        </p:nvSpPr>
        <p:spPr>
          <a:xfrm rot="170962">
            <a:off x="2468789" y="1607367"/>
            <a:ext cx="248786" cy="369332"/>
          </a:xfrm>
          <a:prstGeom prst="rect">
            <a:avLst/>
          </a:prstGeom>
          <a:noFill/>
        </p:spPr>
        <p:txBody>
          <a:bodyPr wrap="none" rtlCol="0">
            <a:spAutoFit/>
          </a:bodyPr>
          <a:lstStyle/>
          <a:p>
            <a:r>
              <a:rPr lang="en-US" dirty="0">
                <a:latin typeface="UTM Avo" panose="02040603050506020204" pitchFamily="18"/>
              </a:rPr>
              <a:t>,</a:t>
            </a:r>
          </a:p>
        </p:txBody>
      </p:sp>
      <p:pic>
        <p:nvPicPr>
          <p:cNvPr id="2" name="Picture 1">
            <a:extLst>
              <a:ext uri="{FF2B5EF4-FFF2-40B4-BE49-F238E27FC236}">
                <a16:creationId xmlns:a16="http://schemas.microsoft.com/office/drawing/2014/main" id="{C76C8E72-C5D7-D326-A984-F74CC585A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358" y="3841625"/>
            <a:ext cx="1108584" cy="1108584"/>
          </a:xfrm>
          <a:prstGeom prst="rect">
            <a:avLst/>
          </a:prstGeom>
        </p:spPr>
      </p:pic>
      <p:pic>
        <p:nvPicPr>
          <p:cNvPr id="3" name="Picture 2">
            <a:extLst>
              <a:ext uri="{FF2B5EF4-FFF2-40B4-BE49-F238E27FC236}">
                <a16:creationId xmlns:a16="http://schemas.microsoft.com/office/drawing/2014/main" id="{804F9E1E-3785-484D-F7EB-CA774D5239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0889" y="915717"/>
            <a:ext cx="6399389" cy="4799542"/>
          </a:xfrm>
          <a:prstGeom prst="rect">
            <a:avLst/>
          </a:prstGeom>
        </p:spPr>
      </p:pic>
      <p:sp>
        <p:nvSpPr>
          <p:cNvPr id="6" name="Snip Diagonal Corner Rectangle 5">
            <a:extLst>
              <a:ext uri="{FF2B5EF4-FFF2-40B4-BE49-F238E27FC236}">
                <a16:creationId xmlns:a16="http://schemas.microsoft.com/office/drawing/2014/main" id="{60D7B13A-F881-48A2-8C82-065CF4B140C0}"/>
              </a:ext>
            </a:extLst>
          </p:cNvPr>
          <p:cNvSpPr/>
          <p:nvPr/>
        </p:nvSpPr>
        <p:spPr>
          <a:xfrm>
            <a:off x="1186994" y="1630500"/>
            <a:ext cx="9807175" cy="1574780"/>
          </a:xfrm>
          <a:prstGeom prst="snip2DiagRect">
            <a:avLst>
              <a:gd name="adj1" fmla="val 0"/>
              <a:gd name="adj2" fmla="val 24222"/>
            </a:avLst>
          </a:prstGeom>
          <a:blipFill dpi="0" rotWithShape="1">
            <a:blip r:embed="rId6"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800" b="1" dirty="0" err="1">
                <a:solidFill>
                  <a:schemeClr val="tx1"/>
                </a:solidFill>
                <a:latin typeface="UTM Avo" panose="02040603050506020204" pitchFamily="18"/>
                <a:cs typeface="Times New Roman" panose="02020603050405020304" pitchFamily="18" charset="0"/>
              </a:rPr>
              <a:t>Tác</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phẩm</a:t>
            </a:r>
            <a:r>
              <a:rPr lang="en-US" sz="2800" b="1" dirty="0">
                <a:solidFill>
                  <a:schemeClr val="tx1"/>
                </a:solidFill>
                <a:latin typeface="UTM Avo" panose="02040603050506020204" pitchFamily="18"/>
                <a:cs typeface="Times New Roman" panose="02020603050405020304" pitchFamily="18" charset="0"/>
              </a:rPr>
              <a:t> </a:t>
            </a:r>
            <a:r>
              <a:rPr lang="en-US" sz="2800" b="1" i="1" dirty="0" err="1">
                <a:solidFill>
                  <a:schemeClr val="tx1"/>
                </a:solidFill>
                <a:latin typeface="UTM Avo" panose="02040603050506020204" pitchFamily="18"/>
                <a:cs typeface="Times New Roman" panose="02020603050405020304" pitchFamily="18" charset="0"/>
              </a:rPr>
              <a:t>Làng</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của</a:t>
            </a:r>
            <a:r>
              <a:rPr lang="en-US" sz="2800" b="1" dirty="0">
                <a:solidFill>
                  <a:schemeClr val="tx1"/>
                </a:solidFill>
                <a:latin typeface="UTM Avo" panose="02040603050506020204" pitchFamily="18"/>
                <a:cs typeface="Times New Roman" panose="02020603050405020304" pitchFamily="18" charset="0"/>
              </a:rPr>
              <a:t> Kim </a:t>
            </a:r>
            <a:r>
              <a:rPr lang="en-US" sz="2800" b="1" dirty="0" err="1">
                <a:solidFill>
                  <a:schemeClr val="tx1"/>
                </a:solidFill>
                <a:latin typeface="UTM Avo" panose="02040603050506020204" pitchFamily="18"/>
                <a:cs typeface="Times New Roman" panose="02020603050405020304" pitchFamily="18" charset="0"/>
              </a:rPr>
              <a:t>Lân</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thuộc</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thể</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loại</a:t>
            </a:r>
            <a:r>
              <a:rPr lang="en-US" sz="2800" b="1" dirty="0">
                <a:solidFill>
                  <a:schemeClr val="tx1"/>
                </a:solidFill>
                <a:latin typeface="UTM Avo" panose="02040603050506020204" pitchFamily="18"/>
                <a:cs typeface="Times New Roman" panose="02020603050405020304" pitchFamily="18" charset="0"/>
              </a:rPr>
              <a:t> </a:t>
            </a:r>
            <a:r>
              <a:rPr lang="en-US" sz="2800" b="1" dirty="0" err="1">
                <a:solidFill>
                  <a:schemeClr val="tx1"/>
                </a:solidFill>
                <a:latin typeface="UTM Avo" panose="02040603050506020204" pitchFamily="18"/>
                <a:cs typeface="Times New Roman" panose="02020603050405020304" pitchFamily="18" charset="0"/>
              </a:rPr>
              <a:t>nào</a:t>
            </a:r>
            <a:r>
              <a:rPr lang="en-US" sz="2800" b="1" dirty="0">
                <a:solidFill>
                  <a:schemeClr val="tx1"/>
                </a:solidFill>
                <a:latin typeface="UTM Avo" panose="02040603050506020204" pitchFamily="18"/>
                <a:cs typeface="Times New Roman" panose="02020603050405020304" pitchFamily="18" charset="0"/>
              </a:rPr>
              <a:t>?</a:t>
            </a:r>
          </a:p>
        </p:txBody>
      </p:sp>
      <p:sp>
        <p:nvSpPr>
          <p:cNvPr id="7" name="Rectangle 6">
            <a:extLst>
              <a:ext uri="{FF2B5EF4-FFF2-40B4-BE49-F238E27FC236}">
                <a16:creationId xmlns:a16="http://schemas.microsoft.com/office/drawing/2014/main" id="{4E13DC37-0967-2BE6-9004-AE9A9E3E86AF}"/>
              </a:ext>
            </a:extLst>
          </p:cNvPr>
          <p:cNvSpPr/>
          <p:nvPr/>
        </p:nvSpPr>
        <p:spPr>
          <a:xfrm>
            <a:off x="2750100" y="3791358"/>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3200" b="1" dirty="0" err="1">
                <a:solidFill>
                  <a:schemeClr val="tx1"/>
                </a:solidFill>
                <a:latin typeface="UTM Avo" panose="02040603050506020204" pitchFamily="18"/>
                <a:cs typeface="Times New Roman" panose="02020603050405020304" pitchFamily="18" charset="0"/>
              </a:rPr>
              <a:t>Truyện</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ngắn</a:t>
            </a:r>
            <a:endParaRPr lang="en-US" sz="3200" b="1" dirty="0">
              <a:solidFill>
                <a:schemeClr val="tx1"/>
              </a:solidFill>
              <a:latin typeface="UTM Avo" panose="02040603050506020204" pitchFamily="18"/>
              <a:cs typeface="Times New Roman" panose="02020603050405020304" pitchFamily="18" charset="0"/>
            </a:endParaRPr>
          </a:p>
        </p:txBody>
      </p:sp>
      <p:sp>
        <p:nvSpPr>
          <p:cNvPr id="8" name="Rectangle 7">
            <a:extLst>
              <a:ext uri="{FF2B5EF4-FFF2-40B4-BE49-F238E27FC236}">
                <a16:creationId xmlns:a16="http://schemas.microsoft.com/office/drawing/2014/main" id="{6484605E-BB1A-064F-E302-866108DB33D0}"/>
              </a:ext>
            </a:extLst>
          </p:cNvPr>
          <p:cNvSpPr/>
          <p:nvPr/>
        </p:nvSpPr>
        <p:spPr>
          <a:xfrm>
            <a:off x="4777124" y="2966568"/>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3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0" name="Picture 9">
            <a:extLst>
              <a:ext uri="{FF2B5EF4-FFF2-40B4-BE49-F238E27FC236}">
                <a16:creationId xmlns:a16="http://schemas.microsoft.com/office/drawing/2014/main" id="{24C33730-2E48-4903-8816-929BE78B88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2" name="&gt;">
            <a:hlinkClick r:id="rId8" action="ppaction://hlinksldjump"/>
            <a:extLst>
              <a:ext uri="{FF2B5EF4-FFF2-40B4-BE49-F238E27FC236}">
                <a16:creationId xmlns:a16="http://schemas.microsoft.com/office/drawing/2014/main" id="{F21B4888-BFF2-2DF7-51C2-EB20158F84F2}"/>
              </a:ext>
            </a:extLst>
          </p:cNvPr>
          <p:cNvPicPr preferRelativeResize="0"/>
          <p:nvPr/>
        </p:nvPicPr>
        <p:blipFill rotWithShape="1">
          <a:blip r:embed="rId9">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86385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4*#ppt_w"/>
                                          </p:val>
                                        </p:tav>
                                        <p:tav tm="100000">
                                          <p:val>
                                            <p:strVal val="#ppt_w"/>
                                          </p:val>
                                        </p:tav>
                                      </p:tavLst>
                                    </p:anim>
                                    <p:anim calcmode="lin" valueType="num">
                                      <p:cBhvr>
                                        <p:cTn id="37" dur="500" fill="hold"/>
                                        <p:tgtEl>
                                          <p:spTgt spid="8"/>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8"/>
                                        </p:tgtEl>
                                        <p:attrNameLst>
                                          <p:attrName>style.color</p:attrName>
                                        </p:attrNameLst>
                                      </p:cBhvr>
                                      <p:by>
                                        <p:hsl h="7200000" s="0" l="0"/>
                                      </p:by>
                                    </p:animClr>
                                    <p:animClr clrSpc="hsl" dir="cw">
                                      <p:cBhvr>
                                        <p:cTn id="40" dur="500" fill="hold"/>
                                        <p:tgtEl>
                                          <p:spTgt spid="8"/>
                                        </p:tgtEl>
                                        <p:attrNameLst>
                                          <p:attrName>fillcolor</p:attrName>
                                        </p:attrNameLst>
                                      </p:cBhvr>
                                      <p:by>
                                        <p:hsl h="7200000" s="0" l="0"/>
                                      </p:by>
                                    </p:animClr>
                                    <p:animClr clrSpc="hsl" dir="cw">
                                      <p:cBhvr>
                                        <p:cTn id="41" dur="500" fill="hold"/>
                                        <p:tgtEl>
                                          <p:spTgt spid="8"/>
                                        </p:tgtEl>
                                        <p:attrNameLst>
                                          <p:attrName>stroke.color</p:attrName>
                                        </p:attrNameLst>
                                      </p:cBhvr>
                                      <p:by>
                                        <p:hsl h="7200000" s="0" l="0"/>
                                      </p:by>
                                    </p:animClr>
                                    <p:set>
                                      <p:cBhvr>
                                        <p:cTn id="42" dur="500" fill="hold"/>
                                        <p:tgtEl>
                                          <p:spTgt spid="8"/>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
                  </p:tgtEl>
                </p:cond>
              </p:nextCondLst>
            </p:seq>
          </p:childTnLst>
        </p:cTn>
      </p:par>
    </p:tnLst>
    <p:bldLst>
      <p:bldP spid="6" grpId="0" animBg="1"/>
      <p:bldP spid="6" grpId="1" animBg="1"/>
      <p:bldP spid="7" grpId="0" animBg="1"/>
      <p:bldP spid="7" grpId="1" animBg="1"/>
      <p:bldP spid="8" grpId="0"/>
      <p:bldP spid="8" grpId="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a:extLst>
            <a:ext uri="{FF2B5EF4-FFF2-40B4-BE49-F238E27FC236}">
              <a16:creationId xmlns:a16="http://schemas.microsoft.com/office/drawing/2014/main" id="{EE30C5CA-5A32-D8B0-3D67-C8E4EB42696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7EC3E1B-D832-7AF5-6DE1-74082F241FD4}"/>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9" name="Picture 8">
            <a:extLst>
              <a:ext uri="{FF2B5EF4-FFF2-40B4-BE49-F238E27FC236}">
                <a16:creationId xmlns:a16="http://schemas.microsoft.com/office/drawing/2014/main" id="{4CC75446-86DE-AE40-C565-A98A81559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292" y="3705478"/>
            <a:ext cx="1108584" cy="1108584"/>
          </a:xfrm>
          <a:prstGeom prst="rect">
            <a:avLst/>
          </a:prstGeom>
        </p:spPr>
      </p:pic>
      <p:pic>
        <p:nvPicPr>
          <p:cNvPr id="11" name="Picture 10">
            <a:extLst>
              <a:ext uri="{FF2B5EF4-FFF2-40B4-BE49-F238E27FC236}">
                <a16:creationId xmlns:a16="http://schemas.microsoft.com/office/drawing/2014/main" id="{86AE7EDE-08D0-25E8-884D-97AD7E224E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6305" y="627229"/>
            <a:ext cx="6399389" cy="4799542"/>
          </a:xfrm>
          <a:prstGeom prst="rect">
            <a:avLst/>
          </a:prstGeom>
        </p:spPr>
      </p:pic>
      <p:sp>
        <p:nvSpPr>
          <p:cNvPr id="13" name="Snip Diagonal Corner Rectangle 12">
            <a:extLst>
              <a:ext uri="{FF2B5EF4-FFF2-40B4-BE49-F238E27FC236}">
                <a16:creationId xmlns:a16="http://schemas.microsoft.com/office/drawing/2014/main" id="{7E49F194-DD0A-176C-8109-BD36901D0F3E}"/>
              </a:ext>
            </a:extLst>
          </p:cNvPr>
          <p:cNvSpPr/>
          <p:nvPr/>
        </p:nvSpPr>
        <p:spPr>
          <a:xfrm>
            <a:off x="2159022" y="1628010"/>
            <a:ext cx="7873952" cy="1574780"/>
          </a:xfrm>
          <a:prstGeom prst="snip2DiagRect">
            <a:avLst>
              <a:gd name="adj1" fmla="val 0"/>
              <a:gd name="adj2" fmla="val 24222"/>
            </a:avLst>
          </a:prstGeom>
          <a:blipFill dpi="0" rotWithShape="1">
            <a:blip r:embed="rId5"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3200" b="1" dirty="0" err="1">
                <a:solidFill>
                  <a:schemeClr val="tx1"/>
                </a:solidFill>
                <a:latin typeface="UTM Avo" panose="02040603050506020204" pitchFamily="18"/>
                <a:cs typeface="Times New Roman" panose="02020603050405020304" pitchFamily="18" charset="0"/>
              </a:rPr>
              <a:t>Nhân</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vật</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chính</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truyện</a:t>
            </a:r>
            <a:r>
              <a:rPr lang="en-US" sz="3200" b="1" dirty="0">
                <a:solidFill>
                  <a:schemeClr val="tx1"/>
                </a:solidFill>
                <a:latin typeface="UTM Avo" panose="02040603050506020204" pitchFamily="18"/>
                <a:cs typeface="Times New Roman" panose="02020603050405020304" pitchFamily="18" charset="0"/>
              </a:rPr>
              <a:t> </a:t>
            </a:r>
            <a:r>
              <a:rPr lang="en-US" sz="3200" b="1" i="1" dirty="0" err="1">
                <a:solidFill>
                  <a:schemeClr val="tx1"/>
                </a:solidFill>
                <a:latin typeface="UTM Avo" panose="02040603050506020204" pitchFamily="18"/>
                <a:cs typeface="Times New Roman" panose="02020603050405020304" pitchFamily="18" charset="0"/>
              </a:rPr>
              <a:t>Làng</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là</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ai</a:t>
            </a:r>
            <a:r>
              <a:rPr lang="en-US" sz="3200" b="1" dirty="0">
                <a:solidFill>
                  <a:schemeClr val="tx1"/>
                </a:solidFill>
                <a:latin typeface="UTM Avo" panose="02040603050506020204" pitchFamily="18"/>
                <a:cs typeface="Times New Roman" panose="02020603050405020304" pitchFamily="18" charset="0"/>
              </a:rPr>
              <a:t>?</a:t>
            </a:r>
          </a:p>
        </p:txBody>
      </p:sp>
      <p:sp>
        <p:nvSpPr>
          <p:cNvPr id="14" name="Rectangle 13">
            <a:extLst>
              <a:ext uri="{FF2B5EF4-FFF2-40B4-BE49-F238E27FC236}">
                <a16:creationId xmlns:a16="http://schemas.microsoft.com/office/drawing/2014/main" id="{7292169D-672B-E29D-2685-65299577D34A}"/>
              </a:ext>
            </a:extLst>
          </p:cNvPr>
          <p:cNvSpPr/>
          <p:nvPr/>
        </p:nvSpPr>
        <p:spPr>
          <a:xfrm>
            <a:off x="2755517" y="3655211"/>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688" b="1" dirty="0" err="1">
                <a:solidFill>
                  <a:schemeClr val="tx1"/>
                </a:solidFill>
                <a:latin typeface="UTM Avo" panose="02040603050506020204" pitchFamily="18"/>
                <a:cs typeface="Times New Roman" panose="02020603050405020304" pitchFamily="18" charset="0"/>
              </a:rPr>
              <a:t>Ông</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Hai</a:t>
            </a:r>
            <a:endParaRPr lang="en-US" sz="2688" b="1" dirty="0">
              <a:solidFill>
                <a:schemeClr val="tx1"/>
              </a:solidFill>
              <a:latin typeface="UTM Avo" panose="02040603050506020204" pitchFamily="18"/>
              <a:cs typeface="Times New Roman" panose="02020603050405020304" pitchFamily="18" charset="0"/>
            </a:endParaRPr>
          </a:p>
        </p:txBody>
      </p:sp>
      <p:sp>
        <p:nvSpPr>
          <p:cNvPr id="15" name="Rectangle 14">
            <a:extLst>
              <a:ext uri="{FF2B5EF4-FFF2-40B4-BE49-F238E27FC236}">
                <a16:creationId xmlns:a16="http://schemas.microsoft.com/office/drawing/2014/main" id="{C42C8B65-B91B-9508-10CD-B77C03033343}"/>
              </a:ext>
            </a:extLst>
          </p:cNvPr>
          <p:cNvSpPr/>
          <p:nvPr/>
        </p:nvSpPr>
        <p:spPr>
          <a:xfrm>
            <a:off x="4782540" y="3027000"/>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1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8" name="Picture 17">
            <a:extLst>
              <a:ext uri="{FF2B5EF4-FFF2-40B4-BE49-F238E27FC236}">
                <a16:creationId xmlns:a16="http://schemas.microsoft.com/office/drawing/2014/main" id="{4255774A-104B-65B6-8731-B4299307CD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9" name="&gt;">
            <a:hlinkClick r:id="rId7" action="ppaction://hlinksldjump"/>
            <a:extLst>
              <a:ext uri="{FF2B5EF4-FFF2-40B4-BE49-F238E27FC236}">
                <a16:creationId xmlns:a16="http://schemas.microsoft.com/office/drawing/2014/main" id="{A696A298-BBBF-6F3C-4294-9551B2C4BEAC}"/>
              </a:ext>
            </a:extLst>
          </p:cNvPr>
          <p:cNvPicPr preferRelativeResize="0"/>
          <p:nvPr/>
        </p:nvPicPr>
        <p:blipFill rotWithShape="1">
          <a:blip r:embed="rId8">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390842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9"/>
                  </p:tgtEl>
                </p:cond>
              </p:nextCondLst>
            </p:seq>
          </p:childTnLst>
        </p:cTn>
      </p:par>
    </p:tnLst>
    <p:bldLst>
      <p:bldP spid="13" grpId="0" animBg="1"/>
      <p:bldP spid="13" grpId="1" animBg="1"/>
      <p:bldP spid="14" grpId="0" animBg="1"/>
      <p:bldP spid="14" grpId="1" animBg="1"/>
      <p:bldP spid="15" grpId="0"/>
      <p:bldP spid="15" grpId="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F5517B-831D-5149-A789-091FCF8C70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595D53-93A3-3C73-E5D5-B175743D35D5}"/>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3" name="Picture 2">
            <a:extLst>
              <a:ext uri="{FF2B5EF4-FFF2-40B4-BE49-F238E27FC236}">
                <a16:creationId xmlns:a16="http://schemas.microsoft.com/office/drawing/2014/main" id="{1DA6CC83-CE57-3222-2727-B80FA75058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1237" y="3679622"/>
            <a:ext cx="1108584" cy="1108584"/>
          </a:xfrm>
          <a:prstGeom prst="rect">
            <a:avLst/>
          </a:prstGeom>
        </p:spPr>
      </p:pic>
      <p:pic>
        <p:nvPicPr>
          <p:cNvPr id="4" name="Picture 3">
            <a:extLst>
              <a:ext uri="{FF2B5EF4-FFF2-40B4-BE49-F238E27FC236}">
                <a16:creationId xmlns:a16="http://schemas.microsoft.com/office/drawing/2014/main" id="{2FE5FEA5-89DC-C79B-D8A6-AAB38CDCFB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6305" y="1029229"/>
            <a:ext cx="6399389" cy="4799542"/>
          </a:xfrm>
          <a:prstGeom prst="rect">
            <a:avLst/>
          </a:prstGeom>
        </p:spPr>
      </p:pic>
      <p:sp>
        <p:nvSpPr>
          <p:cNvPr id="5" name="Snip Diagonal Corner Rectangle 4">
            <a:extLst>
              <a:ext uri="{FF2B5EF4-FFF2-40B4-BE49-F238E27FC236}">
                <a16:creationId xmlns:a16="http://schemas.microsoft.com/office/drawing/2014/main" id="{60321D53-0DA8-4EBE-721D-9549BDD1FA7E}"/>
              </a:ext>
            </a:extLst>
          </p:cNvPr>
          <p:cNvSpPr/>
          <p:nvPr/>
        </p:nvSpPr>
        <p:spPr>
          <a:xfrm>
            <a:off x="1975529" y="1762117"/>
            <a:ext cx="8384484" cy="1574780"/>
          </a:xfrm>
          <a:prstGeom prst="snip2DiagRect">
            <a:avLst>
              <a:gd name="adj1" fmla="val 0"/>
              <a:gd name="adj2" fmla="val 24222"/>
            </a:avLst>
          </a:prstGeom>
          <a:blipFill dpi="0" rotWithShape="1">
            <a:blip r:embed="rId6"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3359" b="1" dirty="0" err="1">
                <a:solidFill>
                  <a:schemeClr val="tx1"/>
                </a:solidFill>
                <a:latin typeface="UTM Avo" panose="02040603050506020204" pitchFamily="18"/>
                <a:cs typeface="Times New Roman" panose="02020603050405020304" pitchFamily="18" charset="0"/>
              </a:rPr>
              <a:t>Truyện</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ngắn</a:t>
            </a:r>
            <a:r>
              <a:rPr lang="en-US" sz="3359" b="1" dirty="0">
                <a:solidFill>
                  <a:schemeClr val="tx1"/>
                </a:solidFill>
                <a:latin typeface="UTM Avo" panose="02040603050506020204" pitchFamily="18"/>
                <a:cs typeface="Times New Roman" panose="02020603050405020304" pitchFamily="18" charset="0"/>
              </a:rPr>
              <a:t> </a:t>
            </a:r>
            <a:r>
              <a:rPr lang="en-US" sz="3359" b="1" i="1" dirty="0" err="1">
                <a:solidFill>
                  <a:schemeClr val="tx1"/>
                </a:solidFill>
                <a:latin typeface="UTM Avo" panose="02040603050506020204" pitchFamily="18"/>
                <a:cs typeface="Times New Roman" panose="02020603050405020304" pitchFamily="18" charset="0"/>
              </a:rPr>
              <a:t>Làng</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viết</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về</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đề</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tài</a:t>
            </a:r>
            <a:r>
              <a:rPr lang="en-US" sz="3359" b="1" dirty="0">
                <a:solidFill>
                  <a:schemeClr val="tx1"/>
                </a:solidFill>
                <a:latin typeface="UTM Avo" panose="02040603050506020204" pitchFamily="18"/>
                <a:cs typeface="Times New Roman" panose="02020603050405020304" pitchFamily="18" charset="0"/>
              </a:rPr>
              <a:t> </a:t>
            </a:r>
            <a:r>
              <a:rPr lang="en-US" sz="3359" b="1" dirty="0" err="1">
                <a:solidFill>
                  <a:schemeClr val="tx1"/>
                </a:solidFill>
                <a:latin typeface="UTM Avo" panose="02040603050506020204" pitchFamily="18"/>
                <a:cs typeface="Times New Roman" panose="02020603050405020304" pitchFamily="18" charset="0"/>
              </a:rPr>
              <a:t>gì</a:t>
            </a:r>
            <a:r>
              <a:rPr lang="en-US" sz="3359" b="1" dirty="0">
                <a:solidFill>
                  <a:schemeClr val="tx1"/>
                </a:solidFill>
                <a:latin typeface="UTM Avo" panose="02040603050506020204" pitchFamily="18"/>
                <a:cs typeface="Times New Roman" panose="02020603050405020304" pitchFamily="18" charset="0"/>
              </a:rPr>
              <a:t>?</a:t>
            </a:r>
          </a:p>
        </p:txBody>
      </p:sp>
      <p:sp>
        <p:nvSpPr>
          <p:cNvPr id="6" name="Rectangle 5">
            <a:extLst>
              <a:ext uri="{FF2B5EF4-FFF2-40B4-BE49-F238E27FC236}">
                <a16:creationId xmlns:a16="http://schemas.microsoft.com/office/drawing/2014/main" id="{D2B62527-AC5B-1706-ABE4-895E05A9FE2F}"/>
              </a:ext>
            </a:extLst>
          </p:cNvPr>
          <p:cNvSpPr/>
          <p:nvPr/>
        </p:nvSpPr>
        <p:spPr>
          <a:xfrm>
            <a:off x="2827290" y="3629355"/>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688" b="1" dirty="0" err="1">
                <a:solidFill>
                  <a:schemeClr val="tx1"/>
                </a:solidFill>
                <a:latin typeface="UTM Avo" panose="02040603050506020204" pitchFamily="18"/>
                <a:cs typeface="Times New Roman" panose="02020603050405020304" pitchFamily="18" charset="0"/>
              </a:rPr>
              <a:t>Người</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nông</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dân</a:t>
            </a:r>
            <a:endParaRPr lang="en-US" sz="2688" b="1" dirty="0">
              <a:solidFill>
                <a:schemeClr val="tx1"/>
              </a:solidFill>
              <a:latin typeface="UTM Avo" panose="02040603050506020204" pitchFamily="18"/>
              <a:cs typeface="Times New Roman" panose="02020603050405020304" pitchFamily="18" charset="0"/>
            </a:endParaRPr>
          </a:p>
        </p:txBody>
      </p:sp>
      <p:sp>
        <p:nvSpPr>
          <p:cNvPr id="7" name="Rectangle 6">
            <a:extLst>
              <a:ext uri="{FF2B5EF4-FFF2-40B4-BE49-F238E27FC236}">
                <a16:creationId xmlns:a16="http://schemas.microsoft.com/office/drawing/2014/main" id="{8ECC3213-499B-065E-D799-5772C8014E5C}"/>
              </a:ext>
            </a:extLst>
          </p:cNvPr>
          <p:cNvSpPr/>
          <p:nvPr/>
        </p:nvSpPr>
        <p:spPr>
          <a:xfrm>
            <a:off x="4854312" y="3219254"/>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5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0" name="Picture 9">
            <a:extLst>
              <a:ext uri="{FF2B5EF4-FFF2-40B4-BE49-F238E27FC236}">
                <a16:creationId xmlns:a16="http://schemas.microsoft.com/office/drawing/2014/main" id="{C83DB2AB-925E-817F-5586-B572AC16F9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1" name="&gt;">
            <a:hlinkClick r:id="rId8" action="ppaction://hlinksldjump"/>
            <a:extLst>
              <a:ext uri="{FF2B5EF4-FFF2-40B4-BE49-F238E27FC236}">
                <a16:creationId xmlns:a16="http://schemas.microsoft.com/office/drawing/2014/main" id="{3E042092-4E18-E161-C88F-D56CA4C2ED30}"/>
              </a:ext>
            </a:extLst>
          </p:cNvPr>
          <p:cNvPicPr preferRelativeResize="0"/>
          <p:nvPr/>
        </p:nvPicPr>
        <p:blipFill rotWithShape="1">
          <a:blip r:embed="rId9">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169589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ppt_w"/>
                                          </p:val>
                                        </p:tav>
                                        <p:tav tm="100000">
                                          <p:val>
                                            <p:strVal val="#ppt_w"/>
                                          </p:val>
                                        </p:tav>
                                      </p:tavLst>
                                    </p:anim>
                                    <p:anim calcmode="lin" valueType="num">
                                      <p:cBhvr>
                                        <p:cTn id="37" dur="500" fill="hold"/>
                                        <p:tgtEl>
                                          <p:spTgt spid="7"/>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7"/>
                                        </p:tgtEl>
                                        <p:attrNameLst>
                                          <p:attrName>style.color</p:attrName>
                                        </p:attrNameLst>
                                      </p:cBhvr>
                                      <p:by>
                                        <p:hsl h="7200000" s="0" l="0"/>
                                      </p:by>
                                    </p:animClr>
                                    <p:animClr clrSpc="hsl" dir="cw">
                                      <p:cBhvr>
                                        <p:cTn id="40" dur="500" fill="hold"/>
                                        <p:tgtEl>
                                          <p:spTgt spid="7"/>
                                        </p:tgtEl>
                                        <p:attrNameLst>
                                          <p:attrName>fillcolor</p:attrName>
                                        </p:attrNameLst>
                                      </p:cBhvr>
                                      <p:by>
                                        <p:hsl h="7200000" s="0" l="0"/>
                                      </p:by>
                                    </p:animClr>
                                    <p:animClr clrSpc="hsl" dir="cw">
                                      <p:cBhvr>
                                        <p:cTn id="41" dur="500" fill="hold"/>
                                        <p:tgtEl>
                                          <p:spTgt spid="7"/>
                                        </p:tgtEl>
                                        <p:attrNameLst>
                                          <p:attrName>stroke.color</p:attrName>
                                        </p:attrNameLst>
                                      </p:cBhvr>
                                      <p:by>
                                        <p:hsl h="7200000" s="0" l="0"/>
                                      </p:by>
                                    </p:animClr>
                                    <p:set>
                                      <p:cBhvr>
                                        <p:cTn id="42" dur="500" fill="hold"/>
                                        <p:tgtEl>
                                          <p:spTgt spid="7"/>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
                  </p:tgtEl>
                </p:cond>
              </p:nextCondLst>
            </p:seq>
          </p:childTnLst>
        </p:cTn>
      </p:par>
    </p:tnLst>
    <p:bldLst>
      <p:bldP spid="5" grpId="0" animBg="1"/>
      <p:bldP spid="5" grpId="1" animBg="1"/>
      <p:bldP spid="6" grpId="0" animBg="1"/>
      <p:bldP spid="6" grpId="1" animBg="1"/>
      <p:bldP spid="7" grpId="0"/>
      <p:bldP spid="7" grpId="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9BE332-A37E-D6EA-64D4-2B38A2CD3DE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B9E2F92-DA21-1074-91F2-3E7AAF41B92E}"/>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3" name="Picture 2">
            <a:extLst>
              <a:ext uri="{FF2B5EF4-FFF2-40B4-BE49-F238E27FC236}">
                <a16:creationId xmlns:a16="http://schemas.microsoft.com/office/drawing/2014/main" id="{36B6E4CD-AE20-B4BE-D371-0345473C8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170" y="3643966"/>
            <a:ext cx="1108584" cy="1108584"/>
          </a:xfrm>
          <a:prstGeom prst="rect">
            <a:avLst/>
          </a:prstGeom>
        </p:spPr>
      </p:pic>
      <p:pic>
        <p:nvPicPr>
          <p:cNvPr id="4" name="Picture 3">
            <a:extLst>
              <a:ext uri="{FF2B5EF4-FFF2-40B4-BE49-F238E27FC236}">
                <a16:creationId xmlns:a16="http://schemas.microsoft.com/office/drawing/2014/main" id="{9FD79139-4504-9093-C16B-BB15AF7DA0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2845" y="675872"/>
            <a:ext cx="6399389" cy="4799542"/>
          </a:xfrm>
          <a:prstGeom prst="rect">
            <a:avLst/>
          </a:prstGeom>
        </p:spPr>
      </p:pic>
      <p:sp>
        <p:nvSpPr>
          <p:cNvPr id="5" name="Snip Diagonal Corner Rectangle 4">
            <a:extLst>
              <a:ext uri="{FF2B5EF4-FFF2-40B4-BE49-F238E27FC236}">
                <a16:creationId xmlns:a16="http://schemas.microsoft.com/office/drawing/2014/main" id="{DC014F95-8A60-BDFD-8336-77BDF6291D83}"/>
              </a:ext>
            </a:extLst>
          </p:cNvPr>
          <p:cNvSpPr/>
          <p:nvPr/>
        </p:nvSpPr>
        <p:spPr>
          <a:xfrm>
            <a:off x="1524297" y="1604147"/>
            <a:ext cx="9367123" cy="1574780"/>
          </a:xfrm>
          <a:prstGeom prst="snip2DiagRect">
            <a:avLst>
              <a:gd name="adj1" fmla="val 0"/>
              <a:gd name="adj2" fmla="val 24222"/>
            </a:avLst>
          </a:prstGeom>
          <a:blipFill dpi="0" rotWithShape="1">
            <a:blip r:embed="rId5"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vi-VN" sz="2800" b="1" dirty="0">
                <a:solidFill>
                  <a:schemeClr val="tx1"/>
                </a:solidFill>
                <a:latin typeface="UTM Avo" panose="02040603050506020204" pitchFamily="18"/>
                <a:cs typeface="Times New Roman" panose="02020603050405020304" pitchFamily="18" charset="0"/>
              </a:rPr>
              <a:t>Tác giả đặt nhân vật chính vào tình huống </a:t>
            </a:r>
            <a:r>
              <a:rPr lang="en-US" sz="2800" b="1" dirty="0" err="1">
                <a:solidFill>
                  <a:schemeClr val="tx1"/>
                </a:solidFill>
                <a:latin typeface="UTM Avo" panose="02040603050506020204" pitchFamily="18"/>
                <a:cs typeface="Times New Roman" panose="02020603050405020304" pitchFamily="18" charset="0"/>
              </a:rPr>
              <a:t>gì</a:t>
            </a:r>
            <a:r>
              <a:rPr lang="vi-VN" sz="2800" b="1" dirty="0">
                <a:solidFill>
                  <a:schemeClr val="tx1"/>
                </a:solidFill>
                <a:latin typeface="UTM Avo" panose="02040603050506020204" pitchFamily="18"/>
                <a:cs typeface="Times New Roman" panose="02020603050405020304" pitchFamily="18" charset="0"/>
              </a:rPr>
              <a:t>?</a:t>
            </a:r>
            <a:endParaRPr lang="en-US" sz="2800" b="1" dirty="0">
              <a:solidFill>
                <a:schemeClr val="tx1"/>
              </a:solidFill>
              <a:latin typeface="UTM Avo" panose="02040603050506020204" pitchFamily="18"/>
              <a:cs typeface="Times New Roman" panose="02020603050405020304" pitchFamily="18" charset="0"/>
            </a:endParaRPr>
          </a:p>
        </p:txBody>
      </p:sp>
      <p:sp>
        <p:nvSpPr>
          <p:cNvPr id="6" name="Rectangle 5">
            <a:extLst>
              <a:ext uri="{FF2B5EF4-FFF2-40B4-BE49-F238E27FC236}">
                <a16:creationId xmlns:a16="http://schemas.microsoft.com/office/drawing/2014/main" id="{A8438F3C-C6C2-1248-B609-B6F15D4C79DE}"/>
              </a:ext>
            </a:extLst>
          </p:cNvPr>
          <p:cNvSpPr/>
          <p:nvPr/>
        </p:nvSpPr>
        <p:spPr>
          <a:xfrm>
            <a:off x="2752058" y="3593699"/>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688" b="1" dirty="0" err="1">
                <a:solidFill>
                  <a:schemeClr val="tx1"/>
                </a:solidFill>
                <a:latin typeface="UTM Avo" panose="02040603050506020204" pitchFamily="18"/>
                <a:cs typeface="Times New Roman" panose="02020603050405020304" pitchFamily="18" charset="0"/>
              </a:rPr>
              <a:t>Nghe</a:t>
            </a:r>
            <a:r>
              <a:rPr lang="en-US" sz="2688" b="1" dirty="0">
                <a:solidFill>
                  <a:schemeClr val="tx1"/>
                </a:solidFill>
                <a:latin typeface="UTM Avo" panose="02040603050506020204" pitchFamily="18"/>
                <a:cs typeface="Times New Roman" panose="02020603050405020304" pitchFamily="18" charset="0"/>
              </a:rPr>
              <a:t> tin </a:t>
            </a:r>
            <a:r>
              <a:rPr lang="en-US" sz="2688" b="1" dirty="0" err="1">
                <a:solidFill>
                  <a:schemeClr val="tx1"/>
                </a:solidFill>
                <a:latin typeface="UTM Avo" panose="02040603050506020204" pitchFamily="18"/>
                <a:cs typeface="Times New Roman" panose="02020603050405020304" pitchFamily="18" charset="0"/>
              </a:rPr>
              <a:t>làng</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mình</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theo</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giặc</a:t>
            </a:r>
            <a:endParaRPr lang="en-US" sz="2688" b="1" dirty="0">
              <a:solidFill>
                <a:schemeClr val="tx1"/>
              </a:solidFill>
              <a:latin typeface="UTM Avo" panose="02040603050506020204" pitchFamily="18"/>
              <a:cs typeface="Times New Roman" panose="02020603050405020304" pitchFamily="18" charset="0"/>
            </a:endParaRPr>
          </a:p>
        </p:txBody>
      </p:sp>
      <p:sp>
        <p:nvSpPr>
          <p:cNvPr id="7" name="Rectangle 6">
            <a:extLst>
              <a:ext uri="{FF2B5EF4-FFF2-40B4-BE49-F238E27FC236}">
                <a16:creationId xmlns:a16="http://schemas.microsoft.com/office/drawing/2014/main" id="{CB11FB1E-ACF3-913C-9849-6D218CD73EBC}"/>
              </a:ext>
            </a:extLst>
          </p:cNvPr>
          <p:cNvSpPr/>
          <p:nvPr/>
        </p:nvSpPr>
        <p:spPr>
          <a:xfrm>
            <a:off x="4894401" y="3145750"/>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8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0" name="Picture 9">
            <a:extLst>
              <a:ext uri="{FF2B5EF4-FFF2-40B4-BE49-F238E27FC236}">
                <a16:creationId xmlns:a16="http://schemas.microsoft.com/office/drawing/2014/main" id="{C9D34BD6-3922-7F5B-DB0B-C387817D5D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1" name="&gt;">
            <a:hlinkClick r:id="rId7" action="ppaction://hlinksldjump"/>
            <a:extLst>
              <a:ext uri="{FF2B5EF4-FFF2-40B4-BE49-F238E27FC236}">
                <a16:creationId xmlns:a16="http://schemas.microsoft.com/office/drawing/2014/main" id="{B8EC156A-EF27-0598-EB47-CE4611BA0C00}"/>
              </a:ext>
            </a:extLst>
          </p:cNvPr>
          <p:cNvPicPr preferRelativeResize="0"/>
          <p:nvPr/>
        </p:nvPicPr>
        <p:blipFill rotWithShape="1">
          <a:blip r:embed="rId8">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177778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ppt_w"/>
                                          </p:val>
                                        </p:tav>
                                        <p:tav tm="100000">
                                          <p:val>
                                            <p:strVal val="#ppt_w"/>
                                          </p:val>
                                        </p:tav>
                                      </p:tavLst>
                                    </p:anim>
                                    <p:anim calcmode="lin" valueType="num">
                                      <p:cBhvr>
                                        <p:cTn id="37" dur="500" fill="hold"/>
                                        <p:tgtEl>
                                          <p:spTgt spid="7"/>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7"/>
                                        </p:tgtEl>
                                        <p:attrNameLst>
                                          <p:attrName>style.color</p:attrName>
                                        </p:attrNameLst>
                                      </p:cBhvr>
                                      <p:by>
                                        <p:hsl h="7200000" s="0" l="0"/>
                                      </p:by>
                                    </p:animClr>
                                    <p:animClr clrSpc="hsl" dir="cw">
                                      <p:cBhvr>
                                        <p:cTn id="40" dur="500" fill="hold"/>
                                        <p:tgtEl>
                                          <p:spTgt spid="7"/>
                                        </p:tgtEl>
                                        <p:attrNameLst>
                                          <p:attrName>fillcolor</p:attrName>
                                        </p:attrNameLst>
                                      </p:cBhvr>
                                      <p:by>
                                        <p:hsl h="7200000" s="0" l="0"/>
                                      </p:by>
                                    </p:animClr>
                                    <p:animClr clrSpc="hsl" dir="cw">
                                      <p:cBhvr>
                                        <p:cTn id="41" dur="500" fill="hold"/>
                                        <p:tgtEl>
                                          <p:spTgt spid="7"/>
                                        </p:tgtEl>
                                        <p:attrNameLst>
                                          <p:attrName>stroke.color</p:attrName>
                                        </p:attrNameLst>
                                      </p:cBhvr>
                                      <p:by>
                                        <p:hsl h="7200000" s="0" l="0"/>
                                      </p:by>
                                    </p:animClr>
                                    <p:set>
                                      <p:cBhvr>
                                        <p:cTn id="42" dur="500" fill="hold"/>
                                        <p:tgtEl>
                                          <p:spTgt spid="7"/>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childTnLst>
        </p:cTn>
      </p:par>
    </p:tnLst>
    <p:bldLst>
      <p:bldP spid="5" grpId="0" animBg="1"/>
      <p:bldP spid="5" grpId="1" animBg="1"/>
      <p:bldP spid="6" grpId="0" animBg="1"/>
      <p:bldP spid="6" grpId="1" animBg="1"/>
      <p:bldP spid="7" grpId="0"/>
      <p:bldP spid="7" grpId="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2C653D-A47E-2AAC-0CE9-901E64AAA7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699BD4A-F408-FC1C-3A38-AC9FD003E64D}"/>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3" name="Picture 2">
            <a:extLst>
              <a:ext uri="{FF2B5EF4-FFF2-40B4-BE49-F238E27FC236}">
                <a16:creationId xmlns:a16="http://schemas.microsoft.com/office/drawing/2014/main" id="{C0CC2684-F03C-BB75-1C5D-5761DA5702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439" y="3462456"/>
            <a:ext cx="1108584" cy="1108584"/>
          </a:xfrm>
          <a:prstGeom prst="rect">
            <a:avLst/>
          </a:prstGeom>
        </p:spPr>
      </p:pic>
      <p:pic>
        <p:nvPicPr>
          <p:cNvPr id="4" name="Picture 3">
            <a:extLst>
              <a:ext uri="{FF2B5EF4-FFF2-40B4-BE49-F238E27FC236}">
                <a16:creationId xmlns:a16="http://schemas.microsoft.com/office/drawing/2014/main" id="{E16C006E-1107-13B7-0719-106438D0C8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6305" y="828853"/>
            <a:ext cx="6399389" cy="4799542"/>
          </a:xfrm>
          <a:prstGeom prst="rect">
            <a:avLst/>
          </a:prstGeom>
        </p:spPr>
      </p:pic>
      <p:sp>
        <p:nvSpPr>
          <p:cNvPr id="5" name="Snip Diagonal Corner Rectangle 4">
            <a:extLst>
              <a:ext uri="{FF2B5EF4-FFF2-40B4-BE49-F238E27FC236}">
                <a16:creationId xmlns:a16="http://schemas.microsoft.com/office/drawing/2014/main" id="{F1637A8B-B5C5-8E48-AF25-7A1253966FA6}"/>
              </a:ext>
            </a:extLst>
          </p:cNvPr>
          <p:cNvSpPr/>
          <p:nvPr/>
        </p:nvSpPr>
        <p:spPr>
          <a:xfrm>
            <a:off x="2159023" y="1492166"/>
            <a:ext cx="7873952" cy="1574780"/>
          </a:xfrm>
          <a:prstGeom prst="snip2DiagRect">
            <a:avLst>
              <a:gd name="adj1" fmla="val 0"/>
              <a:gd name="adj2" fmla="val 24222"/>
            </a:avLst>
          </a:prstGeom>
          <a:blipFill dpi="0" rotWithShape="1">
            <a:blip r:embed="rId5"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3200" b="1" dirty="0" err="1">
                <a:solidFill>
                  <a:schemeClr val="tx1"/>
                </a:solidFill>
                <a:latin typeface="UTM Avo" panose="02040603050506020204" pitchFamily="18"/>
                <a:cs typeface="Times New Roman" panose="02020603050405020304" pitchFamily="18" charset="0"/>
              </a:rPr>
              <a:t>Ngôi</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kể</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trong</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truyện</a:t>
            </a:r>
            <a:r>
              <a:rPr lang="en-US" sz="3200" b="1" dirty="0">
                <a:solidFill>
                  <a:schemeClr val="tx1"/>
                </a:solidFill>
                <a:latin typeface="UTM Avo" panose="02040603050506020204" pitchFamily="18"/>
                <a:cs typeface="Times New Roman" panose="02020603050405020304" pitchFamily="18" charset="0"/>
              </a:rPr>
              <a:t> </a:t>
            </a:r>
            <a:r>
              <a:rPr lang="en-US" sz="3200" b="1" dirty="0" err="1">
                <a:solidFill>
                  <a:schemeClr val="tx1"/>
                </a:solidFill>
                <a:latin typeface="UTM Avo" panose="02040603050506020204" pitchFamily="18"/>
                <a:cs typeface="Times New Roman" panose="02020603050405020304" pitchFamily="18" charset="0"/>
              </a:rPr>
              <a:t>ngắn</a:t>
            </a:r>
            <a:r>
              <a:rPr lang="en-US" sz="3200" b="1" dirty="0">
                <a:solidFill>
                  <a:schemeClr val="tx1"/>
                </a:solidFill>
                <a:latin typeface="UTM Avo" panose="02040603050506020204" pitchFamily="18"/>
                <a:cs typeface="Times New Roman" panose="02020603050405020304" pitchFamily="18" charset="0"/>
              </a:rPr>
              <a:t> </a:t>
            </a:r>
            <a:r>
              <a:rPr lang="en-US" sz="3200" b="1" i="1" dirty="0" err="1">
                <a:solidFill>
                  <a:schemeClr val="tx1"/>
                </a:solidFill>
                <a:latin typeface="UTM Avo" panose="02040603050506020204" pitchFamily="18"/>
                <a:cs typeface="Times New Roman" panose="02020603050405020304" pitchFamily="18" charset="0"/>
              </a:rPr>
              <a:t>Làng</a:t>
            </a:r>
            <a:r>
              <a:rPr lang="en-US" sz="3200" b="1" dirty="0">
                <a:solidFill>
                  <a:schemeClr val="tx1"/>
                </a:solidFill>
                <a:latin typeface="UTM Avo" panose="02040603050506020204" pitchFamily="18"/>
                <a:cs typeface="Times New Roman" panose="02020603050405020304" pitchFamily="18" charset="0"/>
              </a:rPr>
              <a:t>?</a:t>
            </a:r>
          </a:p>
        </p:txBody>
      </p:sp>
      <p:sp>
        <p:nvSpPr>
          <p:cNvPr id="6" name="Rectangle 5">
            <a:extLst>
              <a:ext uri="{FF2B5EF4-FFF2-40B4-BE49-F238E27FC236}">
                <a16:creationId xmlns:a16="http://schemas.microsoft.com/office/drawing/2014/main" id="{0124706B-9D34-2461-2CE2-71B226454FF1}"/>
              </a:ext>
            </a:extLst>
          </p:cNvPr>
          <p:cNvSpPr/>
          <p:nvPr/>
        </p:nvSpPr>
        <p:spPr>
          <a:xfrm>
            <a:off x="2755518" y="3412189"/>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vi-VN" sz="3200" b="1" dirty="0">
                <a:solidFill>
                  <a:schemeClr val="tx1">
                    <a:lumMod val="95000"/>
                    <a:lumOff val="5000"/>
                  </a:schemeClr>
                </a:solidFill>
                <a:latin typeface="UTM Avo" panose="02040603050506020204" pitchFamily="18"/>
                <a:cs typeface="Times New Roman" panose="02020603050405020304" pitchFamily="18" charset="0"/>
              </a:rPr>
              <a:t>N</a:t>
            </a:r>
            <a:r>
              <a:rPr lang="en-US" sz="3200" b="1" dirty="0" err="1">
                <a:solidFill>
                  <a:schemeClr val="tx1">
                    <a:lumMod val="95000"/>
                    <a:lumOff val="5000"/>
                  </a:schemeClr>
                </a:solidFill>
                <a:latin typeface="UTM Avo" panose="02040603050506020204" pitchFamily="18"/>
                <a:cs typeface="Times New Roman" panose="02020603050405020304" pitchFamily="18" charset="0"/>
              </a:rPr>
              <a:t>gôi</a:t>
            </a:r>
            <a:r>
              <a:rPr lang="en-US" sz="3200" b="1" dirty="0">
                <a:solidFill>
                  <a:schemeClr val="tx1">
                    <a:lumMod val="95000"/>
                    <a:lumOff val="5000"/>
                  </a:schemeClr>
                </a:solidFill>
                <a:latin typeface="UTM Avo" panose="02040603050506020204" pitchFamily="18"/>
                <a:cs typeface="Times New Roman" panose="02020603050405020304" pitchFamily="18" charset="0"/>
              </a:rPr>
              <a:t> </a:t>
            </a:r>
            <a:r>
              <a:rPr lang="en-US" sz="3200" b="1" dirty="0" err="1">
                <a:solidFill>
                  <a:schemeClr val="tx1">
                    <a:lumMod val="95000"/>
                    <a:lumOff val="5000"/>
                  </a:schemeClr>
                </a:solidFill>
                <a:latin typeface="UTM Avo" panose="02040603050506020204" pitchFamily="18"/>
                <a:cs typeface="Times New Roman" panose="02020603050405020304" pitchFamily="18" charset="0"/>
              </a:rPr>
              <a:t>thứ</a:t>
            </a:r>
            <a:r>
              <a:rPr lang="en-US" sz="3200" b="1" dirty="0">
                <a:solidFill>
                  <a:schemeClr val="tx1">
                    <a:lumMod val="95000"/>
                    <a:lumOff val="5000"/>
                  </a:schemeClr>
                </a:solidFill>
                <a:latin typeface="UTM Avo" panose="02040603050506020204" pitchFamily="18"/>
                <a:cs typeface="Times New Roman" panose="02020603050405020304" pitchFamily="18" charset="0"/>
              </a:rPr>
              <a:t> 3</a:t>
            </a:r>
          </a:p>
        </p:txBody>
      </p:sp>
      <p:sp>
        <p:nvSpPr>
          <p:cNvPr id="7" name="Rectangle 6">
            <a:extLst>
              <a:ext uri="{FF2B5EF4-FFF2-40B4-BE49-F238E27FC236}">
                <a16:creationId xmlns:a16="http://schemas.microsoft.com/office/drawing/2014/main" id="{788C51CB-3F19-452F-1B6D-0C5D4510C918}"/>
              </a:ext>
            </a:extLst>
          </p:cNvPr>
          <p:cNvSpPr/>
          <p:nvPr/>
        </p:nvSpPr>
        <p:spPr>
          <a:xfrm>
            <a:off x="4623042" y="3032419"/>
            <a:ext cx="2945914"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10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0" name="Picture 9">
            <a:extLst>
              <a:ext uri="{FF2B5EF4-FFF2-40B4-BE49-F238E27FC236}">
                <a16:creationId xmlns:a16="http://schemas.microsoft.com/office/drawing/2014/main" id="{FBBE6E0D-5B16-AFE6-9A5B-0DE9D9A2A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1" name="&gt;">
            <a:hlinkClick r:id="rId7" action="ppaction://hlinksldjump"/>
            <a:extLst>
              <a:ext uri="{FF2B5EF4-FFF2-40B4-BE49-F238E27FC236}">
                <a16:creationId xmlns:a16="http://schemas.microsoft.com/office/drawing/2014/main" id="{EAD0902C-9BF9-CABE-3C40-EFB6B273883A}"/>
              </a:ext>
            </a:extLst>
          </p:cNvPr>
          <p:cNvPicPr preferRelativeResize="0"/>
          <p:nvPr/>
        </p:nvPicPr>
        <p:blipFill rotWithShape="1">
          <a:blip r:embed="rId8">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1070920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ppt_w"/>
                                          </p:val>
                                        </p:tav>
                                        <p:tav tm="100000">
                                          <p:val>
                                            <p:strVal val="#ppt_w"/>
                                          </p:val>
                                        </p:tav>
                                      </p:tavLst>
                                    </p:anim>
                                    <p:anim calcmode="lin" valueType="num">
                                      <p:cBhvr>
                                        <p:cTn id="37" dur="500" fill="hold"/>
                                        <p:tgtEl>
                                          <p:spTgt spid="7"/>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7"/>
                                        </p:tgtEl>
                                        <p:attrNameLst>
                                          <p:attrName>style.color</p:attrName>
                                        </p:attrNameLst>
                                      </p:cBhvr>
                                      <p:by>
                                        <p:hsl h="7200000" s="0" l="0"/>
                                      </p:by>
                                    </p:animClr>
                                    <p:animClr clrSpc="hsl" dir="cw">
                                      <p:cBhvr>
                                        <p:cTn id="40" dur="500" fill="hold"/>
                                        <p:tgtEl>
                                          <p:spTgt spid="7"/>
                                        </p:tgtEl>
                                        <p:attrNameLst>
                                          <p:attrName>fillcolor</p:attrName>
                                        </p:attrNameLst>
                                      </p:cBhvr>
                                      <p:by>
                                        <p:hsl h="7200000" s="0" l="0"/>
                                      </p:by>
                                    </p:animClr>
                                    <p:animClr clrSpc="hsl" dir="cw">
                                      <p:cBhvr>
                                        <p:cTn id="41" dur="500" fill="hold"/>
                                        <p:tgtEl>
                                          <p:spTgt spid="7"/>
                                        </p:tgtEl>
                                        <p:attrNameLst>
                                          <p:attrName>stroke.color</p:attrName>
                                        </p:attrNameLst>
                                      </p:cBhvr>
                                      <p:by>
                                        <p:hsl h="7200000" s="0" l="0"/>
                                      </p:by>
                                    </p:animClr>
                                    <p:set>
                                      <p:cBhvr>
                                        <p:cTn id="42" dur="500" fill="hold"/>
                                        <p:tgtEl>
                                          <p:spTgt spid="7"/>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childTnLst>
        </p:cTn>
      </p:par>
    </p:tnLst>
    <p:bldLst>
      <p:bldP spid="5" grpId="0" animBg="1"/>
      <p:bldP spid="5" grpId="1" animBg="1"/>
      <p:bldP spid="6" grpId="0" animBg="1"/>
      <p:bldP spid="6" grpId="1" animBg="1"/>
      <p:bldP spid="7" grpId="0"/>
      <p:bldP spid="7" grpId="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1436B7-0168-B402-BDE1-654C2FAFD02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E62FDD-6C72-F39A-6B2E-C6813236DB8C}"/>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3" name="Picture 2">
            <a:extLst>
              <a:ext uri="{FF2B5EF4-FFF2-40B4-BE49-F238E27FC236}">
                <a16:creationId xmlns:a16="http://schemas.microsoft.com/office/drawing/2014/main" id="{C55F97F2-603B-CB05-C772-77F9357098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8292" y="3981838"/>
            <a:ext cx="1108584" cy="1108584"/>
          </a:xfrm>
          <a:prstGeom prst="rect">
            <a:avLst/>
          </a:prstGeom>
        </p:spPr>
      </p:pic>
      <p:pic>
        <p:nvPicPr>
          <p:cNvPr id="4" name="Picture 3">
            <a:extLst>
              <a:ext uri="{FF2B5EF4-FFF2-40B4-BE49-F238E27FC236}">
                <a16:creationId xmlns:a16="http://schemas.microsoft.com/office/drawing/2014/main" id="{A9EF973C-1891-DDA3-006C-5B55CFF99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6305" y="675872"/>
            <a:ext cx="6399389" cy="4799542"/>
          </a:xfrm>
          <a:prstGeom prst="rect">
            <a:avLst/>
          </a:prstGeom>
        </p:spPr>
      </p:pic>
      <p:sp>
        <p:nvSpPr>
          <p:cNvPr id="5" name="Snip Diagonal Corner Rectangle 4">
            <a:extLst>
              <a:ext uri="{FF2B5EF4-FFF2-40B4-BE49-F238E27FC236}">
                <a16:creationId xmlns:a16="http://schemas.microsoft.com/office/drawing/2014/main" id="{71C691F0-4EF5-A0E9-1CE7-E2C1169783FA}"/>
              </a:ext>
            </a:extLst>
          </p:cNvPr>
          <p:cNvSpPr/>
          <p:nvPr/>
        </p:nvSpPr>
        <p:spPr>
          <a:xfrm>
            <a:off x="958531" y="1628014"/>
            <a:ext cx="10274933" cy="1574780"/>
          </a:xfrm>
          <a:prstGeom prst="snip2DiagRect">
            <a:avLst>
              <a:gd name="adj1" fmla="val 0"/>
              <a:gd name="adj2" fmla="val 24222"/>
            </a:avLst>
          </a:prstGeom>
          <a:blipFill dpi="0" rotWithShape="1">
            <a:blip r:embed="rId5"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lnSpc>
                <a:spcPct val="150000"/>
              </a:lnSpc>
              <a:defRPr/>
            </a:pPr>
            <a:r>
              <a:rPr lang="en-US" sz="3023" b="1" dirty="0" err="1">
                <a:solidFill>
                  <a:schemeClr val="tx1"/>
                </a:solidFill>
                <a:latin typeface="UTM Avo" panose="02040603050506020204" pitchFamily="18"/>
                <a:cs typeface="Times New Roman" panose="02020603050405020304" pitchFamily="18" charset="0"/>
              </a:rPr>
              <a:t>Truyện</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ngắn</a:t>
            </a:r>
            <a:r>
              <a:rPr lang="en-US" sz="3023" b="1" dirty="0">
                <a:solidFill>
                  <a:schemeClr val="tx1"/>
                </a:solidFill>
                <a:latin typeface="UTM Avo" panose="02040603050506020204" pitchFamily="18"/>
                <a:cs typeface="Times New Roman" panose="02020603050405020304" pitchFamily="18" charset="0"/>
              </a:rPr>
              <a:t> </a:t>
            </a:r>
            <a:r>
              <a:rPr lang="en-US" sz="3023" b="1" i="1" dirty="0" err="1">
                <a:solidFill>
                  <a:schemeClr val="tx1"/>
                </a:solidFill>
                <a:latin typeface="UTM Avo" panose="02040603050506020204" pitchFamily="18"/>
                <a:cs typeface="Times New Roman" panose="02020603050405020304" pitchFamily="18" charset="0"/>
              </a:rPr>
              <a:t>Làng</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được</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viết</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trong</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thời</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gian</a:t>
            </a:r>
            <a:r>
              <a:rPr lang="en-US" sz="3023" b="1" dirty="0">
                <a:solidFill>
                  <a:schemeClr val="tx1"/>
                </a:solidFill>
                <a:latin typeface="UTM Avo" panose="02040603050506020204" pitchFamily="18"/>
                <a:cs typeface="Times New Roman" panose="02020603050405020304" pitchFamily="18" charset="0"/>
              </a:rPr>
              <a:t> </a:t>
            </a:r>
            <a:r>
              <a:rPr lang="en-US" sz="3023" b="1" dirty="0" err="1">
                <a:solidFill>
                  <a:schemeClr val="tx1"/>
                </a:solidFill>
                <a:latin typeface="UTM Avo" panose="02040603050506020204" pitchFamily="18"/>
                <a:cs typeface="Times New Roman" panose="02020603050405020304" pitchFamily="18" charset="0"/>
              </a:rPr>
              <a:t>nào</a:t>
            </a:r>
            <a:r>
              <a:rPr lang="en-US" sz="3023" b="1" dirty="0">
                <a:solidFill>
                  <a:schemeClr val="tx1"/>
                </a:solidFill>
                <a:latin typeface="UTM Avo" panose="02040603050506020204" pitchFamily="18"/>
                <a:cs typeface="Times New Roman" panose="02020603050405020304" pitchFamily="18" charset="0"/>
              </a:rPr>
              <a:t>?</a:t>
            </a:r>
          </a:p>
        </p:txBody>
      </p:sp>
      <p:sp>
        <p:nvSpPr>
          <p:cNvPr id="6" name="Rectangle 5">
            <a:extLst>
              <a:ext uri="{FF2B5EF4-FFF2-40B4-BE49-F238E27FC236}">
                <a16:creationId xmlns:a16="http://schemas.microsoft.com/office/drawing/2014/main" id="{829EDDC9-E6CE-B9DE-BC01-3BD62F753BF7}"/>
              </a:ext>
            </a:extLst>
          </p:cNvPr>
          <p:cNvSpPr/>
          <p:nvPr/>
        </p:nvSpPr>
        <p:spPr>
          <a:xfrm>
            <a:off x="2755517" y="3748740"/>
            <a:ext cx="6680962" cy="157478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lnSpc>
                <a:spcPct val="150000"/>
              </a:lnSpc>
              <a:spcBef>
                <a:spcPts val="504"/>
              </a:spcBef>
              <a:spcAft>
                <a:spcPts val="504"/>
              </a:spcAft>
              <a:defRPr/>
            </a:pP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1948 –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giai</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đoạn</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đầu</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của</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cuộc</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kháng</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chiến</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chống</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2688"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Pháp</a:t>
            </a:r>
            <a:r>
              <a:rPr lang="en-US" sz="2688" b="1"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endParaRPr lang="vi-VN" sz="2688" b="1" dirty="0">
              <a:solidFill>
                <a:prstClr val="black"/>
              </a:solidFill>
              <a:latin typeface="UTM Avo" panose="02040603050506020204" pitchFamily="18"/>
              <a:ea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00FC3062-DD4C-0567-29A9-CF5FD2B737EF}"/>
              </a:ext>
            </a:extLst>
          </p:cNvPr>
          <p:cNvSpPr/>
          <p:nvPr/>
        </p:nvSpPr>
        <p:spPr>
          <a:xfrm>
            <a:off x="4782540" y="3202794"/>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2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1" name="Picture 10">
            <a:extLst>
              <a:ext uri="{FF2B5EF4-FFF2-40B4-BE49-F238E27FC236}">
                <a16:creationId xmlns:a16="http://schemas.microsoft.com/office/drawing/2014/main" id="{10123A77-3633-7ADC-AC5C-63CFFF82E7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2" name="&gt;">
            <a:hlinkClick r:id="rId7" action="ppaction://hlinksldjump"/>
            <a:extLst>
              <a:ext uri="{FF2B5EF4-FFF2-40B4-BE49-F238E27FC236}">
                <a16:creationId xmlns:a16="http://schemas.microsoft.com/office/drawing/2014/main" id="{5FF5A7A0-D6D1-6A24-C4EA-874CDF8E8ABD}"/>
              </a:ext>
            </a:extLst>
          </p:cNvPr>
          <p:cNvPicPr preferRelativeResize="0"/>
          <p:nvPr/>
        </p:nvPicPr>
        <p:blipFill rotWithShape="1">
          <a:blip r:embed="rId8">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361529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strVal val="4*#ppt_w"/>
                                          </p:val>
                                        </p:tav>
                                        <p:tav tm="100000">
                                          <p:val>
                                            <p:strVal val="#ppt_w"/>
                                          </p:val>
                                        </p:tav>
                                      </p:tavLst>
                                    </p:anim>
                                    <p:anim calcmode="lin" valueType="num">
                                      <p:cBhvr>
                                        <p:cTn id="37" dur="500" fill="hold"/>
                                        <p:tgtEl>
                                          <p:spTgt spid="7"/>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7"/>
                                        </p:tgtEl>
                                        <p:attrNameLst>
                                          <p:attrName>style.color</p:attrName>
                                        </p:attrNameLst>
                                      </p:cBhvr>
                                      <p:by>
                                        <p:hsl h="7200000" s="0" l="0"/>
                                      </p:by>
                                    </p:animClr>
                                    <p:animClr clrSpc="hsl" dir="cw">
                                      <p:cBhvr>
                                        <p:cTn id="40" dur="500" fill="hold"/>
                                        <p:tgtEl>
                                          <p:spTgt spid="7"/>
                                        </p:tgtEl>
                                        <p:attrNameLst>
                                          <p:attrName>fillcolor</p:attrName>
                                        </p:attrNameLst>
                                      </p:cBhvr>
                                      <p:by>
                                        <p:hsl h="7200000" s="0" l="0"/>
                                      </p:by>
                                    </p:animClr>
                                    <p:animClr clrSpc="hsl" dir="cw">
                                      <p:cBhvr>
                                        <p:cTn id="41" dur="500" fill="hold"/>
                                        <p:tgtEl>
                                          <p:spTgt spid="7"/>
                                        </p:tgtEl>
                                        <p:attrNameLst>
                                          <p:attrName>stroke.color</p:attrName>
                                        </p:attrNameLst>
                                      </p:cBhvr>
                                      <p:by>
                                        <p:hsl h="7200000" s="0" l="0"/>
                                      </p:by>
                                    </p:animClr>
                                    <p:set>
                                      <p:cBhvr>
                                        <p:cTn id="42" dur="500" fill="hold"/>
                                        <p:tgtEl>
                                          <p:spTgt spid="7"/>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
                  </p:tgtEl>
                </p:cond>
              </p:nextCondLst>
            </p:seq>
          </p:childTnLst>
        </p:cTn>
      </p:par>
    </p:tnLst>
    <p:bldLst>
      <p:bldP spid="5" grpId="0" animBg="1"/>
      <p:bldP spid="5" grpId="1" animBg="1"/>
      <p:bldP spid="6" grpId="0" animBg="1"/>
      <p:bldP spid="6" grpId="1" animBg="1"/>
      <p:bldP spid="7" grpId="0"/>
      <p:bldP spid="7" grpId="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99612B-1694-8B29-5EC9-21423054081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73A2917-1688-FE64-9D27-620D5F1A9815}"/>
              </a:ext>
            </a:extLst>
          </p:cNvPr>
          <p:cNvSpPr txBox="1"/>
          <p:nvPr/>
        </p:nvSpPr>
        <p:spPr>
          <a:xfrm rot="170962">
            <a:off x="2464781" y="1252523"/>
            <a:ext cx="256802" cy="369332"/>
          </a:xfrm>
          <a:prstGeom prst="rect">
            <a:avLst/>
          </a:prstGeom>
          <a:noFill/>
        </p:spPr>
        <p:txBody>
          <a:bodyPr wrap="none" rtlCol="0">
            <a:spAutoFit/>
          </a:bodyPr>
          <a:lstStyle/>
          <a:p>
            <a:r>
              <a:rPr lang="en-US" dirty="0">
                <a:solidFill>
                  <a:srgbClr val="503795"/>
                </a:solidFill>
                <a:latin typeface="UTM Avo" panose="02040603050506020204" pitchFamily="18"/>
              </a:rPr>
              <a:t>,</a:t>
            </a:r>
          </a:p>
        </p:txBody>
      </p:sp>
      <p:pic>
        <p:nvPicPr>
          <p:cNvPr id="10" name="Picture 9">
            <a:extLst>
              <a:ext uri="{FF2B5EF4-FFF2-40B4-BE49-F238E27FC236}">
                <a16:creationId xmlns:a16="http://schemas.microsoft.com/office/drawing/2014/main" id="{9C0F93B3-48B0-ACF3-1ED5-3DC7A9C6B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438" y="3808943"/>
            <a:ext cx="1108584" cy="1108584"/>
          </a:xfrm>
          <a:prstGeom prst="rect">
            <a:avLst/>
          </a:prstGeom>
        </p:spPr>
      </p:pic>
      <p:pic>
        <p:nvPicPr>
          <p:cNvPr id="11" name="Picture 10">
            <a:extLst>
              <a:ext uri="{FF2B5EF4-FFF2-40B4-BE49-F238E27FC236}">
                <a16:creationId xmlns:a16="http://schemas.microsoft.com/office/drawing/2014/main" id="{57FC4987-1765-6998-FD75-58FC10DECF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6305" y="675872"/>
            <a:ext cx="6399389" cy="4799542"/>
          </a:xfrm>
          <a:prstGeom prst="rect">
            <a:avLst/>
          </a:prstGeom>
        </p:spPr>
      </p:pic>
      <p:sp>
        <p:nvSpPr>
          <p:cNvPr id="12" name="Snip Diagonal Corner Rectangle 11">
            <a:extLst>
              <a:ext uri="{FF2B5EF4-FFF2-40B4-BE49-F238E27FC236}">
                <a16:creationId xmlns:a16="http://schemas.microsoft.com/office/drawing/2014/main" id="{FF3756C2-E196-29FB-FB15-41A5033EB8CE}"/>
              </a:ext>
            </a:extLst>
          </p:cNvPr>
          <p:cNvSpPr/>
          <p:nvPr/>
        </p:nvSpPr>
        <p:spPr>
          <a:xfrm>
            <a:off x="944390" y="1543540"/>
            <a:ext cx="10303213" cy="1574780"/>
          </a:xfrm>
          <a:prstGeom prst="snip2DiagRect">
            <a:avLst>
              <a:gd name="adj1" fmla="val 0"/>
              <a:gd name="adj2" fmla="val 24222"/>
            </a:avLst>
          </a:prstGeom>
          <a:blipFill dpi="0" rotWithShape="1">
            <a:blip r:embed="rId5"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lnSpc>
                <a:spcPct val="150000"/>
              </a:lnSpc>
              <a:defRPr/>
            </a:pPr>
            <a:r>
              <a:rPr lang="en-US" sz="2688" b="1" dirty="0" err="1">
                <a:solidFill>
                  <a:schemeClr val="tx1"/>
                </a:solidFill>
                <a:latin typeface="UTM Avo" panose="02040603050506020204" pitchFamily="18"/>
                <a:cs typeface="Times New Roman" panose="02020603050405020304" pitchFamily="18" charset="0"/>
              </a:rPr>
              <a:t>Nghệ</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thuật</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đặc</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sắc</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trong</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truyện</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ngắn</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của</a:t>
            </a:r>
            <a:r>
              <a:rPr lang="en-US" sz="2688" b="1" dirty="0">
                <a:solidFill>
                  <a:schemeClr val="tx1"/>
                </a:solidFill>
                <a:latin typeface="UTM Avo" panose="02040603050506020204" pitchFamily="18"/>
                <a:cs typeface="Times New Roman" panose="02020603050405020304" pitchFamily="18" charset="0"/>
              </a:rPr>
              <a:t> Kim </a:t>
            </a:r>
            <a:r>
              <a:rPr lang="en-US" sz="2688" b="1" dirty="0" err="1">
                <a:solidFill>
                  <a:schemeClr val="tx1"/>
                </a:solidFill>
                <a:latin typeface="UTM Avo" panose="02040603050506020204" pitchFamily="18"/>
                <a:cs typeface="Times New Roman" panose="02020603050405020304" pitchFamily="18" charset="0"/>
              </a:rPr>
              <a:t>Lân</a:t>
            </a:r>
            <a:r>
              <a:rPr lang="en-US" sz="2688" b="1" dirty="0">
                <a:solidFill>
                  <a:schemeClr val="tx1"/>
                </a:solidFill>
                <a:latin typeface="UTM Avo" panose="02040603050506020204" pitchFamily="18"/>
                <a:cs typeface="Times New Roman" panose="02020603050405020304" pitchFamily="18" charset="0"/>
              </a:rPr>
              <a:t> </a:t>
            </a:r>
            <a:r>
              <a:rPr lang="en-US" sz="2688" b="1" dirty="0" err="1">
                <a:solidFill>
                  <a:schemeClr val="tx1"/>
                </a:solidFill>
                <a:latin typeface="UTM Avo" panose="02040603050506020204" pitchFamily="18"/>
                <a:cs typeface="Times New Roman" panose="02020603050405020304" pitchFamily="18" charset="0"/>
              </a:rPr>
              <a:t>là</a:t>
            </a:r>
            <a:r>
              <a:rPr lang="en-US" sz="2688" b="1" dirty="0">
                <a:solidFill>
                  <a:schemeClr val="tx1"/>
                </a:solidFill>
                <a:latin typeface="UTM Avo" panose="02040603050506020204" pitchFamily="18"/>
                <a:cs typeface="Times New Roman" panose="02020603050405020304" pitchFamily="18" charset="0"/>
              </a:rPr>
              <a:t>?</a:t>
            </a:r>
          </a:p>
        </p:txBody>
      </p:sp>
      <p:sp>
        <p:nvSpPr>
          <p:cNvPr id="13" name="Rectangle 12">
            <a:extLst>
              <a:ext uri="{FF2B5EF4-FFF2-40B4-BE49-F238E27FC236}">
                <a16:creationId xmlns:a16="http://schemas.microsoft.com/office/drawing/2014/main" id="{59A193FD-7A5C-3BF6-2DC1-F5D91B101AE2}"/>
              </a:ext>
            </a:extLst>
          </p:cNvPr>
          <p:cNvSpPr/>
          <p:nvPr/>
        </p:nvSpPr>
        <p:spPr>
          <a:xfrm>
            <a:off x="2755517" y="3762271"/>
            <a:ext cx="6680962" cy="1209118"/>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688" b="1" dirty="0" err="1">
                <a:solidFill>
                  <a:schemeClr val="tx1">
                    <a:lumMod val="95000"/>
                    <a:lumOff val="5000"/>
                  </a:schemeClr>
                </a:solidFill>
                <a:latin typeface="UTM Avo" panose="02040603050506020204" pitchFamily="18"/>
                <a:cs typeface="Times New Roman" panose="02020603050405020304" pitchFamily="18" charset="0"/>
              </a:rPr>
              <a:t>Phân</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tích</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diễn</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biến</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tâm</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lí</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nhân</a:t>
            </a:r>
            <a:r>
              <a:rPr lang="en-US" sz="2688" b="1" dirty="0">
                <a:solidFill>
                  <a:schemeClr val="tx1">
                    <a:lumMod val="95000"/>
                    <a:lumOff val="5000"/>
                  </a:schemeClr>
                </a:solidFill>
                <a:latin typeface="UTM Avo" panose="02040603050506020204" pitchFamily="18"/>
                <a:cs typeface="Times New Roman" panose="02020603050405020304" pitchFamily="18" charset="0"/>
              </a:rPr>
              <a:t> </a:t>
            </a:r>
            <a:r>
              <a:rPr lang="en-US" sz="2688" b="1" dirty="0" err="1">
                <a:solidFill>
                  <a:schemeClr val="tx1">
                    <a:lumMod val="95000"/>
                    <a:lumOff val="5000"/>
                  </a:schemeClr>
                </a:solidFill>
                <a:latin typeface="UTM Avo" panose="02040603050506020204" pitchFamily="18"/>
                <a:cs typeface="Times New Roman" panose="02020603050405020304" pitchFamily="18" charset="0"/>
              </a:rPr>
              <a:t>vật</a:t>
            </a:r>
            <a:endParaRPr lang="en-US" sz="2688" b="1" dirty="0">
              <a:solidFill>
                <a:schemeClr val="tx1">
                  <a:lumMod val="95000"/>
                  <a:lumOff val="5000"/>
                </a:schemeClr>
              </a:solidFill>
              <a:latin typeface="UTM Avo" panose="02040603050506020204" pitchFamily="18"/>
              <a:cs typeface="Times New Roman" panose="02020603050405020304" pitchFamily="18" charset="0"/>
            </a:endParaRPr>
          </a:p>
        </p:txBody>
      </p:sp>
      <p:sp>
        <p:nvSpPr>
          <p:cNvPr id="14" name="Rectangle 13">
            <a:extLst>
              <a:ext uri="{FF2B5EF4-FFF2-40B4-BE49-F238E27FC236}">
                <a16:creationId xmlns:a16="http://schemas.microsoft.com/office/drawing/2014/main" id="{F2CD15C3-AE32-417C-6AEE-D1ABFBEB0E46}"/>
              </a:ext>
            </a:extLst>
          </p:cNvPr>
          <p:cNvSpPr/>
          <p:nvPr/>
        </p:nvSpPr>
        <p:spPr>
          <a:xfrm>
            <a:off x="4782539" y="3118320"/>
            <a:ext cx="2626917" cy="697840"/>
          </a:xfrm>
          <a:prstGeom prst="rect">
            <a:avLst/>
          </a:prstGeom>
          <a:noFill/>
        </p:spPr>
        <p:txBody>
          <a:bodyPr wrap="none" lIns="76793" tIns="38396" rIns="76793" bIns="38396">
            <a:spAutoFit/>
          </a:bodyPr>
          <a:lstStyle/>
          <a:p>
            <a:pPr algn="ctr" defTabSz="767959">
              <a:defRPr/>
            </a:pPr>
            <a:r>
              <a:rPr lang="en-US" sz="4031" b="1" dirty="0">
                <a:latin typeface="UTM Avo" panose="02040603050506020204" pitchFamily="18"/>
                <a:cs typeface="Times New Roman" panose="02020603050405020304" pitchFamily="18" charset="0"/>
              </a:rPr>
              <a:t>4 </a:t>
            </a:r>
            <a:r>
              <a:rPr lang="en-US" sz="4031" b="1" dirty="0" err="1">
                <a:latin typeface="UTM Avo" panose="02040603050506020204" pitchFamily="18"/>
                <a:cs typeface="Times New Roman" panose="02020603050405020304" pitchFamily="18" charset="0"/>
              </a:rPr>
              <a:t>cái</a:t>
            </a:r>
            <a:r>
              <a:rPr lang="en-US" sz="4031" b="1" dirty="0">
                <a:latin typeface="UTM Avo" panose="02040603050506020204" pitchFamily="18"/>
                <a:cs typeface="Times New Roman" panose="02020603050405020304" pitchFamily="18" charset="0"/>
              </a:rPr>
              <a:t> </a:t>
            </a:r>
            <a:r>
              <a:rPr lang="en-US" sz="4031" b="1" dirty="0" err="1">
                <a:latin typeface="UTM Avo" panose="02040603050506020204" pitchFamily="18"/>
                <a:cs typeface="Times New Roman" panose="02020603050405020304" pitchFamily="18" charset="0"/>
              </a:rPr>
              <a:t>kẹo</a:t>
            </a:r>
            <a:endParaRPr lang="en-US" sz="4031" b="1" dirty="0">
              <a:latin typeface="UTM Avo" panose="02040603050506020204" pitchFamily="18"/>
              <a:cs typeface="Times New Roman" panose="02020603050405020304" pitchFamily="18" charset="0"/>
            </a:endParaRPr>
          </a:p>
        </p:txBody>
      </p:sp>
      <p:pic>
        <p:nvPicPr>
          <p:cNvPr id="17" name="Picture 16">
            <a:extLst>
              <a:ext uri="{FF2B5EF4-FFF2-40B4-BE49-F238E27FC236}">
                <a16:creationId xmlns:a16="http://schemas.microsoft.com/office/drawing/2014/main" id="{6E275579-371C-6E42-F980-259D8FE18C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18" name="&gt;">
            <a:hlinkClick r:id="rId7" action="ppaction://hlinksldjump"/>
            <a:extLst>
              <a:ext uri="{FF2B5EF4-FFF2-40B4-BE49-F238E27FC236}">
                <a16:creationId xmlns:a16="http://schemas.microsoft.com/office/drawing/2014/main" id="{1BC9F16E-A298-B6F9-F6AC-34F7E82BB9E2}"/>
              </a:ext>
            </a:extLst>
          </p:cNvPr>
          <p:cNvPicPr preferRelativeResize="0"/>
          <p:nvPr/>
        </p:nvPicPr>
        <p:blipFill rotWithShape="1">
          <a:blip r:embed="rId8">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279349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strVal val="4*#ppt_w"/>
                                          </p:val>
                                        </p:tav>
                                        <p:tav tm="100000">
                                          <p:val>
                                            <p:strVal val="#ppt_w"/>
                                          </p:val>
                                        </p:tav>
                                      </p:tavLst>
                                    </p:anim>
                                    <p:anim calcmode="lin" valueType="num">
                                      <p:cBhvr>
                                        <p:cTn id="37" dur="500" fill="hold"/>
                                        <p:tgtEl>
                                          <p:spTgt spid="14"/>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4"/>
                                        </p:tgtEl>
                                        <p:attrNameLst>
                                          <p:attrName>style.color</p:attrName>
                                        </p:attrNameLst>
                                      </p:cBhvr>
                                      <p:by>
                                        <p:hsl h="7200000" s="0" l="0"/>
                                      </p:by>
                                    </p:animClr>
                                    <p:animClr clrSpc="hsl" dir="cw">
                                      <p:cBhvr>
                                        <p:cTn id="40" dur="500" fill="hold"/>
                                        <p:tgtEl>
                                          <p:spTgt spid="14"/>
                                        </p:tgtEl>
                                        <p:attrNameLst>
                                          <p:attrName>fillcolor</p:attrName>
                                        </p:attrNameLst>
                                      </p:cBhvr>
                                      <p:by>
                                        <p:hsl h="7200000" s="0" l="0"/>
                                      </p:by>
                                    </p:animClr>
                                    <p:animClr clrSpc="hsl" dir="cw">
                                      <p:cBhvr>
                                        <p:cTn id="41" dur="500" fill="hold"/>
                                        <p:tgtEl>
                                          <p:spTgt spid="14"/>
                                        </p:tgtEl>
                                        <p:attrNameLst>
                                          <p:attrName>stroke.color</p:attrName>
                                        </p:attrNameLst>
                                      </p:cBhvr>
                                      <p:by>
                                        <p:hsl h="7200000" s="0" l="0"/>
                                      </p:by>
                                    </p:animClr>
                                    <p:set>
                                      <p:cBhvr>
                                        <p:cTn id="42" dur="500" fill="hold"/>
                                        <p:tgtEl>
                                          <p:spTgt spid="14"/>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
                  </p:tgtEl>
                </p:cond>
              </p:nextCondLst>
            </p:seq>
          </p:childTnLst>
        </p:cTn>
      </p:par>
    </p:tnLst>
    <p:bldLst>
      <p:bldP spid="12" grpId="0" animBg="1"/>
      <p:bldP spid="12" grpId="1" animBg="1"/>
      <p:bldP spid="13" grpId="0" animBg="1"/>
      <p:bldP spid="13" grpId="1" animBg="1"/>
      <p:bldP spid="14" grpId="0"/>
      <p:bldP spid="14" grpId="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7DE82C-D179-DEF7-4D97-A5B5BC89CB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9A0F4B-F2CD-940B-9FBC-64CEE9290328}"/>
              </a:ext>
            </a:extLst>
          </p:cNvPr>
          <p:cNvSpPr txBox="1"/>
          <p:nvPr/>
        </p:nvSpPr>
        <p:spPr>
          <a:xfrm rot="170962">
            <a:off x="2468789" y="1252523"/>
            <a:ext cx="248786" cy="369332"/>
          </a:xfrm>
          <a:prstGeom prst="rect">
            <a:avLst/>
          </a:prstGeom>
          <a:noFill/>
        </p:spPr>
        <p:txBody>
          <a:bodyPr wrap="none" rtlCol="0">
            <a:spAutoFit/>
          </a:bodyPr>
          <a:lstStyle/>
          <a:p>
            <a:r>
              <a:rPr lang="en-US" dirty="0">
                <a:latin typeface="UTM Avo" panose="02040603050506020204" pitchFamily="18"/>
              </a:rPr>
              <a:t>,</a:t>
            </a:r>
          </a:p>
        </p:txBody>
      </p:sp>
      <p:pic>
        <p:nvPicPr>
          <p:cNvPr id="4" name="Picture 3">
            <a:extLst>
              <a:ext uri="{FF2B5EF4-FFF2-40B4-BE49-F238E27FC236}">
                <a16:creationId xmlns:a16="http://schemas.microsoft.com/office/drawing/2014/main" id="{22505AA1-5858-C9DD-27EA-99BF85F4E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6305" y="1785227"/>
            <a:ext cx="6399389" cy="4799542"/>
          </a:xfrm>
          <a:prstGeom prst="rect">
            <a:avLst/>
          </a:prstGeom>
        </p:spPr>
      </p:pic>
      <p:sp>
        <p:nvSpPr>
          <p:cNvPr id="5" name="Snip Diagonal Corner Rectangle 4">
            <a:extLst>
              <a:ext uri="{FF2B5EF4-FFF2-40B4-BE49-F238E27FC236}">
                <a16:creationId xmlns:a16="http://schemas.microsoft.com/office/drawing/2014/main" id="{7EF6D258-EDD7-25EA-536A-CCC782C20B40}"/>
              </a:ext>
            </a:extLst>
          </p:cNvPr>
          <p:cNvSpPr/>
          <p:nvPr/>
        </p:nvSpPr>
        <p:spPr>
          <a:xfrm>
            <a:off x="2159024" y="1098223"/>
            <a:ext cx="7873952" cy="1574780"/>
          </a:xfrm>
          <a:prstGeom prst="snip2DiagRect">
            <a:avLst>
              <a:gd name="adj1" fmla="val 0"/>
              <a:gd name="adj2" fmla="val 24222"/>
            </a:avLst>
          </a:prstGeom>
          <a:blipFill dpi="0" rotWithShape="1">
            <a:blip r:embed="rId4" cstate="print">
              <a:alphaModFix amt="60000"/>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7959">
              <a:defRPr/>
            </a:pPr>
            <a:r>
              <a:rPr lang="en-US" sz="2688" b="1" dirty="0">
                <a:solidFill>
                  <a:schemeClr val="tx1"/>
                </a:solidFill>
                <a:latin typeface="UTM Avo" panose="02040603050506020204" pitchFamily="18"/>
              </a:rPr>
              <a:t>EM ĐƯỢC XÓA MỘT ĐIỂM XẤU</a:t>
            </a:r>
          </a:p>
        </p:txBody>
      </p:sp>
      <p:pic>
        <p:nvPicPr>
          <p:cNvPr id="8" name="Picture 7">
            <a:extLst>
              <a:ext uri="{FF2B5EF4-FFF2-40B4-BE49-F238E27FC236}">
                <a16:creationId xmlns:a16="http://schemas.microsoft.com/office/drawing/2014/main" id="{9A3614A4-6EB0-FADF-B3D9-44F8E99636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13982" y="0"/>
            <a:ext cx="978018" cy="978018"/>
          </a:xfrm>
          <a:prstGeom prst="rect">
            <a:avLst/>
          </a:prstGeom>
        </p:spPr>
      </p:pic>
      <p:pic>
        <p:nvPicPr>
          <p:cNvPr id="9" name="&gt;">
            <a:hlinkClick r:id="rId6" action="ppaction://hlinksldjump"/>
            <a:extLst>
              <a:ext uri="{FF2B5EF4-FFF2-40B4-BE49-F238E27FC236}">
                <a16:creationId xmlns:a16="http://schemas.microsoft.com/office/drawing/2014/main" id="{501D6A10-5A7D-8945-117A-9DC7F5595D2C}"/>
              </a:ext>
            </a:extLst>
          </p:cNvPr>
          <p:cNvPicPr preferRelativeResize="0"/>
          <p:nvPr/>
        </p:nvPicPr>
        <p:blipFill rotWithShape="1">
          <a:blip r:embed="rId7">
            <a:alphaModFix/>
          </a:blip>
          <a:srcRect/>
          <a:stretch/>
        </p:blipFill>
        <p:spPr>
          <a:xfrm>
            <a:off x="10530703" y="5227500"/>
            <a:ext cx="1366557" cy="1366557"/>
          </a:xfrm>
          <a:prstGeom prst="rect">
            <a:avLst/>
          </a:prstGeom>
          <a:noFill/>
          <a:ln>
            <a:noFill/>
          </a:ln>
        </p:spPr>
      </p:pic>
    </p:spTree>
    <p:extLst>
      <p:ext uri="{BB962C8B-B14F-4D97-AF65-F5344CB8AC3E}">
        <p14:creationId xmlns:p14="http://schemas.microsoft.com/office/powerpoint/2010/main" val="26352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29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9D2DD236-8690-23D2-7A1D-5E80C2185ADF}"/>
              </a:ext>
            </a:extLst>
          </p:cNvPr>
          <p:cNvPicPr>
            <a:picLocks noChangeAspect="1"/>
          </p:cNvPicPr>
          <p:nvPr/>
        </p:nvPicPr>
        <p:blipFill>
          <a:blip r:embed="rId5"/>
          <a:stretch>
            <a:fillRect/>
          </a:stretch>
        </p:blipFill>
        <p:spPr>
          <a:xfrm>
            <a:off x="4619855" y="3033759"/>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8D8C85-9BC0-C707-77A6-D1CCF635D49E}"/>
              </a:ext>
            </a:extLst>
          </p:cNvPr>
          <p:cNvSpPr/>
          <p:nvPr/>
        </p:nvSpPr>
        <p:spPr>
          <a:xfrm>
            <a:off x="4712279" y="2305574"/>
            <a:ext cx="6446051" cy="3337837"/>
          </a:xfrm>
          <a:prstGeom prst="rect">
            <a:avLst/>
          </a:prstGeom>
        </p:spPr>
        <p:txBody>
          <a:bodyPr wrap="square">
            <a:spAutoFit/>
          </a:bodyPr>
          <a:lstStyle/>
          <a:p>
            <a:pPr algn="just" defTabSz="767959">
              <a:lnSpc>
                <a:spcPct val="150000"/>
              </a:lnSpc>
            </a:pPr>
            <a:r>
              <a:rPr lang="en-US" sz="2400" b="1" dirty="0" err="1">
                <a:solidFill>
                  <a:schemeClr val="tx1">
                    <a:lumMod val="95000"/>
                    <a:lumOff val="5000"/>
                  </a:schemeClr>
                </a:solidFill>
                <a:latin typeface="UTM Avo" panose="02040603050506020204" pitchFamily="18"/>
                <a:cs typeface="Times New Roman" panose="02020603050405020304" pitchFamily="18" charset="0"/>
              </a:rPr>
              <a:t>Hãy</a:t>
            </a:r>
            <a:r>
              <a:rPr lang="en-US" sz="2400" b="1" dirty="0">
                <a:solidFill>
                  <a:schemeClr val="tx1">
                    <a:lumMod val="95000"/>
                    <a:lumOff val="5000"/>
                  </a:schemeClr>
                </a:solidFill>
                <a:latin typeface="UTM Avo" panose="02040603050506020204" pitchFamily="18"/>
                <a:cs typeface="Times New Roman" panose="02020603050405020304" pitchFamily="18" charset="0"/>
              </a:rPr>
              <a:t> </a:t>
            </a:r>
            <a:r>
              <a:rPr lang="en-US" sz="2400" b="1" dirty="0" err="1">
                <a:solidFill>
                  <a:schemeClr val="tx1">
                    <a:lumMod val="95000"/>
                    <a:lumOff val="5000"/>
                  </a:schemeClr>
                </a:solidFill>
                <a:latin typeface="UTM Avo" panose="02040603050506020204" pitchFamily="18"/>
                <a:cs typeface="Times New Roman" panose="02020603050405020304" pitchFamily="18" charset="0"/>
              </a:rPr>
              <a:t>tưởng</a:t>
            </a:r>
            <a:r>
              <a:rPr lang="en-US" sz="2400" b="1" dirty="0">
                <a:solidFill>
                  <a:schemeClr val="tx1">
                    <a:lumMod val="95000"/>
                    <a:lumOff val="5000"/>
                  </a:schemeClr>
                </a:solidFill>
                <a:latin typeface="UTM Avo" panose="02040603050506020204" pitchFamily="18"/>
                <a:cs typeface="Times New Roman" panose="02020603050405020304" pitchFamily="18" charset="0"/>
              </a:rPr>
              <a:t> </a:t>
            </a:r>
            <a:r>
              <a:rPr lang="en-US" sz="2400" b="1" dirty="0" err="1">
                <a:solidFill>
                  <a:schemeClr val="tx1">
                    <a:lumMod val="95000"/>
                    <a:lumOff val="5000"/>
                  </a:schemeClr>
                </a:solidFill>
                <a:latin typeface="UTM Avo" panose="02040603050506020204" pitchFamily="18"/>
                <a:cs typeface="Times New Roman" panose="02020603050405020304" pitchFamily="18" charset="0"/>
              </a:rPr>
              <a:t>tượng</a:t>
            </a:r>
            <a:r>
              <a:rPr lang="en-US" sz="2400" b="1"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Nếu</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nhân</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vật</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ông</a:t>
            </a:r>
            <a:r>
              <a:rPr lang="en-US" sz="2400" dirty="0">
                <a:solidFill>
                  <a:schemeClr val="tx1">
                    <a:lumMod val="95000"/>
                    <a:lumOff val="5000"/>
                  </a:schemeClr>
                </a:solidFill>
                <a:latin typeface="UTM Avo" panose="02040603050506020204" pitchFamily="18"/>
                <a:cs typeface="Times New Roman" panose="02020603050405020304" pitchFamily="18" charset="0"/>
              </a:rPr>
              <a:t> Hai </a:t>
            </a:r>
            <a:r>
              <a:rPr lang="en-US" sz="2400" dirty="0" err="1">
                <a:solidFill>
                  <a:schemeClr val="tx1">
                    <a:lumMod val="95000"/>
                    <a:lumOff val="5000"/>
                  </a:schemeClr>
                </a:solidFill>
                <a:latin typeface="UTM Avo" panose="02040603050506020204" pitchFamily="18"/>
                <a:cs typeface="Times New Roman" panose="02020603050405020304" pitchFamily="18" charset="0"/>
              </a:rPr>
              <a:t>trong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tác</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phẩm</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của</a:t>
            </a:r>
            <a:r>
              <a:rPr lang="en-US" sz="2400" dirty="0">
                <a:solidFill>
                  <a:schemeClr val="tx1">
                    <a:lumMod val="95000"/>
                    <a:lumOff val="5000"/>
                  </a:schemeClr>
                </a:solidFill>
                <a:latin typeface="UTM Avo" panose="02040603050506020204" pitchFamily="18"/>
                <a:cs typeface="Times New Roman" panose="02020603050405020304" pitchFamily="18" charset="0"/>
              </a:rPr>
              <a:t> Kim </a:t>
            </a:r>
            <a:r>
              <a:rPr lang="en-US" sz="2400" dirty="0" err="1">
                <a:solidFill>
                  <a:schemeClr val="tx1">
                    <a:lumMod val="95000"/>
                    <a:lumOff val="5000"/>
                  </a:schemeClr>
                </a:solidFill>
                <a:latin typeface="UTM Avo" panose="02040603050506020204" pitchFamily="18"/>
                <a:cs typeface="Times New Roman" panose="02020603050405020304" pitchFamily="18" charset="0"/>
              </a:rPr>
              <a:t>Lân</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sống</a:t>
            </a:r>
            <a:r>
              <a:rPr lang="en-US" sz="2400" dirty="0">
                <a:solidFill>
                  <a:schemeClr val="tx1">
                    <a:lumMod val="95000"/>
                    <a:lumOff val="5000"/>
                  </a:schemeClr>
                </a:solidFill>
                <a:latin typeface="UTM Avo" panose="02040603050506020204" pitchFamily="18"/>
                <a:cs typeface="Times New Roman" panose="02020603050405020304" pitchFamily="18" charset="0"/>
              </a:rPr>
              <a:t> ở </a:t>
            </a:r>
            <a:r>
              <a:rPr lang="en-US" sz="2400" dirty="0" err="1">
                <a:solidFill>
                  <a:schemeClr val="tx1">
                    <a:lumMod val="95000"/>
                    <a:lumOff val="5000"/>
                  </a:schemeClr>
                </a:solidFill>
                <a:latin typeface="UTM Avo" panose="02040603050506020204" pitchFamily="18"/>
                <a:cs typeface="Times New Roman" panose="02020603050405020304" pitchFamily="18" charset="0"/>
              </a:rPr>
              <a:t>làng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chợ</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Dầu</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trong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bối</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cảnh</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cuộc</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sống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hôm</a:t>
            </a:r>
            <a:r>
              <a:rPr lang="en-US" sz="2400" dirty="0">
                <a:solidFill>
                  <a:schemeClr val="tx1">
                    <a:lumMod val="95000"/>
                    <a:lumOff val="5000"/>
                  </a:schemeClr>
                </a:solidFill>
                <a:latin typeface="UTM Avo" panose="02040603050506020204" pitchFamily="18"/>
                <a:cs typeface="Times New Roman" panose="02020603050405020304" pitchFamily="18" charset="0"/>
              </a:rPr>
              <a:t> nay </a:t>
            </a:r>
            <a:r>
              <a:rPr lang="en-US" sz="2400" dirty="0" err="1">
                <a:solidFill>
                  <a:schemeClr val="tx1">
                    <a:lumMod val="95000"/>
                    <a:lumOff val="5000"/>
                  </a:schemeClr>
                </a:solidFill>
                <a:latin typeface="UTM Avo" panose="02040603050506020204" pitchFamily="18"/>
                <a:cs typeface="Times New Roman" panose="02020603050405020304" pitchFamily="18" charset="0"/>
              </a:rPr>
              <a:t>thì</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em</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nghĩ</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ông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sẽ</a:t>
            </a:r>
            <a:r>
              <a:rPr lang="en-US" sz="2400" dirty="0">
                <a:solidFill>
                  <a:schemeClr val="tx1">
                    <a:lumMod val="95000"/>
                    <a:lumOff val="5000"/>
                  </a:schemeClr>
                </a:solidFill>
                <a:latin typeface="UTM Avo" panose="02040603050506020204" pitchFamily="18"/>
                <a:cs typeface="Times New Roman" panose="02020603050405020304" pitchFamily="18" charset="0"/>
              </a:rPr>
              <a:t> chia </a:t>
            </a:r>
            <a:r>
              <a:rPr lang="en-US" sz="2400" dirty="0" err="1">
                <a:solidFill>
                  <a:schemeClr val="tx1">
                    <a:lumMod val="95000"/>
                    <a:lumOff val="5000"/>
                  </a:schemeClr>
                </a:solidFill>
                <a:latin typeface="UTM Avo" panose="02040603050506020204" pitchFamily="18"/>
                <a:cs typeface="Times New Roman" panose="02020603050405020304" pitchFamily="18" charset="0"/>
              </a:rPr>
              <a:t>sẻ</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với</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mọi</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người</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điều</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gì</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về</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làng</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quê</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của</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mình</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Hãy</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trình</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bày</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bằng</a:t>
            </a:r>
            <a:r>
              <a:rPr lang="en-US" sz="2400" dirty="0">
                <a:solidFill>
                  <a:schemeClr val="tx1">
                    <a:lumMod val="95000"/>
                    <a:lumOff val="5000"/>
                  </a:schemeClr>
                </a:solidFill>
                <a:latin typeface="UTM Avo" panose="02040603050506020204" pitchFamily="18"/>
                <a:cs typeface="Times New Roman" panose="02020603050405020304" pitchFamily="18" charset="0"/>
              </a:rPr>
              <a:t> 1 </a:t>
            </a:r>
            <a:r>
              <a:rPr lang="en-US" sz="2400" dirty="0" err="1">
                <a:solidFill>
                  <a:schemeClr val="tx1">
                    <a:lumMod val="95000"/>
                    <a:lumOff val="5000"/>
                  </a:schemeClr>
                </a:solidFill>
                <a:latin typeface="UTM Avo" panose="02040603050506020204" pitchFamily="18"/>
                <a:cs typeface="Times New Roman" panose="02020603050405020304" pitchFamily="18" charset="0"/>
              </a:rPr>
              <a:t>đoạn</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văn</a:t>
            </a:r>
            <a:r>
              <a:rPr lang="en-US" sz="2400" dirty="0">
                <a:solidFill>
                  <a:schemeClr val="tx1">
                    <a:lumMod val="95000"/>
                    <a:lumOff val="5000"/>
                  </a:schemeClr>
                </a:solidFill>
                <a:latin typeface="UTM Avo" panose="02040603050506020204" pitchFamily="18"/>
                <a:cs typeface="Times New Roman" panose="02020603050405020304" pitchFamily="18" charset="0"/>
              </a:rPr>
              <a:t> </a:t>
            </a:r>
            <a:r>
              <a:rPr lang="en-US" sz="2400" dirty="0" err="1">
                <a:solidFill>
                  <a:schemeClr val="tx1">
                    <a:lumMod val="95000"/>
                    <a:lumOff val="5000"/>
                  </a:schemeClr>
                </a:solidFill>
                <a:latin typeface="UTM Avo" panose="02040603050506020204" pitchFamily="18"/>
                <a:cs typeface="Times New Roman" panose="02020603050405020304" pitchFamily="18" charset="0"/>
              </a:rPr>
              <a:t>ngắn</a:t>
            </a:r>
            <a:r>
              <a:rPr lang="en-US" sz="2400" dirty="0">
                <a:solidFill>
                  <a:schemeClr val="tx1">
                    <a:lumMod val="95000"/>
                    <a:lumOff val="5000"/>
                  </a:schemeClr>
                </a:solidFill>
                <a:latin typeface="UTM Avo" panose="02040603050506020204" pitchFamily="18"/>
                <a:cs typeface="Times New Roman" panose="02020603050405020304" pitchFamily="18" charset="0"/>
              </a:rPr>
              <a:t>.</a:t>
            </a:r>
          </a:p>
        </p:txBody>
      </p:sp>
      <p:grpSp>
        <p:nvGrpSpPr>
          <p:cNvPr id="5" name="Group 4">
            <a:extLst>
              <a:ext uri="{FF2B5EF4-FFF2-40B4-BE49-F238E27FC236}">
                <a16:creationId xmlns:a16="http://schemas.microsoft.com/office/drawing/2014/main" id="{519D4295-F491-07F3-AC98-28DB0200C9FB}"/>
              </a:ext>
            </a:extLst>
          </p:cNvPr>
          <p:cNvGrpSpPr/>
          <p:nvPr/>
        </p:nvGrpSpPr>
        <p:grpSpPr>
          <a:xfrm>
            <a:off x="0" y="1858181"/>
            <a:ext cx="4103577" cy="4312276"/>
            <a:chOff x="-605003" y="-321904"/>
            <a:chExt cx="4601801" cy="4835839"/>
          </a:xfrm>
        </p:grpSpPr>
        <p:sp>
          <p:nvSpPr>
            <p:cNvPr id="3" name="Freeform 2">
              <a:extLst>
                <a:ext uri="{FF2B5EF4-FFF2-40B4-BE49-F238E27FC236}">
                  <a16:creationId xmlns:a16="http://schemas.microsoft.com/office/drawing/2014/main" id="{E7335A76-031C-19A0-7AB6-BB8641734706}"/>
                </a:ext>
              </a:extLst>
            </p:cNvPr>
            <p:cNvSpPr/>
            <p:nvPr/>
          </p:nvSpPr>
          <p:spPr>
            <a:xfrm>
              <a:off x="-605003" y="-321904"/>
              <a:ext cx="4601801" cy="4607560"/>
            </a:xfrm>
            <a:custGeom>
              <a:avLst/>
              <a:gdLst/>
              <a:ahLst/>
              <a:cxnLst/>
              <a:rect l="l" t="t" r="r" b="b"/>
              <a:pathLst>
                <a:path w="8219313" h="8229600">
                  <a:moveTo>
                    <a:pt x="0" y="0"/>
                  </a:moveTo>
                  <a:lnTo>
                    <a:pt x="8219313" y="0"/>
                  </a:lnTo>
                  <a:lnTo>
                    <a:pt x="8219313" y="8229600"/>
                  </a:lnTo>
                  <a:lnTo>
                    <a:pt x="0" y="8229600"/>
                  </a:lnTo>
                  <a:lnTo>
                    <a:pt x="0" y="0"/>
                  </a:lnTo>
                  <a:close/>
                </a:path>
              </a:pathLst>
            </a:custGeom>
            <a:blipFill>
              <a:blip r:embed="rId4"/>
              <a:stretch>
                <a:fillRect/>
              </a:stretch>
            </a:blipFill>
          </p:spPr>
          <p:txBody>
            <a:bodyPr/>
            <a:lstStyle/>
            <a:p>
              <a:endParaRPr lang="en-US" sz="597">
                <a:latin typeface="UTM Avo" panose="02040603050506020204" pitchFamily="18"/>
              </a:endParaRPr>
            </a:p>
          </p:txBody>
        </p:sp>
        <p:sp>
          <p:nvSpPr>
            <p:cNvPr id="4" name="Freeform 4">
              <a:extLst>
                <a:ext uri="{FF2B5EF4-FFF2-40B4-BE49-F238E27FC236}">
                  <a16:creationId xmlns:a16="http://schemas.microsoft.com/office/drawing/2014/main" id="{6AF70C65-7427-2891-363F-99D0A56B38F0}"/>
                </a:ext>
              </a:extLst>
            </p:cNvPr>
            <p:cNvSpPr/>
            <p:nvPr/>
          </p:nvSpPr>
          <p:spPr>
            <a:xfrm>
              <a:off x="1766408" y="2210155"/>
              <a:ext cx="2228907" cy="2303780"/>
            </a:xfrm>
            <a:custGeom>
              <a:avLst/>
              <a:gdLst/>
              <a:ahLst/>
              <a:cxnLst/>
              <a:rect l="l" t="t" r="r" b="b"/>
              <a:pathLst>
                <a:path w="3981069" h="4114800">
                  <a:moveTo>
                    <a:pt x="0" y="0"/>
                  </a:moveTo>
                  <a:lnTo>
                    <a:pt x="3981069" y="0"/>
                  </a:lnTo>
                  <a:lnTo>
                    <a:pt x="3981069"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97">
                <a:latin typeface="UTM Avo" panose="02040603050506020204" pitchFamily="18"/>
              </a:endParaRPr>
            </a:p>
          </p:txBody>
        </p:sp>
      </p:gr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 name="Picture 1" descr="A screenshot of a qr code&#10;&#10;Description automatically generated">
            <a:hlinkClick r:id="rId3"/>
            <a:extLst>
              <a:ext uri="{FF2B5EF4-FFF2-40B4-BE49-F238E27FC236}">
                <a16:creationId xmlns:a16="http://schemas.microsoft.com/office/drawing/2014/main" id="{3D1EA446-72E0-6E68-47C8-290E5D1AB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TotalTime>
  <Words>3409</Words>
  <Application>Microsoft Office PowerPoint</Application>
  <PresentationFormat>Widescreen</PresentationFormat>
  <Paragraphs>358</Paragraphs>
  <Slides>61</Slides>
  <Notes>14</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61</vt:i4>
      </vt:variant>
    </vt:vector>
  </HeadingPairs>
  <TitlesOfParts>
    <vt:vector size="69" baseType="lpstr">
      <vt:lpstr>Wingdings</vt:lpstr>
      <vt:lpstr>Times New Roman</vt:lpstr>
      <vt:lpstr>Calibri Light</vt:lpstr>
      <vt:lpstr>UTM Avo</vt:lpstr>
      <vt:lpstr>Arial</vt:lpstr>
      <vt:lpstr>Calibri</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135</cp:revision>
  <dcterms:created xsi:type="dcterms:W3CDTF">2023-10-19T01:39:18Z</dcterms:created>
  <dcterms:modified xsi:type="dcterms:W3CDTF">2024-11-15T03:12:57Z</dcterms:modified>
</cp:coreProperties>
</file>