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72" r:id="rId2"/>
  </p:sldMasterIdLst>
  <p:notesMasterIdLst>
    <p:notesMasterId r:id="rId72"/>
  </p:notesMasterIdLst>
  <p:sldIdLst>
    <p:sldId id="256" r:id="rId3"/>
    <p:sldId id="257" r:id="rId4"/>
    <p:sldId id="258" r:id="rId5"/>
    <p:sldId id="269" r:id="rId6"/>
    <p:sldId id="270" r:id="rId7"/>
    <p:sldId id="336" r:id="rId8"/>
    <p:sldId id="259" r:id="rId9"/>
    <p:sldId id="260" r:id="rId10"/>
    <p:sldId id="412" r:id="rId11"/>
    <p:sldId id="271" r:id="rId12"/>
    <p:sldId id="272" r:id="rId13"/>
    <p:sldId id="337" r:id="rId14"/>
    <p:sldId id="338" r:id="rId15"/>
    <p:sldId id="273" r:id="rId16"/>
    <p:sldId id="274" r:id="rId17"/>
    <p:sldId id="275" r:id="rId18"/>
    <p:sldId id="276" r:id="rId19"/>
    <p:sldId id="278" r:id="rId20"/>
    <p:sldId id="277" r:id="rId21"/>
    <p:sldId id="279" r:id="rId22"/>
    <p:sldId id="281" r:id="rId23"/>
    <p:sldId id="282" r:id="rId24"/>
    <p:sldId id="413" r:id="rId25"/>
    <p:sldId id="283" r:id="rId26"/>
    <p:sldId id="339" r:id="rId27"/>
    <p:sldId id="286" r:id="rId28"/>
    <p:sldId id="284" r:id="rId29"/>
    <p:sldId id="287" r:id="rId30"/>
    <p:sldId id="261" r:id="rId31"/>
    <p:sldId id="262" r:id="rId32"/>
    <p:sldId id="312" r:id="rId33"/>
    <p:sldId id="395" r:id="rId34"/>
    <p:sldId id="396" r:id="rId35"/>
    <p:sldId id="397" r:id="rId36"/>
    <p:sldId id="398" r:id="rId37"/>
    <p:sldId id="313" r:id="rId38"/>
    <p:sldId id="314" r:id="rId39"/>
    <p:sldId id="315" r:id="rId40"/>
    <p:sldId id="399" r:id="rId41"/>
    <p:sldId id="400" r:id="rId42"/>
    <p:sldId id="401" r:id="rId43"/>
    <p:sldId id="402" r:id="rId44"/>
    <p:sldId id="319" r:id="rId45"/>
    <p:sldId id="321" r:id="rId46"/>
    <p:sldId id="403" r:id="rId47"/>
    <p:sldId id="404" r:id="rId48"/>
    <p:sldId id="405" r:id="rId49"/>
    <p:sldId id="322" r:id="rId50"/>
    <p:sldId id="406" r:id="rId51"/>
    <p:sldId id="407" r:id="rId52"/>
    <p:sldId id="409" r:id="rId53"/>
    <p:sldId id="267" r:id="rId54"/>
    <p:sldId id="410" r:id="rId55"/>
    <p:sldId id="331" r:id="rId56"/>
    <p:sldId id="263" r:id="rId57"/>
    <p:sldId id="332" r:id="rId58"/>
    <p:sldId id="411" r:id="rId59"/>
    <p:sldId id="333" r:id="rId60"/>
    <p:sldId id="341" r:id="rId61"/>
    <p:sldId id="390" r:id="rId62"/>
    <p:sldId id="391" r:id="rId63"/>
    <p:sldId id="392" r:id="rId64"/>
    <p:sldId id="393" r:id="rId65"/>
    <p:sldId id="394" r:id="rId66"/>
    <p:sldId id="264" r:id="rId67"/>
    <p:sldId id="266" r:id="rId68"/>
    <p:sldId id="335" r:id="rId69"/>
    <p:sldId id="265" r:id="rId70"/>
    <p:sldId id="268" r:id="rId71"/>
  </p:sldIdLst>
  <p:sldSz cx="12192000" cy="6858000"/>
  <p:notesSz cx="6858000" cy="9144000"/>
  <p:embeddedFontLst>
    <p:embeddedFont>
      <p:font typeface="Fredoka One" panose="02000000000000000000" pitchFamily="2" charset="0"/>
      <p:regular r:id="rId73"/>
    </p:embeddedFont>
    <p:embeddedFont>
      <p:font typeface="UTM Avo" panose="02040603050506020204" pitchFamily="18" charset="0"/>
      <p:regular r:id="rId74"/>
      <p:bold r:id="rId75"/>
      <p:italic r:id="rId76"/>
      <p:boldItalic r:id="rId7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E8EEF8"/>
    <a:srgbClr val="FFF6D9"/>
    <a:srgbClr val="FFFFCC"/>
    <a:srgbClr val="0000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2" d="100"/>
          <a:sy n="102" d="100"/>
        </p:scale>
        <p:origin x="87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font" Target="fonts/font4.fntdata"/><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font" Target="fonts/font2.fntdata"/><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1.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font" Target="fonts/font5.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154BC0-60F2-4B3F-89F3-68E04FA2DBE4}" type="datetimeFigureOut">
              <a:rPr lang="en-US" smtClean="0"/>
              <a:t>11/15/2024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95C0F-D912-4A26-97C3-D1A9A0CEF4C4}" type="slidenum">
              <a:rPr lang="en-US" smtClean="0"/>
              <a:t>‹#›</a:t>
            </a:fld>
            <a:endParaRPr lang="en-US"/>
          </a:p>
        </p:txBody>
      </p:sp>
    </p:spTree>
    <p:extLst>
      <p:ext uri="{BB962C8B-B14F-4D97-AF65-F5344CB8AC3E}">
        <p14:creationId xmlns:p14="http://schemas.microsoft.com/office/powerpoint/2010/main" val="3215068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3"/>
        <p:cNvGrpSpPr/>
        <p:nvPr/>
      </p:nvGrpSpPr>
      <p:grpSpPr>
        <a:xfrm>
          <a:off x="0" y="0"/>
          <a:ext cx="0" cy="0"/>
          <a:chOff x="0" y="0"/>
          <a:chExt cx="0" cy="0"/>
        </a:xfrm>
      </p:grpSpPr>
      <p:sp>
        <p:nvSpPr>
          <p:cNvPr id="2234" name="Google Shape;2234;g210a8766631_0_1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5" name="Google Shape;2235;g210a8766631_0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Click </a:t>
            </a:r>
            <a:r>
              <a:rPr lang="en-US" dirty="0" err="1"/>
              <a:t>vào</a:t>
            </a:r>
            <a:r>
              <a:rPr lang="en-US" dirty="0"/>
              <a:t> </a:t>
            </a:r>
            <a:r>
              <a:rPr lang="en-US" dirty="0" err="1"/>
              <a:t>từng</a:t>
            </a:r>
            <a:r>
              <a:rPr lang="en-US" dirty="0"/>
              <a:t> </a:t>
            </a:r>
            <a:r>
              <a:rPr lang="en-US" dirty="0" err="1"/>
              <a:t>biểu</a:t>
            </a:r>
            <a:r>
              <a:rPr lang="en-US" dirty="0"/>
              <a:t> </a:t>
            </a:r>
            <a:r>
              <a:rPr lang="en-US" dirty="0" err="1"/>
              <a:t>tượng</a:t>
            </a:r>
            <a:r>
              <a:rPr lang="en-US" dirty="0"/>
              <a:t> </a:t>
            </a:r>
            <a:r>
              <a:rPr lang="en-US" dirty="0" err="1"/>
              <a:t>địa</a:t>
            </a:r>
            <a:r>
              <a:rPr lang="en-US" dirty="0"/>
              <a:t> </a:t>
            </a:r>
            <a:r>
              <a:rPr lang="en-US" dirty="0" err="1"/>
              <a:t>điểm</a:t>
            </a:r>
            <a:r>
              <a:rPr lang="en-US" dirty="0"/>
              <a:t> </a:t>
            </a:r>
            <a:r>
              <a:rPr lang="en-US" dirty="0" err="1"/>
              <a:t>để</a:t>
            </a:r>
            <a:r>
              <a:rPr lang="en-US" dirty="0"/>
              <a:t> </a:t>
            </a:r>
            <a:r>
              <a:rPr lang="en-US" dirty="0" err="1"/>
              <a:t>đến</a:t>
            </a:r>
            <a:r>
              <a:rPr lang="en-US" dirty="0"/>
              <a:t> </a:t>
            </a:r>
            <a:r>
              <a:rPr lang="en-US" dirty="0" err="1"/>
              <a:t>câu</a:t>
            </a:r>
            <a:r>
              <a:rPr lang="en-US" dirty="0"/>
              <a:t> </a:t>
            </a:r>
            <a:r>
              <a:rPr lang="en-US" dirty="0" err="1"/>
              <a:t>hỏi</a:t>
            </a:r>
            <a:endParaRPr lang="en-US" dirty="0"/>
          </a:p>
          <a:p>
            <a:pPr marL="0" lvl="0" indent="0" algn="l" rtl="0">
              <a:spcBef>
                <a:spcPts val="0"/>
              </a:spcBef>
              <a:spcAft>
                <a:spcPts val="0"/>
              </a:spcAft>
              <a:buNone/>
            </a:pPr>
            <a:r>
              <a:rPr lang="en-US" dirty="0" err="1"/>
              <a:t>Trả</a:t>
            </a:r>
            <a:r>
              <a:rPr lang="en-US" dirty="0"/>
              <a:t> </a:t>
            </a:r>
            <a:r>
              <a:rPr lang="en-US" dirty="0" err="1"/>
              <a:t>lời</a:t>
            </a:r>
            <a:r>
              <a:rPr lang="en-US" dirty="0"/>
              <a:t> </a:t>
            </a:r>
            <a:r>
              <a:rPr lang="en-US" dirty="0" err="1"/>
              <a:t>xong</a:t>
            </a:r>
            <a:r>
              <a:rPr lang="en-US" dirty="0"/>
              <a:t> click </a:t>
            </a:r>
            <a:r>
              <a:rPr lang="en-US" dirty="0" err="1"/>
              <a:t>mũi</a:t>
            </a:r>
            <a:r>
              <a:rPr lang="en-US" dirty="0"/>
              <a:t> </a:t>
            </a:r>
            <a:r>
              <a:rPr lang="en-US" dirty="0" err="1"/>
              <a:t>tên</a:t>
            </a:r>
            <a:r>
              <a:rPr lang="en-US" dirty="0"/>
              <a:t> </a:t>
            </a:r>
            <a:r>
              <a:rPr lang="en-US" dirty="0" err="1"/>
              <a:t>để</a:t>
            </a:r>
            <a:r>
              <a:rPr lang="en-US" dirty="0"/>
              <a:t> </a:t>
            </a:r>
            <a:r>
              <a:rPr lang="en-US" dirty="0" err="1"/>
              <a:t>tiếp</a:t>
            </a:r>
            <a:r>
              <a:rPr lang="en-US" dirty="0"/>
              <a:t> </a:t>
            </a:r>
            <a:r>
              <a:rPr lang="en-US" dirty="0" err="1"/>
              <a:t>tục</a:t>
            </a:r>
            <a:r>
              <a:rPr lang="en-US" dirty="0"/>
              <a:t> </a:t>
            </a:r>
            <a:r>
              <a:rPr lang="en-US" dirty="0" err="1"/>
              <a:t>bài</a:t>
            </a:r>
            <a:r>
              <a:rPr lang="en-US" dirty="0"/>
              <a:t> </a:t>
            </a:r>
            <a:r>
              <a:rPr lang="en-US" dirty="0" err="1"/>
              <a:t>học</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endParaRPr lang="en-US" dirty="0"/>
          </a:p>
          <a:p>
            <a:r>
              <a:rPr lang="en-US" dirty="0"/>
              <a:t>Click </a:t>
            </a:r>
            <a:r>
              <a:rPr lang="en-US" dirty="0" err="1"/>
              <a:t>vào</a:t>
            </a:r>
            <a:r>
              <a:rPr lang="en-US" dirty="0"/>
              <a:t> </a:t>
            </a:r>
            <a:r>
              <a:rPr lang="en-US" dirty="0" err="1"/>
              <a:t>biểu</a:t>
            </a:r>
            <a:r>
              <a:rPr lang="en-US" dirty="0"/>
              <a:t> </a:t>
            </a:r>
            <a:r>
              <a:rPr lang="en-US" dirty="0" err="1"/>
              <a:t>tượng</a:t>
            </a:r>
            <a:r>
              <a:rPr lang="en-US" dirty="0"/>
              <a:t> </a:t>
            </a:r>
            <a:r>
              <a:rPr lang="en-US" dirty="0" err="1"/>
              <a:t>xe</a:t>
            </a:r>
            <a:r>
              <a:rPr lang="en-US" dirty="0"/>
              <a:t> bus </a:t>
            </a:r>
            <a:r>
              <a:rPr lang="en-US" dirty="0" err="1"/>
              <a:t>để</a:t>
            </a:r>
            <a:r>
              <a:rPr lang="en-US" dirty="0"/>
              <a:t> </a:t>
            </a:r>
            <a:r>
              <a:rPr lang="en-US" dirty="0" err="1"/>
              <a:t>trở</a:t>
            </a:r>
            <a:r>
              <a:rPr lang="en-US" dirty="0"/>
              <a:t> </a:t>
            </a:r>
            <a:r>
              <a:rPr lang="en-US" dirty="0" err="1"/>
              <a:t>lại</a:t>
            </a:r>
            <a:r>
              <a:rPr lang="en-US" dirty="0"/>
              <a:t> </a:t>
            </a:r>
            <a:r>
              <a:rPr lang="en-US" dirty="0" err="1"/>
              <a:t>chọn</a:t>
            </a:r>
            <a:r>
              <a:rPr lang="en-US" dirty="0"/>
              <a:t> </a:t>
            </a:r>
            <a:r>
              <a:rPr lang="en-US" dirty="0" err="1"/>
              <a:t>câu</a:t>
            </a:r>
            <a:r>
              <a:rPr lang="en-US" dirty="0"/>
              <a:t> </a:t>
            </a:r>
            <a:r>
              <a:rPr lang="en-US" dirty="0" err="1"/>
              <a:t>hỏi</a:t>
            </a:r>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60</a:t>
            </a:fld>
            <a:endParaRPr lang="en-US"/>
          </a:p>
        </p:txBody>
      </p:sp>
    </p:spTree>
    <p:extLst>
      <p:ext uri="{BB962C8B-B14F-4D97-AF65-F5344CB8AC3E}">
        <p14:creationId xmlns:p14="http://schemas.microsoft.com/office/powerpoint/2010/main" val="745104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endParaRPr lang="en-US" dirty="0"/>
          </a:p>
          <a:p>
            <a:r>
              <a:rPr lang="en-US" dirty="0"/>
              <a:t>Click </a:t>
            </a:r>
            <a:r>
              <a:rPr lang="en-US" dirty="0" err="1"/>
              <a:t>vào</a:t>
            </a:r>
            <a:r>
              <a:rPr lang="en-US" dirty="0"/>
              <a:t> </a:t>
            </a:r>
            <a:r>
              <a:rPr lang="en-US" dirty="0" err="1"/>
              <a:t>biểu</a:t>
            </a:r>
            <a:r>
              <a:rPr lang="en-US" dirty="0"/>
              <a:t> </a:t>
            </a:r>
            <a:r>
              <a:rPr lang="en-US" dirty="0" err="1"/>
              <a:t>tượng</a:t>
            </a:r>
            <a:r>
              <a:rPr lang="en-US" dirty="0"/>
              <a:t> </a:t>
            </a:r>
            <a:r>
              <a:rPr lang="en-US" dirty="0" err="1"/>
              <a:t>xe</a:t>
            </a:r>
            <a:r>
              <a:rPr lang="en-US" dirty="0"/>
              <a:t> bus </a:t>
            </a:r>
            <a:r>
              <a:rPr lang="en-US" dirty="0" err="1"/>
              <a:t>để</a:t>
            </a:r>
            <a:r>
              <a:rPr lang="en-US" dirty="0"/>
              <a:t> </a:t>
            </a:r>
            <a:r>
              <a:rPr lang="en-US" dirty="0" err="1"/>
              <a:t>trở</a:t>
            </a:r>
            <a:r>
              <a:rPr lang="en-US" dirty="0"/>
              <a:t> </a:t>
            </a:r>
            <a:r>
              <a:rPr lang="en-US" dirty="0" err="1"/>
              <a:t>lại</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61</a:t>
            </a:fld>
            <a:endParaRPr lang="en-US"/>
          </a:p>
        </p:txBody>
      </p:sp>
    </p:spTree>
    <p:extLst>
      <p:ext uri="{BB962C8B-B14F-4D97-AF65-F5344CB8AC3E}">
        <p14:creationId xmlns:p14="http://schemas.microsoft.com/office/powerpoint/2010/main" val="1040389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endParaRPr lang="en-US" dirty="0"/>
          </a:p>
          <a:p>
            <a:r>
              <a:rPr lang="en-US" dirty="0"/>
              <a:t>Click </a:t>
            </a:r>
            <a:r>
              <a:rPr lang="en-US" dirty="0" err="1"/>
              <a:t>vào</a:t>
            </a:r>
            <a:r>
              <a:rPr lang="en-US" dirty="0"/>
              <a:t> </a:t>
            </a:r>
            <a:r>
              <a:rPr lang="en-US" dirty="0" err="1"/>
              <a:t>biểu</a:t>
            </a:r>
            <a:r>
              <a:rPr lang="en-US" dirty="0"/>
              <a:t> </a:t>
            </a:r>
            <a:r>
              <a:rPr lang="en-US" dirty="0" err="1"/>
              <a:t>tượng</a:t>
            </a:r>
            <a:r>
              <a:rPr lang="en-US" dirty="0"/>
              <a:t> </a:t>
            </a:r>
            <a:r>
              <a:rPr lang="en-US" dirty="0" err="1"/>
              <a:t>xe</a:t>
            </a:r>
            <a:r>
              <a:rPr lang="en-US" dirty="0"/>
              <a:t> bus </a:t>
            </a:r>
            <a:r>
              <a:rPr lang="en-US" dirty="0" err="1"/>
              <a:t>để</a:t>
            </a:r>
            <a:r>
              <a:rPr lang="en-US" dirty="0"/>
              <a:t> </a:t>
            </a:r>
            <a:r>
              <a:rPr lang="en-US" dirty="0" err="1"/>
              <a:t>trở</a:t>
            </a:r>
            <a:r>
              <a:rPr lang="en-US" dirty="0"/>
              <a:t> </a:t>
            </a:r>
            <a:r>
              <a:rPr lang="en-US" dirty="0" err="1"/>
              <a:t>lại</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62</a:t>
            </a:fld>
            <a:endParaRPr lang="en-US"/>
          </a:p>
        </p:txBody>
      </p:sp>
    </p:spTree>
    <p:extLst>
      <p:ext uri="{BB962C8B-B14F-4D97-AF65-F5344CB8AC3E}">
        <p14:creationId xmlns:p14="http://schemas.microsoft.com/office/powerpoint/2010/main" val="1167966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endParaRPr lang="en-US" dirty="0"/>
          </a:p>
          <a:p>
            <a:r>
              <a:rPr lang="en-US" dirty="0"/>
              <a:t>Click </a:t>
            </a:r>
            <a:r>
              <a:rPr lang="en-US" dirty="0" err="1"/>
              <a:t>vào</a:t>
            </a:r>
            <a:r>
              <a:rPr lang="en-US" dirty="0"/>
              <a:t> </a:t>
            </a:r>
            <a:r>
              <a:rPr lang="en-US" dirty="0" err="1"/>
              <a:t>biểu</a:t>
            </a:r>
            <a:r>
              <a:rPr lang="en-US" dirty="0"/>
              <a:t> </a:t>
            </a:r>
            <a:r>
              <a:rPr lang="en-US" dirty="0" err="1"/>
              <a:t>tượng</a:t>
            </a:r>
            <a:r>
              <a:rPr lang="en-US" dirty="0"/>
              <a:t> </a:t>
            </a:r>
            <a:r>
              <a:rPr lang="en-US" dirty="0" err="1"/>
              <a:t>xe</a:t>
            </a:r>
            <a:r>
              <a:rPr lang="en-US" dirty="0"/>
              <a:t> bus </a:t>
            </a:r>
            <a:r>
              <a:rPr lang="en-US" dirty="0" err="1"/>
              <a:t>để</a:t>
            </a:r>
            <a:r>
              <a:rPr lang="en-US" dirty="0"/>
              <a:t> </a:t>
            </a:r>
            <a:r>
              <a:rPr lang="en-US" dirty="0" err="1"/>
              <a:t>trở</a:t>
            </a:r>
            <a:r>
              <a:rPr lang="en-US" dirty="0"/>
              <a:t> </a:t>
            </a:r>
            <a:r>
              <a:rPr lang="en-US" dirty="0" err="1"/>
              <a:t>lại</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63</a:t>
            </a:fld>
            <a:endParaRPr lang="en-US"/>
          </a:p>
        </p:txBody>
      </p:sp>
    </p:spTree>
    <p:extLst>
      <p:ext uri="{BB962C8B-B14F-4D97-AF65-F5344CB8AC3E}">
        <p14:creationId xmlns:p14="http://schemas.microsoft.com/office/powerpoint/2010/main" val="1429071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endParaRPr lang="en-US" dirty="0"/>
          </a:p>
          <a:p>
            <a:r>
              <a:rPr lang="en-US" dirty="0"/>
              <a:t>Click </a:t>
            </a:r>
            <a:r>
              <a:rPr lang="en-US" dirty="0" err="1"/>
              <a:t>vào</a:t>
            </a:r>
            <a:r>
              <a:rPr lang="en-US" dirty="0"/>
              <a:t> </a:t>
            </a:r>
            <a:r>
              <a:rPr lang="en-US" dirty="0" err="1"/>
              <a:t>biểu</a:t>
            </a:r>
            <a:r>
              <a:rPr lang="en-US" dirty="0"/>
              <a:t> </a:t>
            </a:r>
            <a:r>
              <a:rPr lang="en-US" dirty="0" err="1"/>
              <a:t>tượng</a:t>
            </a:r>
            <a:r>
              <a:rPr lang="en-US" dirty="0"/>
              <a:t> </a:t>
            </a:r>
            <a:r>
              <a:rPr lang="en-US" dirty="0" err="1"/>
              <a:t>xe</a:t>
            </a:r>
            <a:r>
              <a:rPr lang="en-US" dirty="0"/>
              <a:t> bus </a:t>
            </a:r>
            <a:r>
              <a:rPr lang="en-US" dirty="0" err="1"/>
              <a:t>để</a:t>
            </a:r>
            <a:r>
              <a:rPr lang="en-US" dirty="0"/>
              <a:t> </a:t>
            </a:r>
            <a:r>
              <a:rPr lang="en-US" dirty="0" err="1"/>
              <a:t>trở</a:t>
            </a:r>
            <a:r>
              <a:rPr lang="en-US" dirty="0"/>
              <a:t> </a:t>
            </a:r>
            <a:r>
              <a:rPr lang="en-US" dirty="0" err="1"/>
              <a:t>lại</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64</a:t>
            </a:fld>
            <a:endParaRPr lang="en-US"/>
          </a:p>
        </p:txBody>
      </p:sp>
    </p:spTree>
    <p:extLst>
      <p:ext uri="{BB962C8B-B14F-4D97-AF65-F5344CB8AC3E}">
        <p14:creationId xmlns:p14="http://schemas.microsoft.com/office/powerpoint/2010/main" val="1202240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763695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05919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6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43745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179777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026553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69394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7506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823468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93633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69212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81700" y="1589867"/>
            <a:ext cx="5808400" cy="3438800"/>
          </a:xfrm>
          <a:prstGeom prst="rect">
            <a:avLst/>
          </a:prstGeom>
        </p:spPr>
        <p:txBody>
          <a:bodyPr spcFirstLastPara="1" wrap="square" lIns="91425" tIns="91425" rIns="91425" bIns="91425" anchor="b" anchorCtr="0">
            <a:noAutofit/>
          </a:bodyPr>
          <a:lstStyle>
            <a:lvl1pPr lvl="0">
              <a:lnSpc>
                <a:spcPct val="115000"/>
              </a:lnSpc>
              <a:spcBef>
                <a:spcPts val="0"/>
              </a:spcBef>
              <a:spcAft>
                <a:spcPts val="0"/>
              </a:spcAft>
              <a:buSzPts val="5200"/>
              <a:buNone/>
              <a:defRPr sz="6400">
                <a:latin typeface="Fredoka One"/>
                <a:ea typeface="Fredoka One"/>
                <a:cs typeface="Fredoka One"/>
                <a:sym typeface="Fredoka One"/>
              </a:defRPr>
            </a:lvl1pPr>
            <a:lvl2pPr lvl="1" algn="ctr">
              <a:lnSpc>
                <a:spcPct val="115000"/>
              </a:lnSpc>
              <a:spcBef>
                <a:spcPts val="0"/>
              </a:spcBef>
              <a:spcAft>
                <a:spcPts val="0"/>
              </a:spcAft>
              <a:buSzPts val="5200"/>
              <a:buNone/>
              <a:defRPr sz="6933"/>
            </a:lvl2pPr>
            <a:lvl3pPr lvl="2" algn="ctr">
              <a:lnSpc>
                <a:spcPct val="115000"/>
              </a:lnSpc>
              <a:spcBef>
                <a:spcPts val="0"/>
              </a:spcBef>
              <a:spcAft>
                <a:spcPts val="0"/>
              </a:spcAft>
              <a:buSzPts val="5200"/>
              <a:buNone/>
              <a:defRPr sz="6933"/>
            </a:lvl3pPr>
            <a:lvl4pPr lvl="3" algn="ctr">
              <a:lnSpc>
                <a:spcPct val="115000"/>
              </a:lnSpc>
              <a:spcBef>
                <a:spcPts val="0"/>
              </a:spcBef>
              <a:spcAft>
                <a:spcPts val="0"/>
              </a:spcAft>
              <a:buSzPts val="5200"/>
              <a:buNone/>
              <a:defRPr sz="6933"/>
            </a:lvl4pPr>
            <a:lvl5pPr lvl="4" algn="ctr">
              <a:lnSpc>
                <a:spcPct val="115000"/>
              </a:lnSpc>
              <a:spcBef>
                <a:spcPts val="0"/>
              </a:spcBef>
              <a:spcAft>
                <a:spcPts val="0"/>
              </a:spcAft>
              <a:buSzPts val="5200"/>
              <a:buNone/>
              <a:defRPr sz="6933"/>
            </a:lvl5pPr>
            <a:lvl6pPr lvl="5" algn="ctr">
              <a:lnSpc>
                <a:spcPct val="115000"/>
              </a:lnSpc>
              <a:spcBef>
                <a:spcPts val="0"/>
              </a:spcBef>
              <a:spcAft>
                <a:spcPts val="0"/>
              </a:spcAft>
              <a:buSzPts val="5200"/>
              <a:buNone/>
              <a:defRPr sz="6933"/>
            </a:lvl6pPr>
            <a:lvl7pPr lvl="6" algn="ctr">
              <a:lnSpc>
                <a:spcPct val="115000"/>
              </a:lnSpc>
              <a:spcBef>
                <a:spcPts val="0"/>
              </a:spcBef>
              <a:spcAft>
                <a:spcPts val="0"/>
              </a:spcAft>
              <a:buSzPts val="5200"/>
              <a:buNone/>
              <a:defRPr sz="6933"/>
            </a:lvl7pPr>
            <a:lvl8pPr lvl="7" algn="ctr">
              <a:lnSpc>
                <a:spcPct val="115000"/>
              </a:lnSpc>
              <a:spcBef>
                <a:spcPts val="0"/>
              </a:spcBef>
              <a:spcAft>
                <a:spcPts val="0"/>
              </a:spcAft>
              <a:buSzPts val="5200"/>
              <a:buNone/>
              <a:defRPr sz="6933"/>
            </a:lvl8pPr>
            <a:lvl9pPr lvl="8" algn="ctr">
              <a:lnSpc>
                <a:spcPct val="115000"/>
              </a:lnSpc>
              <a:spcBef>
                <a:spcPts val="0"/>
              </a:spcBef>
              <a:spcAft>
                <a:spcPts val="0"/>
              </a:spcAft>
              <a:buSzPts val="5200"/>
              <a:buNone/>
              <a:defRPr sz="6933"/>
            </a:lvl9pPr>
          </a:lstStyle>
          <a:p>
            <a:endParaRPr/>
          </a:p>
        </p:txBody>
      </p:sp>
      <p:sp>
        <p:nvSpPr>
          <p:cNvPr id="10" name="Google Shape;10;p2"/>
          <p:cNvSpPr txBox="1">
            <a:spLocks noGrp="1"/>
          </p:cNvSpPr>
          <p:nvPr>
            <p:ph type="subTitle" idx="1"/>
          </p:nvPr>
        </p:nvSpPr>
        <p:spPr>
          <a:xfrm>
            <a:off x="981700" y="4968900"/>
            <a:ext cx="5377200" cy="546000"/>
          </a:xfrm>
          <a:prstGeom prst="rect">
            <a:avLst/>
          </a:prstGeom>
        </p:spPr>
        <p:txBody>
          <a:bodyPr spcFirstLastPara="1" wrap="square" lIns="91425" tIns="91425" rIns="91425" bIns="91425" anchor="t" anchorCtr="0">
            <a:noAutofit/>
          </a:bodyPr>
          <a:lstStyle>
            <a:lvl1pPr lvl="0">
              <a:lnSpc>
                <a:spcPct val="115000"/>
              </a:lnSpc>
              <a:spcBef>
                <a:spcPts val="0"/>
              </a:spcBef>
              <a:spcAft>
                <a:spcPts val="0"/>
              </a:spcAft>
              <a:buSzPts val="1400"/>
              <a:buNone/>
              <a:defRPr sz="2133"/>
            </a:lvl1pPr>
            <a:lvl2pPr lvl="1" algn="ctr">
              <a:lnSpc>
                <a:spcPct val="115000"/>
              </a:lnSpc>
              <a:spcBef>
                <a:spcPts val="0"/>
              </a:spcBef>
              <a:spcAft>
                <a:spcPts val="0"/>
              </a:spcAft>
              <a:buSzPts val="1800"/>
              <a:buNone/>
              <a:defRPr sz="2400"/>
            </a:lvl2pPr>
            <a:lvl3pPr lvl="2" algn="ctr">
              <a:lnSpc>
                <a:spcPct val="115000"/>
              </a:lnSpc>
              <a:spcBef>
                <a:spcPts val="0"/>
              </a:spcBef>
              <a:spcAft>
                <a:spcPts val="0"/>
              </a:spcAft>
              <a:buSzPts val="1800"/>
              <a:buNone/>
              <a:defRPr sz="2400"/>
            </a:lvl3pPr>
            <a:lvl4pPr lvl="3" algn="ctr">
              <a:lnSpc>
                <a:spcPct val="115000"/>
              </a:lnSpc>
              <a:spcBef>
                <a:spcPts val="0"/>
              </a:spcBef>
              <a:spcAft>
                <a:spcPts val="0"/>
              </a:spcAft>
              <a:buSzPts val="1800"/>
              <a:buNone/>
              <a:defRPr sz="2400"/>
            </a:lvl4pPr>
            <a:lvl5pPr lvl="4" algn="ctr">
              <a:lnSpc>
                <a:spcPct val="115000"/>
              </a:lnSpc>
              <a:spcBef>
                <a:spcPts val="0"/>
              </a:spcBef>
              <a:spcAft>
                <a:spcPts val="0"/>
              </a:spcAft>
              <a:buSzPts val="1800"/>
              <a:buNone/>
              <a:defRPr sz="2400"/>
            </a:lvl5pPr>
            <a:lvl6pPr lvl="5" algn="ctr">
              <a:lnSpc>
                <a:spcPct val="115000"/>
              </a:lnSpc>
              <a:spcBef>
                <a:spcPts val="0"/>
              </a:spcBef>
              <a:spcAft>
                <a:spcPts val="0"/>
              </a:spcAft>
              <a:buSzPts val="1800"/>
              <a:buNone/>
              <a:defRPr sz="2400"/>
            </a:lvl6pPr>
            <a:lvl7pPr lvl="6" algn="ctr">
              <a:lnSpc>
                <a:spcPct val="115000"/>
              </a:lnSpc>
              <a:spcBef>
                <a:spcPts val="0"/>
              </a:spcBef>
              <a:spcAft>
                <a:spcPts val="0"/>
              </a:spcAft>
              <a:buSzPts val="1800"/>
              <a:buNone/>
              <a:defRPr sz="2400"/>
            </a:lvl7pPr>
            <a:lvl8pPr lvl="7" algn="ctr">
              <a:lnSpc>
                <a:spcPct val="115000"/>
              </a:lnSpc>
              <a:spcBef>
                <a:spcPts val="0"/>
              </a:spcBef>
              <a:spcAft>
                <a:spcPts val="0"/>
              </a:spcAft>
              <a:buSzPts val="1800"/>
              <a:buNone/>
              <a:defRPr sz="2400"/>
            </a:lvl8pPr>
            <a:lvl9pPr lvl="8" algn="ctr">
              <a:lnSpc>
                <a:spcPct val="115000"/>
              </a:lnSpc>
              <a:spcBef>
                <a:spcPts val="0"/>
              </a:spcBef>
              <a:spcAft>
                <a:spcPts val="0"/>
              </a:spcAft>
              <a:buSzPts val="1800"/>
              <a:buNone/>
              <a:defRPr sz="2400"/>
            </a:lvl9pPr>
          </a:lstStyle>
          <a:p>
            <a:endParaRPr/>
          </a:p>
        </p:txBody>
      </p:sp>
      <p:grpSp>
        <p:nvGrpSpPr>
          <p:cNvPr id="11" name="Google Shape;11;p2"/>
          <p:cNvGrpSpPr/>
          <p:nvPr/>
        </p:nvGrpSpPr>
        <p:grpSpPr>
          <a:xfrm>
            <a:off x="0" y="6049178"/>
            <a:ext cx="12192376" cy="836985"/>
            <a:chOff x="0" y="4433500"/>
            <a:chExt cx="9144282" cy="731375"/>
          </a:xfrm>
        </p:grpSpPr>
        <p:sp>
          <p:nvSpPr>
            <p:cNvPr id="12" name="Google Shape;12;p2"/>
            <p:cNvSpPr/>
            <p:nvPr/>
          </p:nvSpPr>
          <p:spPr>
            <a:xfrm>
              <a:off x="0" y="4433500"/>
              <a:ext cx="9144282" cy="731375"/>
            </a:xfrm>
            <a:custGeom>
              <a:avLst/>
              <a:gdLst/>
              <a:ahLst/>
              <a:cxnLst/>
              <a:rect l="l" t="t" r="r" b="b"/>
              <a:pathLst>
                <a:path w="285313" h="29255" extrusionOk="0">
                  <a:moveTo>
                    <a:pt x="0" y="0"/>
                  </a:moveTo>
                  <a:lnTo>
                    <a:pt x="0" y="29254"/>
                  </a:lnTo>
                  <a:lnTo>
                    <a:pt x="285313" y="29254"/>
                  </a:lnTo>
                  <a:lnTo>
                    <a:pt x="285313" y="24366"/>
                  </a:lnTo>
                  <a:cubicBezTo>
                    <a:pt x="284056" y="24407"/>
                    <a:pt x="282800" y="24428"/>
                    <a:pt x="281546" y="24428"/>
                  </a:cubicBezTo>
                  <a:cubicBezTo>
                    <a:pt x="247256" y="24428"/>
                    <a:pt x="213998" y="9410"/>
                    <a:pt x="179519" y="8731"/>
                  </a:cubicBezTo>
                  <a:cubicBezTo>
                    <a:pt x="176027" y="8451"/>
                    <a:pt x="172430" y="8325"/>
                    <a:pt x="168744" y="8325"/>
                  </a:cubicBezTo>
                  <a:cubicBezTo>
                    <a:pt x="136378" y="8325"/>
                    <a:pt x="97151" y="18024"/>
                    <a:pt x="61748" y="18024"/>
                  </a:cubicBezTo>
                  <a:cubicBezTo>
                    <a:pt x="38510" y="18024"/>
                    <a:pt x="16920" y="13845"/>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 name="Google Shape;13;p2"/>
            <p:cNvSpPr/>
            <p:nvPr/>
          </p:nvSpPr>
          <p:spPr>
            <a:xfrm>
              <a:off x="0" y="4530025"/>
              <a:ext cx="8318257" cy="634850"/>
            </a:xfrm>
            <a:custGeom>
              <a:avLst/>
              <a:gdLst/>
              <a:ahLst/>
              <a:cxnLst/>
              <a:rect l="l" t="t" r="r" b="b"/>
              <a:pathLst>
                <a:path w="259540" h="25394" extrusionOk="0">
                  <a:moveTo>
                    <a:pt x="0" y="0"/>
                  </a:moveTo>
                  <a:lnTo>
                    <a:pt x="0" y="990"/>
                  </a:lnTo>
                  <a:cubicBezTo>
                    <a:pt x="8902" y="8236"/>
                    <a:pt x="19268" y="13467"/>
                    <a:pt x="30376" y="16358"/>
                  </a:cubicBezTo>
                  <a:cubicBezTo>
                    <a:pt x="38508" y="18464"/>
                    <a:pt x="46903" y="19135"/>
                    <a:pt x="55277" y="19135"/>
                  </a:cubicBezTo>
                  <a:cubicBezTo>
                    <a:pt x="56736" y="19135"/>
                    <a:pt x="58194" y="19115"/>
                    <a:pt x="59649" y="19078"/>
                  </a:cubicBezTo>
                  <a:cubicBezTo>
                    <a:pt x="70035" y="18850"/>
                    <a:pt x="80382" y="17937"/>
                    <a:pt x="90691" y="16796"/>
                  </a:cubicBezTo>
                  <a:cubicBezTo>
                    <a:pt x="111291" y="14532"/>
                    <a:pt x="131795" y="11299"/>
                    <a:pt x="152490" y="10005"/>
                  </a:cubicBezTo>
                  <a:cubicBezTo>
                    <a:pt x="158128" y="9654"/>
                    <a:pt x="163778" y="9443"/>
                    <a:pt x="169427" y="9443"/>
                  </a:cubicBezTo>
                  <a:cubicBezTo>
                    <a:pt x="174163" y="9443"/>
                    <a:pt x="178899" y="9591"/>
                    <a:pt x="183627" y="9929"/>
                  </a:cubicBezTo>
                  <a:cubicBezTo>
                    <a:pt x="193746" y="10633"/>
                    <a:pt x="203751" y="12288"/>
                    <a:pt x="213642" y="14494"/>
                  </a:cubicBezTo>
                  <a:cubicBezTo>
                    <a:pt x="227908" y="17671"/>
                    <a:pt x="241926" y="21874"/>
                    <a:pt x="256097" y="25393"/>
                  </a:cubicBezTo>
                  <a:lnTo>
                    <a:pt x="259539" y="25393"/>
                  </a:lnTo>
                  <a:cubicBezTo>
                    <a:pt x="246871" y="22350"/>
                    <a:pt x="234356" y="18717"/>
                    <a:pt x="221688" y="15597"/>
                  </a:cubicBezTo>
                  <a:cubicBezTo>
                    <a:pt x="212120" y="13258"/>
                    <a:pt x="202458" y="11223"/>
                    <a:pt x="192662" y="10024"/>
                  </a:cubicBezTo>
                  <a:cubicBezTo>
                    <a:pt x="184928" y="9100"/>
                    <a:pt x="177149" y="8707"/>
                    <a:pt x="169368" y="8707"/>
                  </a:cubicBezTo>
                  <a:cubicBezTo>
                    <a:pt x="167064" y="8707"/>
                    <a:pt x="164760" y="8742"/>
                    <a:pt x="162457" y="8807"/>
                  </a:cubicBezTo>
                  <a:cubicBezTo>
                    <a:pt x="141952" y="9397"/>
                    <a:pt x="121600" y="12345"/>
                    <a:pt x="101267" y="14837"/>
                  </a:cubicBezTo>
                  <a:cubicBezTo>
                    <a:pt x="91110" y="16073"/>
                    <a:pt x="80953" y="17195"/>
                    <a:pt x="70738" y="17861"/>
                  </a:cubicBezTo>
                  <a:cubicBezTo>
                    <a:pt x="65689" y="18178"/>
                    <a:pt x="60608" y="18422"/>
                    <a:pt x="55531" y="18422"/>
                  </a:cubicBezTo>
                  <a:cubicBezTo>
                    <a:pt x="50260" y="18422"/>
                    <a:pt x="44994" y="18159"/>
                    <a:pt x="39773" y="17443"/>
                  </a:cubicBezTo>
                  <a:cubicBezTo>
                    <a:pt x="25146" y="15426"/>
                    <a:pt x="11393" y="9378"/>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4" name="Google Shape;14;p2"/>
          <p:cNvGrpSpPr/>
          <p:nvPr/>
        </p:nvGrpSpPr>
        <p:grpSpPr>
          <a:xfrm flipH="1">
            <a:off x="1" y="-7833"/>
            <a:ext cx="8897457" cy="778588"/>
            <a:chOff x="2470800" y="-5850"/>
            <a:chExt cx="6673093" cy="583941"/>
          </a:xfrm>
        </p:grpSpPr>
        <p:sp>
          <p:nvSpPr>
            <p:cNvPr id="15" name="Google Shape;15;p2"/>
            <p:cNvSpPr/>
            <p:nvPr/>
          </p:nvSpPr>
          <p:spPr>
            <a:xfrm>
              <a:off x="2470800" y="-5850"/>
              <a:ext cx="6673093" cy="583941"/>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6" name="Google Shape;16;p2"/>
            <p:cNvGrpSpPr/>
            <p:nvPr/>
          </p:nvGrpSpPr>
          <p:grpSpPr>
            <a:xfrm>
              <a:off x="3332559" y="-5850"/>
              <a:ext cx="5811112" cy="449453"/>
              <a:chOff x="1133763" y="-5850"/>
              <a:chExt cx="8009802" cy="507914"/>
            </a:xfrm>
          </p:grpSpPr>
          <p:grpSp>
            <p:nvGrpSpPr>
              <p:cNvPr id="17" name="Google Shape;17;p2"/>
              <p:cNvGrpSpPr/>
              <p:nvPr/>
            </p:nvGrpSpPr>
            <p:grpSpPr>
              <a:xfrm>
                <a:off x="1133763" y="-5850"/>
                <a:ext cx="8009496" cy="507914"/>
                <a:chOff x="1133763" y="-5850"/>
                <a:chExt cx="8009496" cy="507914"/>
              </a:xfrm>
            </p:grpSpPr>
            <p:sp>
              <p:nvSpPr>
                <p:cNvPr id="18" name="Google Shape;18;p2"/>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 name="Google Shape;19;p2"/>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20" name="Google Shape;20;p2"/>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21" name="Google Shape;21;p2"/>
          <p:cNvSpPr/>
          <p:nvPr/>
        </p:nvSpPr>
        <p:spPr>
          <a:xfrm>
            <a:off x="11251584" y="6144659"/>
            <a:ext cx="445421" cy="41090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22" name="Google Shape;22;p2"/>
          <p:cNvGrpSpPr/>
          <p:nvPr/>
        </p:nvGrpSpPr>
        <p:grpSpPr>
          <a:xfrm rot="1427802">
            <a:off x="335948" y="393021"/>
            <a:ext cx="594777" cy="1086187"/>
            <a:chOff x="439250" y="1303925"/>
            <a:chExt cx="446075" cy="814625"/>
          </a:xfrm>
        </p:grpSpPr>
        <p:sp>
          <p:nvSpPr>
            <p:cNvPr id="23" name="Google Shape;23;p2"/>
            <p:cNvSpPr/>
            <p:nvPr/>
          </p:nvSpPr>
          <p:spPr>
            <a:xfrm>
              <a:off x="715050" y="1303925"/>
              <a:ext cx="120350" cy="126300"/>
            </a:xfrm>
            <a:custGeom>
              <a:avLst/>
              <a:gdLst/>
              <a:ahLst/>
              <a:cxnLst/>
              <a:rect l="l" t="t" r="r" b="b"/>
              <a:pathLst>
                <a:path w="4814" h="5052" extrusionOk="0">
                  <a:moveTo>
                    <a:pt x="3446" y="0"/>
                  </a:moveTo>
                  <a:cubicBezTo>
                    <a:pt x="2706" y="0"/>
                    <a:pt x="1760" y="588"/>
                    <a:pt x="1066" y="1571"/>
                  </a:cubicBezTo>
                  <a:cubicBezTo>
                    <a:pt x="134" y="2864"/>
                    <a:pt x="1" y="4329"/>
                    <a:pt x="743" y="4861"/>
                  </a:cubicBezTo>
                  <a:cubicBezTo>
                    <a:pt x="923" y="4991"/>
                    <a:pt x="1138" y="5051"/>
                    <a:pt x="1375" y="5051"/>
                  </a:cubicBezTo>
                  <a:cubicBezTo>
                    <a:pt x="2114" y="5051"/>
                    <a:pt x="3056" y="4457"/>
                    <a:pt x="3748" y="3492"/>
                  </a:cubicBezTo>
                  <a:cubicBezTo>
                    <a:pt x="4661" y="2198"/>
                    <a:pt x="4813" y="715"/>
                    <a:pt x="4071" y="182"/>
                  </a:cubicBezTo>
                  <a:cubicBezTo>
                    <a:pt x="3893" y="59"/>
                    <a:pt x="3680" y="0"/>
                    <a:pt x="34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4" name="Google Shape;24;p2"/>
            <p:cNvSpPr/>
            <p:nvPr/>
          </p:nvSpPr>
          <p:spPr>
            <a:xfrm>
              <a:off x="558625" y="1805800"/>
              <a:ext cx="120325" cy="126375"/>
            </a:xfrm>
            <a:custGeom>
              <a:avLst/>
              <a:gdLst/>
              <a:ahLst/>
              <a:cxnLst/>
              <a:rect l="l" t="t" r="r" b="b"/>
              <a:pathLst>
                <a:path w="4813" h="5055" extrusionOk="0">
                  <a:moveTo>
                    <a:pt x="3430" y="1"/>
                  </a:moveTo>
                  <a:cubicBezTo>
                    <a:pt x="2692" y="1"/>
                    <a:pt x="1754" y="587"/>
                    <a:pt x="1065" y="1563"/>
                  </a:cubicBezTo>
                  <a:cubicBezTo>
                    <a:pt x="133" y="2856"/>
                    <a:pt x="0" y="4340"/>
                    <a:pt x="742" y="4872"/>
                  </a:cubicBezTo>
                  <a:cubicBezTo>
                    <a:pt x="920" y="4996"/>
                    <a:pt x="1133" y="5054"/>
                    <a:pt x="1367" y="5054"/>
                  </a:cubicBezTo>
                  <a:cubicBezTo>
                    <a:pt x="2107" y="5054"/>
                    <a:pt x="3053" y="4467"/>
                    <a:pt x="3747" y="3484"/>
                  </a:cubicBezTo>
                  <a:cubicBezTo>
                    <a:pt x="4660" y="2190"/>
                    <a:pt x="4812" y="726"/>
                    <a:pt x="4071" y="193"/>
                  </a:cubicBezTo>
                  <a:cubicBezTo>
                    <a:pt x="3888" y="63"/>
                    <a:pt x="3670" y="1"/>
                    <a:pt x="34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5" name="Google Shape;25;p2"/>
            <p:cNvSpPr/>
            <p:nvPr/>
          </p:nvSpPr>
          <p:spPr>
            <a:xfrm>
              <a:off x="439250" y="1665550"/>
              <a:ext cx="102275" cy="115150"/>
            </a:xfrm>
            <a:custGeom>
              <a:avLst/>
              <a:gdLst/>
              <a:ahLst/>
              <a:cxnLst/>
              <a:rect l="l" t="t" r="r" b="b"/>
              <a:pathLst>
                <a:path w="4091" h="4606" extrusionOk="0">
                  <a:moveTo>
                    <a:pt x="3359" y="1"/>
                  </a:moveTo>
                  <a:cubicBezTo>
                    <a:pt x="2814" y="1"/>
                    <a:pt x="1933" y="674"/>
                    <a:pt x="1199" y="1695"/>
                  </a:cubicBezTo>
                  <a:cubicBezTo>
                    <a:pt x="324" y="2912"/>
                    <a:pt x="1" y="4186"/>
                    <a:pt x="457" y="4529"/>
                  </a:cubicBezTo>
                  <a:cubicBezTo>
                    <a:pt x="534" y="4581"/>
                    <a:pt x="627" y="4606"/>
                    <a:pt x="732" y="4606"/>
                  </a:cubicBezTo>
                  <a:cubicBezTo>
                    <a:pt x="1277" y="4606"/>
                    <a:pt x="2158" y="3933"/>
                    <a:pt x="2892" y="2912"/>
                  </a:cubicBezTo>
                  <a:cubicBezTo>
                    <a:pt x="3767" y="1676"/>
                    <a:pt x="4090" y="420"/>
                    <a:pt x="3634" y="78"/>
                  </a:cubicBezTo>
                  <a:cubicBezTo>
                    <a:pt x="3557" y="26"/>
                    <a:pt x="3464" y="1"/>
                    <a:pt x="33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6" name="Google Shape;26;p2"/>
            <p:cNvSpPr/>
            <p:nvPr/>
          </p:nvSpPr>
          <p:spPr>
            <a:xfrm>
              <a:off x="816350" y="1485300"/>
              <a:ext cx="68975" cy="72425"/>
            </a:xfrm>
            <a:custGeom>
              <a:avLst/>
              <a:gdLst/>
              <a:ahLst/>
              <a:cxnLst/>
              <a:rect l="l" t="t" r="r" b="b"/>
              <a:pathLst>
                <a:path w="2759" h="2897" extrusionOk="0">
                  <a:moveTo>
                    <a:pt x="2022" y="1"/>
                  </a:moveTo>
                  <a:cubicBezTo>
                    <a:pt x="1607" y="1"/>
                    <a:pt x="1071" y="346"/>
                    <a:pt x="647" y="916"/>
                  </a:cubicBezTo>
                  <a:cubicBezTo>
                    <a:pt x="114" y="1677"/>
                    <a:pt x="0" y="2514"/>
                    <a:pt x="419" y="2799"/>
                  </a:cubicBezTo>
                  <a:cubicBezTo>
                    <a:pt x="511" y="2865"/>
                    <a:pt x="623" y="2897"/>
                    <a:pt x="747" y="2897"/>
                  </a:cubicBezTo>
                  <a:cubicBezTo>
                    <a:pt x="1158" y="2897"/>
                    <a:pt x="1702" y="2551"/>
                    <a:pt x="2112" y="1981"/>
                  </a:cubicBezTo>
                  <a:cubicBezTo>
                    <a:pt x="2644" y="1239"/>
                    <a:pt x="2758" y="383"/>
                    <a:pt x="2359" y="98"/>
                  </a:cubicBezTo>
                  <a:cubicBezTo>
                    <a:pt x="2262" y="32"/>
                    <a:pt x="2148" y="1"/>
                    <a:pt x="20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7" name="Google Shape;27;p2"/>
            <p:cNvSpPr/>
            <p:nvPr/>
          </p:nvSpPr>
          <p:spPr>
            <a:xfrm>
              <a:off x="489675" y="1513850"/>
              <a:ext cx="68975" cy="72600"/>
            </a:xfrm>
            <a:custGeom>
              <a:avLst/>
              <a:gdLst/>
              <a:ahLst/>
              <a:cxnLst/>
              <a:rect l="l" t="t" r="r" b="b"/>
              <a:pathLst>
                <a:path w="2759" h="2904" extrusionOk="0">
                  <a:moveTo>
                    <a:pt x="2013" y="0"/>
                  </a:moveTo>
                  <a:cubicBezTo>
                    <a:pt x="1601" y="0"/>
                    <a:pt x="1056" y="349"/>
                    <a:pt x="647" y="934"/>
                  </a:cubicBezTo>
                  <a:cubicBezTo>
                    <a:pt x="95" y="1676"/>
                    <a:pt x="0" y="2513"/>
                    <a:pt x="399" y="2798"/>
                  </a:cubicBezTo>
                  <a:cubicBezTo>
                    <a:pt x="498" y="2870"/>
                    <a:pt x="615" y="2904"/>
                    <a:pt x="744" y="2904"/>
                  </a:cubicBezTo>
                  <a:cubicBezTo>
                    <a:pt x="1163" y="2904"/>
                    <a:pt x="1704" y="2548"/>
                    <a:pt x="2111" y="1980"/>
                  </a:cubicBezTo>
                  <a:cubicBezTo>
                    <a:pt x="2644" y="1220"/>
                    <a:pt x="2758" y="383"/>
                    <a:pt x="2340" y="97"/>
                  </a:cubicBezTo>
                  <a:cubicBezTo>
                    <a:pt x="2247" y="32"/>
                    <a:pt x="2136" y="0"/>
                    <a:pt x="20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8" name="Google Shape;28;p2"/>
            <p:cNvSpPr/>
            <p:nvPr/>
          </p:nvSpPr>
          <p:spPr>
            <a:xfrm>
              <a:off x="560525" y="2045950"/>
              <a:ext cx="68975" cy="72600"/>
            </a:xfrm>
            <a:custGeom>
              <a:avLst/>
              <a:gdLst/>
              <a:ahLst/>
              <a:cxnLst/>
              <a:rect l="l" t="t" r="r" b="b"/>
              <a:pathLst>
                <a:path w="2759" h="2904" extrusionOk="0">
                  <a:moveTo>
                    <a:pt x="2024" y="0"/>
                  </a:moveTo>
                  <a:cubicBezTo>
                    <a:pt x="1608" y="0"/>
                    <a:pt x="1071" y="349"/>
                    <a:pt x="647" y="935"/>
                  </a:cubicBezTo>
                  <a:cubicBezTo>
                    <a:pt x="114" y="1676"/>
                    <a:pt x="0" y="2513"/>
                    <a:pt x="419" y="2799"/>
                  </a:cubicBezTo>
                  <a:cubicBezTo>
                    <a:pt x="513" y="2870"/>
                    <a:pt x="627" y="2904"/>
                    <a:pt x="753" y="2904"/>
                  </a:cubicBezTo>
                  <a:cubicBezTo>
                    <a:pt x="1163" y="2904"/>
                    <a:pt x="1704" y="2548"/>
                    <a:pt x="2111" y="1981"/>
                  </a:cubicBezTo>
                  <a:cubicBezTo>
                    <a:pt x="2644" y="1239"/>
                    <a:pt x="2758" y="383"/>
                    <a:pt x="2359" y="98"/>
                  </a:cubicBezTo>
                  <a:cubicBezTo>
                    <a:pt x="2262" y="32"/>
                    <a:pt x="2148" y="0"/>
                    <a:pt x="20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9" name="Google Shape;29;p2"/>
            <p:cNvSpPr/>
            <p:nvPr/>
          </p:nvSpPr>
          <p:spPr>
            <a:xfrm>
              <a:off x="616625" y="1566450"/>
              <a:ext cx="107500" cy="111275"/>
            </a:xfrm>
            <a:custGeom>
              <a:avLst/>
              <a:gdLst/>
              <a:ahLst/>
              <a:cxnLst/>
              <a:rect l="l" t="t" r="r" b="b"/>
              <a:pathLst>
                <a:path w="4300" h="4451" extrusionOk="0">
                  <a:moveTo>
                    <a:pt x="2947" y="0"/>
                  </a:moveTo>
                  <a:cubicBezTo>
                    <a:pt x="2278" y="0"/>
                    <a:pt x="1463" y="496"/>
                    <a:pt x="876" y="1322"/>
                  </a:cubicBezTo>
                  <a:cubicBezTo>
                    <a:pt x="77" y="2425"/>
                    <a:pt x="1" y="3757"/>
                    <a:pt x="704" y="4251"/>
                  </a:cubicBezTo>
                  <a:cubicBezTo>
                    <a:pt x="890" y="4387"/>
                    <a:pt x="1112" y="4451"/>
                    <a:pt x="1353" y="4451"/>
                  </a:cubicBezTo>
                  <a:cubicBezTo>
                    <a:pt x="2022" y="4451"/>
                    <a:pt x="2837" y="3955"/>
                    <a:pt x="3424" y="3129"/>
                  </a:cubicBezTo>
                  <a:cubicBezTo>
                    <a:pt x="4223" y="2026"/>
                    <a:pt x="4299" y="694"/>
                    <a:pt x="3596" y="200"/>
                  </a:cubicBezTo>
                  <a:cubicBezTo>
                    <a:pt x="3410" y="64"/>
                    <a:pt x="3188" y="0"/>
                    <a:pt x="294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0" name="Google Shape;30;p2"/>
            <p:cNvSpPr/>
            <p:nvPr/>
          </p:nvSpPr>
          <p:spPr>
            <a:xfrm>
              <a:off x="774025" y="1631900"/>
              <a:ext cx="83250" cy="86875"/>
            </a:xfrm>
            <a:custGeom>
              <a:avLst/>
              <a:gdLst/>
              <a:ahLst/>
              <a:cxnLst/>
              <a:rect l="l" t="t" r="r" b="b"/>
              <a:pathLst>
                <a:path w="3330" h="3475" extrusionOk="0">
                  <a:moveTo>
                    <a:pt x="2377" y="1"/>
                  </a:moveTo>
                  <a:cubicBezTo>
                    <a:pt x="1867" y="1"/>
                    <a:pt x="1217" y="405"/>
                    <a:pt x="742" y="1082"/>
                  </a:cubicBezTo>
                  <a:cubicBezTo>
                    <a:pt x="96" y="1957"/>
                    <a:pt x="0" y="2984"/>
                    <a:pt x="514" y="3345"/>
                  </a:cubicBezTo>
                  <a:cubicBezTo>
                    <a:pt x="639" y="3433"/>
                    <a:pt x="789" y="3475"/>
                    <a:pt x="953" y="3475"/>
                  </a:cubicBezTo>
                  <a:cubicBezTo>
                    <a:pt x="1464" y="3475"/>
                    <a:pt x="2117" y="3071"/>
                    <a:pt x="2606" y="2394"/>
                  </a:cubicBezTo>
                  <a:cubicBezTo>
                    <a:pt x="3234" y="1519"/>
                    <a:pt x="3329" y="492"/>
                    <a:pt x="2816" y="131"/>
                  </a:cubicBezTo>
                  <a:cubicBezTo>
                    <a:pt x="2691" y="43"/>
                    <a:pt x="2541" y="1"/>
                    <a:pt x="23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1" name="Google Shape;31;p2"/>
            <p:cNvSpPr/>
            <p:nvPr/>
          </p:nvSpPr>
          <p:spPr>
            <a:xfrm>
              <a:off x="738350" y="1933550"/>
              <a:ext cx="107500" cy="111075"/>
            </a:xfrm>
            <a:custGeom>
              <a:avLst/>
              <a:gdLst/>
              <a:ahLst/>
              <a:cxnLst/>
              <a:rect l="l" t="t" r="r" b="b"/>
              <a:pathLst>
                <a:path w="4300" h="4443" extrusionOk="0">
                  <a:moveTo>
                    <a:pt x="2936" y="0"/>
                  </a:moveTo>
                  <a:cubicBezTo>
                    <a:pt x="2259" y="0"/>
                    <a:pt x="1445" y="496"/>
                    <a:pt x="857" y="1322"/>
                  </a:cubicBezTo>
                  <a:cubicBezTo>
                    <a:pt x="58" y="2425"/>
                    <a:pt x="1" y="3757"/>
                    <a:pt x="705" y="4251"/>
                  </a:cubicBezTo>
                  <a:cubicBezTo>
                    <a:pt x="885" y="4381"/>
                    <a:pt x="1102" y="4443"/>
                    <a:pt x="1340" y="4443"/>
                  </a:cubicBezTo>
                  <a:cubicBezTo>
                    <a:pt x="2009" y="4443"/>
                    <a:pt x="2836" y="3957"/>
                    <a:pt x="3425" y="3129"/>
                  </a:cubicBezTo>
                  <a:cubicBezTo>
                    <a:pt x="4224" y="2007"/>
                    <a:pt x="4300" y="694"/>
                    <a:pt x="3596" y="200"/>
                  </a:cubicBezTo>
                  <a:cubicBezTo>
                    <a:pt x="3405" y="64"/>
                    <a:pt x="3179" y="0"/>
                    <a:pt x="29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2" name="Google Shape;32;p2"/>
          <p:cNvSpPr/>
          <p:nvPr/>
        </p:nvSpPr>
        <p:spPr>
          <a:xfrm>
            <a:off x="256567" y="4285102"/>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3" name="Google Shape;33;p2"/>
          <p:cNvSpPr/>
          <p:nvPr/>
        </p:nvSpPr>
        <p:spPr>
          <a:xfrm rot="-2883374">
            <a:off x="8974834" y="276483"/>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 name="Google Shape;34;p2"/>
          <p:cNvSpPr/>
          <p:nvPr/>
        </p:nvSpPr>
        <p:spPr>
          <a:xfrm rot="-2883374">
            <a:off x="2495901" y="6033483"/>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 name="Google Shape;35;p2"/>
          <p:cNvSpPr/>
          <p:nvPr/>
        </p:nvSpPr>
        <p:spPr>
          <a:xfrm>
            <a:off x="586400" y="5773301"/>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6" name="Google Shape;36;p2"/>
          <p:cNvGrpSpPr/>
          <p:nvPr/>
        </p:nvGrpSpPr>
        <p:grpSpPr>
          <a:xfrm>
            <a:off x="11670801" y="4808967"/>
            <a:ext cx="187751" cy="319600"/>
            <a:chOff x="8848638" y="4297400"/>
            <a:chExt cx="140813" cy="239700"/>
          </a:xfrm>
        </p:grpSpPr>
        <p:sp>
          <p:nvSpPr>
            <p:cNvPr id="37" name="Google Shape;37;p2"/>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 name="Google Shape;38;p2"/>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9" name="Google Shape;39;p2"/>
          <p:cNvGrpSpPr/>
          <p:nvPr/>
        </p:nvGrpSpPr>
        <p:grpSpPr>
          <a:xfrm>
            <a:off x="11421267" y="302551"/>
            <a:ext cx="490767" cy="377800"/>
            <a:chOff x="4149275" y="1702675"/>
            <a:chExt cx="368075" cy="283350"/>
          </a:xfrm>
        </p:grpSpPr>
        <p:sp>
          <p:nvSpPr>
            <p:cNvPr id="40" name="Google Shape;40;p2"/>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 name="Google Shape;41;p2"/>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 name="Google Shape;42;p2"/>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3" name="Google Shape;43;p2"/>
          <p:cNvSpPr/>
          <p:nvPr/>
        </p:nvSpPr>
        <p:spPr>
          <a:xfrm>
            <a:off x="11617333" y="1609201"/>
            <a:ext cx="294691" cy="271852"/>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Tree>
    <p:extLst>
      <p:ext uri="{BB962C8B-B14F-4D97-AF65-F5344CB8AC3E}">
        <p14:creationId xmlns:p14="http://schemas.microsoft.com/office/powerpoint/2010/main" val="310072717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and body" type="tx">
  <p:cSld name="Title and body">
    <p:spTree>
      <p:nvGrpSpPr>
        <p:cNvPr id="1" name="Shape 82"/>
        <p:cNvGrpSpPr/>
        <p:nvPr/>
      </p:nvGrpSpPr>
      <p:grpSpPr>
        <a:xfrm>
          <a:off x="0" y="0"/>
          <a:ext cx="0" cy="0"/>
          <a:chOff x="0" y="0"/>
          <a:chExt cx="0" cy="0"/>
        </a:xfrm>
      </p:grpSpPr>
      <p:sp>
        <p:nvSpPr>
          <p:cNvPr id="83" name="Google Shape;83;p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84" name="Google Shape;84;p4"/>
          <p:cNvSpPr txBox="1">
            <a:spLocks noGrp="1"/>
          </p:cNvSpPr>
          <p:nvPr>
            <p:ph type="body" idx="1"/>
          </p:nvPr>
        </p:nvSpPr>
        <p:spPr>
          <a:xfrm>
            <a:off x="960000" y="1505184"/>
            <a:ext cx="10272000" cy="558800"/>
          </a:xfrm>
          <a:prstGeom prst="rect">
            <a:avLst/>
          </a:prstGeom>
        </p:spPr>
        <p:txBody>
          <a:bodyPr spcFirstLastPara="1" wrap="square" lIns="91425" tIns="91425" rIns="91425" bIns="91425" anchor="t" anchorCtr="0">
            <a:noAutofit/>
          </a:bodyPr>
          <a:lstStyle>
            <a:lvl1pPr marL="609585" lvl="0" indent="-440256" rtl="0">
              <a:lnSpc>
                <a:spcPct val="100000"/>
              </a:lnSpc>
              <a:spcBef>
                <a:spcPts val="0"/>
              </a:spcBef>
              <a:spcAft>
                <a:spcPts val="0"/>
              </a:spcAft>
              <a:buSzPts val="1600"/>
              <a:buChar char="●"/>
              <a:defRPr sz="1600"/>
            </a:lvl1pPr>
            <a:lvl2pPr marL="1219170" lvl="1" indent="-440256" rtl="0">
              <a:lnSpc>
                <a:spcPct val="115000"/>
              </a:lnSpc>
              <a:spcBef>
                <a:spcPts val="0"/>
              </a:spcBef>
              <a:spcAft>
                <a:spcPts val="0"/>
              </a:spcAft>
              <a:buSzPts val="1600"/>
              <a:buChar char="○"/>
              <a:defRPr sz="1867"/>
            </a:lvl2pPr>
            <a:lvl3pPr marL="1828754" lvl="2" indent="-431789" rtl="0">
              <a:lnSpc>
                <a:spcPct val="115000"/>
              </a:lnSpc>
              <a:spcBef>
                <a:spcPts val="2133"/>
              </a:spcBef>
              <a:spcAft>
                <a:spcPts val="0"/>
              </a:spcAft>
              <a:buSzPts val="1500"/>
              <a:buChar char="■"/>
              <a:defRPr sz="1867"/>
            </a:lvl3pPr>
            <a:lvl4pPr marL="2438339" lvl="3" indent="-431789" rtl="0">
              <a:lnSpc>
                <a:spcPct val="115000"/>
              </a:lnSpc>
              <a:spcBef>
                <a:spcPts val="2133"/>
              </a:spcBef>
              <a:spcAft>
                <a:spcPts val="0"/>
              </a:spcAft>
              <a:buSzPts val="1500"/>
              <a:buChar char="●"/>
              <a:defRPr sz="1867"/>
            </a:lvl4pPr>
            <a:lvl5pPr marL="3047924" lvl="4" indent="-423323" rtl="0">
              <a:lnSpc>
                <a:spcPct val="115000"/>
              </a:lnSpc>
              <a:spcBef>
                <a:spcPts val="2133"/>
              </a:spcBef>
              <a:spcAft>
                <a:spcPts val="0"/>
              </a:spcAft>
              <a:buSzPts val="1400"/>
              <a:buChar char="○"/>
              <a:defRPr sz="1867"/>
            </a:lvl5pPr>
            <a:lvl6pPr marL="3657509" lvl="5" indent="-423323" rtl="0">
              <a:lnSpc>
                <a:spcPct val="115000"/>
              </a:lnSpc>
              <a:spcBef>
                <a:spcPts val="2133"/>
              </a:spcBef>
              <a:spcAft>
                <a:spcPts val="0"/>
              </a:spcAft>
              <a:buSzPts val="1400"/>
              <a:buChar char="■"/>
              <a:defRPr sz="1867"/>
            </a:lvl6pPr>
            <a:lvl7pPr marL="4267093" lvl="6" indent="-414856" rtl="0">
              <a:lnSpc>
                <a:spcPct val="115000"/>
              </a:lnSpc>
              <a:spcBef>
                <a:spcPts val="2133"/>
              </a:spcBef>
              <a:spcAft>
                <a:spcPts val="0"/>
              </a:spcAft>
              <a:buSzPts val="1300"/>
              <a:buChar char="●"/>
              <a:defRPr sz="1867"/>
            </a:lvl7pPr>
            <a:lvl8pPr marL="4876678" lvl="7" indent="-414856" rtl="0">
              <a:lnSpc>
                <a:spcPct val="115000"/>
              </a:lnSpc>
              <a:spcBef>
                <a:spcPts val="2133"/>
              </a:spcBef>
              <a:spcAft>
                <a:spcPts val="0"/>
              </a:spcAft>
              <a:buSzPts val="1300"/>
              <a:buChar char="○"/>
              <a:defRPr sz="1867"/>
            </a:lvl8pPr>
            <a:lvl9pPr marL="5486263" lvl="8" indent="-423323" rtl="0">
              <a:lnSpc>
                <a:spcPct val="115000"/>
              </a:lnSpc>
              <a:spcBef>
                <a:spcPts val="2133"/>
              </a:spcBef>
              <a:spcAft>
                <a:spcPts val="2133"/>
              </a:spcAft>
              <a:buSzPts val="1400"/>
              <a:buChar char="■"/>
              <a:defRPr sz="1867"/>
            </a:lvl9pPr>
          </a:lstStyle>
          <a:p>
            <a:endParaRPr/>
          </a:p>
        </p:txBody>
      </p:sp>
      <p:sp>
        <p:nvSpPr>
          <p:cNvPr id="85" name="Google Shape;85;p4"/>
          <p:cNvSpPr/>
          <p:nvPr/>
        </p:nvSpPr>
        <p:spPr>
          <a:xfrm flipH="1">
            <a:off x="227408" y="6144659"/>
            <a:ext cx="445421" cy="41090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86" name="Google Shape;86;p4"/>
          <p:cNvGrpSpPr/>
          <p:nvPr/>
        </p:nvGrpSpPr>
        <p:grpSpPr>
          <a:xfrm rot="-5400000" flipH="1">
            <a:off x="11008002" y="112049"/>
            <a:ext cx="594767" cy="1086167"/>
            <a:chOff x="439250" y="1303925"/>
            <a:chExt cx="446075" cy="814625"/>
          </a:xfrm>
        </p:grpSpPr>
        <p:sp>
          <p:nvSpPr>
            <p:cNvPr id="87" name="Google Shape;87;p4"/>
            <p:cNvSpPr/>
            <p:nvPr/>
          </p:nvSpPr>
          <p:spPr>
            <a:xfrm>
              <a:off x="715050" y="1303925"/>
              <a:ext cx="120350" cy="126300"/>
            </a:xfrm>
            <a:custGeom>
              <a:avLst/>
              <a:gdLst/>
              <a:ahLst/>
              <a:cxnLst/>
              <a:rect l="l" t="t" r="r" b="b"/>
              <a:pathLst>
                <a:path w="4814" h="5052" extrusionOk="0">
                  <a:moveTo>
                    <a:pt x="3446" y="0"/>
                  </a:moveTo>
                  <a:cubicBezTo>
                    <a:pt x="2706" y="0"/>
                    <a:pt x="1760" y="588"/>
                    <a:pt x="1066" y="1571"/>
                  </a:cubicBezTo>
                  <a:cubicBezTo>
                    <a:pt x="134" y="2864"/>
                    <a:pt x="1" y="4329"/>
                    <a:pt x="743" y="4861"/>
                  </a:cubicBezTo>
                  <a:cubicBezTo>
                    <a:pt x="923" y="4991"/>
                    <a:pt x="1138" y="5051"/>
                    <a:pt x="1375" y="5051"/>
                  </a:cubicBezTo>
                  <a:cubicBezTo>
                    <a:pt x="2114" y="5051"/>
                    <a:pt x="3056" y="4457"/>
                    <a:pt x="3748" y="3492"/>
                  </a:cubicBezTo>
                  <a:cubicBezTo>
                    <a:pt x="4661" y="2198"/>
                    <a:pt x="4813" y="715"/>
                    <a:pt x="4071" y="182"/>
                  </a:cubicBezTo>
                  <a:cubicBezTo>
                    <a:pt x="3893" y="59"/>
                    <a:pt x="3680" y="0"/>
                    <a:pt x="34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 name="Google Shape;88;p4"/>
            <p:cNvSpPr/>
            <p:nvPr/>
          </p:nvSpPr>
          <p:spPr>
            <a:xfrm>
              <a:off x="558625" y="1805800"/>
              <a:ext cx="120325" cy="126375"/>
            </a:xfrm>
            <a:custGeom>
              <a:avLst/>
              <a:gdLst/>
              <a:ahLst/>
              <a:cxnLst/>
              <a:rect l="l" t="t" r="r" b="b"/>
              <a:pathLst>
                <a:path w="4813" h="5055" extrusionOk="0">
                  <a:moveTo>
                    <a:pt x="3430" y="1"/>
                  </a:moveTo>
                  <a:cubicBezTo>
                    <a:pt x="2692" y="1"/>
                    <a:pt x="1754" y="587"/>
                    <a:pt x="1065" y="1563"/>
                  </a:cubicBezTo>
                  <a:cubicBezTo>
                    <a:pt x="133" y="2856"/>
                    <a:pt x="0" y="4340"/>
                    <a:pt x="742" y="4872"/>
                  </a:cubicBezTo>
                  <a:cubicBezTo>
                    <a:pt x="920" y="4996"/>
                    <a:pt x="1133" y="5054"/>
                    <a:pt x="1367" y="5054"/>
                  </a:cubicBezTo>
                  <a:cubicBezTo>
                    <a:pt x="2107" y="5054"/>
                    <a:pt x="3053" y="4467"/>
                    <a:pt x="3747" y="3484"/>
                  </a:cubicBezTo>
                  <a:cubicBezTo>
                    <a:pt x="4660" y="2190"/>
                    <a:pt x="4812" y="726"/>
                    <a:pt x="4071" y="193"/>
                  </a:cubicBezTo>
                  <a:cubicBezTo>
                    <a:pt x="3888" y="63"/>
                    <a:pt x="3670" y="1"/>
                    <a:pt x="34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 name="Google Shape;89;p4"/>
            <p:cNvSpPr/>
            <p:nvPr/>
          </p:nvSpPr>
          <p:spPr>
            <a:xfrm>
              <a:off x="439250" y="1665550"/>
              <a:ext cx="102275" cy="115150"/>
            </a:xfrm>
            <a:custGeom>
              <a:avLst/>
              <a:gdLst/>
              <a:ahLst/>
              <a:cxnLst/>
              <a:rect l="l" t="t" r="r" b="b"/>
              <a:pathLst>
                <a:path w="4091" h="4606" extrusionOk="0">
                  <a:moveTo>
                    <a:pt x="3359" y="1"/>
                  </a:moveTo>
                  <a:cubicBezTo>
                    <a:pt x="2814" y="1"/>
                    <a:pt x="1933" y="674"/>
                    <a:pt x="1199" y="1695"/>
                  </a:cubicBezTo>
                  <a:cubicBezTo>
                    <a:pt x="324" y="2912"/>
                    <a:pt x="1" y="4186"/>
                    <a:pt x="457" y="4529"/>
                  </a:cubicBezTo>
                  <a:cubicBezTo>
                    <a:pt x="534" y="4581"/>
                    <a:pt x="627" y="4606"/>
                    <a:pt x="732" y="4606"/>
                  </a:cubicBezTo>
                  <a:cubicBezTo>
                    <a:pt x="1277" y="4606"/>
                    <a:pt x="2158" y="3933"/>
                    <a:pt x="2892" y="2912"/>
                  </a:cubicBezTo>
                  <a:cubicBezTo>
                    <a:pt x="3767" y="1676"/>
                    <a:pt x="4090" y="420"/>
                    <a:pt x="3634" y="78"/>
                  </a:cubicBezTo>
                  <a:cubicBezTo>
                    <a:pt x="3557" y="26"/>
                    <a:pt x="3464" y="1"/>
                    <a:pt x="33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 name="Google Shape;90;p4"/>
            <p:cNvSpPr/>
            <p:nvPr/>
          </p:nvSpPr>
          <p:spPr>
            <a:xfrm>
              <a:off x="816350" y="1485300"/>
              <a:ext cx="68975" cy="72425"/>
            </a:xfrm>
            <a:custGeom>
              <a:avLst/>
              <a:gdLst/>
              <a:ahLst/>
              <a:cxnLst/>
              <a:rect l="l" t="t" r="r" b="b"/>
              <a:pathLst>
                <a:path w="2759" h="2897" extrusionOk="0">
                  <a:moveTo>
                    <a:pt x="2022" y="1"/>
                  </a:moveTo>
                  <a:cubicBezTo>
                    <a:pt x="1607" y="1"/>
                    <a:pt x="1071" y="346"/>
                    <a:pt x="647" y="916"/>
                  </a:cubicBezTo>
                  <a:cubicBezTo>
                    <a:pt x="114" y="1677"/>
                    <a:pt x="0" y="2514"/>
                    <a:pt x="419" y="2799"/>
                  </a:cubicBezTo>
                  <a:cubicBezTo>
                    <a:pt x="511" y="2865"/>
                    <a:pt x="623" y="2897"/>
                    <a:pt x="747" y="2897"/>
                  </a:cubicBezTo>
                  <a:cubicBezTo>
                    <a:pt x="1158" y="2897"/>
                    <a:pt x="1702" y="2551"/>
                    <a:pt x="2112" y="1981"/>
                  </a:cubicBezTo>
                  <a:cubicBezTo>
                    <a:pt x="2644" y="1239"/>
                    <a:pt x="2758" y="383"/>
                    <a:pt x="2359" y="98"/>
                  </a:cubicBezTo>
                  <a:cubicBezTo>
                    <a:pt x="2262" y="32"/>
                    <a:pt x="2148" y="1"/>
                    <a:pt x="20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 name="Google Shape;91;p4"/>
            <p:cNvSpPr/>
            <p:nvPr/>
          </p:nvSpPr>
          <p:spPr>
            <a:xfrm>
              <a:off x="489675" y="1513850"/>
              <a:ext cx="68975" cy="72600"/>
            </a:xfrm>
            <a:custGeom>
              <a:avLst/>
              <a:gdLst/>
              <a:ahLst/>
              <a:cxnLst/>
              <a:rect l="l" t="t" r="r" b="b"/>
              <a:pathLst>
                <a:path w="2759" h="2904" extrusionOk="0">
                  <a:moveTo>
                    <a:pt x="2013" y="0"/>
                  </a:moveTo>
                  <a:cubicBezTo>
                    <a:pt x="1601" y="0"/>
                    <a:pt x="1056" y="349"/>
                    <a:pt x="647" y="934"/>
                  </a:cubicBezTo>
                  <a:cubicBezTo>
                    <a:pt x="95" y="1676"/>
                    <a:pt x="0" y="2513"/>
                    <a:pt x="399" y="2798"/>
                  </a:cubicBezTo>
                  <a:cubicBezTo>
                    <a:pt x="498" y="2870"/>
                    <a:pt x="615" y="2904"/>
                    <a:pt x="744" y="2904"/>
                  </a:cubicBezTo>
                  <a:cubicBezTo>
                    <a:pt x="1163" y="2904"/>
                    <a:pt x="1704" y="2548"/>
                    <a:pt x="2111" y="1980"/>
                  </a:cubicBezTo>
                  <a:cubicBezTo>
                    <a:pt x="2644" y="1220"/>
                    <a:pt x="2758" y="383"/>
                    <a:pt x="2340" y="97"/>
                  </a:cubicBezTo>
                  <a:cubicBezTo>
                    <a:pt x="2247" y="32"/>
                    <a:pt x="2136" y="0"/>
                    <a:pt x="20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 name="Google Shape;92;p4"/>
            <p:cNvSpPr/>
            <p:nvPr/>
          </p:nvSpPr>
          <p:spPr>
            <a:xfrm>
              <a:off x="560525" y="2045950"/>
              <a:ext cx="68975" cy="72600"/>
            </a:xfrm>
            <a:custGeom>
              <a:avLst/>
              <a:gdLst/>
              <a:ahLst/>
              <a:cxnLst/>
              <a:rect l="l" t="t" r="r" b="b"/>
              <a:pathLst>
                <a:path w="2759" h="2904" extrusionOk="0">
                  <a:moveTo>
                    <a:pt x="2024" y="0"/>
                  </a:moveTo>
                  <a:cubicBezTo>
                    <a:pt x="1608" y="0"/>
                    <a:pt x="1071" y="349"/>
                    <a:pt x="647" y="935"/>
                  </a:cubicBezTo>
                  <a:cubicBezTo>
                    <a:pt x="114" y="1676"/>
                    <a:pt x="0" y="2513"/>
                    <a:pt x="419" y="2799"/>
                  </a:cubicBezTo>
                  <a:cubicBezTo>
                    <a:pt x="513" y="2870"/>
                    <a:pt x="627" y="2904"/>
                    <a:pt x="753" y="2904"/>
                  </a:cubicBezTo>
                  <a:cubicBezTo>
                    <a:pt x="1163" y="2904"/>
                    <a:pt x="1704" y="2548"/>
                    <a:pt x="2111" y="1981"/>
                  </a:cubicBezTo>
                  <a:cubicBezTo>
                    <a:pt x="2644" y="1239"/>
                    <a:pt x="2758" y="383"/>
                    <a:pt x="2359" y="98"/>
                  </a:cubicBezTo>
                  <a:cubicBezTo>
                    <a:pt x="2262" y="32"/>
                    <a:pt x="2148" y="0"/>
                    <a:pt x="20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 name="Google Shape;93;p4"/>
            <p:cNvSpPr/>
            <p:nvPr/>
          </p:nvSpPr>
          <p:spPr>
            <a:xfrm>
              <a:off x="616625" y="1566450"/>
              <a:ext cx="107500" cy="111275"/>
            </a:xfrm>
            <a:custGeom>
              <a:avLst/>
              <a:gdLst/>
              <a:ahLst/>
              <a:cxnLst/>
              <a:rect l="l" t="t" r="r" b="b"/>
              <a:pathLst>
                <a:path w="4300" h="4451" extrusionOk="0">
                  <a:moveTo>
                    <a:pt x="2947" y="0"/>
                  </a:moveTo>
                  <a:cubicBezTo>
                    <a:pt x="2278" y="0"/>
                    <a:pt x="1463" y="496"/>
                    <a:pt x="876" y="1322"/>
                  </a:cubicBezTo>
                  <a:cubicBezTo>
                    <a:pt x="77" y="2425"/>
                    <a:pt x="1" y="3757"/>
                    <a:pt x="704" y="4251"/>
                  </a:cubicBezTo>
                  <a:cubicBezTo>
                    <a:pt x="890" y="4387"/>
                    <a:pt x="1112" y="4451"/>
                    <a:pt x="1353" y="4451"/>
                  </a:cubicBezTo>
                  <a:cubicBezTo>
                    <a:pt x="2022" y="4451"/>
                    <a:pt x="2837" y="3955"/>
                    <a:pt x="3424" y="3129"/>
                  </a:cubicBezTo>
                  <a:cubicBezTo>
                    <a:pt x="4223" y="2026"/>
                    <a:pt x="4299" y="694"/>
                    <a:pt x="3596" y="200"/>
                  </a:cubicBezTo>
                  <a:cubicBezTo>
                    <a:pt x="3410" y="64"/>
                    <a:pt x="3188" y="0"/>
                    <a:pt x="294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4" name="Google Shape;94;p4"/>
            <p:cNvSpPr/>
            <p:nvPr/>
          </p:nvSpPr>
          <p:spPr>
            <a:xfrm>
              <a:off x="774025" y="1631900"/>
              <a:ext cx="83250" cy="86875"/>
            </a:xfrm>
            <a:custGeom>
              <a:avLst/>
              <a:gdLst/>
              <a:ahLst/>
              <a:cxnLst/>
              <a:rect l="l" t="t" r="r" b="b"/>
              <a:pathLst>
                <a:path w="3330" h="3475" extrusionOk="0">
                  <a:moveTo>
                    <a:pt x="2377" y="1"/>
                  </a:moveTo>
                  <a:cubicBezTo>
                    <a:pt x="1867" y="1"/>
                    <a:pt x="1217" y="405"/>
                    <a:pt x="742" y="1082"/>
                  </a:cubicBezTo>
                  <a:cubicBezTo>
                    <a:pt x="96" y="1957"/>
                    <a:pt x="0" y="2984"/>
                    <a:pt x="514" y="3345"/>
                  </a:cubicBezTo>
                  <a:cubicBezTo>
                    <a:pt x="639" y="3433"/>
                    <a:pt x="789" y="3475"/>
                    <a:pt x="953" y="3475"/>
                  </a:cubicBezTo>
                  <a:cubicBezTo>
                    <a:pt x="1464" y="3475"/>
                    <a:pt x="2117" y="3071"/>
                    <a:pt x="2606" y="2394"/>
                  </a:cubicBezTo>
                  <a:cubicBezTo>
                    <a:pt x="3234" y="1519"/>
                    <a:pt x="3329" y="492"/>
                    <a:pt x="2816" y="131"/>
                  </a:cubicBezTo>
                  <a:cubicBezTo>
                    <a:pt x="2691" y="43"/>
                    <a:pt x="2541" y="1"/>
                    <a:pt x="23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5" name="Google Shape;95;p4"/>
            <p:cNvSpPr/>
            <p:nvPr/>
          </p:nvSpPr>
          <p:spPr>
            <a:xfrm>
              <a:off x="738350" y="1933550"/>
              <a:ext cx="107500" cy="111075"/>
            </a:xfrm>
            <a:custGeom>
              <a:avLst/>
              <a:gdLst/>
              <a:ahLst/>
              <a:cxnLst/>
              <a:rect l="l" t="t" r="r" b="b"/>
              <a:pathLst>
                <a:path w="4300" h="4443" extrusionOk="0">
                  <a:moveTo>
                    <a:pt x="2936" y="0"/>
                  </a:moveTo>
                  <a:cubicBezTo>
                    <a:pt x="2259" y="0"/>
                    <a:pt x="1445" y="496"/>
                    <a:pt x="857" y="1322"/>
                  </a:cubicBezTo>
                  <a:cubicBezTo>
                    <a:pt x="58" y="2425"/>
                    <a:pt x="1" y="3757"/>
                    <a:pt x="705" y="4251"/>
                  </a:cubicBezTo>
                  <a:cubicBezTo>
                    <a:pt x="885" y="4381"/>
                    <a:pt x="1102" y="4443"/>
                    <a:pt x="1340" y="4443"/>
                  </a:cubicBezTo>
                  <a:cubicBezTo>
                    <a:pt x="2009" y="4443"/>
                    <a:pt x="2836" y="3957"/>
                    <a:pt x="3425" y="3129"/>
                  </a:cubicBezTo>
                  <a:cubicBezTo>
                    <a:pt x="4224" y="2007"/>
                    <a:pt x="4300" y="694"/>
                    <a:pt x="3596" y="200"/>
                  </a:cubicBezTo>
                  <a:cubicBezTo>
                    <a:pt x="3405" y="64"/>
                    <a:pt x="3179" y="0"/>
                    <a:pt x="29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96" name="Google Shape;96;p4"/>
          <p:cNvSpPr/>
          <p:nvPr/>
        </p:nvSpPr>
        <p:spPr>
          <a:xfrm flipH="1">
            <a:off x="11654740" y="4631635"/>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7" name="Google Shape;97;p4"/>
          <p:cNvSpPr/>
          <p:nvPr/>
        </p:nvSpPr>
        <p:spPr>
          <a:xfrm rot="2883374" flipH="1">
            <a:off x="2642864" y="64317"/>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8" name="Google Shape;98;p4"/>
          <p:cNvSpPr/>
          <p:nvPr/>
        </p:nvSpPr>
        <p:spPr>
          <a:xfrm rot="2883374" flipH="1">
            <a:off x="9746197" y="6272650"/>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9" name="Google Shape;99;p4"/>
          <p:cNvSpPr/>
          <p:nvPr/>
        </p:nvSpPr>
        <p:spPr>
          <a:xfrm flipH="1">
            <a:off x="11400963" y="6208318"/>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00" name="Google Shape;100;p4"/>
          <p:cNvGrpSpPr/>
          <p:nvPr/>
        </p:nvGrpSpPr>
        <p:grpSpPr>
          <a:xfrm flipH="1">
            <a:off x="443397" y="4678800"/>
            <a:ext cx="187751" cy="319600"/>
            <a:chOff x="8848638" y="4297400"/>
            <a:chExt cx="140813" cy="239700"/>
          </a:xfrm>
        </p:grpSpPr>
        <p:sp>
          <p:nvSpPr>
            <p:cNvPr id="101" name="Google Shape;101;p4"/>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2" name="Google Shape;102;p4"/>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03" name="Google Shape;103;p4"/>
          <p:cNvGrpSpPr/>
          <p:nvPr/>
        </p:nvGrpSpPr>
        <p:grpSpPr>
          <a:xfrm flipH="1">
            <a:off x="291879" y="302551"/>
            <a:ext cx="490767" cy="377800"/>
            <a:chOff x="4149275" y="1702675"/>
            <a:chExt cx="368075" cy="283350"/>
          </a:xfrm>
        </p:grpSpPr>
        <p:sp>
          <p:nvSpPr>
            <p:cNvPr id="104" name="Google Shape;104;p4"/>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5" name="Google Shape;105;p4"/>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6" name="Google Shape;106;p4"/>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07" name="Google Shape;107;p4"/>
          <p:cNvSpPr/>
          <p:nvPr/>
        </p:nvSpPr>
        <p:spPr>
          <a:xfrm flipH="1">
            <a:off x="389905" y="1589734"/>
            <a:ext cx="294691" cy="271852"/>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08" name="Google Shape;108;p4"/>
          <p:cNvGrpSpPr/>
          <p:nvPr/>
        </p:nvGrpSpPr>
        <p:grpSpPr>
          <a:xfrm rot="10800000" flipH="1">
            <a:off x="-36033" y="6289874"/>
            <a:ext cx="12264064" cy="615577"/>
            <a:chOff x="-54050" y="-5850"/>
            <a:chExt cx="9198048" cy="659830"/>
          </a:xfrm>
        </p:grpSpPr>
        <p:sp>
          <p:nvSpPr>
            <p:cNvPr id="109" name="Google Shape;109;p4"/>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10" name="Google Shape;110;p4"/>
            <p:cNvGrpSpPr/>
            <p:nvPr/>
          </p:nvGrpSpPr>
          <p:grpSpPr>
            <a:xfrm>
              <a:off x="1133763" y="-5850"/>
              <a:ext cx="8009802" cy="507914"/>
              <a:chOff x="1133763" y="-5850"/>
              <a:chExt cx="8009802" cy="507914"/>
            </a:xfrm>
          </p:grpSpPr>
          <p:grpSp>
            <p:nvGrpSpPr>
              <p:cNvPr id="111" name="Google Shape;111;p4"/>
              <p:cNvGrpSpPr/>
              <p:nvPr/>
            </p:nvGrpSpPr>
            <p:grpSpPr>
              <a:xfrm>
                <a:off x="1133763" y="-5850"/>
                <a:ext cx="8009496" cy="507914"/>
                <a:chOff x="1133763" y="-5850"/>
                <a:chExt cx="8009496" cy="507914"/>
              </a:xfrm>
            </p:grpSpPr>
            <p:sp>
              <p:nvSpPr>
                <p:cNvPr id="112" name="Google Shape;112;p4"/>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3" name="Google Shape;113;p4"/>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14" name="Google Shape;114;p4"/>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115" name="Google Shape;115;p4"/>
          <p:cNvGrpSpPr/>
          <p:nvPr/>
        </p:nvGrpSpPr>
        <p:grpSpPr>
          <a:xfrm>
            <a:off x="7331964" y="266118"/>
            <a:ext cx="395633" cy="163533"/>
            <a:chOff x="5498972" y="199588"/>
            <a:chExt cx="296725" cy="122650"/>
          </a:xfrm>
        </p:grpSpPr>
        <p:sp>
          <p:nvSpPr>
            <p:cNvPr id="116" name="Google Shape;116;p4"/>
            <p:cNvSpPr/>
            <p:nvPr/>
          </p:nvSpPr>
          <p:spPr>
            <a:xfrm flipH="1">
              <a:off x="5498972" y="262013"/>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 name="Google Shape;117;p4"/>
            <p:cNvSpPr/>
            <p:nvPr/>
          </p:nvSpPr>
          <p:spPr>
            <a:xfrm flipH="1">
              <a:off x="5725297" y="199588"/>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18" name="Google Shape;118;p4"/>
          <p:cNvGrpSpPr/>
          <p:nvPr/>
        </p:nvGrpSpPr>
        <p:grpSpPr>
          <a:xfrm>
            <a:off x="11560863" y="2418885"/>
            <a:ext cx="354000" cy="600633"/>
            <a:chOff x="8670647" y="1814163"/>
            <a:chExt cx="265500" cy="450475"/>
          </a:xfrm>
        </p:grpSpPr>
        <p:sp>
          <p:nvSpPr>
            <p:cNvPr id="119" name="Google Shape;119;p4"/>
            <p:cNvSpPr/>
            <p:nvPr/>
          </p:nvSpPr>
          <p:spPr>
            <a:xfrm flipH="1">
              <a:off x="8670647" y="2063938"/>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0" name="Google Shape;120;p4"/>
            <p:cNvSpPr/>
            <p:nvPr/>
          </p:nvSpPr>
          <p:spPr>
            <a:xfrm flipH="1">
              <a:off x="8756497" y="2204413"/>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1" name="Google Shape;121;p4"/>
            <p:cNvSpPr/>
            <p:nvPr/>
          </p:nvSpPr>
          <p:spPr>
            <a:xfrm flipH="1">
              <a:off x="8865747" y="1814163"/>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208542020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and two columns" type="twoColTx">
  <p:cSld name="Title and two columns">
    <p:spTree>
      <p:nvGrpSpPr>
        <p:cNvPr id="1" name="Shape 122"/>
        <p:cNvGrpSpPr/>
        <p:nvPr/>
      </p:nvGrpSpPr>
      <p:grpSpPr>
        <a:xfrm>
          <a:off x="0" y="0"/>
          <a:ext cx="0" cy="0"/>
          <a:chOff x="0" y="0"/>
          <a:chExt cx="0" cy="0"/>
        </a:xfrm>
      </p:grpSpPr>
      <p:sp>
        <p:nvSpPr>
          <p:cNvPr id="123" name="Google Shape;123;p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3500"/>
              <a:buNone/>
              <a:defRPr/>
            </a:lvl1pPr>
            <a:lvl2pPr lvl="1" rtl="0">
              <a:lnSpc>
                <a:spcPct val="115000"/>
              </a:lnSpc>
              <a:spcBef>
                <a:spcPts val="0"/>
              </a:spcBef>
              <a:spcAft>
                <a:spcPts val="0"/>
              </a:spcAft>
              <a:buSzPts val="3500"/>
              <a:buNone/>
              <a:defRPr/>
            </a:lvl2pPr>
            <a:lvl3pPr lvl="2" rtl="0">
              <a:lnSpc>
                <a:spcPct val="115000"/>
              </a:lnSpc>
              <a:spcBef>
                <a:spcPts val="0"/>
              </a:spcBef>
              <a:spcAft>
                <a:spcPts val="0"/>
              </a:spcAft>
              <a:buSzPts val="3500"/>
              <a:buNone/>
              <a:defRPr/>
            </a:lvl3pPr>
            <a:lvl4pPr lvl="3" rtl="0">
              <a:lnSpc>
                <a:spcPct val="115000"/>
              </a:lnSpc>
              <a:spcBef>
                <a:spcPts val="0"/>
              </a:spcBef>
              <a:spcAft>
                <a:spcPts val="0"/>
              </a:spcAft>
              <a:buSzPts val="3500"/>
              <a:buNone/>
              <a:defRPr/>
            </a:lvl4pPr>
            <a:lvl5pPr lvl="4" rtl="0">
              <a:lnSpc>
                <a:spcPct val="115000"/>
              </a:lnSpc>
              <a:spcBef>
                <a:spcPts val="0"/>
              </a:spcBef>
              <a:spcAft>
                <a:spcPts val="0"/>
              </a:spcAft>
              <a:buSzPts val="3500"/>
              <a:buNone/>
              <a:defRPr/>
            </a:lvl5pPr>
            <a:lvl6pPr lvl="5" rtl="0">
              <a:lnSpc>
                <a:spcPct val="115000"/>
              </a:lnSpc>
              <a:spcBef>
                <a:spcPts val="0"/>
              </a:spcBef>
              <a:spcAft>
                <a:spcPts val="0"/>
              </a:spcAft>
              <a:buSzPts val="3500"/>
              <a:buNone/>
              <a:defRPr/>
            </a:lvl6pPr>
            <a:lvl7pPr lvl="6" rtl="0">
              <a:lnSpc>
                <a:spcPct val="115000"/>
              </a:lnSpc>
              <a:spcBef>
                <a:spcPts val="0"/>
              </a:spcBef>
              <a:spcAft>
                <a:spcPts val="0"/>
              </a:spcAft>
              <a:buSzPts val="3500"/>
              <a:buNone/>
              <a:defRPr/>
            </a:lvl7pPr>
            <a:lvl8pPr lvl="7" rtl="0">
              <a:lnSpc>
                <a:spcPct val="115000"/>
              </a:lnSpc>
              <a:spcBef>
                <a:spcPts val="0"/>
              </a:spcBef>
              <a:spcAft>
                <a:spcPts val="0"/>
              </a:spcAft>
              <a:buSzPts val="3500"/>
              <a:buNone/>
              <a:defRPr/>
            </a:lvl8pPr>
            <a:lvl9pPr lvl="8" rtl="0">
              <a:lnSpc>
                <a:spcPct val="115000"/>
              </a:lnSpc>
              <a:spcBef>
                <a:spcPts val="0"/>
              </a:spcBef>
              <a:spcAft>
                <a:spcPts val="0"/>
              </a:spcAft>
              <a:buSzPts val="3500"/>
              <a:buNone/>
              <a:defRPr/>
            </a:lvl9pPr>
          </a:lstStyle>
          <a:p>
            <a:endParaRPr/>
          </a:p>
        </p:txBody>
      </p:sp>
      <p:sp>
        <p:nvSpPr>
          <p:cNvPr id="124" name="Google Shape;124;p5"/>
          <p:cNvSpPr txBox="1">
            <a:spLocks noGrp="1"/>
          </p:cNvSpPr>
          <p:nvPr>
            <p:ph type="subTitle" idx="1"/>
          </p:nvPr>
        </p:nvSpPr>
        <p:spPr>
          <a:xfrm>
            <a:off x="6710233" y="4076767"/>
            <a:ext cx="2920000" cy="11588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1400"/>
              <a:buNone/>
              <a:defRPr sz="1867"/>
            </a:lvl1pPr>
            <a:lvl2pPr lvl="1" rtl="0">
              <a:lnSpc>
                <a:spcPct val="115000"/>
              </a:lnSpc>
              <a:spcBef>
                <a:spcPts val="0"/>
              </a:spcBef>
              <a:spcAft>
                <a:spcPts val="0"/>
              </a:spcAft>
              <a:buClr>
                <a:schemeClr val="dk1"/>
              </a:buClr>
              <a:buSzPts val="1400"/>
              <a:buNone/>
              <a:defRPr sz="1867">
                <a:solidFill>
                  <a:schemeClr val="dk1"/>
                </a:solidFill>
              </a:defRPr>
            </a:lvl2pPr>
            <a:lvl3pPr lvl="2" rtl="0">
              <a:lnSpc>
                <a:spcPct val="115000"/>
              </a:lnSpc>
              <a:spcBef>
                <a:spcPts val="2133"/>
              </a:spcBef>
              <a:spcAft>
                <a:spcPts val="0"/>
              </a:spcAft>
              <a:buClr>
                <a:schemeClr val="dk1"/>
              </a:buClr>
              <a:buSzPts val="1400"/>
              <a:buNone/>
              <a:defRPr sz="1867">
                <a:solidFill>
                  <a:schemeClr val="dk1"/>
                </a:solidFill>
              </a:defRPr>
            </a:lvl3pPr>
            <a:lvl4pPr lvl="3" rtl="0">
              <a:lnSpc>
                <a:spcPct val="115000"/>
              </a:lnSpc>
              <a:spcBef>
                <a:spcPts val="2133"/>
              </a:spcBef>
              <a:spcAft>
                <a:spcPts val="0"/>
              </a:spcAft>
              <a:buClr>
                <a:schemeClr val="dk1"/>
              </a:buClr>
              <a:buSzPts val="1400"/>
              <a:buNone/>
              <a:defRPr sz="1867">
                <a:solidFill>
                  <a:schemeClr val="dk1"/>
                </a:solidFill>
              </a:defRPr>
            </a:lvl4pPr>
            <a:lvl5pPr lvl="4" rtl="0">
              <a:lnSpc>
                <a:spcPct val="115000"/>
              </a:lnSpc>
              <a:spcBef>
                <a:spcPts val="2133"/>
              </a:spcBef>
              <a:spcAft>
                <a:spcPts val="0"/>
              </a:spcAft>
              <a:buClr>
                <a:schemeClr val="dk1"/>
              </a:buClr>
              <a:buSzPts val="1400"/>
              <a:buNone/>
              <a:defRPr sz="1867">
                <a:solidFill>
                  <a:schemeClr val="dk1"/>
                </a:solidFill>
              </a:defRPr>
            </a:lvl5pPr>
            <a:lvl6pPr lvl="5" rtl="0">
              <a:lnSpc>
                <a:spcPct val="115000"/>
              </a:lnSpc>
              <a:spcBef>
                <a:spcPts val="2133"/>
              </a:spcBef>
              <a:spcAft>
                <a:spcPts val="0"/>
              </a:spcAft>
              <a:buClr>
                <a:schemeClr val="dk1"/>
              </a:buClr>
              <a:buSzPts val="1400"/>
              <a:buNone/>
              <a:defRPr sz="1867">
                <a:solidFill>
                  <a:schemeClr val="dk1"/>
                </a:solidFill>
              </a:defRPr>
            </a:lvl6pPr>
            <a:lvl7pPr lvl="6" rtl="0">
              <a:lnSpc>
                <a:spcPct val="115000"/>
              </a:lnSpc>
              <a:spcBef>
                <a:spcPts val="2133"/>
              </a:spcBef>
              <a:spcAft>
                <a:spcPts val="0"/>
              </a:spcAft>
              <a:buClr>
                <a:schemeClr val="dk1"/>
              </a:buClr>
              <a:buSzPts val="1400"/>
              <a:buNone/>
              <a:defRPr sz="1867">
                <a:solidFill>
                  <a:schemeClr val="dk1"/>
                </a:solidFill>
              </a:defRPr>
            </a:lvl7pPr>
            <a:lvl8pPr lvl="7" rtl="0">
              <a:lnSpc>
                <a:spcPct val="115000"/>
              </a:lnSpc>
              <a:spcBef>
                <a:spcPts val="2133"/>
              </a:spcBef>
              <a:spcAft>
                <a:spcPts val="0"/>
              </a:spcAft>
              <a:buClr>
                <a:schemeClr val="dk1"/>
              </a:buClr>
              <a:buSzPts val="1400"/>
              <a:buNone/>
              <a:defRPr sz="1867">
                <a:solidFill>
                  <a:schemeClr val="dk1"/>
                </a:solidFill>
              </a:defRPr>
            </a:lvl8pPr>
            <a:lvl9pPr lvl="8" rtl="0">
              <a:lnSpc>
                <a:spcPct val="115000"/>
              </a:lnSpc>
              <a:spcBef>
                <a:spcPts val="2133"/>
              </a:spcBef>
              <a:spcAft>
                <a:spcPts val="2133"/>
              </a:spcAft>
              <a:buClr>
                <a:schemeClr val="dk1"/>
              </a:buClr>
              <a:buSzPts val="1400"/>
              <a:buNone/>
              <a:defRPr sz="1867">
                <a:solidFill>
                  <a:schemeClr val="dk1"/>
                </a:solidFill>
              </a:defRPr>
            </a:lvl9pPr>
          </a:lstStyle>
          <a:p>
            <a:endParaRPr/>
          </a:p>
        </p:txBody>
      </p:sp>
      <p:sp>
        <p:nvSpPr>
          <p:cNvPr id="125" name="Google Shape;125;p5"/>
          <p:cNvSpPr txBox="1">
            <a:spLocks noGrp="1"/>
          </p:cNvSpPr>
          <p:nvPr>
            <p:ph type="subTitle" idx="2"/>
          </p:nvPr>
        </p:nvSpPr>
        <p:spPr>
          <a:xfrm>
            <a:off x="6710251" y="3476867"/>
            <a:ext cx="2920000" cy="696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500"/>
              <a:buNone/>
              <a:defRPr sz="3200">
                <a:solidFill>
                  <a:schemeClr val="dk1"/>
                </a:solidFill>
                <a:latin typeface="Fredoka One"/>
                <a:ea typeface="Fredoka One"/>
                <a:cs typeface="Fredoka One"/>
                <a:sym typeface="Fredoka One"/>
              </a:defRPr>
            </a:lvl1pPr>
            <a:lvl2pPr lvl="1" rtl="0">
              <a:lnSpc>
                <a:spcPct val="115000"/>
              </a:lnSpc>
              <a:spcBef>
                <a:spcPts val="0"/>
              </a:spcBef>
              <a:spcAft>
                <a:spcPts val="0"/>
              </a:spcAft>
              <a:buClr>
                <a:schemeClr val="dk1"/>
              </a:buClr>
              <a:buSzPts val="2500"/>
              <a:buNone/>
              <a:defRPr sz="3333">
                <a:solidFill>
                  <a:schemeClr val="dk1"/>
                </a:solidFill>
              </a:defRPr>
            </a:lvl2pPr>
            <a:lvl3pPr lvl="2" rtl="0">
              <a:lnSpc>
                <a:spcPct val="115000"/>
              </a:lnSpc>
              <a:spcBef>
                <a:spcPts val="2133"/>
              </a:spcBef>
              <a:spcAft>
                <a:spcPts val="0"/>
              </a:spcAft>
              <a:buClr>
                <a:schemeClr val="dk1"/>
              </a:buClr>
              <a:buSzPts val="2500"/>
              <a:buNone/>
              <a:defRPr sz="3333">
                <a:solidFill>
                  <a:schemeClr val="dk1"/>
                </a:solidFill>
              </a:defRPr>
            </a:lvl3pPr>
            <a:lvl4pPr lvl="3" rtl="0">
              <a:lnSpc>
                <a:spcPct val="115000"/>
              </a:lnSpc>
              <a:spcBef>
                <a:spcPts val="2133"/>
              </a:spcBef>
              <a:spcAft>
                <a:spcPts val="0"/>
              </a:spcAft>
              <a:buClr>
                <a:schemeClr val="dk1"/>
              </a:buClr>
              <a:buSzPts val="2500"/>
              <a:buNone/>
              <a:defRPr sz="3333">
                <a:solidFill>
                  <a:schemeClr val="dk1"/>
                </a:solidFill>
              </a:defRPr>
            </a:lvl4pPr>
            <a:lvl5pPr lvl="4" rtl="0">
              <a:lnSpc>
                <a:spcPct val="115000"/>
              </a:lnSpc>
              <a:spcBef>
                <a:spcPts val="2133"/>
              </a:spcBef>
              <a:spcAft>
                <a:spcPts val="0"/>
              </a:spcAft>
              <a:buClr>
                <a:schemeClr val="dk1"/>
              </a:buClr>
              <a:buSzPts val="2500"/>
              <a:buNone/>
              <a:defRPr sz="3333">
                <a:solidFill>
                  <a:schemeClr val="dk1"/>
                </a:solidFill>
              </a:defRPr>
            </a:lvl5pPr>
            <a:lvl6pPr lvl="5" rtl="0">
              <a:lnSpc>
                <a:spcPct val="115000"/>
              </a:lnSpc>
              <a:spcBef>
                <a:spcPts val="2133"/>
              </a:spcBef>
              <a:spcAft>
                <a:spcPts val="0"/>
              </a:spcAft>
              <a:buClr>
                <a:schemeClr val="dk1"/>
              </a:buClr>
              <a:buSzPts val="2500"/>
              <a:buNone/>
              <a:defRPr sz="3333">
                <a:solidFill>
                  <a:schemeClr val="dk1"/>
                </a:solidFill>
              </a:defRPr>
            </a:lvl6pPr>
            <a:lvl7pPr lvl="6" rtl="0">
              <a:lnSpc>
                <a:spcPct val="115000"/>
              </a:lnSpc>
              <a:spcBef>
                <a:spcPts val="2133"/>
              </a:spcBef>
              <a:spcAft>
                <a:spcPts val="0"/>
              </a:spcAft>
              <a:buClr>
                <a:schemeClr val="dk1"/>
              </a:buClr>
              <a:buSzPts val="2500"/>
              <a:buNone/>
              <a:defRPr sz="3333">
                <a:solidFill>
                  <a:schemeClr val="dk1"/>
                </a:solidFill>
              </a:defRPr>
            </a:lvl7pPr>
            <a:lvl8pPr lvl="7" rtl="0">
              <a:lnSpc>
                <a:spcPct val="115000"/>
              </a:lnSpc>
              <a:spcBef>
                <a:spcPts val="2133"/>
              </a:spcBef>
              <a:spcAft>
                <a:spcPts val="0"/>
              </a:spcAft>
              <a:buClr>
                <a:schemeClr val="dk1"/>
              </a:buClr>
              <a:buSzPts val="2500"/>
              <a:buNone/>
              <a:defRPr sz="3333">
                <a:solidFill>
                  <a:schemeClr val="dk1"/>
                </a:solidFill>
              </a:defRPr>
            </a:lvl8pPr>
            <a:lvl9pPr lvl="8" rtl="0">
              <a:lnSpc>
                <a:spcPct val="115000"/>
              </a:lnSpc>
              <a:spcBef>
                <a:spcPts val="2133"/>
              </a:spcBef>
              <a:spcAft>
                <a:spcPts val="2133"/>
              </a:spcAft>
              <a:buClr>
                <a:schemeClr val="dk1"/>
              </a:buClr>
              <a:buSzPts val="2500"/>
              <a:buNone/>
              <a:defRPr sz="3333">
                <a:solidFill>
                  <a:schemeClr val="dk1"/>
                </a:solidFill>
              </a:defRPr>
            </a:lvl9pPr>
          </a:lstStyle>
          <a:p>
            <a:endParaRPr/>
          </a:p>
        </p:txBody>
      </p:sp>
      <p:sp>
        <p:nvSpPr>
          <p:cNvPr id="126" name="Google Shape;126;p5"/>
          <p:cNvSpPr txBox="1">
            <a:spLocks noGrp="1"/>
          </p:cNvSpPr>
          <p:nvPr>
            <p:ph type="subTitle" idx="3"/>
          </p:nvPr>
        </p:nvSpPr>
        <p:spPr>
          <a:xfrm>
            <a:off x="2561733" y="4076767"/>
            <a:ext cx="2920000" cy="11588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1400"/>
              <a:buNone/>
              <a:defRPr sz="1867"/>
            </a:lvl1pPr>
            <a:lvl2pPr lvl="1" rtl="0">
              <a:lnSpc>
                <a:spcPct val="115000"/>
              </a:lnSpc>
              <a:spcBef>
                <a:spcPts val="0"/>
              </a:spcBef>
              <a:spcAft>
                <a:spcPts val="0"/>
              </a:spcAft>
              <a:buClr>
                <a:schemeClr val="dk1"/>
              </a:buClr>
              <a:buSzPts val="1400"/>
              <a:buNone/>
              <a:defRPr sz="1867">
                <a:solidFill>
                  <a:schemeClr val="dk1"/>
                </a:solidFill>
              </a:defRPr>
            </a:lvl2pPr>
            <a:lvl3pPr lvl="2" rtl="0">
              <a:lnSpc>
                <a:spcPct val="115000"/>
              </a:lnSpc>
              <a:spcBef>
                <a:spcPts val="2133"/>
              </a:spcBef>
              <a:spcAft>
                <a:spcPts val="0"/>
              </a:spcAft>
              <a:buClr>
                <a:schemeClr val="dk1"/>
              </a:buClr>
              <a:buSzPts val="1400"/>
              <a:buNone/>
              <a:defRPr sz="1867">
                <a:solidFill>
                  <a:schemeClr val="dk1"/>
                </a:solidFill>
              </a:defRPr>
            </a:lvl3pPr>
            <a:lvl4pPr lvl="3" rtl="0">
              <a:lnSpc>
                <a:spcPct val="115000"/>
              </a:lnSpc>
              <a:spcBef>
                <a:spcPts val="2133"/>
              </a:spcBef>
              <a:spcAft>
                <a:spcPts val="0"/>
              </a:spcAft>
              <a:buClr>
                <a:schemeClr val="dk1"/>
              </a:buClr>
              <a:buSzPts val="1400"/>
              <a:buNone/>
              <a:defRPr sz="1867">
                <a:solidFill>
                  <a:schemeClr val="dk1"/>
                </a:solidFill>
              </a:defRPr>
            </a:lvl4pPr>
            <a:lvl5pPr lvl="4" rtl="0">
              <a:lnSpc>
                <a:spcPct val="115000"/>
              </a:lnSpc>
              <a:spcBef>
                <a:spcPts val="2133"/>
              </a:spcBef>
              <a:spcAft>
                <a:spcPts val="0"/>
              </a:spcAft>
              <a:buClr>
                <a:schemeClr val="dk1"/>
              </a:buClr>
              <a:buSzPts val="1400"/>
              <a:buNone/>
              <a:defRPr sz="1867">
                <a:solidFill>
                  <a:schemeClr val="dk1"/>
                </a:solidFill>
              </a:defRPr>
            </a:lvl5pPr>
            <a:lvl6pPr lvl="5" rtl="0">
              <a:lnSpc>
                <a:spcPct val="115000"/>
              </a:lnSpc>
              <a:spcBef>
                <a:spcPts val="2133"/>
              </a:spcBef>
              <a:spcAft>
                <a:spcPts val="0"/>
              </a:spcAft>
              <a:buClr>
                <a:schemeClr val="dk1"/>
              </a:buClr>
              <a:buSzPts val="1400"/>
              <a:buNone/>
              <a:defRPr sz="1867">
                <a:solidFill>
                  <a:schemeClr val="dk1"/>
                </a:solidFill>
              </a:defRPr>
            </a:lvl6pPr>
            <a:lvl7pPr lvl="6" rtl="0">
              <a:lnSpc>
                <a:spcPct val="115000"/>
              </a:lnSpc>
              <a:spcBef>
                <a:spcPts val="2133"/>
              </a:spcBef>
              <a:spcAft>
                <a:spcPts val="0"/>
              </a:spcAft>
              <a:buClr>
                <a:schemeClr val="dk1"/>
              </a:buClr>
              <a:buSzPts val="1400"/>
              <a:buNone/>
              <a:defRPr sz="1867">
                <a:solidFill>
                  <a:schemeClr val="dk1"/>
                </a:solidFill>
              </a:defRPr>
            </a:lvl7pPr>
            <a:lvl8pPr lvl="7" rtl="0">
              <a:lnSpc>
                <a:spcPct val="115000"/>
              </a:lnSpc>
              <a:spcBef>
                <a:spcPts val="2133"/>
              </a:spcBef>
              <a:spcAft>
                <a:spcPts val="0"/>
              </a:spcAft>
              <a:buClr>
                <a:schemeClr val="dk1"/>
              </a:buClr>
              <a:buSzPts val="1400"/>
              <a:buNone/>
              <a:defRPr sz="1867">
                <a:solidFill>
                  <a:schemeClr val="dk1"/>
                </a:solidFill>
              </a:defRPr>
            </a:lvl8pPr>
            <a:lvl9pPr lvl="8" rtl="0">
              <a:lnSpc>
                <a:spcPct val="115000"/>
              </a:lnSpc>
              <a:spcBef>
                <a:spcPts val="2133"/>
              </a:spcBef>
              <a:spcAft>
                <a:spcPts val="2133"/>
              </a:spcAft>
              <a:buClr>
                <a:schemeClr val="dk1"/>
              </a:buClr>
              <a:buSzPts val="1400"/>
              <a:buNone/>
              <a:defRPr sz="1867">
                <a:solidFill>
                  <a:schemeClr val="dk1"/>
                </a:solidFill>
              </a:defRPr>
            </a:lvl9pPr>
          </a:lstStyle>
          <a:p>
            <a:endParaRPr/>
          </a:p>
        </p:txBody>
      </p:sp>
      <p:sp>
        <p:nvSpPr>
          <p:cNvPr id="127" name="Google Shape;127;p5"/>
          <p:cNvSpPr txBox="1">
            <a:spLocks noGrp="1"/>
          </p:cNvSpPr>
          <p:nvPr>
            <p:ph type="subTitle" idx="4"/>
          </p:nvPr>
        </p:nvSpPr>
        <p:spPr>
          <a:xfrm>
            <a:off x="2561751" y="3476867"/>
            <a:ext cx="2920000" cy="696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500"/>
              <a:buNone/>
              <a:defRPr sz="3200">
                <a:solidFill>
                  <a:schemeClr val="dk1"/>
                </a:solidFill>
                <a:latin typeface="Fredoka One"/>
                <a:ea typeface="Fredoka One"/>
                <a:cs typeface="Fredoka One"/>
                <a:sym typeface="Fredoka One"/>
              </a:defRPr>
            </a:lvl1pPr>
            <a:lvl2pPr lvl="1" rtl="0">
              <a:lnSpc>
                <a:spcPct val="115000"/>
              </a:lnSpc>
              <a:spcBef>
                <a:spcPts val="0"/>
              </a:spcBef>
              <a:spcAft>
                <a:spcPts val="0"/>
              </a:spcAft>
              <a:buClr>
                <a:schemeClr val="dk1"/>
              </a:buClr>
              <a:buSzPts val="2500"/>
              <a:buNone/>
              <a:defRPr sz="3333">
                <a:solidFill>
                  <a:schemeClr val="dk1"/>
                </a:solidFill>
              </a:defRPr>
            </a:lvl2pPr>
            <a:lvl3pPr lvl="2" rtl="0">
              <a:lnSpc>
                <a:spcPct val="115000"/>
              </a:lnSpc>
              <a:spcBef>
                <a:spcPts val="2133"/>
              </a:spcBef>
              <a:spcAft>
                <a:spcPts val="0"/>
              </a:spcAft>
              <a:buClr>
                <a:schemeClr val="dk1"/>
              </a:buClr>
              <a:buSzPts val="2500"/>
              <a:buNone/>
              <a:defRPr sz="3333">
                <a:solidFill>
                  <a:schemeClr val="dk1"/>
                </a:solidFill>
              </a:defRPr>
            </a:lvl3pPr>
            <a:lvl4pPr lvl="3" rtl="0">
              <a:lnSpc>
                <a:spcPct val="115000"/>
              </a:lnSpc>
              <a:spcBef>
                <a:spcPts val="2133"/>
              </a:spcBef>
              <a:spcAft>
                <a:spcPts val="0"/>
              </a:spcAft>
              <a:buClr>
                <a:schemeClr val="dk1"/>
              </a:buClr>
              <a:buSzPts val="2500"/>
              <a:buNone/>
              <a:defRPr sz="3333">
                <a:solidFill>
                  <a:schemeClr val="dk1"/>
                </a:solidFill>
              </a:defRPr>
            </a:lvl4pPr>
            <a:lvl5pPr lvl="4" rtl="0">
              <a:lnSpc>
                <a:spcPct val="115000"/>
              </a:lnSpc>
              <a:spcBef>
                <a:spcPts val="2133"/>
              </a:spcBef>
              <a:spcAft>
                <a:spcPts val="0"/>
              </a:spcAft>
              <a:buClr>
                <a:schemeClr val="dk1"/>
              </a:buClr>
              <a:buSzPts val="2500"/>
              <a:buNone/>
              <a:defRPr sz="3333">
                <a:solidFill>
                  <a:schemeClr val="dk1"/>
                </a:solidFill>
              </a:defRPr>
            </a:lvl5pPr>
            <a:lvl6pPr lvl="5" rtl="0">
              <a:lnSpc>
                <a:spcPct val="115000"/>
              </a:lnSpc>
              <a:spcBef>
                <a:spcPts val="2133"/>
              </a:spcBef>
              <a:spcAft>
                <a:spcPts val="0"/>
              </a:spcAft>
              <a:buClr>
                <a:schemeClr val="dk1"/>
              </a:buClr>
              <a:buSzPts val="2500"/>
              <a:buNone/>
              <a:defRPr sz="3333">
                <a:solidFill>
                  <a:schemeClr val="dk1"/>
                </a:solidFill>
              </a:defRPr>
            </a:lvl6pPr>
            <a:lvl7pPr lvl="6" rtl="0">
              <a:lnSpc>
                <a:spcPct val="115000"/>
              </a:lnSpc>
              <a:spcBef>
                <a:spcPts val="2133"/>
              </a:spcBef>
              <a:spcAft>
                <a:spcPts val="0"/>
              </a:spcAft>
              <a:buClr>
                <a:schemeClr val="dk1"/>
              </a:buClr>
              <a:buSzPts val="2500"/>
              <a:buNone/>
              <a:defRPr sz="3333">
                <a:solidFill>
                  <a:schemeClr val="dk1"/>
                </a:solidFill>
              </a:defRPr>
            </a:lvl7pPr>
            <a:lvl8pPr lvl="7" rtl="0">
              <a:lnSpc>
                <a:spcPct val="115000"/>
              </a:lnSpc>
              <a:spcBef>
                <a:spcPts val="2133"/>
              </a:spcBef>
              <a:spcAft>
                <a:spcPts val="0"/>
              </a:spcAft>
              <a:buClr>
                <a:schemeClr val="dk1"/>
              </a:buClr>
              <a:buSzPts val="2500"/>
              <a:buNone/>
              <a:defRPr sz="3333">
                <a:solidFill>
                  <a:schemeClr val="dk1"/>
                </a:solidFill>
              </a:defRPr>
            </a:lvl8pPr>
            <a:lvl9pPr lvl="8" rtl="0">
              <a:lnSpc>
                <a:spcPct val="115000"/>
              </a:lnSpc>
              <a:spcBef>
                <a:spcPts val="2133"/>
              </a:spcBef>
              <a:spcAft>
                <a:spcPts val="2133"/>
              </a:spcAft>
              <a:buClr>
                <a:schemeClr val="dk1"/>
              </a:buClr>
              <a:buSzPts val="2500"/>
              <a:buNone/>
              <a:defRPr sz="3333">
                <a:solidFill>
                  <a:schemeClr val="dk1"/>
                </a:solidFill>
              </a:defRPr>
            </a:lvl9pPr>
          </a:lstStyle>
          <a:p>
            <a:endParaRPr/>
          </a:p>
        </p:txBody>
      </p:sp>
      <p:grpSp>
        <p:nvGrpSpPr>
          <p:cNvPr id="128" name="Google Shape;128;p5"/>
          <p:cNvGrpSpPr/>
          <p:nvPr/>
        </p:nvGrpSpPr>
        <p:grpSpPr>
          <a:xfrm flipH="1">
            <a:off x="0" y="6049178"/>
            <a:ext cx="12192376" cy="836985"/>
            <a:chOff x="0" y="4433500"/>
            <a:chExt cx="9144282" cy="731375"/>
          </a:xfrm>
        </p:grpSpPr>
        <p:sp>
          <p:nvSpPr>
            <p:cNvPr id="129" name="Google Shape;129;p5"/>
            <p:cNvSpPr/>
            <p:nvPr/>
          </p:nvSpPr>
          <p:spPr>
            <a:xfrm>
              <a:off x="0" y="4433500"/>
              <a:ext cx="9144282" cy="731375"/>
            </a:xfrm>
            <a:custGeom>
              <a:avLst/>
              <a:gdLst/>
              <a:ahLst/>
              <a:cxnLst/>
              <a:rect l="l" t="t" r="r" b="b"/>
              <a:pathLst>
                <a:path w="285313" h="29255" extrusionOk="0">
                  <a:moveTo>
                    <a:pt x="0" y="0"/>
                  </a:moveTo>
                  <a:lnTo>
                    <a:pt x="0" y="29254"/>
                  </a:lnTo>
                  <a:lnTo>
                    <a:pt x="285313" y="29254"/>
                  </a:lnTo>
                  <a:lnTo>
                    <a:pt x="285313" y="24366"/>
                  </a:lnTo>
                  <a:cubicBezTo>
                    <a:pt x="284056" y="24407"/>
                    <a:pt x="282800" y="24428"/>
                    <a:pt x="281546" y="24428"/>
                  </a:cubicBezTo>
                  <a:cubicBezTo>
                    <a:pt x="247256" y="24428"/>
                    <a:pt x="213998" y="9410"/>
                    <a:pt x="179519" y="8731"/>
                  </a:cubicBezTo>
                  <a:cubicBezTo>
                    <a:pt x="176027" y="8451"/>
                    <a:pt x="172430" y="8325"/>
                    <a:pt x="168744" y="8325"/>
                  </a:cubicBezTo>
                  <a:cubicBezTo>
                    <a:pt x="136378" y="8325"/>
                    <a:pt x="97151" y="18024"/>
                    <a:pt x="61748" y="18024"/>
                  </a:cubicBezTo>
                  <a:cubicBezTo>
                    <a:pt x="38510" y="18024"/>
                    <a:pt x="16920" y="13845"/>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0" name="Google Shape;130;p5"/>
            <p:cNvSpPr/>
            <p:nvPr/>
          </p:nvSpPr>
          <p:spPr>
            <a:xfrm>
              <a:off x="0" y="4530025"/>
              <a:ext cx="8318257" cy="634850"/>
            </a:xfrm>
            <a:custGeom>
              <a:avLst/>
              <a:gdLst/>
              <a:ahLst/>
              <a:cxnLst/>
              <a:rect l="l" t="t" r="r" b="b"/>
              <a:pathLst>
                <a:path w="259540" h="25394" extrusionOk="0">
                  <a:moveTo>
                    <a:pt x="0" y="0"/>
                  </a:moveTo>
                  <a:lnTo>
                    <a:pt x="0" y="990"/>
                  </a:lnTo>
                  <a:cubicBezTo>
                    <a:pt x="8902" y="8236"/>
                    <a:pt x="19268" y="13467"/>
                    <a:pt x="30376" y="16358"/>
                  </a:cubicBezTo>
                  <a:cubicBezTo>
                    <a:pt x="38508" y="18464"/>
                    <a:pt x="46903" y="19135"/>
                    <a:pt x="55277" y="19135"/>
                  </a:cubicBezTo>
                  <a:cubicBezTo>
                    <a:pt x="56736" y="19135"/>
                    <a:pt x="58194" y="19115"/>
                    <a:pt x="59649" y="19078"/>
                  </a:cubicBezTo>
                  <a:cubicBezTo>
                    <a:pt x="70035" y="18850"/>
                    <a:pt x="80382" y="17937"/>
                    <a:pt x="90691" y="16796"/>
                  </a:cubicBezTo>
                  <a:cubicBezTo>
                    <a:pt x="111291" y="14532"/>
                    <a:pt x="131795" y="11299"/>
                    <a:pt x="152490" y="10005"/>
                  </a:cubicBezTo>
                  <a:cubicBezTo>
                    <a:pt x="158128" y="9654"/>
                    <a:pt x="163778" y="9443"/>
                    <a:pt x="169427" y="9443"/>
                  </a:cubicBezTo>
                  <a:cubicBezTo>
                    <a:pt x="174163" y="9443"/>
                    <a:pt x="178899" y="9591"/>
                    <a:pt x="183627" y="9929"/>
                  </a:cubicBezTo>
                  <a:cubicBezTo>
                    <a:pt x="193746" y="10633"/>
                    <a:pt x="203751" y="12288"/>
                    <a:pt x="213642" y="14494"/>
                  </a:cubicBezTo>
                  <a:cubicBezTo>
                    <a:pt x="227908" y="17671"/>
                    <a:pt x="241926" y="21874"/>
                    <a:pt x="256097" y="25393"/>
                  </a:cubicBezTo>
                  <a:lnTo>
                    <a:pt x="259539" y="25393"/>
                  </a:lnTo>
                  <a:cubicBezTo>
                    <a:pt x="246871" y="22350"/>
                    <a:pt x="234356" y="18717"/>
                    <a:pt x="221688" y="15597"/>
                  </a:cubicBezTo>
                  <a:cubicBezTo>
                    <a:pt x="212120" y="13258"/>
                    <a:pt x="202458" y="11223"/>
                    <a:pt x="192662" y="10024"/>
                  </a:cubicBezTo>
                  <a:cubicBezTo>
                    <a:pt x="184928" y="9100"/>
                    <a:pt x="177149" y="8707"/>
                    <a:pt x="169368" y="8707"/>
                  </a:cubicBezTo>
                  <a:cubicBezTo>
                    <a:pt x="167064" y="8707"/>
                    <a:pt x="164760" y="8742"/>
                    <a:pt x="162457" y="8807"/>
                  </a:cubicBezTo>
                  <a:cubicBezTo>
                    <a:pt x="141952" y="9397"/>
                    <a:pt x="121600" y="12345"/>
                    <a:pt x="101267" y="14837"/>
                  </a:cubicBezTo>
                  <a:cubicBezTo>
                    <a:pt x="91110" y="16073"/>
                    <a:pt x="80953" y="17195"/>
                    <a:pt x="70738" y="17861"/>
                  </a:cubicBezTo>
                  <a:cubicBezTo>
                    <a:pt x="65689" y="18178"/>
                    <a:pt x="60608" y="18422"/>
                    <a:pt x="55531" y="18422"/>
                  </a:cubicBezTo>
                  <a:cubicBezTo>
                    <a:pt x="50260" y="18422"/>
                    <a:pt x="44994" y="18159"/>
                    <a:pt x="39773" y="17443"/>
                  </a:cubicBezTo>
                  <a:cubicBezTo>
                    <a:pt x="25146" y="15426"/>
                    <a:pt x="11393" y="9378"/>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31" name="Google Shape;131;p5"/>
          <p:cNvGrpSpPr/>
          <p:nvPr/>
        </p:nvGrpSpPr>
        <p:grpSpPr>
          <a:xfrm>
            <a:off x="3294944" y="-7833"/>
            <a:ext cx="8897457" cy="558637"/>
            <a:chOff x="2470800" y="-5850"/>
            <a:chExt cx="6673093" cy="583941"/>
          </a:xfrm>
        </p:grpSpPr>
        <p:sp>
          <p:nvSpPr>
            <p:cNvPr id="132" name="Google Shape;132;p5"/>
            <p:cNvSpPr/>
            <p:nvPr/>
          </p:nvSpPr>
          <p:spPr>
            <a:xfrm>
              <a:off x="2470800" y="-5850"/>
              <a:ext cx="6673093" cy="583941"/>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33" name="Google Shape;133;p5"/>
            <p:cNvGrpSpPr/>
            <p:nvPr/>
          </p:nvGrpSpPr>
          <p:grpSpPr>
            <a:xfrm>
              <a:off x="3332559" y="-5850"/>
              <a:ext cx="5811112" cy="449453"/>
              <a:chOff x="1133763" y="-5850"/>
              <a:chExt cx="8009802" cy="507914"/>
            </a:xfrm>
          </p:grpSpPr>
          <p:grpSp>
            <p:nvGrpSpPr>
              <p:cNvPr id="134" name="Google Shape;134;p5"/>
              <p:cNvGrpSpPr/>
              <p:nvPr/>
            </p:nvGrpSpPr>
            <p:grpSpPr>
              <a:xfrm>
                <a:off x="1133763" y="-5850"/>
                <a:ext cx="8009496" cy="507914"/>
                <a:chOff x="1133763" y="-5850"/>
                <a:chExt cx="8009496" cy="507914"/>
              </a:xfrm>
            </p:grpSpPr>
            <p:sp>
              <p:nvSpPr>
                <p:cNvPr id="135" name="Google Shape;135;p5"/>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6" name="Google Shape;136;p5"/>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37" name="Google Shape;137;p5"/>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138" name="Google Shape;138;p5"/>
          <p:cNvSpPr/>
          <p:nvPr/>
        </p:nvSpPr>
        <p:spPr>
          <a:xfrm flipH="1">
            <a:off x="495371" y="6144659"/>
            <a:ext cx="445421" cy="41090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39" name="Google Shape;139;p5"/>
          <p:cNvGrpSpPr/>
          <p:nvPr/>
        </p:nvGrpSpPr>
        <p:grpSpPr>
          <a:xfrm rot="-1427802" flipH="1">
            <a:off x="11261652" y="393021"/>
            <a:ext cx="594777" cy="1086187"/>
            <a:chOff x="439250" y="1303925"/>
            <a:chExt cx="446075" cy="814625"/>
          </a:xfrm>
        </p:grpSpPr>
        <p:sp>
          <p:nvSpPr>
            <p:cNvPr id="140" name="Google Shape;140;p5"/>
            <p:cNvSpPr/>
            <p:nvPr/>
          </p:nvSpPr>
          <p:spPr>
            <a:xfrm>
              <a:off x="715050" y="1303925"/>
              <a:ext cx="120350" cy="126300"/>
            </a:xfrm>
            <a:custGeom>
              <a:avLst/>
              <a:gdLst/>
              <a:ahLst/>
              <a:cxnLst/>
              <a:rect l="l" t="t" r="r" b="b"/>
              <a:pathLst>
                <a:path w="4814" h="5052" extrusionOk="0">
                  <a:moveTo>
                    <a:pt x="3446" y="0"/>
                  </a:moveTo>
                  <a:cubicBezTo>
                    <a:pt x="2706" y="0"/>
                    <a:pt x="1760" y="588"/>
                    <a:pt x="1066" y="1571"/>
                  </a:cubicBezTo>
                  <a:cubicBezTo>
                    <a:pt x="134" y="2864"/>
                    <a:pt x="1" y="4329"/>
                    <a:pt x="743" y="4861"/>
                  </a:cubicBezTo>
                  <a:cubicBezTo>
                    <a:pt x="923" y="4991"/>
                    <a:pt x="1138" y="5051"/>
                    <a:pt x="1375" y="5051"/>
                  </a:cubicBezTo>
                  <a:cubicBezTo>
                    <a:pt x="2114" y="5051"/>
                    <a:pt x="3056" y="4457"/>
                    <a:pt x="3748" y="3492"/>
                  </a:cubicBezTo>
                  <a:cubicBezTo>
                    <a:pt x="4661" y="2198"/>
                    <a:pt x="4813" y="715"/>
                    <a:pt x="4071" y="182"/>
                  </a:cubicBezTo>
                  <a:cubicBezTo>
                    <a:pt x="3893" y="59"/>
                    <a:pt x="3680" y="0"/>
                    <a:pt x="34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1" name="Google Shape;141;p5"/>
            <p:cNvSpPr/>
            <p:nvPr/>
          </p:nvSpPr>
          <p:spPr>
            <a:xfrm>
              <a:off x="558625" y="1805800"/>
              <a:ext cx="120325" cy="126375"/>
            </a:xfrm>
            <a:custGeom>
              <a:avLst/>
              <a:gdLst/>
              <a:ahLst/>
              <a:cxnLst/>
              <a:rect l="l" t="t" r="r" b="b"/>
              <a:pathLst>
                <a:path w="4813" h="5055" extrusionOk="0">
                  <a:moveTo>
                    <a:pt x="3430" y="1"/>
                  </a:moveTo>
                  <a:cubicBezTo>
                    <a:pt x="2692" y="1"/>
                    <a:pt x="1754" y="587"/>
                    <a:pt x="1065" y="1563"/>
                  </a:cubicBezTo>
                  <a:cubicBezTo>
                    <a:pt x="133" y="2856"/>
                    <a:pt x="0" y="4340"/>
                    <a:pt x="742" y="4872"/>
                  </a:cubicBezTo>
                  <a:cubicBezTo>
                    <a:pt x="920" y="4996"/>
                    <a:pt x="1133" y="5054"/>
                    <a:pt x="1367" y="5054"/>
                  </a:cubicBezTo>
                  <a:cubicBezTo>
                    <a:pt x="2107" y="5054"/>
                    <a:pt x="3053" y="4467"/>
                    <a:pt x="3747" y="3484"/>
                  </a:cubicBezTo>
                  <a:cubicBezTo>
                    <a:pt x="4660" y="2190"/>
                    <a:pt x="4812" y="726"/>
                    <a:pt x="4071" y="193"/>
                  </a:cubicBezTo>
                  <a:cubicBezTo>
                    <a:pt x="3888" y="63"/>
                    <a:pt x="3670" y="1"/>
                    <a:pt x="34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2" name="Google Shape;142;p5"/>
            <p:cNvSpPr/>
            <p:nvPr/>
          </p:nvSpPr>
          <p:spPr>
            <a:xfrm>
              <a:off x="439250" y="1665550"/>
              <a:ext cx="102275" cy="115150"/>
            </a:xfrm>
            <a:custGeom>
              <a:avLst/>
              <a:gdLst/>
              <a:ahLst/>
              <a:cxnLst/>
              <a:rect l="l" t="t" r="r" b="b"/>
              <a:pathLst>
                <a:path w="4091" h="4606" extrusionOk="0">
                  <a:moveTo>
                    <a:pt x="3359" y="1"/>
                  </a:moveTo>
                  <a:cubicBezTo>
                    <a:pt x="2814" y="1"/>
                    <a:pt x="1933" y="674"/>
                    <a:pt x="1199" y="1695"/>
                  </a:cubicBezTo>
                  <a:cubicBezTo>
                    <a:pt x="324" y="2912"/>
                    <a:pt x="1" y="4186"/>
                    <a:pt x="457" y="4529"/>
                  </a:cubicBezTo>
                  <a:cubicBezTo>
                    <a:pt x="534" y="4581"/>
                    <a:pt x="627" y="4606"/>
                    <a:pt x="732" y="4606"/>
                  </a:cubicBezTo>
                  <a:cubicBezTo>
                    <a:pt x="1277" y="4606"/>
                    <a:pt x="2158" y="3933"/>
                    <a:pt x="2892" y="2912"/>
                  </a:cubicBezTo>
                  <a:cubicBezTo>
                    <a:pt x="3767" y="1676"/>
                    <a:pt x="4090" y="420"/>
                    <a:pt x="3634" y="78"/>
                  </a:cubicBezTo>
                  <a:cubicBezTo>
                    <a:pt x="3557" y="26"/>
                    <a:pt x="3464" y="1"/>
                    <a:pt x="33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3" name="Google Shape;143;p5"/>
            <p:cNvSpPr/>
            <p:nvPr/>
          </p:nvSpPr>
          <p:spPr>
            <a:xfrm>
              <a:off x="816350" y="1485300"/>
              <a:ext cx="68975" cy="72425"/>
            </a:xfrm>
            <a:custGeom>
              <a:avLst/>
              <a:gdLst/>
              <a:ahLst/>
              <a:cxnLst/>
              <a:rect l="l" t="t" r="r" b="b"/>
              <a:pathLst>
                <a:path w="2759" h="2897" extrusionOk="0">
                  <a:moveTo>
                    <a:pt x="2022" y="1"/>
                  </a:moveTo>
                  <a:cubicBezTo>
                    <a:pt x="1607" y="1"/>
                    <a:pt x="1071" y="346"/>
                    <a:pt x="647" y="916"/>
                  </a:cubicBezTo>
                  <a:cubicBezTo>
                    <a:pt x="114" y="1677"/>
                    <a:pt x="0" y="2514"/>
                    <a:pt x="419" y="2799"/>
                  </a:cubicBezTo>
                  <a:cubicBezTo>
                    <a:pt x="511" y="2865"/>
                    <a:pt x="623" y="2897"/>
                    <a:pt x="747" y="2897"/>
                  </a:cubicBezTo>
                  <a:cubicBezTo>
                    <a:pt x="1158" y="2897"/>
                    <a:pt x="1702" y="2551"/>
                    <a:pt x="2112" y="1981"/>
                  </a:cubicBezTo>
                  <a:cubicBezTo>
                    <a:pt x="2644" y="1239"/>
                    <a:pt x="2758" y="383"/>
                    <a:pt x="2359" y="98"/>
                  </a:cubicBezTo>
                  <a:cubicBezTo>
                    <a:pt x="2262" y="32"/>
                    <a:pt x="2148" y="1"/>
                    <a:pt x="20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4" name="Google Shape;144;p5"/>
            <p:cNvSpPr/>
            <p:nvPr/>
          </p:nvSpPr>
          <p:spPr>
            <a:xfrm>
              <a:off x="489675" y="1513850"/>
              <a:ext cx="68975" cy="72600"/>
            </a:xfrm>
            <a:custGeom>
              <a:avLst/>
              <a:gdLst/>
              <a:ahLst/>
              <a:cxnLst/>
              <a:rect l="l" t="t" r="r" b="b"/>
              <a:pathLst>
                <a:path w="2759" h="2904" extrusionOk="0">
                  <a:moveTo>
                    <a:pt x="2013" y="0"/>
                  </a:moveTo>
                  <a:cubicBezTo>
                    <a:pt x="1601" y="0"/>
                    <a:pt x="1056" y="349"/>
                    <a:pt x="647" y="934"/>
                  </a:cubicBezTo>
                  <a:cubicBezTo>
                    <a:pt x="95" y="1676"/>
                    <a:pt x="0" y="2513"/>
                    <a:pt x="399" y="2798"/>
                  </a:cubicBezTo>
                  <a:cubicBezTo>
                    <a:pt x="498" y="2870"/>
                    <a:pt x="615" y="2904"/>
                    <a:pt x="744" y="2904"/>
                  </a:cubicBezTo>
                  <a:cubicBezTo>
                    <a:pt x="1163" y="2904"/>
                    <a:pt x="1704" y="2548"/>
                    <a:pt x="2111" y="1980"/>
                  </a:cubicBezTo>
                  <a:cubicBezTo>
                    <a:pt x="2644" y="1220"/>
                    <a:pt x="2758" y="383"/>
                    <a:pt x="2340" y="97"/>
                  </a:cubicBezTo>
                  <a:cubicBezTo>
                    <a:pt x="2247" y="32"/>
                    <a:pt x="2136" y="0"/>
                    <a:pt x="20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5" name="Google Shape;145;p5"/>
            <p:cNvSpPr/>
            <p:nvPr/>
          </p:nvSpPr>
          <p:spPr>
            <a:xfrm>
              <a:off x="560525" y="2045950"/>
              <a:ext cx="68975" cy="72600"/>
            </a:xfrm>
            <a:custGeom>
              <a:avLst/>
              <a:gdLst/>
              <a:ahLst/>
              <a:cxnLst/>
              <a:rect l="l" t="t" r="r" b="b"/>
              <a:pathLst>
                <a:path w="2759" h="2904" extrusionOk="0">
                  <a:moveTo>
                    <a:pt x="2024" y="0"/>
                  </a:moveTo>
                  <a:cubicBezTo>
                    <a:pt x="1608" y="0"/>
                    <a:pt x="1071" y="349"/>
                    <a:pt x="647" y="935"/>
                  </a:cubicBezTo>
                  <a:cubicBezTo>
                    <a:pt x="114" y="1676"/>
                    <a:pt x="0" y="2513"/>
                    <a:pt x="419" y="2799"/>
                  </a:cubicBezTo>
                  <a:cubicBezTo>
                    <a:pt x="513" y="2870"/>
                    <a:pt x="627" y="2904"/>
                    <a:pt x="753" y="2904"/>
                  </a:cubicBezTo>
                  <a:cubicBezTo>
                    <a:pt x="1163" y="2904"/>
                    <a:pt x="1704" y="2548"/>
                    <a:pt x="2111" y="1981"/>
                  </a:cubicBezTo>
                  <a:cubicBezTo>
                    <a:pt x="2644" y="1239"/>
                    <a:pt x="2758" y="383"/>
                    <a:pt x="2359" y="98"/>
                  </a:cubicBezTo>
                  <a:cubicBezTo>
                    <a:pt x="2262" y="32"/>
                    <a:pt x="2148" y="0"/>
                    <a:pt x="20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6" name="Google Shape;146;p5"/>
            <p:cNvSpPr/>
            <p:nvPr/>
          </p:nvSpPr>
          <p:spPr>
            <a:xfrm>
              <a:off x="616625" y="1566450"/>
              <a:ext cx="107500" cy="111275"/>
            </a:xfrm>
            <a:custGeom>
              <a:avLst/>
              <a:gdLst/>
              <a:ahLst/>
              <a:cxnLst/>
              <a:rect l="l" t="t" r="r" b="b"/>
              <a:pathLst>
                <a:path w="4300" h="4451" extrusionOk="0">
                  <a:moveTo>
                    <a:pt x="2947" y="0"/>
                  </a:moveTo>
                  <a:cubicBezTo>
                    <a:pt x="2278" y="0"/>
                    <a:pt x="1463" y="496"/>
                    <a:pt x="876" y="1322"/>
                  </a:cubicBezTo>
                  <a:cubicBezTo>
                    <a:pt x="77" y="2425"/>
                    <a:pt x="1" y="3757"/>
                    <a:pt x="704" y="4251"/>
                  </a:cubicBezTo>
                  <a:cubicBezTo>
                    <a:pt x="890" y="4387"/>
                    <a:pt x="1112" y="4451"/>
                    <a:pt x="1353" y="4451"/>
                  </a:cubicBezTo>
                  <a:cubicBezTo>
                    <a:pt x="2022" y="4451"/>
                    <a:pt x="2837" y="3955"/>
                    <a:pt x="3424" y="3129"/>
                  </a:cubicBezTo>
                  <a:cubicBezTo>
                    <a:pt x="4223" y="2026"/>
                    <a:pt x="4299" y="694"/>
                    <a:pt x="3596" y="200"/>
                  </a:cubicBezTo>
                  <a:cubicBezTo>
                    <a:pt x="3410" y="64"/>
                    <a:pt x="3188" y="0"/>
                    <a:pt x="294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7" name="Google Shape;147;p5"/>
            <p:cNvSpPr/>
            <p:nvPr/>
          </p:nvSpPr>
          <p:spPr>
            <a:xfrm>
              <a:off x="774025" y="1631900"/>
              <a:ext cx="83250" cy="86875"/>
            </a:xfrm>
            <a:custGeom>
              <a:avLst/>
              <a:gdLst/>
              <a:ahLst/>
              <a:cxnLst/>
              <a:rect l="l" t="t" r="r" b="b"/>
              <a:pathLst>
                <a:path w="3330" h="3475" extrusionOk="0">
                  <a:moveTo>
                    <a:pt x="2377" y="1"/>
                  </a:moveTo>
                  <a:cubicBezTo>
                    <a:pt x="1867" y="1"/>
                    <a:pt x="1217" y="405"/>
                    <a:pt x="742" y="1082"/>
                  </a:cubicBezTo>
                  <a:cubicBezTo>
                    <a:pt x="96" y="1957"/>
                    <a:pt x="0" y="2984"/>
                    <a:pt x="514" y="3345"/>
                  </a:cubicBezTo>
                  <a:cubicBezTo>
                    <a:pt x="639" y="3433"/>
                    <a:pt x="789" y="3475"/>
                    <a:pt x="953" y="3475"/>
                  </a:cubicBezTo>
                  <a:cubicBezTo>
                    <a:pt x="1464" y="3475"/>
                    <a:pt x="2117" y="3071"/>
                    <a:pt x="2606" y="2394"/>
                  </a:cubicBezTo>
                  <a:cubicBezTo>
                    <a:pt x="3234" y="1519"/>
                    <a:pt x="3329" y="492"/>
                    <a:pt x="2816" y="131"/>
                  </a:cubicBezTo>
                  <a:cubicBezTo>
                    <a:pt x="2691" y="43"/>
                    <a:pt x="2541" y="1"/>
                    <a:pt x="23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8" name="Google Shape;148;p5"/>
            <p:cNvSpPr/>
            <p:nvPr/>
          </p:nvSpPr>
          <p:spPr>
            <a:xfrm>
              <a:off x="738350" y="1933550"/>
              <a:ext cx="107500" cy="111075"/>
            </a:xfrm>
            <a:custGeom>
              <a:avLst/>
              <a:gdLst/>
              <a:ahLst/>
              <a:cxnLst/>
              <a:rect l="l" t="t" r="r" b="b"/>
              <a:pathLst>
                <a:path w="4300" h="4443" extrusionOk="0">
                  <a:moveTo>
                    <a:pt x="2936" y="0"/>
                  </a:moveTo>
                  <a:cubicBezTo>
                    <a:pt x="2259" y="0"/>
                    <a:pt x="1445" y="496"/>
                    <a:pt x="857" y="1322"/>
                  </a:cubicBezTo>
                  <a:cubicBezTo>
                    <a:pt x="58" y="2425"/>
                    <a:pt x="1" y="3757"/>
                    <a:pt x="705" y="4251"/>
                  </a:cubicBezTo>
                  <a:cubicBezTo>
                    <a:pt x="885" y="4381"/>
                    <a:pt x="1102" y="4443"/>
                    <a:pt x="1340" y="4443"/>
                  </a:cubicBezTo>
                  <a:cubicBezTo>
                    <a:pt x="2009" y="4443"/>
                    <a:pt x="2836" y="3957"/>
                    <a:pt x="3425" y="3129"/>
                  </a:cubicBezTo>
                  <a:cubicBezTo>
                    <a:pt x="4224" y="2007"/>
                    <a:pt x="4300" y="694"/>
                    <a:pt x="3596" y="200"/>
                  </a:cubicBezTo>
                  <a:cubicBezTo>
                    <a:pt x="3405" y="64"/>
                    <a:pt x="3179" y="0"/>
                    <a:pt x="29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49" name="Google Shape;149;p5"/>
          <p:cNvSpPr/>
          <p:nvPr/>
        </p:nvSpPr>
        <p:spPr>
          <a:xfrm flipH="1">
            <a:off x="11600620" y="4285102"/>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0" name="Google Shape;150;p5"/>
          <p:cNvSpPr/>
          <p:nvPr/>
        </p:nvSpPr>
        <p:spPr>
          <a:xfrm rot="2883374" flipH="1">
            <a:off x="9331844" y="6033483"/>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1" name="Google Shape;151;p5"/>
          <p:cNvSpPr/>
          <p:nvPr/>
        </p:nvSpPr>
        <p:spPr>
          <a:xfrm flipH="1">
            <a:off x="11512109" y="5773301"/>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52" name="Google Shape;152;p5"/>
          <p:cNvGrpSpPr/>
          <p:nvPr/>
        </p:nvGrpSpPr>
        <p:grpSpPr>
          <a:xfrm flipH="1">
            <a:off x="333826" y="4808967"/>
            <a:ext cx="187751" cy="319600"/>
            <a:chOff x="8848638" y="4297400"/>
            <a:chExt cx="140813" cy="239700"/>
          </a:xfrm>
        </p:grpSpPr>
        <p:sp>
          <p:nvSpPr>
            <p:cNvPr id="153" name="Google Shape;153;p5"/>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4" name="Google Shape;154;p5"/>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55" name="Google Shape;155;p5"/>
          <p:cNvGrpSpPr/>
          <p:nvPr/>
        </p:nvGrpSpPr>
        <p:grpSpPr>
          <a:xfrm flipH="1">
            <a:off x="280343" y="302551"/>
            <a:ext cx="490767" cy="377800"/>
            <a:chOff x="4149275" y="1702675"/>
            <a:chExt cx="368075" cy="283350"/>
          </a:xfrm>
        </p:grpSpPr>
        <p:sp>
          <p:nvSpPr>
            <p:cNvPr id="156" name="Google Shape;156;p5"/>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7" name="Google Shape;157;p5"/>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8" name="Google Shape;158;p5"/>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59" name="Google Shape;159;p5"/>
          <p:cNvSpPr/>
          <p:nvPr/>
        </p:nvSpPr>
        <p:spPr>
          <a:xfrm flipH="1">
            <a:off x="521552" y="2275234"/>
            <a:ext cx="294691" cy="271852"/>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0" name="Google Shape;160;p5"/>
          <p:cNvSpPr/>
          <p:nvPr/>
        </p:nvSpPr>
        <p:spPr>
          <a:xfrm rot="2883374" flipH="1">
            <a:off x="2097644" y="56499"/>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Tree>
    <p:extLst>
      <p:ext uri="{BB962C8B-B14F-4D97-AF65-F5344CB8AC3E}">
        <p14:creationId xmlns:p14="http://schemas.microsoft.com/office/powerpoint/2010/main" val="136415658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 only">
    <p:spTree>
      <p:nvGrpSpPr>
        <p:cNvPr id="1" name="Shape 161"/>
        <p:cNvGrpSpPr/>
        <p:nvPr/>
      </p:nvGrpSpPr>
      <p:grpSpPr>
        <a:xfrm>
          <a:off x="0" y="0"/>
          <a:ext cx="0" cy="0"/>
          <a:chOff x="0" y="0"/>
          <a:chExt cx="0" cy="0"/>
        </a:xfrm>
      </p:grpSpPr>
      <p:sp>
        <p:nvSpPr>
          <p:cNvPr id="162" name="Google Shape;162;p6"/>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63" name="Google Shape;163;p6"/>
          <p:cNvGrpSpPr/>
          <p:nvPr/>
        </p:nvGrpSpPr>
        <p:grpSpPr>
          <a:xfrm>
            <a:off x="294307" y="6218199"/>
            <a:ext cx="878767" cy="423200"/>
            <a:chOff x="5717075" y="1415250"/>
            <a:chExt cx="659075" cy="317400"/>
          </a:xfrm>
        </p:grpSpPr>
        <p:sp>
          <p:nvSpPr>
            <p:cNvPr id="164" name="Google Shape;164;p6"/>
            <p:cNvSpPr/>
            <p:nvPr/>
          </p:nvSpPr>
          <p:spPr>
            <a:xfrm>
              <a:off x="5717075" y="1447375"/>
              <a:ext cx="110800" cy="83200"/>
            </a:xfrm>
            <a:custGeom>
              <a:avLst/>
              <a:gdLst/>
              <a:ahLst/>
              <a:cxnLst/>
              <a:rect l="l" t="t" r="r" b="b"/>
              <a:pathLst>
                <a:path w="4432" h="3328" extrusionOk="0">
                  <a:moveTo>
                    <a:pt x="1280" y="1"/>
                  </a:moveTo>
                  <a:cubicBezTo>
                    <a:pt x="901" y="1"/>
                    <a:pt x="591" y="124"/>
                    <a:pt x="419" y="379"/>
                  </a:cubicBezTo>
                  <a:cubicBezTo>
                    <a:pt x="0" y="949"/>
                    <a:pt x="476" y="1996"/>
                    <a:pt x="1465" y="2699"/>
                  </a:cubicBezTo>
                  <a:cubicBezTo>
                    <a:pt x="2043" y="3114"/>
                    <a:pt x="2664" y="3328"/>
                    <a:pt x="3168" y="3328"/>
                  </a:cubicBezTo>
                  <a:cubicBezTo>
                    <a:pt x="3544" y="3328"/>
                    <a:pt x="3854" y="3209"/>
                    <a:pt x="4032" y="2966"/>
                  </a:cubicBezTo>
                  <a:cubicBezTo>
                    <a:pt x="4432" y="2376"/>
                    <a:pt x="3956" y="1349"/>
                    <a:pt x="2967" y="626"/>
                  </a:cubicBezTo>
                  <a:cubicBezTo>
                    <a:pt x="2394" y="215"/>
                    <a:pt x="1778" y="1"/>
                    <a:pt x="12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5" name="Google Shape;165;p6"/>
            <p:cNvSpPr/>
            <p:nvPr/>
          </p:nvSpPr>
          <p:spPr>
            <a:xfrm>
              <a:off x="6122675" y="1556200"/>
              <a:ext cx="111300" cy="83275"/>
            </a:xfrm>
            <a:custGeom>
              <a:avLst/>
              <a:gdLst/>
              <a:ahLst/>
              <a:cxnLst/>
              <a:rect l="l" t="t" r="r" b="b"/>
              <a:pathLst>
                <a:path w="4452" h="3331" extrusionOk="0">
                  <a:moveTo>
                    <a:pt x="1283" y="0"/>
                  </a:moveTo>
                  <a:cubicBezTo>
                    <a:pt x="908" y="0"/>
                    <a:pt x="598" y="119"/>
                    <a:pt x="419" y="363"/>
                  </a:cubicBezTo>
                  <a:cubicBezTo>
                    <a:pt x="1" y="933"/>
                    <a:pt x="476" y="1979"/>
                    <a:pt x="1484" y="2702"/>
                  </a:cubicBezTo>
                  <a:cubicBezTo>
                    <a:pt x="2062" y="3116"/>
                    <a:pt x="2684" y="3331"/>
                    <a:pt x="3188" y="3331"/>
                  </a:cubicBezTo>
                  <a:cubicBezTo>
                    <a:pt x="3563" y="3331"/>
                    <a:pt x="3874" y="3212"/>
                    <a:pt x="4052" y="2968"/>
                  </a:cubicBezTo>
                  <a:cubicBezTo>
                    <a:pt x="4452" y="2379"/>
                    <a:pt x="3976" y="1333"/>
                    <a:pt x="2987" y="629"/>
                  </a:cubicBezTo>
                  <a:cubicBezTo>
                    <a:pt x="2409" y="214"/>
                    <a:pt x="1788" y="0"/>
                    <a:pt x="12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6" name="Google Shape;166;p6"/>
            <p:cNvSpPr/>
            <p:nvPr/>
          </p:nvSpPr>
          <p:spPr>
            <a:xfrm>
              <a:off x="6015225" y="1662175"/>
              <a:ext cx="99400" cy="70475"/>
            </a:xfrm>
            <a:custGeom>
              <a:avLst/>
              <a:gdLst/>
              <a:ahLst/>
              <a:cxnLst/>
              <a:rect l="l" t="t" r="r" b="b"/>
              <a:pathLst>
                <a:path w="3976" h="2819" extrusionOk="0">
                  <a:moveTo>
                    <a:pt x="698" y="1"/>
                  </a:moveTo>
                  <a:cubicBezTo>
                    <a:pt x="500" y="1"/>
                    <a:pt x="349" y="57"/>
                    <a:pt x="266" y="175"/>
                  </a:cubicBezTo>
                  <a:cubicBezTo>
                    <a:pt x="0" y="536"/>
                    <a:pt x="571" y="1392"/>
                    <a:pt x="1522" y="2077"/>
                  </a:cubicBezTo>
                  <a:cubicBezTo>
                    <a:pt x="2182" y="2539"/>
                    <a:pt x="2851" y="2818"/>
                    <a:pt x="3288" y="2818"/>
                  </a:cubicBezTo>
                  <a:cubicBezTo>
                    <a:pt x="3481" y="2818"/>
                    <a:pt x="3628" y="2764"/>
                    <a:pt x="3709" y="2648"/>
                  </a:cubicBezTo>
                  <a:cubicBezTo>
                    <a:pt x="3975" y="2267"/>
                    <a:pt x="3405" y="1430"/>
                    <a:pt x="2454" y="746"/>
                  </a:cubicBezTo>
                  <a:cubicBezTo>
                    <a:pt x="1799" y="274"/>
                    <a:pt x="1135" y="1"/>
                    <a:pt x="69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7" name="Google Shape;167;p6"/>
            <p:cNvSpPr/>
            <p:nvPr/>
          </p:nvSpPr>
          <p:spPr>
            <a:xfrm>
              <a:off x="5898725" y="1647175"/>
              <a:ext cx="63725" cy="47225"/>
            </a:xfrm>
            <a:custGeom>
              <a:avLst/>
              <a:gdLst/>
              <a:ahLst/>
              <a:cxnLst/>
              <a:rect l="l" t="t" r="r" b="b"/>
              <a:pathLst>
                <a:path w="2549" h="1889" extrusionOk="0">
                  <a:moveTo>
                    <a:pt x="675" y="0"/>
                  </a:moveTo>
                  <a:cubicBezTo>
                    <a:pt x="475" y="0"/>
                    <a:pt x="314" y="61"/>
                    <a:pt x="228" y="185"/>
                  </a:cubicBezTo>
                  <a:cubicBezTo>
                    <a:pt x="0" y="509"/>
                    <a:pt x="285" y="1098"/>
                    <a:pt x="856" y="1517"/>
                  </a:cubicBezTo>
                  <a:cubicBezTo>
                    <a:pt x="1200" y="1761"/>
                    <a:pt x="1563" y="1888"/>
                    <a:pt x="1851" y="1888"/>
                  </a:cubicBezTo>
                  <a:cubicBezTo>
                    <a:pt x="2057" y="1888"/>
                    <a:pt x="2225" y="1823"/>
                    <a:pt x="2321" y="1688"/>
                  </a:cubicBezTo>
                  <a:cubicBezTo>
                    <a:pt x="2549" y="1384"/>
                    <a:pt x="2264" y="794"/>
                    <a:pt x="1674" y="376"/>
                  </a:cubicBezTo>
                  <a:cubicBezTo>
                    <a:pt x="1336" y="128"/>
                    <a:pt x="965" y="0"/>
                    <a:pt x="6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8" name="Google Shape;168;p6"/>
            <p:cNvSpPr/>
            <p:nvPr/>
          </p:nvSpPr>
          <p:spPr>
            <a:xfrm>
              <a:off x="6312425" y="1592950"/>
              <a:ext cx="63725" cy="47325"/>
            </a:xfrm>
            <a:custGeom>
              <a:avLst/>
              <a:gdLst/>
              <a:ahLst/>
              <a:cxnLst/>
              <a:rect l="l" t="t" r="r" b="b"/>
              <a:pathLst>
                <a:path w="2549" h="1893" extrusionOk="0">
                  <a:moveTo>
                    <a:pt x="685" y="1"/>
                  </a:moveTo>
                  <a:cubicBezTo>
                    <a:pt x="485" y="1"/>
                    <a:pt x="322" y="62"/>
                    <a:pt x="228" y="186"/>
                  </a:cubicBezTo>
                  <a:cubicBezTo>
                    <a:pt x="0" y="509"/>
                    <a:pt x="285" y="1099"/>
                    <a:pt x="875" y="1517"/>
                  </a:cubicBezTo>
                  <a:cubicBezTo>
                    <a:pt x="1213" y="1765"/>
                    <a:pt x="1577" y="1893"/>
                    <a:pt x="1865" y="1893"/>
                  </a:cubicBezTo>
                  <a:cubicBezTo>
                    <a:pt x="2065" y="1893"/>
                    <a:pt x="2227" y="1832"/>
                    <a:pt x="2321" y="1708"/>
                  </a:cubicBezTo>
                  <a:cubicBezTo>
                    <a:pt x="2549" y="1384"/>
                    <a:pt x="2264" y="795"/>
                    <a:pt x="1693" y="376"/>
                  </a:cubicBezTo>
                  <a:cubicBezTo>
                    <a:pt x="1344" y="129"/>
                    <a:pt x="975" y="1"/>
                    <a:pt x="6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9" name="Google Shape;169;p6"/>
            <p:cNvSpPr/>
            <p:nvPr/>
          </p:nvSpPr>
          <p:spPr>
            <a:xfrm>
              <a:off x="5937700" y="1519650"/>
              <a:ext cx="98000" cy="74900"/>
            </a:xfrm>
            <a:custGeom>
              <a:avLst/>
              <a:gdLst/>
              <a:ahLst/>
              <a:cxnLst/>
              <a:rect l="l" t="t" r="r" b="b"/>
              <a:pathLst>
                <a:path w="3920" h="2996" extrusionOk="0">
                  <a:moveTo>
                    <a:pt x="1252" y="0"/>
                  </a:moveTo>
                  <a:cubicBezTo>
                    <a:pt x="881" y="0"/>
                    <a:pt x="565" y="125"/>
                    <a:pt x="381" y="379"/>
                  </a:cubicBezTo>
                  <a:cubicBezTo>
                    <a:pt x="1" y="912"/>
                    <a:pt x="381" y="1882"/>
                    <a:pt x="1256" y="2490"/>
                  </a:cubicBezTo>
                  <a:cubicBezTo>
                    <a:pt x="1723" y="2822"/>
                    <a:pt x="2240" y="2995"/>
                    <a:pt x="2679" y="2995"/>
                  </a:cubicBezTo>
                  <a:cubicBezTo>
                    <a:pt x="3045" y="2995"/>
                    <a:pt x="3357" y="2874"/>
                    <a:pt x="3539" y="2623"/>
                  </a:cubicBezTo>
                  <a:cubicBezTo>
                    <a:pt x="3919" y="2072"/>
                    <a:pt x="3539" y="1140"/>
                    <a:pt x="2664" y="512"/>
                  </a:cubicBezTo>
                  <a:cubicBezTo>
                    <a:pt x="2201" y="173"/>
                    <a:pt x="1689" y="0"/>
                    <a:pt x="12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0" name="Google Shape;170;p6"/>
            <p:cNvSpPr/>
            <p:nvPr/>
          </p:nvSpPr>
          <p:spPr>
            <a:xfrm>
              <a:off x="5990025" y="1415250"/>
              <a:ext cx="76575" cy="58000"/>
            </a:xfrm>
            <a:custGeom>
              <a:avLst/>
              <a:gdLst/>
              <a:ahLst/>
              <a:cxnLst/>
              <a:rect l="l" t="t" r="r" b="b"/>
              <a:pathLst>
                <a:path w="3063" h="2320" extrusionOk="0">
                  <a:moveTo>
                    <a:pt x="884" y="0"/>
                  </a:moveTo>
                  <a:cubicBezTo>
                    <a:pt x="623" y="0"/>
                    <a:pt x="408" y="84"/>
                    <a:pt x="285" y="256"/>
                  </a:cubicBezTo>
                  <a:cubicBezTo>
                    <a:pt x="0" y="675"/>
                    <a:pt x="323" y="1397"/>
                    <a:pt x="1008" y="1892"/>
                  </a:cubicBezTo>
                  <a:cubicBezTo>
                    <a:pt x="1398" y="2173"/>
                    <a:pt x="1824" y="2319"/>
                    <a:pt x="2172" y="2319"/>
                  </a:cubicBezTo>
                  <a:cubicBezTo>
                    <a:pt x="2436" y="2319"/>
                    <a:pt x="2654" y="2235"/>
                    <a:pt x="2777" y="2063"/>
                  </a:cubicBezTo>
                  <a:cubicBezTo>
                    <a:pt x="3062" y="1664"/>
                    <a:pt x="2739" y="922"/>
                    <a:pt x="2054" y="427"/>
                  </a:cubicBezTo>
                  <a:cubicBezTo>
                    <a:pt x="1654" y="146"/>
                    <a:pt x="1229" y="0"/>
                    <a:pt x="8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1" name="Google Shape;171;p6"/>
            <p:cNvSpPr/>
            <p:nvPr/>
          </p:nvSpPr>
          <p:spPr>
            <a:xfrm>
              <a:off x="6223025" y="1425900"/>
              <a:ext cx="98450" cy="74975"/>
            </a:xfrm>
            <a:custGeom>
              <a:avLst/>
              <a:gdLst/>
              <a:ahLst/>
              <a:cxnLst/>
              <a:rect l="l" t="t" r="r" b="b"/>
              <a:pathLst>
                <a:path w="3938" h="2999" extrusionOk="0">
                  <a:moveTo>
                    <a:pt x="1242" y="0"/>
                  </a:moveTo>
                  <a:cubicBezTo>
                    <a:pt x="874" y="0"/>
                    <a:pt x="562" y="121"/>
                    <a:pt x="381" y="363"/>
                  </a:cubicBezTo>
                  <a:cubicBezTo>
                    <a:pt x="0" y="914"/>
                    <a:pt x="400" y="1884"/>
                    <a:pt x="1256" y="2493"/>
                  </a:cubicBezTo>
                  <a:cubicBezTo>
                    <a:pt x="1722" y="2825"/>
                    <a:pt x="2239" y="2998"/>
                    <a:pt x="2678" y="2998"/>
                  </a:cubicBezTo>
                  <a:cubicBezTo>
                    <a:pt x="3045" y="2998"/>
                    <a:pt x="3356" y="2877"/>
                    <a:pt x="3538" y="2626"/>
                  </a:cubicBezTo>
                  <a:cubicBezTo>
                    <a:pt x="3938" y="2075"/>
                    <a:pt x="3538" y="1124"/>
                    <a:pt x="2682" y="515"/>
                  </a:cubicBezTo>
                  <a:cubicBezTo>
                    <a:pt x="2205" y="173"/>
                    <a:pt x="1683" y="0"/>
                    <a:pt x="12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72" name="Google Shape;172;p6"/>
          <p:cNvGrpSpPr/>
          <p:nvPr/>
        </p:nvGrpSpPr>
        <p:grpSpPr>
          <a:xfrm>
            <a:off x="496157" y="3181899"/>
            <a:ext cx="358900" cy="330700"/>
            <a:chOff x="2645675" y="1801100"/>
            <a:chExt cx="269175" cy="248025"/>
          </a:xfrm>
        </p:grpSpPr>
        <p:sp>
          <p:nvSpPr>
            <p:cNvPr id="173" name="Google Shape;173;p6"/>
            <p:cNvSpPr/>
            <p:nvPr/>
          </p:nvSpPr>
          <p:spPr>
            <a:xfrm>
              <a:off x="2751850" y="1801100"/>
              <a:ext cx="83575" cy="71125"/>
            </a:xfrm>
            <a:custGeom>
              <a:avLst/>
              <a:gdLst/>
              <a:ahLst/>
              <a:cxnLst/>
              <a:rect l="l" t="t" r="r" b="b"/>
              <a:pathLst>
                <a:path w="3343" h="2845" extrusionOk="0">
                  <a:moveTo>
                    <a:pt x="1912" y="1"/>
                  </a:moveTo>
                  <a:cubicBezTo>
                    <a:pt x="634" y="1"/>
                    <a:pt x="1" y="1528"/>
                    <a:pt x="908" y="2416"/>
                  </a:cubicBezTo>
                  <a:cubicBezTo>
                    <a:pt x="1198" y="2712"/>
                    <a:pt x="1555" y="2844"/>
                    <a:pt x="1907" y="2844"/>
                  </a:cubicBezTo>
                  <a:cubicBezTo>
                    <a:pt x="2639" y="2844"/>
                    <a:pt x="3343" y="2270"/>
                    <a:pt x="3343" y="1408"/>
                  </a:cubicBezTo>
                  <a:cubicBezTo>
                    <a:pt x="3324" y="629"/>
                    <a:pt x="2696" y="1"/>
                    <a:pt x="1935" y="1"/>
                  </a:cubicBezTo>
                  <a:cubicBezTo>
                    <a:pt x="1927" y="1"/>
                    <a:pt x="1919" y="1"/>
                    <a:pt x="19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4" name="Google Shape;174;p6"/>
            <p:cNvSpPr/>
            <p:nvPr/>
          </p:nvSpPr>
          <p:spPr>
            <a:xfrm>
              <a:off x="2645675" y="1951375"/>
              <a:ext cx="83250" cy="71275"/>
            </a:xfrm>
            <a:custGeom>
              <a:avLst/>
              <a:gdLst/>
              <a:ahLst/>
              <a:cxnLst/>
              <a:rect l="l" t="t" r="r" b="b"/>
              <a:pathLst>
                <a:path w="3330" h="2851" extrusionOk="0">
                  <a:moveTo>
                    <a:pt x="1903" y="0"/>
                  </a:moveTo>
                  <a:cubicBezTo>
                    <a:pt x="647" y="0"/>
                    <a:pt x="0" y="1522"/>
                    <a:pt x="894" y="2435"/>
                  </a:cubicBezTo>
                  <a:cubicBezTo>
                    <a:pt x="1188" y="2722"/>
                    <a:pt x="1544" y="2851"/>
                    <a:pt x="1893" y="2851"/>
                  </a:cubicBezTo>
                  <a:cubicBezTo>
                    <a:pt x="2628" y="2851"/>
                    <a:pt x="3329" y="2279"/>
                    <a:pt x="3329" y="1427"/>
                  </a:cubicBezTo>
                  <a:cubicBezTo>
                    <a:pt x="3329" y="628"/>
                    <a:pt x="2701" y="0"/>
                    <a:pt x="190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5" name="Google Shape;175;p6"/>
            <p:cNvSpPr/>
            <p:nvPr/>
          </p:nvSpPr>
          <p:spPr>
            <a:xfrm>
              <a:off x="2831600" y="1977525"/>
              <a:ext cx="83250" cy="71600"/>
            </a:xfrm>
            <a:custGeom>
              <a:avLst/>
              <a:gdLst/>
              <a:ahLst/>
              <a:cxnLst/>
              <a:rect l="l" t="t" r="r" b="b"/>
              <a:pathLst>
                <a:path w="3330" h="2864" extrusionOk="0">
                  <a:moveTo>
                    <a:pt x="1903" y="1"/>
                  </a:moveTo>
                  <a:cubicBezTo>
                    <a:pt x="647" y="1"/>
                    <a:pt x="1" y="1541"/>
                    <a:pt x="895" y="2435"/>
                  </a:cubicBezTo>
                  <a:cubicBezTo>
                    <a:pt x="1190" y="2731"/>
                    <a:pt x="1550" y="2863"/>
                    <a:pt x="1901" y="2863"/>
                  </a:cubicBezTo>
                  <a:cubicBezTo>
                    <a:pt x="2634" y="2863"/>
                    <a:pt x="3329" y="2289"/>
                    <a:pt x="3329" y="1427"/>
                  </a:cubicBezTo>
                  <a:cubicBezTo>
                    <a:pt x="3329" y="647"/>
                    <a:pt x="2702" y="1"/>
                    <a:pt x="190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76" name="Google Shape;176;p6"/>
          <p:cNvSpPr/>
          <p:nvPr/>
        </p:nvSpPr>
        <p:spPr>
          <a:xfrm>
            <a:off x="7017130" y="6408203"/>
            <a:ext cx="326204" cy="30089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 name="Google Shape;177;p6"/>
          <p:cNvSpPr/>
          <p:nvPr/>
        </p:nvSpPr>
        <p:spPr>
          <a:xfrm>
            <a:off x="160990" y="4710784"/>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 name="Google Shape;178;p6"/>
          <p:cNvSpPr/>
          <p:nvPr/>
        </p:nvSpPr>
        <p:spPr>
          <a:xfrm rot="-2883374">
            <a:off x="4150624" y="6295815"/>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79" name="Google Shape;179;p6"/>
          <p:cNvGrpSpPr/>
          <p:nvPr/>
        </p:nvGrpSpPr>
        <p:grpSpPr>
          <a:xfrm rot="4500040">
            <a:off x="1174737" y="201305"/>
            <a:ext cx="187744" cy="319591"/>
            <a:chOff x="8848638" y="4297400"/>
            <a:chExt cx="140813" cy="239700"/>
          </a:xfrm>
        </p:grpSpPr>
        <p:sp>
          <p:nvSpPr>
            <p:cNvPr id="180" name="Google Shape;180;p6"/>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 name="Google Shape;181;p6"/>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82" name="Google Shape;182;p6"/>
          <p:cNvSpPr/>
          <p:nvPr/>
        </p:nvSpPr>
        <p:spPr>
          <a:xfrm>
            <a:off x="11204073" y="229078"/>
            <a:ext cx="501347" cy="46249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83" name="Google Shape;183;p6"/>
          <p:cNvGrpSpPr/>
          <p:nvPr/>
        </p:nvGrpSpPr>
        <p:grpSpPr>
          <a:xfrm>
            <a:off x="-379145" y="-271396"/>
            <a:ext cx="3146676" cy="3435939"/>
            <a:chOff x="-233600" y="-162699"/>
            <a:chExt cx="2552186" cy="2786800"/>
          </a:xfrm>
        </p:grpSpPr>
        <p:sp>
          <p:nvSpPr>
            <p:cNvPr id="184" name="Google Shape;184;p6"/>
            <p:cNvSpPr/>
            <p:nvPr/>
          </p:nvSpPr>
          <p:spPr>
            <a:xfrm>
              <a:off x="-58064" y="-162699"/>
              <a:ext cx="2376650" cy="2786800"/>
            </a:xfrm>
            <a:custGeom>
              <a:avLst/>
              <a:gdLst/>
              <a:ahLst/>
              <a:cxnLst/>
              <a:rect l="l" t="t" r="r" b="b"/>
              <a:pathLst>
                <a:path w="95066" h="111472" extrusionOk="0">
                  <a:moveTo>
                    <a:pt x="216" y="4934"/>
                  </a:moveTo>
                  <a:cubicBezTo>
                    <a:pt x="-630" y="16485"/>
                    <a:pt x="1274" y="57800"/>
                    <a:pt x="1486" y="75179"/>
                  </a:cubicBezTo>
                  <a:cubicBezTo>
                    <a:pt x="1698" y="92558"/>
                    <a:pt x="-322" y="104044"/>
                    <a:pt x="1486" y="109209"/>
                  </a:cubicBezTo>
                  <a:cubicBezTo>
                    <a:pt x="3294" y="114375"/>
                    <a:pt x="8289" y="109540"/>
                    <a:pt x="12335" y="106172"/>
                  </a:cubicBezTo>
                  <a:cubicBezTo>
                    <a:pt x="16381" y="102804"/>
                    <a:pt x="22630" y="95884"/>
                    <a:pt x="25760" y="89001"/>
                  </a:cubicBezTo>
                  <a:cubicBezTo>
                    <a:pt x="28890" y="82119"/>
                    <a:pt x="31738" y="74972"/>
                    <a:pt x="31113" y="64877"/>
                  </a:cubicBezTo>
                  <a:cubicBezTo>
                    <a:pt x="30489" y="54783"/>
                    <a:pt x="20673" y="36901"/>
                    <a:pt x="22013" y="28434"/>
                  </a:cubicBezTo>
                  <a:cubicBezTo>
                    <a:pt x="23353" y="19967"/>
                    <a:pt x="26987" y="17730"/>
                    <a:pt x="39155" y="14073"/>
                  </a:cubicBezTo>
                  <a:cubicBezTo>
                    <a:pt x="51324" y="10417"/>
                    <a:pt x="96647" y="7862"/>
                    <a:pt x="95024" y="6495"/>
                  </a:cubicBezTo>
                  <a:cubicBezTo>
                    <a:pt x="93402" y="5128"/>
                    <a:pt x="44163" y="5975"/>
                    <a:pt x="29420" y="5871"/>
                  </a:cubicBezTo>
                  <a:cubicBezTo>
                    <a:pt x="14677" y="5767"/>
                    <a:pt x="11431" y="6027"/>
                    <a:pt x="6564" y="5871"/>
                  </a:cubicBezTo>
                  <a:cubicBezTo>
                    <a:pt x="1697" y="5715"/>
                    <a:pt x="1062" y="-6617"/>
                    <a:pt x="216" y="4934"/>
                  </a:cubicBezTo>
                  <a:close/>
                </a:path>
              </a:pathLst>
            </a:custGeom>
            <a:solidFill>
              <a:schemeClr val="accent5"/>
            </a:solidFill>
            <a:ln>
              <a:noFill/>
            </a:ln>
          </p:spPr>
        </p:sp>
        <p:sp>
          <p:nvSpPr>
            <p:cNvPr id="185" name="Google Shape;185;p6"/>
            <p:cNvSpPr/>
            <p:nvPr/>
          </p:nvSpPr>
          <p:spPr>
            <a:xfrm>
              <a:off x="-116525" y="-45025"/>
              <a:ext cx="1365875" cy="2560050"/>
            </a:xfrm>
            <a:custGeom>
              <a:avLst/>
              <a:gdLst/>
              <a:ahLst/>
              <a:cxnLst/>
              <a:rect l="l" t="t" r="r" b="b"/>
              <a:pathLst>
                <a:path w="54635" h="102402" extrusionOk="0">
                  <a:moveTo>
                    <a:pt x="0" y="102402"/>
                  </a:moveTo>
                  <a:cubicBezTo>
                    <a:pt x="2810" y="100008"/>
                    <a:pt x="12643" y="93452"/>
                    <a:pt x="16858" y="88040"/>
                  </a:cubicBezTo>
                  <a:cubicBezTo>
                    <a:pt x="21073" y="82629"/>
                    <a:pt x="24039" y="76229"/>
                    <a:pt x="25288" y="69933"/>
                  </a:cubicBezTo>
                  <a:cubicBezTo>
                    <a:pt x="26537" y="63637"/>
                    <a:pt x="25444" y="56352"/>
                    <a:pt x="24351" y="50264"/>
                  </a:cubicBezTo>
                  <a:cubicBezTo>
                    <a:pt x="23258" y="44176"/>
                    <a:pt x="19981" y="38556"/>
                    <a:pt x="18732" y="33405"/>
                  </a:cubicBezTo>
                  <a:cubicBezTo>
                    <a:pt x="17483" y="28254"/>
                    <a:pt x="16286" y="23363"/>
                    <a:pt x="16858" y="19356"/>
                  </a:cubicBezTo>
                  <a:cubicBezTo>
                    <a:pt x="17430" y="15350"/>
                    <a:pt x="19304" y="12020"/>
                    <a:pt x="22166" y="9366"/>
                  </a:cubicBezTo>
                  <a:cubicBezTo>
                    <a:pt x="25028" y="6712"/>
                    <a:pt x="28618" y="4995"/>
                    <a:pt x="34029" y="3434"/>
                  </a:cubicBezTo>
                  <a:cubicBezTo>
                    <a:pt x="39441" y="1873"/>
                    <a:pt x="51201" y="572"/>
                    <a:pt x="54635" y="0"/>
                  </a:cubicBezTo>
                </a:path>
              </a:pathLst>
            </a:custGeom>
            <a:noFill/>
            <a:ln w="19050" cap="flat" cmpd="sng">
              <a:solidFill>
                <a:schemeClr val="lt2"/>
              </a:solidFill>
              <a:prstDash val="solid"/>
              <a:round/>
              <a:headEnd type="none" w="med" len="med"/>
              <a:tailEnd type="none" w="med" len="med"/>
            </a:ln>
          </p:spPr>
        </p:sp>
        <p:sp>
          <p:nvSpPr>
            <p:cNvPr id="186" name="Google Shape;186;p6"/>
            <p:cNvSpPr/>
            <p:nvPr/>
          </p:nvSpPr>
          <p:spPr>
            <a:xfrm>
              <a:off x="-233600" y="-49325"/>
              <a:ext cx="1373675" cy="2501900"/>
            </a:xfrm>
            <a:custGeom>
              <a:avLst/>
              <a:gdLst/>
              <a:ahLst/>
              <a:cxnLst/>
              <a:rect l="l" t="t" r="r" b="b"/>
              <a:pathLst>
                <a:path w="54947" h="100076" extrusionOk="0">
                  <a:moveTo>
                    <a:pt x="0" y="100076"/>
                  </a:moveTo>
                  <a:cubicBezTo>
                    <a:pt x="2862" y="98070"/>
                    <a:pt x="12903" y="93064"/>
                    <a:pt x="17170" y="88040"/>
                  </a:cubicBezTo>
                  <a:cubicBezTo>
                    <a:pt x="21437" y="83016"/>
                    <a:pt x="24351" y="76229"/>
                    <a:pt x="25600" y="69933"/>
                  </a:cubicBezTo>
                  <a:cubicBezTo>
                    <a:pt x="26849" y="63637"/>
                    <a:pt x="25756" y="56352"/>
                    <a:pt x="24663" y="50264"/>
                  </a:cubicBezTo>
                  <a:cubicBezTo>
                    <a:pt x="23570" y="44176"/>
                    <a:pt x="20293" y="38556"/>
                    <a:pt x="19044" y="33405"/>
                  </a:cubicBezTo>
                  <a:cubicBezTo>
                    <a:pt x="17795" y="28254"/>
                    <a:pt x="16598" y="23363"/>
                    <a:pt x="17170" y="19356"/>
                  </a:cubicBezTo>
                  <a:cubicBezTo>
                    <a:pt x="17742" y="15350"/>
                    <a:pt x="19616" y="12303"/>
                    <a:pt x="22478" y="9366"/>
                  </a:cubicBezTo>
                  <a:cubicBezTo>
                    <a:pt x="25340" y="6429"/>
                    <a:pt x="28931" y="3294"/>
                    <a:pt x="34342" y="1733"/>
                  </a:cubicBezTo>
                  <a:cubicBezTo>
                    <a:pt x="39754" y="172"/>
                    <a:pt x="51513" y="289"/>
                    <a:pt x="54947" y="0"/>
                  </a:cubicBezTo>
                </a:path>
              </a:pathLst>
            </a:custGeom>
            <a:noFill/>
            <a:ln w="19050" cap="flat" cmpd="sng">
              <a:solidFill>
                <a:schemeClr val="lt2"/>
              </a:solidFill>
              <a:prstDash val="solid"/>
              <a:round/>
              <a:headEnd type="none" w="med" len="med"/>
              <a:tailEnd type="none" w="med" len="med"/>
            </a:ln>
          </p:spPr>
        </p:sp>
      </p:grpSp>
      <p:grpSp>
        <p:nvGrpSpPr>
          <p:cNvPr id="187" name="Google Shape;187;p6"/>
          <p:cNvGrpSpPr/>
          <p:nvPr/>
        </p:nvGrpSpPr>
        <p:grpSpPr>
          <a:xfrm rot="10800000">
            <a:off x="9306211" y="2951214"/>
            <a:ext cx="3306613" cy="4211412"/>
            <a:chOff x="-233600" y="-162699"/>
            <a:chExt cx="2552186" cy="2786800"/>
          </a:xfrm>
        </p:grpSpPr>
        <p:sp>
          <p:nvSpPr>
            <p:cNvPr id="188" name="Google Shape;188;p6"/>
            <p:cNvSpPr/>
            <p:nvPr/>
          </p:nvSpPr>
          <p:spPr>
            <a:xfrm>
              <a:off x="-58064" y="-162699"/>
              <a:ext cx="2376650" cy="2786800"/>
            </a:xfrm>
            <a:custGeom>
              <a:avLst/>
              <a:gdLst/>
              <a:ahLst/>
              <a:cxnLst/>
              <a:rect l="l" t="t" r="r" b="b"/>
              <a:pathLst>
                <a:path w="95066" h="111472" extrusionOk="0">
                  <a:moveTo>
                    <a:pt x="216" y="4934"/>
                  </a:moveTo>
                  <a:cubicBezTo>
                    <a:pt x="-630" y="16485"/>
                    <a:pt x="1274" y="57800"/>
                    <a:pt x="1486" y="75179"/>
                  </a:cubicBezTo>
                  <a:cubicBezTo>
                    <a:pt x="1698" y="92558"/>
                    <a:pt x="-322" y="104044"/>
                    <a:pt x="1486" y="109209"/>
                  </a:cubicBezTo>
                  <a:cubicBezTo>
                    <a:pt x="3294" y="114375"/>
                    <a:pt x="8289" y="109540"/>
                    <a:pt x="12335" y="106172"/>
                  </a:cubicBezTo>
                  <a:cubicBezTo>
                    <a:pt x="16381" y="102804"/>
                    <a:pt x="22630" y="95884"/>
                    <a:pt x="25760" y="89001"/>
                  </a:cubicBezTo>
                  <a:cubicBezTo>
                    <a:pt x="28890" y="82119"/>
                    <a:pt x="31738" y="74972"/>
                    <a:pt x="31113" y="64877"/>
                  </a:cubicBezTo>
                  <a:cubicBezTo>
                    <a:pt x="30489" y="54783"/>
                    <a:pt x="20673" y="36901"/>
                    <a:pt x="22013" y="28434"/>
                  </a:cubicBezTo>
                  <a:cubicBezTo>
                    <a:pt x="23353" y="19967"/>
                    <a:pt x="26987" y="17730"/>
                    <a:pt x="39155" y="14073"/>
                  </a:cubicBezTo>
                  <a:cubicBezTo>
                    <a:pt x="51324" y="10417"/>
                    <a:pt x="96647" y="7862"/>
                    <a:pt x="95024" y="6495"/>
                  </a:cubicBezTo>
                  <a:cubicBezTo>
                    <a:pt x="93402" y="5128"/>
                    <a:pt x="44163" y="5975"/>
                    <a:pt x="29420" y="5871"/>
                  </a:cubicBezTo>
                  <a:cubicBezTo>
                    <a:pt x="14677" y="5767"/>
                    <a:pt x="11431" y="6027"/>
                    <a:pt x="6564" y="5871"/>
                  </a:cubicBezTo>
                  <a:cubicBezTo>
                    <a:pt x="1697" y="5715"/>
                    <a:pt x="1062" y="-6617"/>
                    <a:pt x="216" y="4934"/>
                  </a:cubicBezTo>
                  <a:close/>
                </a:path>
              </a:pathLst>
            </a:custGeom>
            <a:solidFill>
              <a:schemeClr val="accent2"/>
            </a:solidFill>
            <a:ln>
              <a:noFill/>
            </a:ln>
          </p:spPr>
        </p:sp>
        <p:sp>
          <p:nvSpPr>
            <p:cNvPr id="189" name="Google Shape;189;p6"/>
            <p:cNvSpPr/>
            <p:nvPr/>
          </p:nvSpPr>
          <p:spPr>
            <a:xfrm>
              <a:off x="-116525" y="-45025"/>
              <a:ext cx="1365875" cy="2560050"/>
            </a:xfrm>
            <a:custGeom>
              <a:avLst/>
              <a:gdLst/>
              <a:ahLst/>
              <a:cxnLst/>
              <a:rect l="l" t="t" r="r" b="b"/>
              <a:pathLst>
                <a:path w="54635" h="102402" extrusionOk="0">
                  <a:moveTo>
                    <a:pt x="0" y="102402"/>
                  </a:moveTo>
                  <a:cubicBezTo>
                    <a:pt x="2810" y="100008"/>
                    <a:pt x="12643" y="93452"/>
                    <a:pt x="16858" y="88040"/>
                  </a:cubicBezTo>
                  <a:cubicBezTo>
                    <a:pt x="21073" y="82629"/>
                    <a:pt x="24039" y="76229"/>
                    <a:pt x="25288" y="69933"/>
                  </a:cubicBezTo>
                  <a:cubicBezTo>
                    <a:pt x="26537" y="63637"/>
                    <a:pt x="25444" y="56352"/>
                    <a:pt x="24351" y="50264"/>
                  </a:cubicBezTo>
                  <a:cubicBezTo>
                    <a:pt x="23258" y="44176"/>
                    <a:pt x="19981" y="38556"/>
                    <a:pt x="18732" y="33405"/>
                  </a:cubicBezTo>
                  <a:cubicBezTo>
                    <a:pt x="17483" y="28254"/>
                    <a:pt x="16286" y="23363"/>
                    <a:pt x="16858" y="19356"/>
                  </a:cubicBezTo>
                  <a:cubicBezTo>
                    <a:pt x="17430" y="15350"/>
                    <a:pt x="19304" y="12020"/>
                    <a:pt x="22166" y="9366"/>
                  </a:cubicBezTo>
                  <a:cubicBezTo>
                    <a:pt x="25028" y="6712"/>
                    <a:pt x="28618" y="4995"/>
                    <a:pt x="34029" y="3434"/>
                  </a:cubicBezTo>
                  <a:cubicBezTo>
                    <a:pt x="39441" y="1873"/>
                    <a:pt x="51201" y="572"/>
                    <a:pt x="54635" y="0"/>
                  </a:cubicBezTo>
                </a:path>
              </a:pathLst>
            </a:custGeom>
            <a:noFill/>
            <a:ln w="19050" cap="flat" cmpd="sng">
              <a:solidFill>
                <a:schemeClr val="lt2"/>
              </a:solidFill>
              <a:prstDash val="solid"/>
              <a:round/>
              <a:headEnd type="none" w="med" len="med"/>
              <a:tailEnd type="none" w="med" len="med"/>
            </a:ln>
          </p:spPr>
        </p:sp>
        <p:sp>
          <p:nvSpPr>
            <p:cNvPr id="190" name="Google Shape;190;p6"/>
            <p:cNvSpPr/>
            <p:nvPr/>
          </p:nvSpPr>
          <p:spPr>
            <a:xfrm>
              <a:off x="-233600" y="-49325"/>
              <a:ext cx="1373675" cy="2501900"/>
            </a:xfrm>
            <a:custGeom>
              <a:avLst/>
              <a:gdLst/>
              <a:ahLst/>
              <a:cxnLst/>
              <a:rect l="l" t="t" r="r" b="b"/>
              <a:pathLst>
                <a:path w="54947" h="100076" extrusionOk="0">
                  <a:moveTo>
                    <a:pt x="0" y="100076"/>
                  </a:moveTo>
                  <a:cubicBezTo>
                    <a:pt x="2862" y="98070"/>
                    <a:pt x="12903" y="93064"/>
                    <a:pt x="17170" y="88040"/>
                  </a:cubicBezTo>
                  <a:cubicBezTo>
                    <a:pt x="21437" y="83016"/>
                    <a:pt x="24351" y="76229"/>
                    <a:pt x="25600" y="69933"/>
                  </a:cubicBezTo>
                  <a:cubicBezTo>
                    <a:pt x="26849" y="63637"/>
                    <a:pt x="25756" y="56352"/>
                    <a:pt x="24663" y="50264"/>
                  </a:cubicBezTo>
                  <a:cubicBezTo>
                    <a:pt x="23570" y="44176"/>
                    <a:pt x="20293" y="38556"/>
                    <a:pt x="19044" y="33405"/>
                  </a:cubicBezTo>
                  <a:cubicBezTo>
                    <a:pt x="17795" y="28254"/>
                    <a:pt x="16598" y="23363"/>
                    <a:pt x="17170" y="19356"/>
                  </a:cubicBezTo>
                  <a:cubicBezTo>
                    <a:pt x="17742" y="15350"/>
                    <a:pt x="19616" y="12303"/>
                    <a:pt x="22478" y="9366"/>
                  </a:cubicBezTo>
                  <a:cubicBezTo>
                    <a:pt x="25340" y="6429"/>
                    <a:pt x="28931" y="3294"/>
                    <a:pt x="34342" y="1733"/>
                  </a:cubicBezTo>
                  <a:cubicBezTo>
                    <a:pt x="39754" y="172"/>
                    <a:pt x="51513" y="289"/>
                    <a:pt x="54947" y="0"/>
                  </a:cubicBezTo>
                </a:path>
              </a:pathLst>
            </a:custGeom>
            <a:noFill/>
            <a:ln w="19050" cap="flat" cmpd="sng">
              <a:solidFill>
                <a:schemeClr val="lt2"/>
              </a:solidFill>
              <a:prstDash val="solid"/>
              <a:round/>
              <a:headEnd type="none" w="med" len="med"/>
              <a:tailEnd type="none" w="med" len="med"/>
            </a:ln>
          </p:spPr>
        </p:sp>
      </p:grpSp>
      <p:grpSp>
        <p:nvGrpSpPr>
          <p:cNvPr id="191" name="Google Shape;191;p6"/>
          <p:cNvGrpSpPr/>
          <p:nvPr/>
        </p:nvGrpSpPr>
        <p:grpSpPr>
          <a:xfrm>
            <a:off x="11547907" y="1879450"/>
            <a:ext cx="358900" cy="330700"/>
            <a:chOff x="2645675" y="1801100"/>
            <a:chExt cx="269175" cy="248025"/>
          </a:xfrm>
        </p:grpSpPr>
        <p:sp>
          <p:nvSpPr>
            <p:cNvPr id="192" name="Google Shape;192;p6"/>
            <p:cNvSpPr/>
            <p:nvPr/>
          </p:nvSpPr>
          <p:spPr>
            <a:xfrm>
              <a:off x="2751850" y="1801100"/>
              <a:ext cx="83575" cy="71125"/>
            </a:xfrm>
            <a:custGeom>
              <a:avLst/>
              <a:gdLst/>
              <a:ahLst/>
              <a:cxnLst/>
              <a:rect l="l" t="t" r="r" b="b"/>
              <a:pathLst>
                <a:path w="3343" h="2845" extrusionOk="0">
                  <a:moveTo>
                    <a:pt x="1912" y="1"/>
                  </a:moveTo>
                  <a:cubicBezTo>
                    <a:pt x="634" y="1"/>
                    <a:pt x="1" y="1528"/>
                    <a:pt x="908" y="2416"/>
                  </a:cubicBezTo>
                  <a:cubicBezTo>
                    <a:pt x="1198" y="2712"/>
                    <a:pt x="1555" y="2844"/>
                    <a:pt x="1907" y="2844"/>
                  </a:cubicBezTo>
                  <a:cubicBezTo>
                    <a:pt x="2639" y="2844"/>
                    <a:pt x="3343" y="2270"/>
                    <a:pt x="3343" y="1408"/>
                  </a:cubicBezTo>
                  <a:cubicBezTo>
                    <a:pt x="3324" y="629"/>
                    <a:pt x="2696" y="1"/>
                    <a:pt x="1935" y="1"/>
                  </a:cubicBezTo>
                  <a:cubicBezTo>
                    <a:pt x="1927" y="1"/>
                    <a:pt x="1919" y="1"/>
                    <a:pt x="19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 name="Google Shape;193;p6"/>
            <p:cNvSpPr/>
            <p:nvPr/>
          </p:nvSpPr>
          <p:spPr>
            <a:xfrm>
              <a:off x="2645675" y="1951375"/>
              <a:ext cx="83250" cy="71275"/>
            </a:xfrm>
            <a:custGeom>
              <a:avLst/>
              <a:gdLst/>
              <a:ahLst/>
              <a:cxnLst/>
              <a:rect l="l" t="t" r="r" b="b"/>
              <a:pathLst>
                <a:path w="3330" h="2851" extrusionOk="0">
                  <a:moveTo>
                    <a:pt x="1903" y="0"/>
                  </a:moveTo>
                  <a:cubicBezTo>
                    <a:pt x="647" y="0"/>
                    <a:pt x="0" y="1522"/>
                    <a:pt x="894" y="2435"/>
                  </a:cubicBezTo>
                  <a:cubicBezTo>
                    <a:pt x="1188" y="2722"/>
                    <a:pt x="1544" y="2851"/>
                    <a:pt x="1893" y="2851"/>
                  </a:cubicBezTo>
                  <a:cubicBezTo>
                    <a:pt x="2628" y="2851"/>
                    <a:pt x="3329" y="2279"/>
                    <a:pt x="3329" y="1427"/>
                  </a:cubicBezTo>
                  <a:cubicBezTo>
                    <a:pt x="3329" y="628"/>
                    <a:pt x="2701" y="0"/>
                    <a:pt x="19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4" name="Google Shape;194;p6"/>
            <p:cNvSpPr/>
            <p:nvPr/>
          </p:nvSpPr>
          <p:spPr>
            <a:xfrm>
              <a:off x="2831600" y="1977525"/>
              <a:ext cx="83250" cy="71600"/>
            </a:xfrm>
            <a:custGeom>
              <a:avLst/>
              <a:gdLst/>
              <a:ahLst/>
              <a:cxnLst/>
              <a:rect l="l" t="t" r="r" b="b"/>
              <a:pathLst>
                <a:path w="3330" h="2864" extrusionOk="0">
                  <a:moveTo>
                    <a:pt x="1903" y="1"/>
                  </a:moveTo>
                  <a:cubicBezTo>
                    <a:pt x="647" y="1"/>
                    <a:pt x="1" y="1541"/>
                    <a:pt x="895" y="2435"/>
                  </a:cubicBezTo>
                  <a:cubicBezTo>
                    <a:pt x="1190" y="2731"/>
                    <a:pt x="1550" y="2863"/>
                    <a:pt x="1901" y="2863"/>
                  </a:cubicBezTo>
                  <a:cubicBezTo>
                    <a:pt x="2634" y="2863"/>
                    <a:pt x="3329" y="2289"/>
                    <a:pt x="3329" y="1427"/>
                  </a:cubicBezTo>
                  <a:cubicBezTo>
                    <a:pt x="3329" y="647"/>
                    <a:pt x="2702" y="1"/>
                    <a:pt x="19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95" name="Google Shape;195;p6"/>
          <p:cNvSpPr/>
          <p:nvPr/>
        </p:nvSpPr>
        <p:spPr>
          <a:xfrm rot="-7916626" flipH="1">
            <a:off x="4861290" y="89249"/>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 name="Google Shape;196;p6"/>
          <p:cNvSpPr/>
          <p:nvPr/>
        </p:nvSpPr>
        <p:spPr>
          <a:xfrm rot="7361455">
            <a:off x="10455813" y="6121911"/>
            <a:ext cx="441929" cy="521016"/>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Tree>
    <p:extLst>
      <p:ext uri="{BB962C8B-B14F-4D97-AF65-F5344CB8AC3E}">
        <p14:creationId xmlns:p14="http://schemas.microsoft.com/office/powerpoint/2010/main" val="250938638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One column text">
  <p:cSld name="One column text">
    <p:spTree>
      <p:nvGrpSpPr>
        <p:cNvPr id="1" name="Shape 197"/>
        <p:cNvGrpSpPr/>
        <p:nvPr/>
      </p:nvGrpSpPr>
      <p:grpSpPr>
        <a:xfrm>
          <a:off x="0" y="0"/>
          <a:ext cx="0" cy="0"/>
          <a:chOff x="0" y="0"/>
          <a:chExt cx="0" cy="0"/>
        </a:xfrm>
      </p:grpSpPr>
      <p:sp>
        <p:nvSpPr>
          <p:cNvPr id="198" name="Google Shape;198;p7"/>
          <p:cNvSpPr txBox="1">
            <a:spLocks noGrp="1"/>
          </p:cNvSpPr>
          <p:nvPr>
            <p:ph type="body" idx="1"/>
          </p:nvPr>
        </p:nvSpPr>
        <p:spPr>
          <a:xfrm>
            <a:off x="3364800" y="2149567"/>
            <a:ext cx="5462400" cy="2985200"/>
          </a:xfrm>
          <a:prstGeom prst="rect">
            <a:avLst/>
          </a:prstGeom>
        </p:spPr>
        <p:txBody>
          <a:bodyPr spcFirstLastPara="1" wrap="square" lIns="91425" tIns="91425" rIns="91425" bIns="91425" anchor="t" anchorCtr="0">
            <a:noAutofit/>
          </a:bodyPr>
          <a:lstStyle>
            <a:lvl1pPr marL="609585" lvl="0" indent="-440256" rtl="0">
              <a:lnSpc>
                <a:spcPct val="115000"/>
              </a:lnSpc>
              <a:spcBef>
                <a:spcPts val="0"/>
              </a:spcBef>
              <a:spcAft>
                <a:spcPts val="0"/>
              </a:spcAft>
              <a:buClr>
                <a:schemeClr val="lt1"/>
              </a:buClr>
              <a:buSzPts val="1600"/>
              <a:buChar char="●"/>
              <a:defRPr/>
            </a:lvl1pPr>
            <a:lvl2pPr marL="1219170" lvl="1" indent="-440256" rtl="0">
              <a:lnSpc>
                <a:spcPct val="115000"/>
              </a:lnSpc>
              <a:spcBef>
                <a:spcPts val="2133"/>
              </a:spcBef>
              <a:spcAft>
                <a:spcPts val="0"/>
              </a:spcAft>
              <a:buSzPts val="1600"/>
              <a:buChar char="○"/>
              <a:defRPr sz="1867"/>
            </a:lvl2pPr>
            <a:lvl3pPr marL="1828754" lvl="2" indent="-431789" rtl="0">
              <a:lnSpc>
                <a:spcPct val="115000"/>
              </a:lnSpc>
              <a:spcBef>
                <a:spcPts val="2133"/>
              </a:spcBef>
              <a:spcAft>
                <a:spcPts val="0"/>
              </a:spcAft>
              <a:buSzPts val="1500"/>
              <a:buChar char="■"/>
              <a:defRPr sz="1867"/>
            </a:lvl3pPr>
            <a:lvl4pPr marL="2438339" lvl="3" indent="-431789" rtl="0">
              <a:lnSpc>
                <a:spcPct val="115000"/>
              </a:lnSpc>
              <a:spcBef>
                <a:spcPts val="2133"/>
              </a:spcBef>
              <a:spcAft>
                <a:spcPts val="0"/>
              </a:spcAft>
              <a:buSzPts val="1500"/>
              <a:buChar char="●"/>
              <a:defRPr sz="1867"/>
            </a:lvl4pPr>
            <a:lvl5pPr marL="3047924" lvl="4" indent="-423323" rtl="0">
              <a:lnSpc>
                <a:spcPct val="115000"/>
              </a:lnSpc>
              <a:spcBef>
                <a:spcPts val="2133"/>
              </a:spcBef>
              <a:spcAft>
                <a:spcPts val="0"/>
              </a:spcAft>
              <a:buSzPts val="1400"/>
              <a:buChar char="○"/>
              <a:defRPr sz="1867"/>
            </a:lvl5pPr>
            <a:lvl6pPr marL="3657509" lvl="5" indent="-423323" rtl="0">
              <a:lnSpc>
                <a:spcPct val="115000"/>
              </a:lnSpc>
              <a:spcBef>
                <a:spcPts val="2133"/>
              </a:spcBef>
              <a:spcAft>
                <a:spcPts val="0"/>
              </a:spcAft>
              <a:buSzPts val="1400"/>
              <a:buChar char="■"/>
              <a:defRPr sz="1867"/>
            </a:lvl6pPr>
            <a:lvl7pPr marL="4267093" lvl="6" indent="-414856" rtl="0">
              <a:lnSpc>
                <a:spcPct val="115000"/>
              </a:lnSpc>
              <a:spcBef>
                <a:spcPts val="2133"/>
              </a:spcBef>
              <a:spcAft>
                <a:spcPts val="0"/>
              </a:spcAft>
              <a:buSzPts val="1300"/>
              <a:buChar char="●"/>
              <a:defRPr sz="1867"/>
            </a:lvl7pPr>
            <a:lvl8pPr marL="4876678" lvl="7" indent="-414856" rtl="0">
              <a:lnSpc>
                <a:spcPct val="115000"/>
              </a:lnSpc>
              <a:spcBef>
                <a:spcPts val="2133"/>
              </a:spcBef>
              <a:spcAft>
                <a:spcPts val="0"/>
              </a:spcAft>
              <a:buSzPts val="1300"/>
              <a:buChar char="○"/>
              <a:defRPr sz="1867"/>
            </a:lvl8pPr>
            <a:lvl9pPr marL="5486263" lvl="8" indent="-423323" rtl="0">
              <a:lnSpc>
                <a:spcPct val="115000"/>
              </a:lnSpc>
              <a:spcBef>
                <a:spcPts val="2133"/>
              </a:spcBef>
              <a:spcAft>
                <a:spcPts val="2133"/>
              </a:spcAft>
              <a:buSzPts val="1400"/>
              <a:buChar char="■"/>
              <a:defRPr sz="1867"/>
            </a:lvl9pPr>
          </a:lstStyle>
          <a:p>
            <a:endParaRPr/>
          </a:p>
        </p:txBody>
      </p:sp>
      <p:sp>
        <p:nvSpPr>
          <p:cNvPr id="199" name="Google Shape;199;p7"/>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3500"/>
              <a:buNone/>
              <a:defRPr/>
            </a:lvl1pPr>
            <a:lvl2pPr lvl="1" rtl="0">
              <a:lnSpc>
                <a:spcPct val="115000"/>
              </a:lnSpc>
              <a:spcBef>
                <a:spcPts val="0"/>
              </a:spcBef>
              <a:spcAft>
                <a:spcPts val="0"/>
              </a:spcAft>
              <a:buSzPts val="3500"/>
              <a:buNone/>
              <a:defRPr/>
            </a:lvl2pPr>
            <a:lvl3pPr lvl="2" rtl="0">
              <a:lnSpc>
                <a:spcPct val="115000"/>
              </a:lnSpc>
              <a:spcBef>
                <a:spcPts val="0"/>
              </a:spcBef>
              <a:spcAft>
                <a:spcPts val="0"/>
              </a:spcAft>
              <a:buSzPts val="3500"/>
              <a:buNone/>
              <a:defRPr/>
            </a:lvl3pPr>
            <a:lvl4pPr lvl="3" rtl="0">
              <a:lnSpc>
                <a:spcPct val="115000"/>
              </a:lnSpc>
              <a:spcBef>
                <a:spcPts val="0"/>
              </a:spcBef>
              <a:spcAft>
                <a:spcPts val="0"/>
              </a:spcAft>
              <a:buSzPts val="3500"/>
              <a:buNone/>
              <a:defRPr/>
            </a:lvl4pPr>
            <a:lvl5pPr lvl="4" rtl="0">
              <a:lnSpc>
                <a:spcPct val="115000"/>
              </a:lnSpc>
              <a:spcBef>
                <a:spcPts val="0"/>
              </a:spcBef>
              <a:spcAft>
                <a:spcPts val="0"/>
              </a:spcAft>
              <a:buSzPts val="3500"/>
              <a:buNone/>
              <a:defRPr/>
            </a:lvl5pPr>
            <a:lvl6pPr lvl="5" rtl="0">
              <a:lnSpc>
                <a:spcPct val="115000"/>
              </a:lnSpc>
              <a:spcBef>
                <a:spcPts val="0"/>
              </a:spcBef>
              <a:spcAft>
                <a:spcPts val="0"/>
              </a:spcAft>
              <a:buSzPts val="3500"/>
              <a:buNone/>
              <a:defRPr/>
            </a:lvl6pPr>
            <a:lvl7pPr lvl="6" rtl="0">
              <a:lnSpc>
                <a:spcPct val="115000"/>
              </a:lnSpc>
              <a:spcBef>
                <a:spcPts val="0"/>
              </a:spcBef>
              <a:spcAft>
                <a:spcPts val="0"/>
              </a:spcAft>
              <a:buSzPts val="3500"/>
              <a:buNone/>
              <a:defRPr/>
            </a:lvl7pPr>
            <a:lvl8pPr lvl="7" rtl="0">
              <a:lnSpc>
                <a:spcPct val="115000"/>
              </a:lnSpc>
              <a:spcBef>
                <a:spcPts val="0"/>
              </a:spcBef>
              <a:spcAft>
                <a:spcPts val="0"/>
              </a:spcAft>
              <a:buSzPts val="3500"/>
              <a:buNone/>
              <a:defRPr/>
            </a:lvl8pPr>
            <a:lvl9pPr lvl="8" rtl="0">
              <a:lnSpc>
                <a:spcPct val="115000"/>
              </a:lnSpc>
              <a:spcBef>
                <a:spcPts val="0"/>
              </a:spcBef>
              <a:spcAft>
                <a:spcPts val="0"/>
              </a:spcAft>
              <a:buSzPts val="3500"/>
              <a:buNone/>
              <a:defRPr/>
            </a:lvl9pPr>
          </a:lstStyle>
          <a:p>
            <a:endParaRPr/>
          </a:p>
        </p:txBody>
      </p:sp>
      <p:grpSp>
        <p:nvGrpSpPr>
          <p:cNvPr id="200" name="Google Shape;200;p7"/>
          <p:cNvGrpSpPr/>
          <p:nvPr/>
        </p:nvGrpSpPr>
        <p:grpSpPr>
          <a:xfrm rot="10800000">
            <a:off x="602790" y="5825401"/>
            <a:ext cx="878767" cy="423200"/>
            <a:chOff x="5717075" y="1415250"/>
            <a:chExt cx="659075" cy="317400"/>
          </a:xfrm>
        </p:grpSpPr>
        <p:sp>
          <p:nvSpPr>
            <p:cNvPr id="201" name="Google Shape;201;p7"/>
            <p:cNvSpPr/>
            <p:nvPr/>
          </p:nvSpPr>
          <p:spPr>
            <a:xfrm>
              <a:off x="5717075" y="1447375"/>
              <a:ext cx="110800" cy="83200"/>
            </a:xfrm>
            <a:custGeom>
              <a:avLst/>
              <a:gdLst/>
              <a:ahLst/>
              <a:cxnLst/>
              <a:rect l="l" t="t" r="r" b="b"/>
              <a:pathLst>
                <a:path w="4432" h="3328" extrusionOk="0">
                  <a:moveTo>
                    <a:pt x="1280" y="1"/>
                  </a:moveTo>
                  <a:cubicBezTo>
                    <a:pt x="901" y="1"/>
                    <a:pt x="591" y="124"/>
                    <a:pt x="419" y="379"/>
                  </a:cubicBezTo>
                  <a:cubicBezTo>
                    <a:pt x="0" y="949"/>
                    <a:pt x="476" y="1996"/>
                    <a:pt x="1465" y="2699"/>
                  </a:cubicBezTo>
                  <a:cubicBezTo>
                    <a:pt x="2043" y="3114"/>
                    <a:pt x="2664" y="3328"/>
                    <a:pt x="3168" y="3328"/>
                  </a:cubicBezTo>
                  <a:cubicBezTo>
                    <a:pt x="3544" y="3328"/>
                    <a:pt x="3854" y="3209"/>
                    <a:pt x="4032" y="2966"/>
                  </a:cubicBezTo>
                  <a:cubicBezTo>
                    <a:pt x="4432" y="2376"/>
                    <a:pt x="3956" y="1349"/>
                    <a:pt x="2967" y="626"/>
                  </a:cubicBezTo>
                  <a:cubicBezTo>
                    <a:pt x="2394" y="215"/>
                    <a:pt x="1778" y="1"/>
                    <a:pt x="12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 name="Google Shape;202;p7"/>
            <p:cNvSpPr/>
            <p:nvPr/>
          </p:nvSpPr>
          <p:spPr>
            <a:xfrm>
              <a:off x="6122675" y="1556200"/>
              <a:ext cx="111300" cy="83275"/>
            </a:xfrm>
            <a:custGeom>
              <a:avLst/>
              <a:gdLst/>
              <a:ahLst/>
              <a:cxnLst/>
              <a:rect l="l" t="t" r="r" b="b"/>
              <a:pathLst>
                <a:path w="4452" h="3331" extrusionOk="0">
                  <a:moveTo>
                    <a:pt x="1283" y="0"/>
                  </a:moveTo>
                  <a:cubicBezTo>
                    <a:pt x="908" y="0"/>
                    <a:pt x="598" y="119"/>
                    <a:pt x="419" y="363"/>
                  </a:cubicBezTo>
                  <a:cubicBezTo>
                    <a:pt x="1" y="933"/>
                    <a:pt x="476" y="1979"/>
                    <a:pt x="1484" y="2702"/>
                  </a:cubicBezTo>
                  <a:cubicBezTo>
                    <a:pt x="2062" y="3116"/>
                    <a:pt x="2684" y="3331"/>
                    <a:pt x="3188" y="3331"/>
                  </a:cubicBezTo>
                  <a:cubicBezTo>
                    <a:pt x="3563" y="3331"/>
                    <a:pt x="3874" y="3212"/>
                    <a:pt x="4052" y="2968"/>
                  </a:cubicBezTo>
                  <a:cubicBezTo>
                    <a:pt x="4452" y="2379"/>
                    <a:pt x="3976" y="1333"/>
                    <a:pt x="2987" y="629"/>
                  </a:cubicBezTo>
                  <a:cubicBezTo>
                    <a:pt x="2409" y="214"/>
                    <a:pt x="1788" y="0"/>
                    <a:pt x="12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 name="Google Shape;203;p7"/>
            <p:cNvSpPr/>
            <p:nvPr/>
          </p:nvSpPr>
          <p:spPr>
            <a:xfrm>
              <a:off x="6015225" y="1662175"/>
              <a:ext cx="99400" cy="70475"/>
            </a:xfrm>
            <a:custGeom>
              <a:avLst/>
              <a:gdLst/>
              <a:ahLst/>
              <a:cxnLst/>
              <a:rect l="l" t="t" r="r" b="b"/>
              <a:pathLst>
                <a:path w="3976" h="2819" extrusionOk="0">
                  <a:moveTo>
                    <a:pt x="698" y="1"/>
                  </a:moveTo>
                  <a:cubicBezTo>
                    <a:pt x="500" y="1"/>
                    <a:pt x="349" y="57"/>
                    <a:pt x="266" y="175"/>
                  </a:cubicBezTo>
                  <a:cubicBezTo>
                    <a:pt x="0" y="536"/>
                    <a:pt x="571" y="1392"/>
                    <a:pt x="1522" y="2077"/>
                  </a:cubicBezTo>
                  <a:cubicBezTo>
                    <a:pt x="2182" y="2539"/>
                    <a:pt x="2851" y="2818"/>
                    <a:pt x="3288" y="2818"/>
                  </a:cubicBezTo>
                  <a:cubicBezTo>
                    <a:pt x="3481" y="2818"/>
                    <a:pt x="3628" y="2764"/>
                    <a:pt x="3709" y="2648"/>
                  </a:cubicBezTo>
                  <a:cubicBezTo>
                    <a:pt x="3975" y="2267"/>
                    <a:pt x="3405" y="1430"/>
                    <a:pt x="2454" y="746"/>
                  </a:cubicBezTo>
                  <a:cubicBezTo>
                    <a:pt x="1799" y="274"/>
                    <a:pt x="1135" y="1"/>
                    <a:pt x="69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 name="Google Shape;204;p7"/>
            <p:cNvSpPr/>
            <p:nvPr/>
          </p:nvSpPr>
          <p:spPr>
            <a:xfrm>
              <a:off x="5898725" y="1647175"/>
              <a:ext cx="63725" cy="47225"/>
            </a:xfrm>
            <a:custGeom>
              <a:avLst/>
              <a:gdLst/>
              <a:ahLst/>
              <a:cxnLst/>
              <a:rect l="l" t="t" r="r" b="b"/>
              <a:pathLst>
                <a:path w="2549" h="1889" extrusionOk="0">
                  <a:moveTo>
                    <a:pt x="675" y="0"/>
                  </a:moveTo>
                  <a:cubicBezTo>
                    <a:pt x="475" y="0"/>
                    <a:pt x="314" y="61"/>
                    <a:pt x="228" y="185"/>
                  </a:cubicBezTo>
                  <a:cubicBezTo>
                    <a:pt x="0" y="509"/>
                    <a:pt x="285" y="1098"/>
                    <a:pt x="856" y="1517"/>
                  </a:cubicBezTo>
                  <a:cubicBezTo>
                    <a:pt x="1200" y="1761"/>
                    <a:pt x="1563" y="1888"/>
                    <a:pt x="1851" y="1888"/>
                  </a:cubicBezTo>
                  <a:cubicBezTo>
                    <a:pt x="2057" y="1888"/>
                    <a:pt x="2225" y="1823"/>
                    <a:pt x="2321" y="1688"/>
                  </a:cubicBezTo>
                  <a:cubicBezTo>
                    <a:pt x="2549" y="1384"/>
                    <a:pt x="2264" y="794"/>
                    <a:pt x="1674" y="376"/>
                  </a:cubicBezTo>
                  <a:cubicBezTo>
                    <a:pt x="1336" y="128"/>
                    <a:pt x="965" y="0"/>
                    <a:pt x="6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 name="Google Shape;205;p7"/>
            <p:cNvSpPr/>
            <p:nvPr/>
          </p:nvSpPr>
          <p:spPr>
            <a:xfrm>
              <a:off x="6312425" y="1592950"/>
              <a:ext cx="63725" cy="47325"/>
            </a:xfrm>
            <a:custGeom>
              <a:avLst/>
              <a:gdLst/>
              <a:ahLst/>
              <a:cxnLst/>
              <a:rect l="l" t="t" r="r" b="b"/>
              <a:pathLst>
                <a:path w="2549" h="1893" extrusionOk="0">
                  <a:moveTo>
                    <a:pt x="685" y="1"/>
                  </a:moveTo>
                  <a:cubicBezTo>
                    <a:pt x="485" y="1"/>
                    <a:pt x="322" y="62"/>
                    <a:pt x="228" y="186"/>
                  </a:cubicBezTo>
                  <a:cubicBezTo>
                    <a:pt x="0" y="509"/>
                    <a:pt x="285" y="1099"/>
                    <a:pt x="875" y="1517"/>
                  </a:cubicBezTo>
                  <a:cubicBezTo>
                    <a:pt x="1213" y="1765"/>
                    <a:pt x="1577" y="1893"/>
                    <a:pt x="1865" y="1893"/>
                  </a:cubicBezTo>
                  <a:cubicBezTo>
                    <a:pt x="2065" y="1893"/>
                    <a:pt x="2227" y="1832"/>
                    <a:pt x="2321" y="1708"/>
                  </a:cubicBezTo>
                  <a:cubicBezTo>
                    <a:pt x="2549" y="1384"/>
                    <a:pt x="2264" y="795"/>
                    <a:pt x="1693" y="376"/>
                  </a:cubicBezTo>
                  <a:cubicBezTo>
                    <a:pt x="1344" y="129"/>
                    <a:pt x="975" y="1"/>
                    <a:pt x="6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6" name="Google Shape;206;p7"/>
            <p:cNvSpPr/>
            <p:nvPr/>
          </p:nvSpPr>
          <p:spPr>
            <a:xfrm>
              <a:off x="5937700" y="1519650"/>
              <a:ext cx="98000" cy="74900"/>
            </a:xfrm>
            <a:custGeom>
              <a:avLst/>
              <a:gdLst/>
              <a:ahLst/>
              <a:cxnLst/>
              <a:rect l="l" t="t" r="r" b="b"/>
              <a:pathLst>
                <a:path w="3920" h="2996" extrusionOk="0">
                  <a:moveTo>
                    <a:pt x="1252" y="0"/>
                  </a:moveTo>
                  <a:cubicBezTo>
                    <a:pt x="881" y="0"/>
                    <a:pt x="565" y="125"/>
                    <a:pt x="381" y="379"/>
                  </a:cubicBezTo>
                  <a:cubicBezTo>
                    <a:pt x="1" y="912"/>
                    <a:pt x="381" y="1882"/>
                    <a:pt x="1256" y="2490"/>
                  </a:cubicBezTo>
                  <a:cubicBezTo>
                    <a:pt x="1723" y="2822"/>
                    <a:pt x="2240" y="2995"/>
                    <a:pt x="2679" y="2995"/>
                  </a:cubicBezTo>
                  <a:cubicBezTo>
                    <a:pt x="3045" y="2995"/>
                    <a:pt x="3357" y="2874"/>
                    <a:pt x="3539" y="2623"/>
                  </a:cubicBezTo>
                  <a:cubicBezTo>
                    <a:pt x="3919" y="2072"/>
                    <a:pt x="3539" y="1140"/>
                    <a:pt x="2664" y="512"/>
                  </a:cubicBezTo>
                  <a:cubicBezTo>
                    <a:pt x="2201" y="173"/>
                    <a:pt x="1689" y="0"/>
                    <a:pt x="12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 name="Google Shape;207;p7"/>
            <p:cNvSpPr/>
            <p:nvPr/>
          </p:nvSpPr>
          <p:spPr>
            <a:xfrm>
              <a:off x="5990025" y="1415250"/>
              <a:ext cx="76575" cy="58000"/>
            </a:xfrm>
            <a:custGeom>
              <a:avLst/>
              <a:gdLst/>
              <a:ahLst/>
              <a:cxnLst/>
              <a:rect l="l" t="t" r="r" b="b"/>
              <a:pathLst>
                <a:path w="3063" h="2320" extrusionOk="0">
                  <a:moveTo>
                    <a:pt x="884" y="0"/>
                  </a:moveTo>
                  <a:cubicBezTo>
                    <a:pt x="623" y="0"/>
                    <a:pt x="408" y="84"/>
                    <a:pt x="285" y="256"/>
                  </a:cubicBezTo>
                  <a:cubicBezTo>
                    <a:pt x="0" y="675"/>
                    <a:pt x="323" y="1397"/>
                    <a:pt x="1008" y="1892"/>
                  </a:cubicBezTo>
                  <a:cubicBezTo>
                    <a:pt x="1398" y="2173"/>
                    <a:pt x="1824" y="2319"/>
                    <a:pt x="2172" y="2319"/>
                  </a:cubicBezTo>
                  <a:cubicBezTo>
                    <a:pt x="2436" y="2319"/>
                    <a:pt x="2654" y="2235"/>
                    <a:pt x="2777" y="2063"/>
                  </a:cubicBezTo>
                  <a:cubicBezTo>
                    <a:pt x="3062" y="1664"/>
                    <a:pt x="2739" y="922"/>
                    <a:pt x="2054" y="427"/>
                  </a:cubicBezTo>
                  <a:cubicBezTo>
                    <a:pt x="1654" y="146"/>
                    <a:pt x="1229" y="0"/>
                    <a:pt x="8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 name="Google Shape;208;p7"/>
            <p:cNvSpPr/>
            <p:nvPr/>
          </p:nvSpPr>
          <p:spPr>
            <a:xfrm>
              <a:off x="6223025" y="1425900"/>
              <a:ext cx="98450" cy="74975"/>
            </a:xfrm>
            <a:custGeom>
              <a:avLst/>
              <a:gdLst/>
              <a:ahLst/>
              <a:cxnLst/>
              <a:rect l="l" t="t" r="r" b="b"/>
              <a:pathLst>
                <a:path w="3938" h="2999" extrusionOk="0">
                  <a:moveTo>
                    <a:pt x="1242" y="0"/>
                  </a:moveTo>
                  <a:cubicBezTo>
                    <a:pt x="874" y="0"/>
                    <a:pt x="562" y="121"/>
                    <a:pt x="381" y="363"/>
                  </a:cubicBezTo>
                  <a:cubicBezTo>
                    <a:pt x="0" y="914"/>
                    <a:pt x="400" y="1884"/>
                    <a:pt x="1256" y="2493"/>
                  </a:cubicBezTo>
                  <a:cubicBezTo>
                    <a:pt x="1722" y="2825"/>
                    <a:pt x="2239" y="2998"/>
                    <a:pt x="2678" y="2998"/>
                  </a:cubicBezTo>
                  <a:cubicBezTo>
                    <a:pt x="3045" y="2998"/>
                    <a:pt x="3356" y="2877"/>
                    <a:pt x="3538" y="2626"/>
                  </a:cubicBezTo>
                  <a:cubicBezTo>
                    <a:pt x="3938" y="2075"/>
                    <a:pt x="3538" y="1124"/>
                    <a:pt x="2682" y="515"/>
                  </a:cubicBezTo>
                  <a:cubicBezTo>
                    <a:pt x="2205" y="173"/>
                    <a:pt x="1683" y="0"/>
                    <a:pt x="12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209" name="Google Shape;209;p7"/>
          <p:cNvGrpSpPr/>
          <p:nvPr/>
        </p:nvGrpSpPr>
        <p:grpSpPr>
          <a:xfrm rot="10800000">
            <a:off x="11363857" y="2694402"/>
            <a:ext cx="358900" cy="330700"/>
            <a:chOff x="2645675" y="1801100"/>
            <a:chExt cx="269175" cy="248025"/>
          </a:xfrm>
        </p:grpSpPr>
        <p:sp>
          <p:nvSpPr>
            <p:cNvPr id="210" name="Google Shape;210;p7"/>
            <p:cNvSpPr/>
            <p:nvPr/>
          </p:nvSpPr>
          <p:spPr>
            <a:xfrm>
              <a:off x="2751850" y="1801100"/>
              <a:ext cx="83575" cy="71125"/>
            </a:xfrm>
            <a:custGeom>
              <a:avLst/>
              <a:gdLst/>
              <a:ahLst/>
              <a:cxnLst/>
              <a:rect l="l" t="t" r="r" b="b"/>
              <a:pathLst>
                <a:path w="3343" h="2845" extrusionOk="0">
                  <a:moveTo>
                    <a:pt x="1912" y="1"/>
                  </a:moveTo>
                  <a:cubicBezTo>
                    <a:pt x="634" y="1"/>
                    <a:pt x="1" y="1528"/>
                    <a:pt x="908" y="2416"/>
                  </a:cubicBezTo>
                  <a:cubicBezTo>
                    <a:pt x="1198" y="2712"/>
                    <a:pt x="1555" y="2844"/>
                    <a:pt x="1907" y="2844"/>
                  </a:cubicBezTo>
                  <a:cubicBezTo>
                    <a:pt x="2639" y="2844"/>
                    <a:pt x="3343" y="2270"/>
                    <a:pt x="3343" y="1408"/>
                  </a:cubicBezTo>
                  <a:cubicBezTo>
                    <a:pt x="3324" y="629"/>
                    <a:pt x="2696" y="1"/>
                    <a:pt x="1935" y="1"/>
                  </a:cubicBezTo>
                  <a:cubicBezTo>
                    <a:pt x="1927" y="1"/>
                    <a:pt x="1919" y="1"/>
                    <a:pt x="19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 name="Google Shape;211;p7"/>
            <p:cNvSpPr/>
            <p:nvPr/>
          </p:nvSpPr>
          <p:spPr>
            <a:xfrm>
              <a:off x="2645675" y="1951375"/>
              <a:ext cx="83250" cy="71275"/>
            </a:xfrm>
            <a:custGeom>
              <a:avLst/>
              <a:gdLst/>
              <a:ahLst/>
              <a:cxnLst/>
              <a:rect l="l" t="t" r="r" b="b"/>
              <a:pathLst>
                <a:path w="3330" h="2851" extrusionOk="0">
                  <a:moveTo>
                    <a:pt x="1903" y="0"/>
                  </a:moveTo>
                  <a:cubicBezTo>
                    <a:pt x="647" y="0"/>
                    <a:pt x="0" y="1522"/>
                    <a:pt x="894" y="2435"/>
                  </a:cubicBezTo>
                  <a:cubicBezTo>
                    <a:pt x="1188" y="2722"/>
                    <a:pt x="1544" y="2851"/>
                    <a:pt x="1893" y="2851"/>
                  </a:cubicBezTo>
                  <a:cubicBezTo>
                    <a:pt x="2628" y="2851"/>
                    <a:pt x="3329" y="2279"/>
                    <a:pt x="3329" y="1427"/>
                  </a:cubicBezTo>
                  <a:cubicBezTo>
                    <a:pt x="3329" y="628"/>
                    <a:pt x="2701" y="0"/>
                    <a:pt x="19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 name="Google Shape;212;p7"/>
            <p:cNvSpPr/>
            <p:nvPr/>
          </p:nvSpPr>
          <p:spPr>
            <a:xfrm>
              <a:off x="2831600" y="1977525"/>
              <a:ext cx="83250" cy="71600"/>
            </a:xfrm>
            <a:custGeom>
              <a:avLst/>
              <a:gdLst/>
              <a:ahLst/>
              <a:cxnLst/>
              <a:rect l="l" t="t" r="r" b="b"/>
              <a:pathLst>
                <a:path w="3330" h="2864" extrusionOk="0">
                  <a:moveTo>
                    <a:pt x="1903" y="1"/>
                  </a:moveTo>
                  <a:cubicBezTo>
                    <a:pt x="647" y="1"/>
                    <a:pt x="1" y="1541"/>
                    <a:pt x="895" y="2435"/>
                  </a:cubicBezTo>
                  <a:cubicBezTo>
                    <a:pt x="1190" y="2731"/>
                    <a:pt x="1550" y="2863"/>
                    <a:pt x="1901" y="2863"/>
                  </a:cubicBezTo>
                  <a:cubicBezTo>
                    <a:pt x="2634" y="2863"/>
                    <a:pt x="3329" y="2289"/>
                    <a:pt x="3329" y="1427"/>
                  </a:cubicBezTo>
                  <a:cubicBezTo>
                    <a:pt x="3329" y="647"/>
                    <a:pt x="2702" y="1"/>
                    <a:pt x="19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213" name="Google Shape;213;p7"/>
          <p:cNvSpPr/>
          <p:nvPr/>
        </p:nvSpPr>
        <p:spPr>
          <a:xfrm rot="10800000">
            <a:off x="1619097" y="138671"/>
            <a:ext cx="326204" cy="30089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4" name="Google Shape;214;p7"/>
          <p:cNvSpPr/>
          <p:nvPr/>
        </p:nvSpPr>
        <p:spPr>
          <a:xfrm rot="10800000">
            <a:off x="11663050" y="697254"/>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 name="Google Shape;215;p7"/>
          <p:cNvSpPr/>
          <p:nvPr/>
        </p:nvSpPr>
        <p:spPr>
          <a:xfrm rot="7916626">
            <a:off x="10455192" y="6027287"/>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 name="Google Shape;216;p7"/>
          <p:cNvSpPr/>
          <p:nvPr/>
        </p:nvSpPr>
        <p:spPr>
          <a:xfrm rot="7916626">
            <a:off x="9685508" y="202987"/>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7" name="Google Shape;217;p7"/>
          <p:cNvSpPr/>
          <p:nvPr/>
        </p:nvSpPr>
        <p:spPr>
          <a:xfrm rot="10800000">
            <a:off x="11420739" y="1661635"/>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218" name="Google Shape;218;p7"/>
          <p:cNvGrpSpPr/>
          <p:nvPr/>
        </p:nvGrpSpPr>
        <p:grpSpPr>
          <a:xfrm rot="-7034801">
            <a:off x="506124" y="279884"/>
            <a:ext cx="187741" cy="319584"/>
            <a:chOff x="8848638" y="4297400"/>
            <a:chExt cx="140813" cy="239700"/>
          </a:xfrm>
        </p:grpSpPr>
        <p:sp>
          <p:nvSpPr>
            <p:cNvPr id="219" name="Google Shape;219;p7"/>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20" name="Google Shape;220;p7"/>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221" name="Google Shape;221;p7"/>
          <p:cNvGrpSpPr/>
          <p:nvPr/>
        </p:nvGrpSpPr>
        <p:grpSpPr>
          <a:xfrm rot="10800000">
            <a:off x="7720957" y="6381117"/>
            <a:ext cx="490767" cy="377800"/>
            <a:chOff x="4149275" y="1702675"/>
            <a:chExt cx="368075" cy="283350"/>
          </a:xfrm>
        </p:grpSpPr>
        <p:sp>
          <p:nvSpPr>
            <p:cNvPr id="222" name="Google Shape;222;p7"/>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23" name="Google Shape;223;p7"/>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24" name="Google Shape;224;p7"/>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225" name="Google Shape;225;p7"/>
          <p:cNvSpPr/>
          <p:nvPr/>
        </p:nvSpPr>
        <p:spPr>
          <a:xfrm rot="10800000">
            <a:off x="199981" y="4328349"/>
            <a:ext cx="294691" cy="271852"/>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226" name="Google Shape;226;p7"/>
          <p:cNvGrpSpPr/>
          <p:nvPr/>
        </p:nvGrpSpPr>
        <p:grpSpPr>
          <a:xfrm rot="10800000">
            <a:off x="-11" y="6005960"/>
            <a:ext cx="7050611" cy="850829"/>
            <a:chOff x="-54050" y="-5850"/>
            <a:chExt cx="9198048" cy="659830"/>
          </a:xfrm>
        </p:grpSpPr>
        <p:sp>
          <p:nvSpPr>
            <p:cNvPr id="227" name="Google Shape;227;p7"/>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228" name="Google Shape;228;p7"/>
            <p:cNvGrpSpPr/>
            <p:nvPr/>
          </p:nvGrpSpPr>
          <p:grpSpPr>
            <a:xfrm>
              <a:off x="1133763" y="-5850"/>
              <a:ext cx="8009802" cy="507914"/>
              <a:chOff x="1133763" y="-5850"/>
              <a:chExt cx="8009802" cy="507914"/>
            </a:xfrm>
          </p:grpSpPr>
          <p:grpSp>
            <p:nvGrpSpPr>
              <p:cNvPr id="229" name="Google Shape;229;p7"/>
              <p:cNvGrpSpPr/>
              <p:nvPr/>
            </p:nvGrpSpPr>
            <p:grpSpPr>
              <a:xfrm>
                <a:off x="1133763" y="-5850"/>
                <a:ext cx="8009496" cy="507914"/>
                <a:chOff x="1133763" y="-5850"/>
                <a:chExt cx="8009496" cy="507914"/>
              </a:xfrm>
            </p:grpSpPr>
            <p:sp>
              <p:nvSpPr>
                <p:cNvPr id="230" name="Google Shape;230;p7"/>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31" name="Google Shape;231;p7"/>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232" name="Google Shape;232;p7"/>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233" name="Google Shape;233;p7"/>
          <p:cNvGrpSpPr/>
          <p:nvPr/>
        </p:nvGrpSpPr>
        <p:grpSpPr>
          <a:xfrm>
            <a:off x="3546104" y="0"/>
            <a:ext cx="8646165" cy="558568"/>
            <a:chOff x="-54050" y="-5850"/>
            <a:chExt cx="9198048" cy="659830"/>
          </a:xfrm>
        </p:grpSpPr>
        <p:sp>
          <p:nvSpPr>
            <p:cNvPr id="234" name="Google Shape;234;p7"/>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235" name="Google Shape;235;p7"/>
            <p:cNvGrpSpPr/>
            <p:nvPr/>
          </p:nvGrpSpPr>
          <p:grpSpPr>
            <a:xfrm>
              <a:off x="1133763" y="-5850"/>
              <a:ext cx="8009802" cy="507914"/>
              <a:chOff x="1133763" y="-5850"/>
              <a:chExt cx="8009802" cy="507914"/>
            </a:xfrm>
          </p:grpSpPr>
          <p:grpSp>
            <p:nvGrpSpPr>
              <p:cNvPr id="236" name="Google Shape;236;p7"/>
              <p:cNvGrpSpPr/>
              <p:nvPr/>
            </p:nvGrpSpPr>
            <p:grpSpPr>
              <a:xfrm>
                <a:off x="1133763" y="-5850"/>
                <a:ext cx="8009496" cy="507914"/>
                <a:chOff x="1133763" y="-5850"/>
                <a:chExt cx="8009496" cy="507914"/>
              </a:xfrm>
            </p:grpSpPr>
            <p:sp>
              <p:nvSpPr>
                <p:cNvPr id="237" name="Google Shape;237;p7"/>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38" name="Google Shape;238;p7"/>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239" name="Google Shape;239;p7"/>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240" name="Google Shape;240;p7"/>
          <p:cNvSpPr/>
          <p:nvPr/>
        </p:nvSpPr>
        <p:spPr>
          <a:xfrm rot="2130023">
            <a:off x="505930" y="1830585"/>
            <a:ext cx="364628" cy="429960"/>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241" name="Google Shape;241;p7"/>
          <p:cNvGrpSpPr/>
          <p:nvPr/>
        </p:nvGrpSpPr>
        <p:grpSpPr>
          <a:xfrm rot="10800000">
            <a:off x="9100757" y="3363967"/>
            <a:ext cx="3402915" cy="3715733"/>
            <a:chOff x="-233600" y="-162699"/>
            <a:chExt cx="2552186" cy="2786800"/>
          </a:xfrm>
        </p:grpSpPr>
        <p:sp>
          <p:nvSpPr>
            <p:cNvPr id="242" name="Google Shape;242;p7"/>
            <p:cNvSpPr/>
            <p:nvPr/>
          </p:nvSpPr>
          <p:spPr>
            <a:xfrm>
              <a:off x="-58064" y="-162699"/>
              <a:ext cx="2376650" cy="2786800"/>
            </a:xfrm>
            <a:custGeom>
              <a:avLst/>
              <a:gdLst/>
              <a:ahLst/>
              <a:cxnLst/>
              <a:rect l="l" t="t" r="r" b="b"/>
              <a:pathLst>
                <a:path w="95066" h="111472" extrusionOk="0">
                  <a:moveTo>
                    <a:pt x="216" y="4934"/>
                  </a:moveTo>
                  <a:cubicBezTo>
                    <a:pt x="-630" y="16485"/>
                    <a:pt x="1274" y="57800"/>
                    <a:pt x="1486" y="75179"/>
                  </a:cubicBezTo>
                  <a:cubicBezTo>
                    <a:pt x="1698" y="92558"/>
                    <a:pt x="-322" y="104044"/>
                    <a:pt x="1486" y="109209"/>
                  </a:cubicBezTo>
                  <a:cubicBezTo>
                    <a:pt x="3294" y="114375"/>
                    <a:pt x="8289" y="109540"/>
                    <a:pt x="12335" y="106172"/>
                  </a:cubicBezTo>
                  <a:cubicBezTo>
                    <a:pt x="16381" y="102804"/>
                    <a:pt x="22630" y="95884"/>
                    <a:pt x="25760" y="89001"/>
                  </a:cubicBezTo>
                  <a:cubicBezTo>
                    <a:pt x="28890" y="82119"/>
                    <a:pt x="31738" y="74972"/>
                    <a:pt x="31113" y="64877"/>
                  </a:cubicBezTo>
                  <a:cubicBezTo>
                    <a:pt x="30489" y="54783"/>
                    <a:pt x="20673" y="36901"/>
                    <a:pt x="22013" y="28434"/>
                  </a:cubicBezTo>
                  <a:cubicBezTo>
                    <a:pt x="23353" y="19967"/>
                    <a:pt x="26987" y="17730"/>
                    <a:pt x="39155" y="14073"/>
                  </a:cubicBezTo>
                  <a:cubicBezTo>
                    <a:pt x="51324" y="10417"/>
                    <a:pt x="96647" y="7862"/>
                    <a:pt x="95024" y="6495"/>
                  </a:cubicBezTo>
                  <a:cubicBezTo>
                    <a:pt x="93402" y="5128"/>
                    <a:pt x="44163" y="5975"/>
                    <a:pt x="29420" y="5871"/>
                  </a:cubicBezTo>
                  <a:cubicBezTo>
                    <a:pt x="14677" y="5767"/>
                    <a:pt x="11431" y="6027"/>
                    <a:pt x="6564" y="5871"/>
                  </a:cubicBezTo>
                  <a:cubicBezTo>
                    <a:pt x="1697" y="5715"/>
                    <a:pt x="1062" y="-6617"/>
                    <a:pt x="216" y="4934"/>
                  </a:cubicBezTo>
                  <a:close/>
                </a:path>
              </a:pathLst>
            </a:custGeom>
            <a:solidFill>
              <a:schemeClr val="accent2"/>
            </a:solidFill>
            <a:ln>
              <a:noFill/>
            </a:ln>
          </p:spPr>
        </p:sp>
        <p:sp>
          <p:nvSpPr>
            <p:cNvPr id="243" name="Google Shape;243;p7"/>
            <p:cNvSpPr/>
            <p:nvPr/>
          </p:nvSpPr>
          <p:spPr>
            <a:xfrm>
              <a:off x="-116525" y="-45025"/>
              <a:ext cx="1365875" cy="2560050"/>
            </a:xfrm>
            <a:custGeom>
              <a:avLst/>
              <a:gdLst/>
              <a:ahLst/>
              <a:cxnLst/>
              <a:rect l="l" t="t" r="r" b="b"/>
              <a:pathLst>
                <a:path w="54635" h="102402" extrusionOk="0">
                  <a:moveTo>
                    <a:pt x="0" y="102402"/>
                  </a:moveTo>
                  <a:cubicBezTo>
                    <a:pt x="2810" y="100008"/>
                    <a:pt x="12643" y="93452"/>
                    <a:pt x="16858" y="88040"/>
                  </a:cubicBezTo>
                  <a:cubicBezTo>
                    <a:pt x="21073" y="82629"/>
                    <a:pt x="24039" y="76229"/>
                    <a:pt x="25288" y="69933"/>
                  </a:cubicBezTo>
                  <a:cubicBezTo>
                    <a:pt x="26537" y="63637"/>
                    <a:pt x="25444" y="56352"/>
                    <a:pt x="24351" y="50264"/>
                  </a:cubicBezTo>
                  <a:cubicBezTo>
                    <a:pt x="23258" y="44176"/>
                    <a:pt x="19981" y="38556"/>
                    <a:pt x="18732" y="33405"/>
                  </a:cubicBezTo>
                  <a:cubicBezTo>
                    <a:pt x="17483" y="28254"/>
                    <a:pt x="16286" y="23363"/>
                    <a:pt x="16858" y="19356"/>
                  </a:cubicBezTo>
                  <a:cubicBezTo>
                    <a:pt x="17430" y="15350"/>
                    <a:pt x="19304" y="12020"/>
                    <a:pt x="22166" y="9366"/>
                  </a:cubicBezTo>
                  <a:cubicBezTo>
                    <a:pt x="25028" y="6712"/>
                    <a:pt x="28618" y="4995"/>
                    <a:pt x="34029" y="3434"/>
                  </a:cubicBezTo>
                  <a:cubicBezTo>
                    <a:pt x="39441" y="1873"/>
                    <a:pt x="51201" y="572"/>
                    <a:pt x="54635" y="0"/>
                  </a:cubicBezTo>
                </a:path>
              </a:pathLst>
            </a:custGeom>
            <a:noFill/>
            <a:ln w="19050" cap="flat" cmpd="sng">
              <a:solidFill>
                <a:schemeClr val="lt2"/>
              </a:solidFill>
              <a:prstDash val="solid"/>
              <a:round/>
              <a:headEnd type="none" w="med" len="med"/>
              <a:tailEnd type="none" w="med" len="med"/>
            </a:ln>
          </p:spPr>
        </p:sp>
        <p:sp>
          <p:nvSpPr>
            <p:cNvPr id="244" name="Google Shape;244;p7"/>
            <p:cNvSpPr/>
            <p:nvPr/>
          </p:nvSpPr>
          <p:spPr>
            <a:xfrm>
              <a:off x="-233600" y="-49325"/>
              <a:ext cx="1373675" cy="2501900"/>
            </a:xfrm>
            <a:custGeom>
              <a:avLst/>
              <a:gdLst/>
              <a:ahLst/>
              <a:cxnLst/>
              <a:rect l="l" t="t" r="r" b="b"/>
              <a:pathLst>
                <a:path w="54947" h="100076" extrusionOk="0">
                  <a:moveTo>
                    <a:pt x="0" y="100076"/>
                  </a:moveTo>
                  <a:cubicBezTo>
                    <a:pt x="2862" y="98070"/>
                    <a:pt x="12903" y="93064"/>
                    <a:pt x="17170" y="88040"/>
                  </a:cubicBezTo>
                  <a:cubicBezTo>
                    <a:pt x="21437" y="83016"/>
                    <a:pt x="24351" y="76229"/>
                    <a:pt x="25600" y="69933"/>
                  </a:cubicBezTo>
                  <a:cubicBezTo>
                    <a:pt x="26849" y="63637"/>
                    <a:pt x="25756" y="56352"/>
                    <a:pt x="24663" y="50264"/>
                  </a:cubicBezTo>
                  <a:cubicBezTo>
                    <a:pt x="23570" y="44176"/>
                    <a:pt x="20293" y="38556"/>
                    <a:pt x="19044" y="33405"/>
                  </a:cubicBezTo>
                  <a:cubicBezTo>
                    <a:pt x="17795" y="28254"/>
                    <a:pt x="16598" y="23363"/>
                    <a:pt x="17170" y="19356"/>
                  </a:cubicBezTo>
                  <a:cubicBezTo>
                    <a:pt x="17742" y="15350"/>
                    <a:pt x="19616" y="12303"/>
                    <a:pt x="22478" y="9366"/>
                  </a:cubicBezTo>
                  <a:cubicBezTo>
                    <a:pt x="25340" y="6429"/>
                    <a:pt x="28931" y="3294"/>
                    <a:pt x="34342" y="1733"/>
                  </a:cubicBezTo>
                  <a:cubicBezTo>
                    <a:pt x="39754" y="172"/>
                    <a:pt x="51513" y="289"/>
                    <a:pt x="54947" y="0"/>
                  </a:cubicBezTo>
                </a:path>
              </a:pathLst>
            </a:custGeom>
            <a:noFill/>
            <a:ln w="19050" cap="flat" cmpd="sng">
              <a:solidFill>
                <a:schemeClr val="lt2"/>
              </a:solidFill>
              <a:prstDash val="solid"/>
              <a:round/>
              <a:headEnd type="none" w="med" len="med"/>
              <a:tailEnd type="none" w="med" len="med"/>
            </a:ln>
          </p:spPr>
        </p:sp>
      </p:grpSp>
    </p:spTree>
    <p:extLst>
      <p:ext uri="{BB962C8B-B14F-4D97-AF65-F5344CB8AC3E}">
        <p14:creationId xmlns:p14="http://schemas.microsoft.com/office/powerpoint/2010/main" val="28590602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Main point">
  <p:cSld name="Main point">
    <p:spTree>
      <p:nvGrpSpPr>
        <p:cNvPr id="1" name="Shape 245"/>
        <p:cNvGrpSpPr/>
        <p:nvPr/>
      </p:nvGrpSpPr>
      <p:grpSpPr>
        <a:xfrm>
          <a:off x="0" y="0"/>
          <a:ext cx="0" cy="0"/>
          <a:chOff x="0" y="0"/>
          <a:chExt cx="0" cy="0"/>
        </a:xfrm>
      </p:grpSpPr>
      <p:sp>
        <p:nvSpPr>
          <p:cNvPr id="246" name="Google Shape;246;p8"/>
          <p:cNvSpPr txBox="1">
            <a:spLocks noGrp="1"/>
          </p:cNvSpPr>
          <p:nvPr>
            <p:ph type="title"/>
          </p:nvPr>
        </p:nvSpPr>
        <p:spPr>
          <a:xfrm>
            <a:off x="1850800" y="1465200"/>
            <a:ext cx="8490400" cy="39276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12800"/>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grpSp>
        <p:nvGrpSpPr>
          <p:cNvPr id="247" name="Google Shape;247;p8"/>
          <p:cNvGrpSpPr/>
          <p:nvPr/>
        </p:nvGrpSpPr>
        <p:grpSpPr>
          <a:xfrm rot="10800000" flipH="1">
            <a:off x="10457141" y="5933068"/>
            <a:ext cx="878767" cy="423200"/>
            <a:chOff x="5717075" y="1415250"/>
            <a:chExt cx="659075" cy="317400"/>
          </a:xfrm>
        </p:grpSpPr>
        <p:sp>
          <p:nvSpPr>
            <p:cNvPr id="248" name="Google Shape;248;p8"/>
            <p:cNvSpPr/>
            <p:nvPr/>
          </p:nvSpPr>
          <p:spPr>
            <a:xfrm>
              <a:off x="5717075" y="1447375"/>
              <a:ext cx="110800" cy="83200"/>
            </a:xfrm>
            <a:custGeom>
              <a:avLst/>
              <a:gdLst/>
              <a:ahLst/>
              <a:cxnLst/>
              <a:rect l="l" t="t" r="r" b="b"/>
              <a:pathLst>
                <a:path w="4432" h="3328" extrusionOk="0">
                  <a:moveTo>
                    <a:pt x="1280" y="1"/>
                  </a:moveTo>
                  <a:cubicBezTo>
                    <a:pt x="901" y="1"/>
                    <a:pt x="591" y="124"/>
                    <a:pt x="419" y="379"/>
                  </a:cubicBezTo>
                  <a:cubicBezTo>
                    <a:pt x="0" y="949"/>
                    <a:pt x="476" y="1996"/>
                    <a:pt x="1465" y="2699"/>
                  </a:cubicBezTo>
                  <a:cubicBezTo>
                    <a:pt x="2043" y="3114"/>
                    <a:pt x="2664" y="3328"/>
                    <a:pt x="3168" y="3328"/>
                  </a:cubicBezTo>
                  <a:cubicBezTo>
                    <a:pt x="3544" y="3328"/>
                    <a:pt x="3854" y="3209"/>
                    <a:pt x="4032" y="2966"/>
                  </a:cubicBezTo>
                  <a:cubicBezTo>
                    <a:pt x="4432" y="2376"/>
                    <a:pt x="3956" y="1349"/>
                    <a:pt x="2967" y="626"/>
                  </a:cubicBezTo>
                  <a:cubicBezTo>
                    <a:pt x="2394" y="215"/>
                    <a:pt x="1778" y="1"/>
                    <a:pt x="12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49" name="Google Shape;249;p8"/>
            <p:cNvSpPr/>
            <p:nvPr/>
          </p:nvSpPr>
          <p:spPr>
            <a:xfrm>
              <a:off x="6122675" y="1556200"/>
              <a:ext cx="111300" cy="83275"/>
            </a:xfrm>
            <a:custGeom>
              <a:avLst/>
              <a:gdLst/>
              <a:ahLst/>
              <a:cxnLst/>
              <a:rect l="l" t="t" r="r" b="b"/>
              <a:pathLst>
                <a:path w="4452" h="3331" extrusionOk="0">
                  <a:moveTo>
                    <a:pt x="1283" y="0"/>
                  </a:moveTo>
                  <a:cubicBezTo>
                    <a:pt x="908" y="0"/>
                    <a:pt x="598" y="119"/>
                    <a:pt x="419" y="363"/>
                  </a:cubicBezTo>
                  <a:cubicBezTo>
                    <a:pt x="1" y="933"/>
                    <a:pt x="476" y="1979"/>
                    <a:pt x="1484" y="2702"/>
                  </a:cubicBezTo>
                  <a:cubicBezTo>
                    <a:pt x="2062" y="3116"/>
                    <a:pt x="2684" y="3331"/>
                    <a:pt x="3188" y="3331"/>
                  </a:cubicBezTo>
                  <a:cubicBezTo>
                    <a:pt x="3563" y="3331"/>
                    <a:pt x="3874" y="3212"/>
                    <a:pt x="4052" y="2968"/>
                  </a:cubicBezTo>
                  <a:cubicBezTo>
                    <a:pt x="4452" y="2379"/>
                    <a:pt x="3976" y="1333"/>
                    <a:pt x="2987" y="629"/>
                  </a:cubicBezTo>
                  <a:cubicBezTo>
                    <a:pt x="2409" y="214"/>
                    <a:pt x="1788" y="0"/>
                    <a:pt x="12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50" name="Google Shape;250;p8"/>
            <p:cNvSpPr/>
            <p:nvPr/>
          </p:nvSpPr>
          <p:spPr>
            <a:xfrm>
              <a:off x="6015225" y="1662175"/>
              <a:ext cx="99400" cy="70475"/>
            </a:xfrm>
            <a:custGeom>
              <a:avLst/>
              <a:gdLst/>
              <a:ahLst/>
              <a:cxnLst/>
              <a:rect l="l" t="t" r="r" b="b"/>
              <a:pathLst>
                <a:path w="3976" h="2819" extrusionOk="0">
                  <a:moveTo>
                    <a:pt x="698" y="1"/>
                  </a:moveTo>
                  <a:cubicBezTo>
                    <a:pt x="500" y="1"/>
                    <a:pt x="349" y="57"/>
                    <a:pt x="266" y="175"/>
                  </a:cubicBezTo>
                  <a:cubicBezTo>
                    <a:pt x="0" y="536"/>
                    <a:pt x="571" y="1392"/>
                    <a:pt x="1522" y="2077"/>
                  </a:cubicBezTo>
                  <a:cubicBezTo>
                    <a:pt x="2182" y="2539"/>
                    <a:pt x="2851" y="2818"/>
                    <a:pt x="3288" y="2818"/>
                  </a:cubicBezTo>
                  <a:cubicBezTo>
                    <a:pt x="3481" y="2818"/>
                    <a:pt x="3628" y="2764"/>
                    <a:pt x="3709" y="2648"/>
                  </a:cubicBezTo>
                  <a:cubicBezTo>
                    <a:pt x="3975" y="2267"/>
                    <a:pt x="3405" y="1430"/>
                    <a:pt x="2454" y="746"/>
                  </a:cubicBezTo>
                  <a:cubicBezTo>
                    <a:pt x="1799" y="274"/>
                    <a:pt x="1135" y="1"/>
                    <a:pt x="69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51" name="Google Shape;251;p8"/>
            <p:cNvSpPr/>
            <p:nvPr/>
          </p:nvSpPr>
          <p:spPr>
            <a:xfrm>
              <a:off x="5898725" y="1647175"/>
              <a:ext cx="63725" cy="47225"/>
            </a:xfrm>
            <a:custGeom>
              <a:avLst/>
              <a:gdLst/>
              <a:ahLst/>
              <a:cxnLst/>
              <a:rect l="l" t="t" r="r" b="b"/>
              <a:pathLst>
                <a:path w="2549" h="1889" extrusionOk="0">
                  <a:moveTo>
                    <a:pt x="675" y="0"/>
                  </a:moveTo>
                  <a:cubicBezTo>
                    <a:pt x="475" y="0"/>
                    <a:pt x="314" y="61"/>
                    <a:pt x="228" y="185"/>
                  </a:cubicBezTo>
                  <a:cubicBezTo>
                    <a:pt x="0" y="509"/>
                    <a:pt x="285" y="1098"/>
                    <a:pt x="856" y="1517"/>
                  </a:cubicBezTo>
                  <a:cubicBezTo>
                    <a:pt x="1200" y="1761"/>
                    <a:pt x="1563" y="1888"/>
                    <a:pt x="1851" y="1888"/>
                  </a:cubicBezTo>
                  <a:cubicBezTo>
                    <a:pt x="2057" y="1888"/>
                    <a:pt x="2225" y="1823"/>
                    <a:pt x="2321" y="1688"/>
                  </a:cubicBezTo>
                  <a:cubicBezTo>
                    <a:pt x="2549" y="1384"/>
                    <a:pt x="2264" y="794"/>
                    <a:pt x="1674" y="376"/>
                  </a:cubicBezTo>
                  <a:cubicBezTo>
                    <a:pt x="1336" y="128"/>
                    <a:pt x="965" y="0"/>
                    <a:pt x="6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52" name="Google Shape;252;p8"/>
            <p:cNvSpPr/>
            <p:nvPr/>
          </p:nvSpPr>
          <p:spPr>
            <a:xfrm>
              <a:off x="6312425" y="1592950"/>
              <a:ext cx="63725" cy="47325"/>
            </a:xfrm>
            <a:custGeom>
              <a:avLst/>
              <a:gdLst/>
              <a:ahLst/>
              <a:cxnLst/>
              <a:rect l="l" t="t" r="r" b="b"/>
              <a:pathLst>
                <a:path w="2549" h="1893" extrusionOk="0">
                  <a:moveTo>
                    <a:pt x="685" y="1"/>
                  </a:moveTo>
                  <a:cubicBezTo>
                    <a:pt x="485" y="1"/>
                    <a:pt x="322" y="62"/>
                    <a:pt x="228" y="186"/>
                  </a:cubicBezTo>
                  <a:cubicBezTo>
                    <a:pt x="0" y="509"/>
                    <a:pt x="285" y="1099"/>
                    <a:pt x="875" y="1517"/>
                  </a:cubicBezTo>
                  <a:cubicBezTo>
                    <a:pt x="1213" y="1765"/>
                    <a:pt x="1577" y="1893"/>
                    <a:pt x="1865" y="1893"/>
                  </a:cubicBezTo>
                  <a:cubicBezTo>
                    <a:pt x="2065" y="1893"/>
                    <a:pt x="2227" y="1832"/>
                    <a:pt x="2321" y="1708"/>
                  </a:cubicBezTo>
                  <a:cubicBezTo>
                    <a:pt x="2549" y="1384"/>
                    <a:pt x="2264" y="795"/>
                    <a:pt x="1693" y="376"/>
                  </a:cubicBezTo>
                  <a:cubicBezTo>
                    <a:pt x="1344" y="129"/>
                    <a:pt x="975" y="1"/>
                    <a:pt x="6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53" name="Google Shape;253;p8"/>
            <p:cNvSpPr/>
            <p:nvPr/>
          </p:nvSpPr>
          <p:spPr>
            <a:xfrm>
              <a:off x="5937700" y="1519650"/>
              <a:ext cx="98000" cy="74900"/>
            </a:xfrm>
            <a:custGeom>
              <a:avLst/>
              <a:gdLst/>
              <a:ahLst/>
              <a:cxnLst/>
              <a:rect l="l" t="t" r="r" b="b"/>
              <a:pathLst>
                <a:path w="3920" h="2996" extrusionOk="0">
                  <a:moveTo>
                    <a:pt x="1252" y="0"/>
                  </a:moveTo>
                  <a:cubicBezTo>
                    <a:pt x="881" y="0"/>
                    <a:pt x="565" y="125"/>
                    <a:pt x="381" y="379"/>
                  </a:cubicBezTo>
                  <a:cubicBezTo>
                    <a:pt x="1" y="912"/>
                    <a:pt x="381" y="1882"/>
                    <a:pt x="1256" y="2490"/>
                  </a:cubicBezTo>
                  <a:cubicBezTo>
                    <a:pt x="1723" y="2822"/>
                    <a:pt x="2240" y="2995"/>
                    <a:pt x="2679" y="2995"/>
                  </a:cubicBezTo>
                  <a:cubicBezTo>
                    <a:pt x="3045" y="2995"/>
                    <a:pt x="3357" y="2874"/>
                    <a:pt x="3539" y="2623"/>
                  </a:cubicBezTo>
                  <a:cubicBezTo>
                    <a:pt x="3919" y="2072"/>
                    <a:pt x="3539" y="1140"/>
                    <a:pt x="2664" y="512"/>
                  </a:cubicBezTo>
                  <a:cubicBezTo>
                    <a:pt x="2201" y="173"/>
                    <a:pt x="1689" y="0"/>
                    <a:pt x="12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54" name="Google Shape;254;p8"/>
            <p:cNvSpPr/>
            <p:nvPr/>
          </p:nvSpPr>
          <p:spPr>
            <a:xfrm>
              <a:off x="5990025" y="1415250"/>
              <a:ext cx="76575" cy="58000"/>
            </a:xfrm>
            <a:custGeom>
              <a:avLst/>
              <a:gdLst/>
              <a:ahLst/>
              <a:cxnLst/>
              <a:rect l="l" t="t" r="r" b="b"/>
              <a:pathLst>
                <a:path w="3063" h="2320" extrusionOk="0">
                  <a:moveTo>
                    <a:pt x="884" y="0"/>
                  </a:moveTo>
                  <a:cubicBezTo>
                    <a:pt x="623" y="0"/>
                    <a:pt x="408" y="84"/>
                    <a:pt x="285" y="256"/>
                  </a:cubicBezTo>
                  <a:cubicBezTo>
                    <a:pt x="0" y="675"/>
                    <a:pt x="323" y="1397"/>
                    <a:pt x="1008" y="1892"/>
                  </a:cubicBezTo>
                  <a:cubicBezTo>
                    <a:pt x="1398" y="2173"/>
                    <a:pt x="1824" y="2319"/>
                    <a:pt x="2172" y="2319"/>
                  </a:cubicBezTo>
                  <a:cubicBezTo>
                    <a:pt x="2436" y="2319"/>
                    <a:pt x="2654" y="2235"/>
                    <a:pt x="2777" y="2063"/>
                  </a:cubicBezTo>
                  <a:cubicBezTo>
                    <a:pt x="3062" y="1664"/>
                    <a:pt x="2739" y="922"/>
                    <a:pt x="2054" y="427"/>
                  </a:cubicBezTo>
                  <a:cubicBezTo>
                    <a:pt x="1654" y="146"/>
                    <a:pt x="1229" y="0"/>
                    <a:pt x="8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55" name="Google Shape;255;p8"/>
            <p:cNvSpPr/>
            <p:nvPr/>
          </p:nvSpPr>
          <p:spPr>
            <a:xfrm>
              <a:off x="6223025" y="1425900"/>
              <a:ext cx="98450" cy="74975"/>
            </a:xfrm>
            <a:custGeom>
              <a:avLst/>
              <a:gdLst/>
              <a:ahLst/>
              <a:cxnLst/>
              <a:rect l="l" t="t" r="r" b="b"/>
              <a:pathLst>
                <a:path w="3938" h="2999" extrusionOk="0">
                  <a:moveTo>
                    <a:pt x="1242" y="0"/>
                  </a:moveTo>
                  <a:cubicBezTo>
                    <a:pt x="874" y="0"/>
                    <a:pt x="562" y="121"/>
                    <a:pt x="381" y="363"/>
                  </a:cubicBezTo>
                  <a:cubicBezTo>
                    <a:pt x="0" y="914"/>
                    <a:pt x="400" y="1884"/>
                    <a:pt x="1256" y="2493"/>
                  </a:cubicBezTo>
                  <a:cubicBezTo>
                    <a:pt x="1722" y="2825"/>
                    <a:pt x="2239" y="2998"/>
                    <a:pt x="2678" y="2998"/>
                  </a:cubicBezTo>
                  <a:cubicBezTo>
                    <a:pt x="3045" y="2998"/>
                    <a:pt x="3356" y="2877"/>
                    <a:pt x="3538" y="2626"/>
                  </a:cubicBezTo>
                  <a:cubicBezTo>
                    <a:pt x="3938" y="2075"/>
                    <a:pt x="3538" y="1124"/>
                    <a:pt x="2682" y="515"/>
                  </a:cubicBezTo>
                  <a:cubicBezTo>
                    <a:pt x="2205" y="173"/>
                    <a:pt x="1683" y="0"/>
                    <a:pt x="12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256" name="Google Shape;256;p8"/>
          <p:cNvGrpSpPr/>
          <p:nvPr/>
        </p:nvGrpSpPr>
        <p:grpSpPr>
          <a:xfrm rot="10800000" flipH="1">
            <a:off x="419274" y="2552735"/>
            <a:ext cx="358900" cy="330700"/>
            <a:chOff x="2645675" y="1801100"/>
            <a:chExt cx="269175" cy="248025"/>
          </a:xfrm>
        </p:grpSpPr>
        <p:sp>
          <p:nvSpPr>
            <p:cNvPr id="257" name="Google Shape;257;p8"/>
            <p:cNvSpPr/>
            <p:nvPr/>
          </p:nvSpPr>
          <p:spPr>
            <a:xfrm>
              <a:off x="2751850" y="1801100"/>
              <a:ext cx="83575" cy="71125"/>
            </a:xfrm>
            <a:custGeom>
              <a:avLst/>
              <a:gdLst/>
              <a:ahLst/>
              <a:cxnLst/>
              <a:rect l="l" t="t" r="r" b="b"/>
              <a:pathLst>
                <a:path w="3343" h="2845" extrusionOk="0">
                  <a:moveTo>
                    <a:pt x="1912" y="1"/>
                  </a:moveTo>
                  <a:cubicBezTo>
                    <a:pt x="634" y="1"/>
                    <a:pt x="1" y="1528"/>
                    <a:pt x="908" y="2416"/>
                  </a:cubicBezTo>
                  <a:cubicBezTo>
                    <a:pt x="1198" y="2712"/>
                    <a:pt x="1555" y="2844"/>
                    <a:pt x="1907" y="2844"/>
                  </a:cubicBezTo>
                  <a:cubicBezTo>
                    <a:pt x="2639" y="2844"/>
                    <a:pt x="3343" y="2270"/>
                    <a:pt x="3343" y="1408"/>
                  </a:cubicBezTo>
                  <a:cubicBezTo>
                    <a:pt x="3324" y="629"/>
                    <a:pt x="2696" y="1"/>
                    <a:pt x="1935" y="1"/>
                  </a:cubicBezTo>
                  <a:cubicBezTo>
                    <a:pt x="1927" y="1"/>
                    <a:pt x="1919" y="1"/>
                    <a:pt x="19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58" name="Google Shape;258;p8"/>
            <p:cNvSpPr/>
            <p:nvPr/>
          </p:nvSpPr>
          <p:spPr>
            <a:xfrm>
              <a:off x="2645675" y="1951375"/>
              <a:ext cx="83250" cy="71275"/>
            </a:xfrm>
            <a:custGeom>
              <a:avLst/>
              <a:gdLst/>
              <a:ahLst/>
              <a:cxnLst/>
              <a:rect l="l" t="t" r="r" b="b"/>
              <a:pathLst>
                <a:path w="3330" h="2851" extrusionOk="0">
                  <a:moveTo>
                    <a:pt x="1903" y="0"/>
                  </a:moveTo>
                  <a:cubicBezTo>
                    <a:pt x="647" y="0"/>
                    <a:pt x="0" y="1522"/>
                    <a:pt x="894" y="2435"/>
                  </a:cubicBezTo>
                  <a:cubicBezTo>
                    <a:pt x="1188" y="2722"/>
                    <a:pt x="1544" y="2851"/>
                    <a:pt x="1893" y="2851"/>
                  </a:cubicBezTo>
                  <a:cubicBezTo>
                    <a:pt x="2628" y="2851"/>
                    <a:pt x="3329" y="2279"/>
                    <a:pt x="3329" y="1427"/>
                  </a:cubicBezTo>
                  <a:cubicBezTo>
                    <a:pt x="3329" y="628"/>
                    <a:pt x="2701" y="0"/>
                    <a:pt x="19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59" name="Google Shape;259;p8"/>
            <p:cNvSpPr/>
            <p:nvPr/>
          </p:nvSpPr>
          <p:spPr>
            <a:xfrm>
              <a:off x="2831600" y="1977525"/>
              <a:ext cx="83250" cy="71600"/>
            </a:xfrm>
            <a:custGeom>
              <a:avLst/>
              <a:gdLst/>
              <a:ahLst/>
              <a:cxnLst/>
              <a:rect l="l" t="t" r="r" b="b"/>
              <a:pathLst>
                <a:path w="3330" h="2864" extrusionOk="0">
                  <a:moveTo>
                    <a:pt x="1903" y="1"/>
                  </a:moveTo>
                  <a:cubicBezTo>
                    <a:pt x="647" y="1"/>
                    <a:pt x="1" y="1541"/>
                    <a:pt x="895" y="2435"/>
                  </a:cubicBezTo>
                  <a:cubicBezTo>
                    <a:pt x="1190" y="2731"/>
                    <a:pt x="1550" y="2863"/>
                    <a:pt x="1901" y="2863"/>
                  </a:cubicBezTo>
                  <a:cubicBezTo>
                    <a:pt x="2634" y="2863"/>
                    <a:pt x="3329" y="2289"/>
                    <a:pt x="3329" y="1427"/>
                  </a:cubicBezTo>
                  <a:cubicBezTo>
                    <a:pt x="3329" y="647"/>
                    <a:pt x="2702" y="1"/>
                    <a:pt x="19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260" name="Google Shape;260;p8"/>
          <p:cNvSpPr/>
          <p:nvPr/>
        </p:nvSpPr>
        <p:spPr>
          <a:xfrm rot="10800000" flipH="1">
            <a:off x="10014997" y="396371"/>
            <a:ext cx="326204" cy="30089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61" name="Google Shape;261;p8"/>
          <p:cNvSpPr/>
          <p:nvPr/>
        </p:nvSpPr>
        <p:spPr>
          <a:xfrm rot="10800000" flipH="1">
            <a:off x="200623" y="697254"/>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62" name="Google Shape;262;p8"/>
          <p:cNvSpPr/>
          <p:nvPr/>
        </p:nvSpPr>
        <p:spPr>
          <a:xfrm rot="-7916626" flipH="1">
            <a:off x="2179924" y="347387"/>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263" name="Google Shape;263;p8"/>
          <p:cNvGrpSpPr/>
          <p:nvPr/>
        </p:nvGrpSpPr>
        <p:grpSpPr>
          <a:xfrm rot="7034801" flipH="1">
            <a:off x="11504998" y="279884"/>
            <a:ext cx="187741" cy="319584"/>
            <a:chOff x="8848638" y="4297400"/>
            <a:chExt cx="140813" cy="239700"/>
          </a:xfrm>
        </p:grpSpPr>
        <p:sp>
          <p:nvSpPr>
            <p:cNvPr id="264" name="Google Shape;264;p8"/>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65" name="Google Shape;265;p8"/>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266" name="Google Shape;266;p8"/>
          <p:cNvGrpSpPr/>
          <p:nvPr/>
        </p:nvGrpSpPr>
        <p:grpSpPr>
          <a:xfrm rot="10800000" flipH="1">
            <a:off x="3799841" y="6308284"/>
            <a:ext cx="490767" cy="377800"/>
            <a:chOff x="4149275" y="1702675"/>
            <a:chExt cx="368075" cy="283350"/>
          </a:xfrm>
        </p:grpSpPr>
        <p:sp>
          <p:nvSpPr>
            <p:cNvPr id="267" name="Google Shape;267;p8"/>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68" name="Google Shape;268;p8"/>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69" name="Google Shape;269;p8"/>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270" name="Google Shape;270;p8"/>
          <p:cNvSpPr/>
          <p:nvPr/>
        </p:nvSpPr>
        <p:spPr>
          <a:xfrm rot="10800000" flipH="1">
            <a:off x="11704189" y="4328349"/>
            <a:ext cx="294691" cy="271852"/>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271" name="Google Shape;271;p8"/>
          <p:cNvGrpSpPr/>
          <p:nvPr/>
        </p:nvGrpSpPr>
        <p:grpSpPr>
          <a:xfrm rot="10800000" flipH="1">
            <a:off x="5148263" y="6005960"/>
            <a:ext cx="7050611" cy="850829"/>
            <a:chOff x="-54050" y="-5850"/>
            <a:chExt cx="9198048" cy="659830"/>
          </a:xfrm>
        </p:grpSpPr>
        <p:sp>
          <p:nvSpPr>
            <p:cNvPr id="272" name="Google Shape;272;p8"/>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273" name="Google Shape;273;p8"/>
            <p:cNvGrpSpPr/>
            <p:nvPr/>
          </p:nvGrpSpPr>
          <p:grpSpPr>
            <a:xfrm>
              <a:off x="1133763" y="-5850"/>
              <a:ext cx="8009802" cy="507914"/>
              <a:chOff x="1133763" y="-5850"/>
              <a:chExt cx="8009802" cy="507914"/>
            </a:xfrm>
          </p:grpSpPr>
          <p:grpSp>
            <p:nvGrpSpPr>
              <p:cNvPr id="274" name="Google Shape;274;p8"/>
              <p:cNvGrpSpPr/>
              <p:nvPr/>
            </p:nvGrpSpPr>
            <p:grpSpPr>
              <a:xfrm>
                <a:off x="1133763" y="-5850"/>
                <a:ext cx="8009496" cy="507914"/>
                <a:chOff x="1133763" y="-5850"/>
                <a:chExt cx="8009496" cy="507914"/>
              </a:xfrm>
            </p:grpSpPr>
            <p:sp>
              <p:nvSpPr>
                <p:cNvPr id="275" name="Google Shape;275;p8"/>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76" name="Google Shape;276;p8"/>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277" name="Google Shape;277;p8"/>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278" name="Google Shape;278;p8"/>
          <p:cNvGrpSpPr/>
          <p:nvPr/>
        </p:nvGrpSpPr>
        <p:grpSpPr>
          <a:xfrm flipH="1">
            <a:off x="6388" y="0"/>
            <a:ext cx="9953513" cy="850829"/>
            <a:chOff x="-54050" y="-5850"/>
            <a:chExt cx="9198048" cy="659830"/>
          </a:xfrm>
        </p:grpSpPr>
        <p:sp>
          <p:nvSpPr>
            <p:cNvPr id="279" name="Google Shape;279;p8"/>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280" name="Google Shape;280;p8"/>
            <p:cNvGrpSpPr/>
            <p:nvPr/>
          </p:nvGrpSpPr>
          <p:grpSpPr>
            <a:xfrm>
              <a:off x="1133763" y="-5850"/>
              <a:ext cx="8009802" cy="507914"/>
              <a:chOff x="1133763" y="-5850"/>
              <a:chExt cx="8009802" cy="507914"/>
            </a:xfrm>
          </p:grpSpPr>
          <p:grpSp>
            <p:nvGrpSpPr>
              <p:cNvPr id="281" name="Google Shape;281;p8"/>
              <p:cNvGrpSpPr/>
              <p:nvPr/>
            </p:nvGrpSpPr>
            <p:grpSpPr>
              <a:xfrm>
                <a:off x="1133763" y="-5850"/>
                <a:ext cx="8009496" cy="507914"/>
                <a:chOff x="1133763" y="-5850"/>
                <a:chExt cx="8009496" cy="507914"/>
              </a:xfrm>
            </p:grpSpPr>
            <p:sp>
              <p:nvSpPr>
                <p:cNvPr id="282" name="Google Shape;282;p8"/>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83" name="Google Shape;283;p8"/>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284" name="Google Shape;284;p8"/>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285" name="Google Shape;285;p8"/>
          <p:cNvSpPr/>
          <p:nvPr/>
        </p:nvSpPr>
        <p:spPr>
          <a:xfrm rot="-2130023" flipH="1">
            <a:off x="11248638" y="2320168"/>
            <a:ext cx="364628" cy="429960"/>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286" name="Google Shape;286;p8"/>
          <p:cNvGrpSpPr/>
          <p:nvPr/>
        </p:nvGrpSpPr>
        <p:grpSpPr>
          <a:xfrm rot="10800000" flipH="1">
            <a:off x="-304811" y="3363967"/>
            <a:ext cx="3402915" cy="3715733"/>
            <a:chOff x="-233600" y="-162699"/>
            <a:chExt cx="2552186" cy="2786800"/>
          </a:xfrm>
        </p:grpSpPr>
        <p:sp>
          <p:nvSpPr>
            <p:cNvPr id="287" name="Google Shape;287;p8"/>
            <p:cNvSpPr/>
            <p:nvPr/>
          </p:nvSpPr>
          <p:spPr>
            <a:xfrm>
              <a:off x="-58064" y="-162699"/>
              <a:ext cx="2376650" cy="2786800"/>
            </a:xfrm>
            <a:custGeom>
              <a:avLst/>
              <a:gdLst/>
              <a:ahLst/>
              <a:cxnLst/>
              <a:rect l="l" t="t" r="r" b="b"/>
              <a:pathLst>
                <a:path w="95066" h="111472" extrusionOk="0">
                  <a:moveTo>
                    <a:pt x="216" y="4934"/>
                  </a:moveTo>
                  <a:cubicBezTo>
                    <a:pt x="-630" y="16485"/>
                    <a:pt x="1274" y="57800"/>
                    <a:pt x="1486" y="75179"/>
                  </a:cubicBezTo>
                  <a:cubicBezTo>
                    <a:pt x="1698" y="92558"/>
                    <a:pt x="-322" y="104044"/>
                    <a:pt x="1486" y="109209"/>
                  </a:cubicBezTo>
                  <a:cubicBezTo>
                    <a:pt x="3294" y="114375"/>
                    <a:pt x="8289" y="109540"/>
                    <a:pt x="12335" y="106172"/>
                  </a:cubicBezTo>
                  <a:cubicBezTo>
                    <a:pt x="16381" y="102804"/>
                    <a:pt x="22630" y="95884"/>
                    <a:pt x="25760" y="89001"/>
                  </a:cubicBezTo>
                  <a:cubicBezTo>
                    <a:pt x="28890" y="82119"/>
                    <a:pt x="31738" y="74972"/>
                    <a:pt x="31113" y="64877"/>
                  </a:cubicBezTo>
                  <a:cubicBezTo>
                    <a:pt x="30489" y="54783"/>
                    <a:pt x="20673" y="36901"/>
                    <a:pt x="22013" y="28434"/>
                  </a:cubicBezTo>
                  <a:cubicBezTo>
                    <a:pt x="23353" y="19967"/>
                    <a:pt x="26987" y="17730"/>
                    <a:pt x="39155" y="14073"/>
                  </a:cubicBezTo>
                  <a:cubicBezTo>
                    <a:pt x="51324" y="10417"/>
                    <a:pt x="96647" y="7862"/>
                    <a:pt x="95024" y="6495"/>
                  </a:cubicBezTo>
                  <a:cubicBezTo>
                    <a:pt x="93402" y="5128"/>
                    <a:pt x="44163" y="5975"/>
                    <a:pt x="29420" y="5871"/>
                  </a:cubicBezTo>
                  <a:cubicBezTo>
                    <a:pt x="14677" y="5767"/>
                    <a:pt x="11431" y="6027"/>
                    <a:pt x="6564" y="5871"/>
                  </a:cubicBezTo>
                  <a:cubicBezTo>
                    <a:pt x="1697" y="5715"/>
                    <a:pt x="1062" y="-6617"/>
                    <a:pt x="216" y="4934"/>
                  </a:cubicBezTo>
                  <a:close/>
                </a:path>
              </a:pathLst>
            </a:custGeom>
            <a:solidFill>
              <a:schemeClr val="accent2"/>
            </a:solidFill>
            <a:ln>
              <a:noFill/>
            </a:ln>
          </p:spPr>
        </p:sp>
        <p:sp>
          <p:nvSpPr>
            <p:cNvPr id="288" name="Google Shape;288;p8"/>
            <p:cNvSpPr/>
            <p:nvPr/>
          </p:nvSpPr>
          <p:spPr>
            <a:xfrm>
              <a:off x="-116525" y="-45025"/>
              <a:ext cx="1365875" cy="2560050"/>
            </a:xfrm>
            <a:custGeom>
              <a:avLst/>
              <a:gdLst/>
              <a:ahLst/>
              <a:cxnLst/>
              <a:rect l="l" t="t" r="r" b="b"/>
              <a:pathLst>
                <a:path w="54635" h="102402" extrusionOk="0">
                  <a:moveTo>
                    <a:pt x="0" y="102402"/>
                  </a:moveTo>
                  <a:cubicBezTo>
                    <a:pt x="2810" y="100008"/>
                    <a:pt x="12643" y="93452"/>
                    <a:pt x="16858" y="88040"/>
                  </a:cubicBezTo>
                  <a:cubicBezTo>
                    <a:pt x="21073" y="82629"/>
                    <a:pt x="24039" y="76229"/>
                    <a:pt x="25288" y="69933"/>
                  </a:cubicBezTo>
                  <a:cubicBezTo>
                    <a:pt x="26537" y="63637"/>
                    <a:pt x="25444" y="56352"/>
                    <a:pt x="24351" y="50264"/>
                  </a:cubicBezTo>
                  <a:cubicBezTo>
                    <a:pt x="23258" y="44176"/>
                    <a:pt x="19981" y="38556"/>
                    <a:pt x="18732" y="33405"/>
                  </a:cubicBezTo>
                  <a:cubicBezTo>
                    <a:pt x="17483" y="28254"/>
                    <a:pt x="16286" y="23363"/>
                    <a:pt x="16858" y="19356"/>
                  </a:cubicBezTo>
                  <a:cubicBezTo>
                    <a:pt x="17430" y="15350"/>
                    <a:pt x="19304" y="12020"/>
                    <a:pt x="22166" y="9366"/>
                  </a:cubicBezTo>
                  <a:cubicBezTo>
                    <a:pt x="25028" y="6712"/>
                    <a:pt x="28618" y="4995"/>
                    <a:pt x="34029" y="3434"/>
                  </a:cubicBezTo>
                  <a:cubicBezTo>
                    <a:pt x="39441" y="1873"/>
                    <a:pt x="51201" y="572"/>
                    <a:pt x="54635" y="0"/>
                  </a:cubicBezTo>
                </a:path>
              </a:pathLst>
            </a:custGeom>
            <a:noFill/>
            <a:ln w="19050" cap="flat" cmpd="sng">
              <a:solidFill>
                <a:schemeClr val="lt2"/>
              </a:solidFill>
              <a:prstDash val="solid"/>
              <a:round/>
              <a:headEnd type="none" w="med" len="med"/>
              <a:tailEnd type="none" w="med" len="med"/>
            </a:ln>
          </p:spPr>
        </p:sp>
        <p:sp>
          <p:nvSpPr>
            <p:cNvPr id="289" name="Google Shape;289;p8"/>
            <p:cNvSpPr/>
            <p:nvPr/>
          </p:nvSpPr>
          <p:spPr>
            <a:xfrm>
              <a:off x="-233600" y="-49325"/>
              <a:ext cx="1373675" cy="2501900"/>
            </a:xfrm>
            <a:custGeom>
              <a:avLst/>
              <a:gdLst/>
              <a:ahLst/>
              <a:cxnLst/>
              <a:rect l="l" t="t" r="r" b="b"/>
              <a:pathLst>
                <a:path w="54947" h="100076" extrusionOk="0">
                  <a:moveTo>
                    <a:pt x="0" y="100076"/>
                  </a:moveTo>
                  <a:cubicBezTo>
                    <a:pt x="2862" y="98070"/>
                    <a:pt x="12903" y="93064"/>
                    <a:pt x="17170" y="88040"/>
                  </a:cubicBezTo>
                  <a:cubicBezTo>
                    <a:pt x="21437" y="83016"/>
                    <a:pt x="24351" y="76229"/>
                    <a:pt x="25600" y="69933"/>
                  </a:cubicBezTo>
                  <a:cubicBezTo>
                    <a:pt x="26849" y="63637"/>
                    <a:pt x="25756" y="56352"/>
                    <a:pt x="24663" y="50264"/>
                  </a:cubicBezTo>
                  <a:cubicBezTo>
                    <a:pt x="23570" y="44176"/>
                    <a:pt x="20293" y="38556"/>
                    <a:pt x="19044" y="33405"/>
                  </a:cubicBezTo>
                  <a:cubicBezTo>
                    <a:pt x="17795" y="28254"/>
                    <a:pt x="16598" y="23363"/>
                    <a:pt x="17170" y="19356"/>
                  </a:cubicBezTo>
                  <a:cubicBezTo>
                    <a:pt x="17742" y="15350"/>
                    <a:pt x="19616" y="12303"/>
                    <a:pt x="22478" y="9366"/>
                  </a:cubicBezTo>
                  <a:cubicBezTo>
                    <a:pt x="25340" y="6429"/>
                    <a:pt x="28931" y="3294"/>
                    <a:pt x="34342" y="1733"/>
                  </a:cubicBezTo>
                  <a:cubicBezTo>
                    <a:pt x="39754" y="172"/>
                    <a:pt x="51513" y="289"/>
                    <a:pt x="54947" y="0"/>
                  </a:cubicBezTo>
                </a:path>
              </a:pathLst>
            </a:custGeom>
            <a:noFill/>
            <a:ln w="19050" cap="flat" cmpd="sng">
              <a:solidFill>
                <a:schemeClr val="lt2"/>
              </a:solidFill>
              <a:prstDash val="solid"/>
              <a:round/>
              <a:headEnd type="none" w="med" len="med"/>
              <a:tailEnd type="none" w="med" len="med"/>
            </a:ln>
          </p:spPr>
        </p:sp>
      </p:grpSp>
    </p:spTree>
    <p:extLst>
      <p:ext uri="{BB962C8B-B14F-4D97-AF65-F5344CB8AC3E}">
        <p14:creationId xmlns:p14="http://schemas.microsoft.com/office/powerpoint/2010/main" val="421083861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 title and description">
    <p:spTree>
      <p:nvGrpSpPr>
        <p:cNvPr id="1" name="Shape 290"/>
        <p:cNvGrpSpPr/>
        <p:nvPr/>
      </p:nvGrpSpPr>
      <p:grpSpPr>
        <a:xfrm>
          <a:off x="0" y="0"/>
          <a:ext cx="0" cy="0"/>
          <a:chOff x="0" y="0"/>
          <a:chExt cx="0" cy="0"/>
        </a:xfrm>
      </p:grpSpPr>
      <p:sp>
        <p:nvSpPr>
          <p:cNvPr id="291" name="Google Shape;291;p9"/>
          <p:cNvSpPr txBox="1">
            <a:spLocks noGrp="1"/>
          </p:cNvSpPr>
          <p:nvPr>
            <p:ph type="body" idx="1"/>
          </p:nvPr>
        </p:nvSpPr>
        <p:spPr>
          <a:xfrm>
            <a:off x="1025200" y="2017800"/>
            <a:ext cx="4555600" cy="38032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Clr>
                <a:srgbClr val="434343"/>
              </a:buClr>
              <a:buSzPts val="1400"/>
              <a:buChar char="●"/>
              <a:defRPr>
                <a:solidFill>
                  <a:srgbClr val="000000"/>
                </a:solidFill>
              </a:defRPr>
            </a:lvl1pPr>
            <a:lvl2pPr marL="1219170" lvl="1" indent="-423323" rtl="0">
              <a:lnSpc>
                <a:spcPct val="115000"/>
              </a:lnSpc>
              <a:spcBef>
                <a:spcPts val="0"/>
              </a:spcBef>
              <a:spcAft>
                <a:spcPts val="0"/>
              </a:spcAft>
              <a:buClr>
                <a:srgbClr val="434343"/>
              </a:buClr>
              <a:buSzPts val="1400"/>
              <a:buChar char="○"/>
              <a:defRPr>
                <a:solidFill>
                  <a:srgbClr val="434343"/>
                </a:solidFill>
              </a:defRPr>
            </a:lvl2pPr>
            <a:lvl3pPr marL="1828754" lvl="2" indent="-423323" rtl="0">
              <a:lnSpc>
                <a:spcPct val="115000"/>
              </a:lnSpc>
              <a:spcBef>
                <a:spcPts val="0"/>
              </a:spcBef>
              <a:spcAft>
                <a:spcPts val="0"/>
              </a:spcAft>
              <a:buClr>
                <a:srgbClr val="434343"/>
              </a:buClr>
              <a:buSzPts val="1400"/>
              <a:buChar char="■"/>
              <a:defRPr>
                <a:solidFill>
                  <a:srgbClr val="434343"/>
                </a:solidFill>
              </a:defRPr>
            </a:lvl3pPr>
            <a:lvl4pPr marL="2438339" lvl="3" indent="-423323" rtl="0">
              <a:lnSpc>
                <a:spcPct val="115000"/>
              </a:lnSpc>
              <a:spcBef>
                <a:spcPts val="0"/>
              </a:spcBef>
              <a:spcAft>
                <a:spcPts val="0"/>
              </a:spcAft>
              <a:buClr>
                <a:srgbClr val="434343"/>
              </a:buClr>
              <a:buSzPts val="1400"/>
              <a:buChar char="●"/>
              <a:defRPr>
                <a:solidFill>
                  <a:srgbClr val="434343"/>
                </a:solidFill>
              </a:defRPr>
            </a:lvl4pPr>
            <a:lvl5pPr marL="3047924" lvl="4" indent="-423323" rtl="0">
              <a:lnSpc>
                <a:spcPct val="115000"/>
              </a:lnSpc>
              <a:spcBef>
                <a:spcPts val="0"/>
              </a:spcBef>
              <a:spcAft>
                <a:spcPts val="0"/>
              </a:spcAft>
              <a:buClr>
                <a:srgbClr val="434343"/>
              </a:buClr>
              <a:buSzPts val="1400"/>
              <a:buChar char="○"/>
              <a:defRPr>
                <a:solidFill>
                  <a:srgbClr val="434343"/>
                </a:solidFill>
              </a:defRPr>
            </a:lvl5pPr>
            <a:lvl6pPr marL="3657509" lvl="5" indent="-423323" rtl="0">
              <a:lnSpc>
                <a:spcPct val="115000"/>
              </a:lnSpc>
              <a:spcBef>
                <a:spcPts val="0"/>
              </a:spcBef>
              <a:spcAft>
                <a:spcPts val="0"/>
              </a:spcAft>
              <a:buClr>
                <a:srgbClr val="434343"/>
              </a:buClr>
              <a:buSzPts val="1400"/>
              <a:buChar char="■"/>
              <a:defRPr>
                <a:solidFill>
                  <a:srgbClr val="434343"/>
                </a:solidFill>
              </a:defRPr>
            </a:lvl6pPr>
            <a:lvl7pPr marL="4267093" lvl="6" indent="-423323" rtl="0">
              <a:lnSpc>
                <a:spcPct val="115000"/>
              </a:lnSpc>
              <a:spcBef>
                <a:spcPts val="0"/>
              </a:spcBef>
              <a:spcAft>
                <a:spcPts val="0"/>
              </a:spcAft>
              <a:buClr>
                <a:srgbClr val="434343"/>
              </a:buClr>
              <a:buSzPts val="1400"/>
              <a:buChar char="●"/>
              <a:defRPr>
                <a:solidFill>
                  <a:srgbClr val="434343"/>
                </a:solidFill>
              </a:defRPr>
            </a:lvl7pPr>
            <a:lvl8pPr marL="4876678" lvl="7" indent="-423323" rtl="0">
              <a:lnSpc>
                <a:spcPct val="115000"/>
              </a:lnSpc>
              <a:spcBef>
                <a:spcPts val="0"/>
              </a:spcBef>
              <a:spcAft>
                <a:spcPts val="0"/>
              </a:spcAft>
              <a:buClr>
                <a:srgbClr val="434343"/>
              </a:buClr>
              <a:buSzPts val="1400"/>
              <a:buChar char="○"/>
              <a:defRPr>
                <a:solidFill>
                  <a:srgbClr val="434343"/>
                </a:solidFill>
              </a:defRPr>
            </a:lvl8pPr>
            <a:lvl9pPr marL="5486263" lvl="8" indent="-423323" rtl="0">
              <a:lnSpc>
                <a:spcPct val="115000"/>
              </a:lnSpc>
              <a:spcBef>
                <a:spcPts val="0"/>
              </a:spcBef>
              <a:spcAft>
                <a:spcPts val="0"/>
              </a:spcAft>
              <a:buClr>
                <a:srgbClr val="434343"/>
              </a:buClr>
              <a:buSzPts val="1400"/>
              <a:buChar char="■"/>
              <a:defRPr>
                <a:solidFill>
                  <a:srgbClr val="434343"/>
                </a:solidFill>
              </a:defRPr>
            </a:lvl9pPr>
          </a:lstStyle>
          <a:p>
            <a:endParaRPr/>
          </a:p>
        </p:txBody>
      </p:sp>
      <p:sp>
        <p:nvSpPr>
          <p:cNvPr id="292" name="Google Shape;292;p9"/>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sz="48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293" name="Google Shape;293;p9"/>
          <p:cNvGrpSpPr/>
          <p:nvPr/>
        </p:nvGrpSpPr>
        <p:grpSpPr>
          <a:xfrm>
            <a:off x="193951" y="81167"/>
            <a:ext cx="878767" cy="423200"/>
            <a:chOff x="5717075" y="1415250"/>
            <a:chExt cx="659075" cy="317400"/>
          </a:xfrm>
        </p:grpSpPr>
        <p:sp>
          <p:nvSpPr>
            <p:cNvPr id="294" name="Google Shape;294;p9"/>
            <p:cNvSpPr/>
            <p:nvPr/>
          </p:nvSpPr>
          <p:spPr>
            <a:xfrm>
              <a:off x="5717075" y="1447375"/>
              <a:ext cx="110800" cy="83200"/>
            </a:xfrm>
            <a:custGeom>
              <a:avLst/>
              <a:gdLst/>
              <a:ahLst/>
              <a:cxnLst/>
              <a:rect l="l" t="t" r="r" b="b"/>
              <a:pathLst>
                <a:path w="4432" h="3328" extrusionOk="0">
                  <a:moveTo>
                    <a:pt x="1280" y="1"/>
                  </a:moveTo>
                  <a:cubicBezTo>
                    <a:pt x="901" y="1"/>
                    <a:pt x="591" y="124"/>
                    <a:pt x="419" y="379"/>
                  </a:cubicBezTo>
                  <a:cubicBezTo>
                    <a:pt x="0" y="949"/>
                    <a:pt x="476" y="1996"/>
                    <a:pt x="1465" y="2699"/>
                  </a:cubicBezTo>
                  <a:cubicBezTo>
                    <a:pt x="2043" y="3114"/>
                    <a:pt x="2664" y="3328"/>
                    <a:pt x="3168" y="3328"/>
                  </a:cubicBezTo>
                  <a:cubicBezTo>
                    <a:pt x="3544" y="3328"/>
                    <a:pt x="3854" y="3209"/>
                    <a:pt x="4032" y="2966"/>
                  </a:cubicBezTo>
                  <a:cubicBezTo>
                    <a:pt x="4432" y="2376"/>
                    <a:pt x="3956" y="1349"/>
                    <a:pt x="2967" y="626"/>
                  </a:cubicBezTo>
                  <a:cubicBezTo>
                    <a:pt x="2394" y="215"/>
                    <a:pt x="1778" y="1"/>
                    <a:pt x="12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95" name="Google Shape;295;p9"/>
            <p:cNvSpPr/>
            <p:nvPr/>
          </p:nvSpPr>
          <p:spPr>
            <a:xfrm>
              <a:off x="6122675" y="1556200"/>
              <a:ext cx="111300" cy="83275"/>
            </a:xfrm>
            <a:custGeom>
              <a:avLst/>
              <a:gdLst/>
              <a:ahLst/>
              <a:cxnLst/>
              <a:rect l="l" t="t" r="r" b="b"/>
              <a:pathLst>
                <a:path w="4452" h="3331" extrusionOk="0">
                  <a:moveTo>
                    <a:pt x="1283" y="0"/>
                  </a:moveTo>
                  <a:cubicBezTo>
                    <a:pt x="908" y="0"/>
                    <a:pt x="598" y="119"/>
                    <a:pt x="419" y="363"/>
                  </a:cubicBezTo>
                  <a:cubicBezTo>
                    <a:pt x="1" y="933"/>
                    <a:pt x="476" y="1979"/>
                    <a:pt x="1484" y="2702"/>
                  </a:cubicBezTo>
                  <a:cubicBezTo>
                    <a:pt x="2062" y="3116"/>
                    <a:pt x="2684" y="3331"/>
                    <a:pt x="3188" y="3331"/>
                  </a:cubicBezTo>
                  <a:cubicBezTo>
                    <a:pt x="3563" y="3331"/>
                    <a:pt x="3874" y="3212"/>
                    <a:pt x="4052" y="2968"/>
                  </a:cubicBezTo>
                  <a:cubicBezTo>
                    <a:pt x="4452" y="2379"/>
                    <a:pt x="3976" y="1333"/>
                    <a:pt x="2987" y="629"/>
                  </a:cubicBezTo>
                  <a:cubicBezTo>
                    <a:pt x="2409" y="214"/>
                    <a:pt x="1788" y="0"/>
                    <a:pt x="128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96" name="Google Shape;296;p9"/>
            <p:cNvSpPr/>
            <p:nvPr/>
          </p:nvSpPr>
          <p:spPr>
            <a:xfrm>
              <a:off x="6015225" y="1662175"/>
              <a:ext cx="99400" cy="70475"/>
            </a:xfrm>
            <a:custGeom>
              <a:avLst/>
              <a:gdLst/>
              <a:ahLst/>
              <a:cxnLst/>
              <a:rect l="l" t="t" r="r" b="b"/>
              <a:pathLst>
                <a:path w="3976" h="2819" extrusionOk="0">
                  <a:moveTo>
                    <a:pt x="698" y="1"/>
                  </a:moveTo>
                  <a:cubicBezTo>
                    <a:pt x="500" y="1"/>
                    <a:pt x="349" y="57"/>
                    <a:pt x="266" y="175"/>
                  </a:cubicBezTo>
                  <a:cubicBezTo>
                    <a:pt x="0" y="536"/>
                    <a:pt x="571" y="1392"/>
                    <a:pt x="1522" y="2077"/>
                  </a:cubicBezTo>
                  <a:cubicBezTo>
                    <a:pt x="2182" y="2539"/>
                    <a:pt x="2851" y="2818"/>
                    <a:pt x="3288" y="2818"/>
                  </a:cubicBezTo>
                  <a:cubicBezTo>
                    <a:pt x="3481" y="2818"/>
                    <a:pt x="3628" y="2764"/>
                    <a:pt x="3709" y="2648"/>
                  </a:cubicBezTo>
                  <a:cubicBezTo>
                    <a:pt x="3975" y="2267"/>
                    <a:pt x="3405" y="1430"/>
                    <a:pt x="2454" y="746"/>
                  </a:cubicBezTo>
                  <a:cubicBezTo>
                    <a:pt x="1799" y="274"/>
                    <a:pt x="1135" y="1"/>
                    <a:pt x="6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97" name="Google Shape;297;p9"/>
            <p:cNvSpPr/>
            <p:nvPr/>
          </p:nvSpPr>
          <p:spPr>
            <a:xfrm>
              <a:off x="5898725" y="1647175"/>
              <a:ext cx="63725" cy="47225"/>
            </a:xfrm>
            <a:custGeom>
              <a:avLst/>
              <a:gdLst/>
              <a:ahLst/>
              <a:cxnLst/>
              <a:rect l="l" t="t" r="r" b="b"/>
              <a:pathLst>
                <a:path w="2549" h="1889" extrusionOk="0">
                  <a:moveTo>
                    <a:pt x="675" y="0"/>
                  </a:moveTo>
                  <a:cubicBezTo>
                    <a:pt x="475" y="0"/>
                    <a:pt x="314" y="61"/>
                    <a:pt x="228" y="185"/>
                  </a:cubicBezTo>
                  <a:cubicBezTo>
                    <a:pt x="0" y="509"/>
                    <a:pt x="285" y="1098"/>
                    <a:pt x="856" y="1517"/>
                  </a:cubicBezTo>
                  <a:cubicBezTo>
                    <a:pt x="1200" y="1761"/>
                    <a:pt x="1563" y="1888"/>
                    <a:pt x="1851" y="1888"/>
                  </a:cubicBezTo>
                  <a:cubicBezTo>
                    <a:pt x="2057" y="1888"/>
                    <a:pt x="2225" y="1823"/>
                    <a:pt x="2321" y="1688"/>
                  </a:cubicBezTo>
                  <a:cubicBezTo>
                    <a:pt x="2549" y="1384"/>
                    <a:pt x="2264" y="794"/>
                    <a:pt x="1674" y="376"/>
                  </a:cubicBezTo>
                  <a:cubicBezTo>
                    <a:pt x="1336" y="128"/>
                    <a:pt x="965" y="0"/>
                    <a:pt x="6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98" name="Google Shape;298;p9"/>
            <p:cNvSpPr/>
            <p:nvPr/>
          </p:nvSpPr>
          <p:spPr>
            <a:xfrm>
              <a:off x="6312425" y="1592950"/>
              <a:ext cx="63725" cy="47325"/>
            </a:xfrm>
            <a:custGeom>
              <a:avLst/>
              <a:gdLst/>
              <a:ahLst/>
              <a:cxnLst/>
              <a:rect l="l" t="t" r="r" b="b"/>
              <a:pathLst>
                <a:path w="2549" h="1893" extrusionOk="0">
                  <a:moveTo>
                    <a:pt x="685" y="1"/>
                  </a:moveTo>
                  <a:cubicBezTo>
                    <a:pt x="485" y="1"/>
                    <a:pt x="322" y="62"/>
                    <a:pt x="228" y="186"/>
                  </a:cubicBezTo>
                  <a:cubicBezTo>
                    <a:pt x="0" y="509"/>
                    <a:pt x="285" y="1099"/>
                    <a:pt x="875" y="1517"/>
                  </a:cubicBezTo>
                  <a:cubicBezTo>
                    <a:pt x="1213" y="1765"/>
                    <a:pt x="1577" y="1893"/>
                    <a:pt x="1865" y="1893"/>
                  </a:cubicBezTo>
                  <a:cubicBezTo>
                    <a:pt x="2065" y="1893"/>
                    <a:pt x="2227" y="1832"/>
                    <a:pt x="2321" y="1708"/>
                  </a:cubicBezTo>
                  <a:cubicBezTo>
                    <a:pt x="2549" y="1384"/>
                    <a:pt x="2264" y="795"/>
                    <a:pt x="1693" y="376"/>
                  </a:cubicBezTo>
                  <a:cubicBezTo>
                    <a:pt x="1344" y="129"/>
                    <a:pt x="975" y="1"/>
                    <a:pt x="6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99" name="Google Shape;299;p9"/>
            <p:cNvSpPr/>
            <p:nvPr/>
          </p:nvSpPr>
          <p:spPr>
            <a:xfrm>
              <a:off x="5937700" y="1519650"/>
              <a:ext cx="98000" cy="74900"/>
            </a:xfrm>
            <a:custGeom>
              <a:avLst/>
              <a:gdLst/>
              <a:ahLst/>
              <a:cxnLst/>
              <a:rect l="l" t="t" r="r" b="b"/>
              <a:pathLst>
                <a:path w="3920" h="2996" extrusionOk="0">
                  <a:moveTo>
                    <a:pt x="1252" y="0"/>
                  </a:moveTo>
                  <a:cubicBezTo>
                    <a:pt x="881" y="0"/>
                    <a:pt x="565" y="125"/>
                    <a:pt x="381" y="379"/>
                  </a:cubicBezTo>
                  <a:cubicBezTo>
                    <a:pt x="1" y="912"/>
                    <a:pt x="381" y="1882"/>
                    <a:pt x="1256" y="2490"/>
                  </a:cubicBezTo>
                  <a:cubicBezTo>
                    <a:pt x="1723" y="2822"/>
                    <a:pt x="2240" y="2995"/>
                    <a:pt x="2679" y="2995"/>
                  </a:cubicBezTo>
                  <a:cubicBezTo>
                    <a:pt x="3045" y="2995"/>
                    <a:pt x="3357" y="2874"/>
                    <a:pt x="3539" y="2623"/>
                  </a:cubicBezTo>
                  <a:cubicBezTo>
                    <a:pt x="3919" y="2072"/>
                    <a:pt x="3539" y="1140"/>
                    <a:pt x="2664" y="512"/>
                  </a:cubicBezTo>
                  <a:cubicBezTo>
                    <a:pt x="2201" y="173"/>
                    <a:pt x="1689" y="0"/>
                    <a:pt x="12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00" name="Google Shape;300;p9"/>
            <p:cNvSpPr/>
            <p:nvPr/>
          </p:nvSpPr>
          <p:spPr>
            <a:xfrm>
              <a:off x="5990025" y="1415250"/>
              <a:ext cx="76575" cy="58000"/>
            </a:xfrm>
            <a:custGeom>
              <a:avLst/>
              <a:gdLst/>
              <a:ahLst/>
              <a:cxnLst/>
              <a:rect l="l" t="t" r="r" b="b"/>
              <a:pathLst>
                <a:path w="3063" h="2320" extrusionOk="0">
                  <a:moveTo>
                    <a:pt x="884" y="0"/>
                  </a:moveTo>
                  <a:cubicBezTo>
                    <a:pt x="623" y="0"/>
                    <a:pt x="408" y="84"/>
                    <a:pt x="285" y="256"/>
                  </a:cubicBezTo>
                  <a:cubicBezTo>
                    <a:pt x="0" y="675"/>
                    <a:pt x="323" y="1397"/>
                    <a:pt x="1008" y="1892"/>
                  </a:cubicBezTo>
                  <a:cubicBezTo>
                    <a:pt x="1398" y="2173"/>
                    <a:pt x="1824" y="2319"/>
                    <a:pt x="2172" y="2319"/>
                  </a:cubicBezTo>
                  <a:cubicBezTo>
                    <a:pt x="2436" y="2319"/>
                    <a:pt x="2654" y="2235"/>
                    <a:pt x="2777" y="2063"/>
                  </a:cubicBezTo>
                  <a:cubicBezTo>
                    <a:pt x="3062" y="1664"/>
                    <a:pt x="2739" y="922"/>
                    <a:pt x="2054" y="427"/>
                  </a:cubicBezTo>
                  <a:cubicBezTo>
                    <a:pt x="1654" y="146"/>
                    <a:pt x="1229" y="0"/>
                    <a:pt x="88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01" name="Google Shape;301;p9"/>
            <p:cNvSpPr/>
            <p:nvPr/>
          </p:nvSpPr>
          <p:spPr>
            <a:xfrm>
              <a:off x="6223025" y="1425900"/>
              <a:ext cx="98450" cy="74975"/>
            </a:xfrm>
            <a:custGeom>
              <a:avLst/>
              <a:gdLst/>
              <a:ahLst/>
              <a:cxnLst/>
              <a:rect l="l" t="t" r="r" b="b"/>
              <a:pathLst>
                <a:path w="3938" h="2999" extrusionOk="0">
                  <a:moveTo>
                    <a:pt x="1242" y="0"/>
                  </a:moveTo>
                  <a:cubicBezTo>
                    <a:pt x="874" y="0"/>
                    <a:pt x="562" y="121"/>
                    <a:pt x="381" y="363"/>
                  </a:cubicBezTo>
                  <a:cubicBezTo>
                    <a:pt x="0" y="914"/>
                    <a:pt x="400" y="1884"/>
                    <a:pt x="1256" y="2493"/>
                  </a:cubicBezTo>
                  <a:cubicBezTo>
                    <a:pt x="1722" y="2825"/>
                    <a:pt x="2239" y="2998"/>
                    <a:pt x="2678" y="2998"/>
                  </a:cubicBezTo>
                  <a:cubicBezTo>
                    <a:pt x="3045" y="2998"/>
                    <a:pt x="3356" y="2877"/>
                    <a:pt x="3538" y="2626"/>
                  </a:cubicBezTo>
                  <a:cubicBezTo>
                    <a:pt x="3938" y="2075"/>
                    <a:pt x="3538" y="1124"/>
                    <a:pt x="2682" y="515"/>
                  </a:cubicBezTo>
                  <a:cubicBezTo>
                    <a:pt x="2205" y="173"/>
                    <a:pt x="1683" y="0"/>
                    <a:pt x="12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02" name="Google Shape;302;p9"/>
          <p:cNvGrpSpPr/>
          <p:nvPr/>
        </p:nvGrpSpPr>
        <p:grpSpPr>
          <a:xfrm>
            <a:off x="232867" y="2515967"/>
            <a:ext cx="358900" cy="330700"/>
            <a:chOff x="2645675" y="1801100"/>
            <a:chExt cx="269175" cy="248025"/>
          </a:xfrm>
        </p:grpSpPr>
        <p:sp>
          <p:nvSpPr>
            <p:cNvPr id="303" name="Google Shape;303;p9"/>
            <p:cNvSpPr/>
            <p:nvPr/>
          </p:nvSpPr>
          <p:spPr>
            <a:xfrm>
              <a:off x="2751850" y="1801100"/>
              <a:ext cx="83575" cy="71125"/>
            </a:xfrm>
            <a:custGeom>
              <a:avLst/>
              <a:gdLst/>
              <a:ahLst/>
              <a:cxnLst/>
              <a:rect l="l" t="t" r="r" b="b"/>
              <a:pathLst>
                <a:path w="3343" h="2845" extrusionOk="0">
                  <a:moveTo>
                    <a:pt x="1912" y="1"/>
                  </a:moveTo>
                  <a:cubicBezTo>
                    <a:pt x="634" y="1"/>
                    <a:pt x="1" y="1528"/>
                    <a:pt x="908" y="2416"/>
                  </a:cubicBezTo>
                  <a:cubicBezTo>
                    <a:pt x="1198" y="2712"/>
                    <a:pt x="1555" y="2844"/>
                    <a:pt x="1907" y="2844"/>
                  </a:cubicBezTo>
                  <a:cubicBezTo>
                    <a:pt x="2639" y="2844"/>
                    <a:pt x="3343" y="2270"/>
                    <a:pt x="3343" y="1408"/>
                  </a:cubicBezTo>
                  <a:cubicBezTo>
                    <a:pt x="3324" y="629"/>
                    <a:pt x="2696" y="1"/>
                    <a:pt x="1935" y="1"/>
                  </a:cubicBezTo>
                  <a:cubicBezTo>
                    <a:pt x="1927" y="1"/>
                    <a:pt x="1919" y="1"/>
                    <a:pt x="19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04" name="Google Shape;304;p9"/>
            <p:cNvSpPr/>
            <p:nvPr/>
          </p:nvSpPr>
          <p:spPr>
            <a:xfrm>
              <a:off x="2645675" y="1951375"/>
              <a:ext cx="83250" cy="71275"/>
            </a:xfrm>
            <a:custGeom>
              <a:avLst/>
              <a:gdLst/>
              <a:ahLst/>
              <a:cxnLst/>
              <a:rect l="l" t="t" r="r" b="b"/>
              <a:pathLst>
                <a:path w="3330" h="2851" extrusionOk="0">
                  <a:moveTo>
                    <a:pt x="1903" y="0"/>
                  </a:moveTo>
                  <a:cubicBezTo>
                    <a:pt x="647" y="0"/>
                    <a:pt x="0" y="1522"/>
                    <a:pt x="894" y="2435"/>
                  </a:cubicBezTo>
                  <a:cubicBezTo>
                    <a:pt x="1188" y="2722"/>
                    <a:pt x="1544" y="2851"/>
                    <a:pt x="1893" y="2851"/>
                  </a:cubicBezTo>
                  <a:cubicBezTo>
                    <a:pt x="2628" y="2851"/>
                    <a:pt x="3329" y="2279"/>
                    <a:pt x="3329" y="1427"/>
                  </a:cubicBezTo>
                  <a:cubicBezTo>
                    <a:pt x="3329" y="628"/>
                    <a:pt x="2701" y="0"/>
                    <a:pt x="190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05" name="Google Shape;305;p9"/>
            <p:cNvSpPr/>
            <p:nvPr/>
          </p:nvSpPr>
          <p:spPr>
            <a:xfrm>
              <a:off x="2831600" y="1977525"/>
              <a:ext cx="83250" cy="71600"/>
            </a:xfrm>
            <a:custGeom>
              <a:avLst/>
              <a:gdLst/>
              <a:ahLst/>
              <a:cxnLst/>
              <a:rect l="l" t="t" r="r" b="b"/>
              <a:pathLst>
                <a:path w="3330" h="2864" extrusionOk="0">
                  <a:moveTo>
                    <a:pt x="1903" y="1"/>
                  </a:moveTo>
                  <a:cubicBezTo>
                    <a:pt x="647" y="1"/>
                    <a:pt x="1" y="1541"/>
                    <a:pt x="895" y="2435"/>
                  </a:cubicBezTo>
                  <a:cubicBezTo>
                    <a:pt x="1190" y="2731"/>
                    <a:pt x="1550" y="2863"/>
                    <a:pt x="1901" y="2863"/>
                  </a:cubicBezTo>
                  <a:cubicBezTo>
                    <a:pt x="2634" y="2863"/>
                    <a:pt x="3329" y="2289"/>
                    <a:pt x="3329" y="1427"/>
                  </a:cubicBezTo>
                  <a:cubicBezTo>
                    <a:pt x="3329" y="647"/>
                    <a:pt x="2702" y="1"/>
                    <a:pt x="190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06" name="Google Shape;306;p9"/>
          <p:cNvSpPr/>
          <p:nvPr/>
        </p:nvSpPr>
        <p:spPr>
          <a:xfrm>
            <a:off x="10054851" y="6218526"/>
            <a:ext cx="445421" cy="41090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07" name="Google Shape;307;p9"/>
          <p:cNvSpPr/>
          <p:nvPr/>
        </p:nvSpPr>
        <p:spPr>
          <a:xfrm>
            <a:off x="193967" y="6093868"/>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08" name="Google Shape;308;p9"/>
          <p:cNvSpPr/>
          <p:nvPr/>
        </p:nvSpPr>
        <p:spPr>
          <a:xfrm rot="-2883374">
            <a:off x="3120684" y="10083"/>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09" name="Google Shape;309;p9"/>
          <p:cNvSpPr/>
          <p:nvPr/>
        </p:nvSpPr>
        <p:spPr>
          <a:xfrm rot="-2883374">
            <a:off x="2142068" y="6208983"/>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10" name="Google Shape;310;p9"/>
          <p:cNvSpPr/>
          <p:nvPr/>
        </p:nvSpPr>
        <p:spPr>
          <a:xfrm>
            <a:off x="497900" y="5589134"/>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11" name="Google Shape;311;p9"/>
          <p:cNvGrpSpPr/>
          <p:nvPr/>
        </p:nvGrpSpPr>
        <p:grpSpPr>
          <a:xfrm rot="1430873">
            <a:off x="11552806" y="6168967"/>
            <a:ext cx="187745" cy="319592"/>
            <a:chOff x="8848638" y="4297400"/>
            <a:chExt cx="140813" cy="239700"/>
          </a:xfrm>
        </p:grpSpPr>
        <p:sp>
          <p:nvSpPr>
            <p:cNvPr id="312" name="Google Shape;312;p9"/>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13" name="Google Shape;313;p9"/>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14" name="Google Shape;314;p9"/>
          <p:cNvGrpSpPr/>
          <p:nvPr/>
        </p:nvGrpSpPr>
        <p:grpSpPr>
          <a:xfrm>
            <a:off x="11098651" y="335517"/>
            <a:ext cx="490767" cy="377800"/>
            <a:chOff x="4149275" y="1702675"/>
            <a:chExt cx="368075" cy="283350"/>
          </a:xfrm>
        </p:grpSpPr>
        <p:sp>
          <p:nvSpPr>
            <p:cNvPr id="315" name="Google Shape;315;p9"/>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16" name="Google Shape;316;p9"/>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17" name="Google Shape;317;p9"/>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18" name="Google Shape;318;p9"/>
          <p:cNvSpPr/>
          <p:nvPr/>
        </p:nvSpPr>
        <p:spPr>
          <a:xfrm>
            <a:off x="11742200" y="2191967"/>
            <a:ext cx="294691" cy="271852"/>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19" name="Google Shape;319;p9"/>
          <p:cNvGrpSpPr/>
          <p:nvPr/>
        </p:nvGrpSpPr>
        <p:grpSpPr>
          <a:xfrm>
            <a:off x="5141596" y="-7800"/>
            <a:ext cx="7050611" cy="601149"/>
            <a:chOff x="-54050" y="-5850"/>
            <a:chExt cx="9198048" cy="659830"/>
          </a:xfrm>
        </p:grpSpPr>
        <p:sp>
          <p:nvSpPr>
            <p:cNvPr id="320" name="Google Shape;320;p9"/>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21" name="Google Shape;321;p9"/>
            <p:cNvGrpSpPr/>
            <p:nvPr/>
          </p:nvGrpSpPr>
          <p:grpSpPr>
            <a:xfrm>
              <a:off x="1133763" y="-5850"/>
              <a:ext cx="8009802" cy="507914"/>
              <a:chOff x="1133763" y="-5850"/>
              <a:chExt cx="8009802" cy="507914"/>
            </a:xfrm>
          </p:grpSpPr>
          <p:grpSp>
            <p:nvGrpSpPr>
              <p:cNvPr id="322" name="Google Shape;322;p9"/>
              <p:cNvGrpSpPr/>
              <p:nvPr/>
            </p:nvGrpSpPr>
            <p:grpSpPr>
              <a:xfrm>
                <a:off x="1133763" y="-5850"/>
                <a:ext cx="8009496" cy="507914"/>
                <a:chOff x="1133763" y="-5850"/>
                <a:chExt cx="8009496" cy="507914"/>
              </a:xfrm>
            </p:grpSpPr>
            <p:sp>
              <p:nvSpPr>
                <p:cNvPr id="323" name="Google Shape;323;p9"/>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24" name="Google Shape;324;p9"/>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25" name="Google Shape;325;p9"/>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326" name="Google Shape;326;p9"/>
          <p:cNvGrpSpPr/>
          <p:nvPr/>
        </p:nvGrpSpPr>
        <p:grpSpPr>
          <a:xfrm rot="10800000">
            <a:off x="-7" y="6285751"/>
            <a:ext cx="9304745" cy="601149"/>
            <a:chOff x="-54050" y="-5850"/>
            <a:chExt cx="9198048" cy="659830"/>
          </a:xfrm>
        </p:grpSpPr>
        <p:sp>
          <p:nvSpPr>
            <p:cNvPr id="327" name="Google Shape;327;p9"/>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28" name="Google Shape;328;p9"/>
            <p:cNvGrpSpPr/>
            <p:nvPr/>
          </p:nvGrpSpPr>
          <p:grpSpPr>
            <a:xfrm>
              <a:off x="1133763" y="-5850"/>
              <a:ext cx="8009802" cy="507914"/>
              <a:chOff x="1133763" y="-5850"/>
              <a:chExt cx="8009802" cy="507914"/>
            </a:xfrm>
          </p:grpSpPr>
          <p:grpSp>
            <p:nvGrpSpPr>
              <p:cNvPr id="329" name="Google Shape;329;p9"/>
              <p:cNvGrpSpPr/>
              <p:nvPr/>
            </p:nvGrpSpPr>
            <p:grpSpPr>
              <a:xfrm>
                <a:off x="1133763" y="-5850"/>
                <a:ext cx="8009496" cy="507914"/>
                <a:chOff x="1133763" y="-5850"/>
                <a:chExt cx="8009496" cy="507914"/>
              </a:xfrm>
            </p:grpSpPr>
            <p:sp>
              <p:nvSpPr>
                <p:cNvPr id="330" name="Google Shape;330;p9"/>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31" name="Google Shape;331;p9"/>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32" name="Google Shape;332;p9"/>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333" name="Google Shape;333;p9"/>
          <p:cNvSpPr/>
          <p:nvPr/>
        </p:nvSpPr>
        <p:spPr>
          <a:xfrm rot="-8669977">
            <a:off x="11133849" y="4557823"/>
            <a:ext cx="364628" cy="429960"/>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Tree>
    <p:extLst>
      <p:ext uri="{BB962C8B-B14F-4D97-AF65-F5344CB8AC3E}">
        <p14:creationId xmlns:p14="http://schemas.microsoft.com/office/powerpoint/2010/main" val="343834242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Caption">
  <p:cSld name="Caption">
    <p:spTree>
      <p:nvGrpSpPr>
        <p:cNvPr id="1" name="Shape 334"/>
        <p:cNvGrpSpPr/>
        <p:nvPr/>
      </p:nvGrpSpPr>
      <p:grpSpPr>
        <a:xfrm>
          <a:off x="0" y="0"/>
          <a:ext cx="0" cy="0"/>
          <a:chOff x="0" y="0"/>
          <a:chExt cx="0" cy="0"/>
        </a:xfrm>
      </p:grpSpPr>
      <p:sp>
        <p:nvSpPr>
          <p:cNvPr id="335" name="Google Shape;335;p10"/>
          <p:cNvSpPr txBox="1">
            <a:spLocks noGrp="1"/>
          </p:cNvSpPr>
          <p:nvPr>
            <p:ph type="title"/>
          </p:nvPr>
        </p:nvSpPr>
        <p:spPr>
          <a:xfrm>
            <a:off x="745333" y="4345300"/>
            <a:ext cx="4285600" cy="14640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SzPts val="3500"/>
              <a:buNone/>
              <a:defRPr sz="3467"/>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grpSp>
        <p:nvGrpSpPr>
          <p:cNvPr id="336" name="Google Shape;336;p10"/>
          <p:cNvGrpSpPr/>
          <p:nvPr/>
        </p:nvGrpSpPr>
        <p:grpSpPr>
          <a:xfrm rot="10800000" flipH="1">
            <a:off x="10612741" y="5933068"/>
            <a:ext cx="878767" cy="423200"/>
            <a:chOff x="5717075" y="1415250"/>
            <a:chExt cx="659075" cy="317400"/>
          </a:xfrm>
        </p:grpSpPr>
        <p:sp>
          <p:nvSpPr>
            <p:cNvPr id="337" name="Google Shape;337;p10"/>
            <p:cNvSpPr/>
            <p:nvPr/>
          </p:nvSpPr>
          <p:spPr>
            <a:xfrm>
              <a:off x="5717075" y="1447375"/>
              <a:ext cx="110800" cy="83200"/>
            </a:xfrm>
            <a:custGeom>
              <a:avLst/>
              <a:gdLst/>
              <a:ahLst/>
              <a:cxnLst/>
              <a:rect l="l" t="t" r="r" b="b"/>
              <a:pathLst>
                <a:path w="4432" h="3328" extrusionOk="0">
                  <a:moveTo>
                    <a:pt x="1280" y="1"/>
                  </a:moveTo>
                  <a:cubicBezTo>
                    <a:pt x="901" y="1"/>
                    <a:pt x="591" y="124"/>
                    <a:pt x="419" y="379"/>
                  </a:cubicBezTo>
                  <a:cubicBezTo>
                    <a:pt x="0" y="949"/>
                    <a:pt x="476" y="1996"/>
                    <a:pt x="1465" y="2699"/>
                  </a:cubicBezTo>
                  <a:cubicBezTo>
                    <a:pt x="2043" y="3114"/>
                    <a:pt x="2664" y="3328"/>
                    <a:pt x="3168" y="3328"/>
                  </a:cubicBezTo>
                  <a:cubicBezTo>
                    <a:pt x="3544" y="3328"/>
                    <a:pt x="3854" y="3209"/>
                    <a:pt x="4032" y="2966"/>
                  </a:cubicBezTo>
                  <a:cubicBezTo>
                    <a:pt x="4432" y="2376"/>
                    <a:pt x="3956" y="1349"/>
                    <a:pt x="2967" y="626"/>
                  </a:cubicBezTo>
                  <a:cubicBezTo>
                    <a:pt x="2394" y="215"/>
                    <a:pt x="1778" y="1"/>
                    <a:pt x="12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38" name="Google Shape;338;p10"/>
            <p:cNvSpPr/>
            <p:nvPr/>
          </p:nvSpPr>
          <p:spPr>
            <a:xfrm>
              <a:off x="6122675" y="1556200"/>
              <a:ext cx="111300" cy="83275"/>
            </a:xfrm>
            <a:custGeom>
              <a:avLst/>
              <a:gdLst/>
              <a:ahLst/>
              <a:cxnLst/>
              <a:rect l="l" t="t" r="r" b="b"/>
              <a:pathLst>
                <a:path w="4452" h="3331" extrusionOk="0">
                  <a:moveTo>
                    <a:pt x="1283" y="0"/>
                  </a:moveTo>
                  <a:cubicBezTo>
                    <a:pt x="908" y="0"/>
                    <a:pt x="598" y="119"/>
                    <a:pt x="419" y="363"/>
                  </a:cubicBezTo>
                  <a:cubicBezTo>
                    <a:pt x="1" y="933"/>
                    <a:pt x="476" y="1979"/>
                    <a:pt x="1484" y="2702"/>
                  </a:cubicBezTo>
                  <a:cubicBezTo>
                    <a:pt x="2062" y="3116"/>
                    <a:pt x="2684" y="3331"/>
                    <a:pt x="3188" y="3331"/>
                  </a:cubicBezTo>
                  <a:cubicBezTo>
                    <a:pt x="3563" y="3331"/>
                    <a:pt x="3874" y="3212"/>
                    <a:pt x="4052" y="2968"/>
                  </a:cubicBezTo>
                  <a:cubicBezTo>
                    <a:pt x="4452" y="2379"/>
                    <a:pt x="3976" y="1333"/>
                    <a:pt x="2987" y="629"/>
                  </a:cubicBezTo>
                  <a:cubicBezTo>
                    <a:pt x="2409" y="214"/>
                    <a:pt x="1788" y="0"/>
                    <a:pt x="128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39" name="Google Shape;339;p10"/>
            <p:cNvSpPr/>
            <p:nvPr/>
          </p:nvSpPr>
          <p:spPr>
            <a:xfrm>
              <a:off x="6015225" y="1662175"/>
              <a:ext cx="99400" cy="70475"/>
            </a:xfrm>
            <a:custGeom>
              <a:avLst/>
              <a:gdLst/>
              <a:ahLst/>
              <a:cxnLst/>
              <a:rect l="l" t="t" r="r" b="b"/>
              <a:pathLst>
                <a:path w="3976" h="2819" extrusionOk="0">
                  <a:moveTo>
                    <a:pt x="698" y="1"/>
                  </a:moveTo>
                  <a:cubicBezTo>
                    <a:pt x="500" y="1"/>
                    <a:pt x="349" y="57"/>
                    <a:pt x="266" y="175"/>
                  </a:cubicBezTo>
                  <a:cubicBezTo>
                    <a:pt x="0" y="536"/>
                    <a:pt x="571" y="1392"/>
                    <a:pt x="1522" y="2077"/>
                  </a:cubicBezTo>
                  <a:cubicBezTo>
                    <a:pt x="2182" y="2539"/>
                    <a:pt x="2851" y="2818"/>
                    <a:pt x="3288" y="2818"/>
                  </a:cubicBezTo>
                  <a:cubicBezTo>
                    <a:pt x="3481" y="2818"/>
                    <a:pt x="3628" y="2764"/>
                    <a:pt x="3709" y="2648"/>
                  </a:cubicBezTo>
                  <a:cubicBezTo>
                    <a:pt x="3975" y="2267"/>
                    <a:pt x="3405" y="1430"/>
                    <a:pt x="2454" y="746"/>
                  </a:cubicBezTo>
                  <a:cubicBezTo>
                    <a:pt x="1799" y="274"/>
                    <a:pt x="1135" y="1"/>
                    <a:pt x="6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0" name="Google Shape;340;p10"/>
            <p:cNvSpPr/>
            <p:nvPr/>
          </p:nvSpPr>
          <p:spPr>
            <a:xfrm>
              <a:off x="5898725" y="1647175"/>
              <a:ext cx="63725" cy="47225"/>
            </a:xfrm>
            <a:custGeom>
              <a:avLst/>
              <a:gdLst/>
              <a:ahLst/>
              <a:cxnLst/>
              <a:rect l="l" t="t" r="r" b="b"/>
              <a:pathLst>
                <a:path w="2549" h="1889" extrusionOk="0">
                  <a:moveTo>
                    <a:pt x="675" y="0"/>
                  </a:moveTo>
                  <a:cubicBezTo>
                    <a:pt x="475" y="0"/>
                    <a:pt x="314" y="61"/>
                    <a:pt x="228" y="185"/>
                  </a:cubicBezTo>
                  <a:cubicBezTo>
                    <a:pt x="0" y="509"/>
                    <a:pt x="285" y="1098"/>
                    <a:pt x="856" y="1517"/>
                  </a:cubicBezTo>
                  <a:cubicBezTo>
                    <a:pt x="1200" y="1761"/>
                    <a:pt x="1563" y="1888"/>
                    <a:pt x="1851" y="1888"/>
                  </a:cubicBezTo>
                  <a:cubicBezTo>
                    <a:pt x="2057" y="1888"/>
                    <a:pt x="2225" y="1823"/>
                    <a:pt x="2321" y="1688"/>
                  </a:cubicBezTo>
                  <a:cubicBezTo>
                    <a:pt x="2549" y="1384"/>
                    <a:pt x="2264" y="794"/>
                    <a:pt x="1674" y="376"/>
                  </a:cubicBezTo>
                  <a:cubicBezTo>
                    <a:pt x="1336" y="128"/>
                    <a:pt x="965" y="0"/>
                    <a:pt x="6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1" name="Google Shape;341;p10"/>
            <p:cNvSpPr/>
            <p:nvPr/>
          </p:nvSpPr>
          <p:spPr>
            <a:xfrm>
              <a:off x="6312425" y="1592950"/>
              <a:ext cx="63725" cy="47325"/>
            </a:xfrm>
            <a:custGeom>
              <a:avLst/>
              <a:gdLst/>
              <a:ahLst/>
              <a:cxnLst/>
              <a:rect l="l" t="t" r="r" b="b"/>
              <a:pathLst>
                <a:path w="2549" h="1893" extrusionOk="0">
                  <a:moveTo>
                    <a:pt x="685" y="1"/>
                  </a:moveTo>
                  <a:cubicBezTo>
                    <a:pt x="485" y="1"/>
                    <a:pt x="322" y="62"/>
                    <a:pt x="228" y="186"/>
                  </a:cubicBezTo>
                  <a:cubicBezTo>
                    <a:pt x="0" y="509"/>
                    <a:pt x="285" y="1099"/>
                    <a:pt x="875" y="1517"/>
                  </a:cubicBezTo>
                  <a:cubicBezTo>
                    <a:pt x="1213" y="1765"/>
                    <a:pt x="1577" y="1893"/>
                    <a:pt x="1865" y="1893"/>
                  </a:cubicBezTo>
                  <a:cubicBezTo>
                    <a:pt x="2065" y="1893"/>
                    <a:pt x="2227" y="1832"/>
                    <a:pt x="2321" y="1708"/>
                  </a:cubicBezTo>
                  <a:cubicBezTo>
                    <a:pt x="2549" y="1384"/>
                    <a:pt x="2264" y="795"/>
                    <a:pt x="1693" y="376"/>
                  </a:cubicBezTo>
                  <a:cubicBezTo>
                    <a:pt x="1344" y="129"/>
                    <a:pt x="975" y="1"/>
                    <a:pt x="6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2" name="Google Shape;342;p10"/>
            <p:cNvSpPr/>
            <p:nvPr/>
          </p:nvSpPr>
          <p:spPr>
            <a:xfrm>
              <a:off x="5937700" y="1519650"/>
              <a:ext cx="98000" cy="74900"/>
            </a:xfrm>
            <a:custGeom>
              <a:avLst/>
              <a:gdLst/>
              <a:ahLst/>
              <a:cxnLst/>
              <a:rect l="l" t="t" r="r" b="b"/>
              <a:pathLst>
                <a:path w="3920" h="2996" extrusionOk="0">
                  <a:moveTo>
                    <a:pt x="1252" y="0"/>
                  </a:moveTo>
                  <a:cubicBezTo>
                    <a:pt x="881" y="0"/>
                    <a:pt x="565" y="125"/>
                    <a:pt x="381" y="379"/>
                  </a:cubicBezTo>
                  <a:cubicBezTo>
                    <a:pt x="1" y="912"/>
                    <a:pt x="381" y="1882"/>
                    <a:pt x="1256" y="2490"/>
                  </a:cubicBezTo>
                  <a:cubicBezTo>
                    <a:pt x="1723" y="2822"/>
                    <a:pt x="2240" y="2995"/>
                    <a:pt x="2679" y="2995"/>
                  </a:cubicBezTo>
                  <a:cubicBezTo>
                    <a:pt x="3045" y="2995"/>
                    <a:pt x="3357" y="2874"/>
                    <a:pt x="3539" y="2623"/>
                  </a:cubicBezTo>
                  <a:cubicBezTo>
                    <a:pt x="3919" y="2072"/>
                    <a:pt x="3539" y="1140"/>
                    <a:pt x="2664" y="512"/>
                  </a:cubicBezTo>
                  <a:cubicBezTo>
                    <a:pt x="2201" y="173"/>
                    <a:pt x="1689" y="0"/>
                    <a:pt x="12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3" name="Google Shape;343;p10"/>
            <p:cNvSpPr/>
            <p:nvPr/>
          </p:nvSpPr>
          <p:spPr>
            <a:xfrm>
              <a:off x="5990025" y="1415250"/>
              <a:ext cx="76575" cy="58000"/>
            </a:xfrm>
            <a:custGeom>
              <a:avLst/>
              <a:gdLst/>
              <a:ahLst/>
              <a:cxnLst/>
              <a:rect l="l" t="t" r="r" b="b"/>
              <a:pathLst>
                <a:path w="3063" h="2320" extrusionOk="0">
                  <a:moveTo>
                    <a:pt x="884" y="0"/>
                  </a:moveTo>
                  <a:cubicBezTo>
                    <a:pt x="623" y="0"/>
                    <a:pt x="408" y="84"/>
                    <a:pt x="285" y="256"/>
                  </a:cubicBezTo>
                  <a:cubicBezTo>
                    <a:pt x="0" y="675"/>
                    <a:pt x="323" y="1397"/>
                    <a:pt x="1008" y="1892"/>
                  </a:cubicBezTo>
                  <a:cubicBezTo>
                    <a:pt x="1398" y="2173"/>
                    <a:pt x="1824" y="2319"/>
                    <a:pt x="2172" y="2319"/>
                  </a:cubicBezTo>
                  <a:cubicBezTo>
                    <a:pt x="2436" y="2319"/>
                    <a:pt x="2654" y="2235"/>
                    <a:pt x="2777" y="2063"/>
                  </a:cubicBezTo>
                  <a:cubicBezTo>
                    <a:pt x="3062" y="1664"/>
                    <a:pt x="2739" y="922"/>
                    <a:pt x="2054" y="427"/>
                  </a:cubicBezTo>
                  <a:cubicBezTo>
                    <a:pt x="1654" y="146"/>
                    <a:pt x="1229" y="0"/>
                    <a:pt x="88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4" name="Google Shape;344;p10"/>
            <p:cNvSpPr/>
            <p:nvPr/>
          </p:nvSpPr>
          <p:spPr>
            <a:xfrm>
              <a:off x="6223025" y="1425900"/>
              <a:ext cx="98450" cy="74975"/>
            </a:xfrm>
            <a:custGeom>
              <a:avLst/>
              <a:gdLst/>
              <a:ahLst/>
              <a:cxnLst/>
              <a:rect l="l" t="t" r="r" b="b"/>
              <a:pathLst>
                <a:path w="3938" h="2999" extrusionOk="0">
                  <a:moveTo>
                    <a:pt x="1242" y="0"/>
                  </a:moveTo>
                  <a:cubicBezTo>
                    <a:pt x="874" y="0"/>
                    <a:pt x="562" y="121"/>
                    <a:pt x="381" y="363"/>
                  </a:cubicBezTo>
                  <a:cubicBezTo>
                    <a:pt x="0" y="914"/>
                    <a:pt x="400" y="1884"/>
                    <a:pt x="1256" y="2493"/>
                  </a:cubicBezTo>
                  <a:cubicBezTo>
                    <a:pt x="1722" y="2825"/>
                    <a:pt x="2239" y="2998"/>
                    <a:pt x="2678" y="2998"/>
                  </a:cubicBezTo>
                  <a:cubicBezTo>
                    <a:pt x="3045" y="2998"/>
                    <a:pt x="3356" y="2877"/>
                    <a:pt x="3538" y="2626"/>
                  </a:cubicBezTo>
                  <a:cubicBezTo>
                    <a:pt x="3938" y="2075"/>
                    <a:pt x="3538" y="1124"/>
                    <a:pt x="2682" y="515"/>
                  </a:cubicBezTo>
                  <a:cubicBezTo>
                    <a:pt x="2205" y="173"/>
                    <a:pt x="1683" y="0"/>
                    <a:pt x="12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45" name="Google Shape;345;p10"/>
          <p:cNvSpPr/>
          <p:nvPr/>
        </p:nvSpPr>
        <p:spPr>
          <a:xfrm rot="10800000" flipH="1">
            <a:off x="8740763" y="194154"/>
            <a:ext cx="326204" cy="30089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6" name="Google Shape;346;p10"/>
          <p:cNvSpPr/>
          <p:nvPr/>
        </p:nvSpPr>
        <p:spPr>
          <a:xfrm rot="10800000" flipH="1">
            <a:off x="331990" y="467154"/>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7" name="Google Shape;347;p10"/>
          <p:cNvSpPr/>
          <p:nvPr/>
        </p:nvSpPr>
        <p:spPr>
          <a:xfrm rot="-7916626" flipH="1">
            <a:off x="3516190" y="129621"/>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8" name="Google Shape;348;p10"/>
          <p:cNvSpPr/>
          <p:nvPr/>
        </p:nvSpPr>
        <p:spPr>
          <a:xfrm rot="10800000" flipH="1">
            <a:off x="573323" y="2702402"/>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49" name="Google Shape;349;p10"/>
          <p:cNvGrpSpPr/>
          <p:nvPr/>
        </p:nvGrpSpPr>
        <p:grpSpPr>
          <a:xfrm rot="7034801" flipH="1">
            <a:off x="11498131" y="307484"/>
            <a:ext cx="187741" cy="319584"/>
            <a:chOff x="8848638" y="4297400"/>
            <a:chExt cx="140813" cy="239700"/>
          </a:xfrm>
        </p:grpSpPr>
        <p:sp>
          <p:nvSpPr>
            <p:cNvPr id="350" name="Google Shape;350;p10"/>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1" name="Google Shape;351;p10"/>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52" name="Google Shape;352;p10"/>
          <p:cNvGrpSpPr/>
          <p:nvPr/>
        </p:nvGrpSpPr>
        <p:grpSpPr>
          <a:xfrm rot="10800000" flipH="1">
            <a:off x="3980274" y="6408717"/>
            <a:ext cx="490767" cy="377800"/>
            <a:chOff x="4149275" y="1702675"/>
            <a:chExt cx="368075" cy="283350"/>
          </a:xfrm>
        </p:grpSpPr>
        <p:sp>
          <p:nvSpPr>
            <p:cNvPr id="353" name="Google Shape;353;p10"/>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4" name="Google Shape;354;p10"/>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5" name="Google Shape;355;p10"/>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56" name="Google Shape;356;p10"/>
          <p:cNvSpPr/>
          <p:nvPr/>
        </p:nvSpPr>
        <p:spPr>
          <a:xfrm rot="10800000" flipH="1">
            <a:off x="11697323" y="4355949"/>
            <a:ext cx="294691" cy="271852"/>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57" name="Google Shape;357;p10"/>
          <p:cNvGrpSpPr/>
          <p:nvPr/>
        </p:nvGrpSpPr>
        <p:grpSpPr>
          <a:xfrm rot="10800000" flipH="1">
            <a:off x="5141396" y="6296192"/>
            <a:ext cx="7050611" cy="561824"/>
            <a:chOff x="-54050" y="-5850"/>
            <a:chExt cx="9198048" cy="659830"/>
          </a:xfrm>
        </p:grpSpPr>
        <p:sp>
          <p:nvSpPr>
            <p:cNvPr id="358" name="Google Shape;358;p10"/>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59" name="Google Shape;359;p10"/>
            <p:cNvGrpSpPr/>
            <p:nvPr/>
          </p:nvGrpSpPr>
          <p:grpSpPr>
            <a:xfrm>
              <a:off x="1133763" y="-5850"/>
              <a:ext cx="8009802" cy="507914"/>
              <a:chOff x="1133763" y="-5850"/>
              <a:chExt cx="8009802" cy="507914"/>
            </a:xfrm>
          </p:grpSpPr>
          <p:grpSp>
            <p:nvGrpSpPr>
              <p:cNvPr id="360" name="Google Shape;360;p10"/>
              <p:cNvGrpSpPr/>
              <p:nvPr/>
            </p:nvGrpSpPr>
            <p:grpSpPr>
              <a:xfrm>
                <a:off x="1133763" y="-5850"/>
                <a:ext cx="8009496" cy="507914"/>
                <a:chOff x="1133763" y="-5850"/>
                <a:chExt cx="8009496" cy="507914"/>
              </a:xfrm>
            </p:grpSpPr>
            <p:sp>
              <p:nvSpPr>
                <p:cNvPr id="361" name="Google Shape;361;p10"/>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62" name="Google Shape;362;p10"/>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63" name="Google Shape;363;p10"/>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364" name="Google Shape;364;p10"/>
          <p:cNvSpPr/>
          <p:nvPr/>
        </p:nvSpPr>
        <p:spPr>
          <a:xfrm rot="-2130023" flipH="1">
            <a:off x="11497905" y="1920619"/>
            <a:ext cx="364628" cy="429960"/>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65" name="Google Shape;365;p10"/>
          <p:cNvSpPr/>
          <p:nvPr/>
        </p:nvSpPr>
        <p:spPr>
          <a:xfrm rot="10800000" flipH="1">
            <a:off x="336462" y="6264898"/>
            <a:ext cx="455167" cy="419831"/>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Tree>
    <p:extLst>
      <p:ext uri="{BB962C8B-B14F-4D97-AF65-F5344CB8AC3E}">
        <p14:creationId xmlns:p14="http://schemas.microsoft.com/office/powerpoint/2010/main" val="296717381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Big number">
  <p:cSld name="Big number">
    <p:spTree>
      <p:nvGrpSpPr>
        <p:cNvPr id="1" name="Shape 366"/>
        <p:cNvGrpSpPr/>
        <p:nvPr/>
      </p:nvGrpSpPr>
      <p:grpSpPr>
        <a:xfrm>
          <a:off x="0" y="0"/>
          <a:ext cx="0" cy="0"/>
          <a:chOff x="0" y="0"/>
          <a:chExt cx="0" cy="0"/>
        </a:xfrm>
      </p:grpSpPr>
      <p:sp>
        <p:nvSpPr>
          <p:cNvPr id="367" name="Google Shape;367;p11"/>
          <p:cNvSpPr txBox="1">
            <a:spLocks noGrp="1"/>
          </p:cNvSpPr>
          <p:nvPr>
            <p:ph type="title" hasCustomPrompt="1"/>
          </p:nvPr>
        </p:nvSpPr>
        <p:spPr>
          <a:xfrm>
            <a:off x="1635400" y="1987967"/>
            <a:ext cx="8921200" cy="20148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10133"/>
            </a:lvl1pPr>
            <a:lvl2pPr lvl="1" algn="ctr">
              <a:lnSpc>
                <a:spcPct val="115000"/>
              </a:lnSpc>
              <a:spcBef>
                <a:spcPts val="0"/>
              </a:spcBef>
              <a:spcAft>
                <a:spcPts val="0"/>
              </a:spcAft>
              <a:buSzPts val="9600"/>
              <a:buNone/>
              <a:defRPr sz="12800"/>
            </a:lvl2pPr>
            <a:lvl3pPr lvl="2" algn="ctr">
              <a:lnSpc>
                <a:spcPct val="115000"/>
              </a:lnSpc>
              <a:spcBef>
                <a:spcPts val="0"/>
              </a:spcBef>
              <a:spcAft>
                <a:spcPts val="0"/>
              </a:spcAft>
              <a:buSzPts val="9600"/>
              <a:buNone/>
              <a:defRPr sz="12800"/>
            </a:lvl3pPr>
            <a:lvl4pPr lvl="3" algn="ctr">
              <a:lnSpc>
                <a:spcPct val="115000"/>
              </a:lnSpc>
              <a:spcBef>
                <a:spcPts val="0"/>
              </a:spcBef>
              <a:spcAft>
                <a:spcPts val="0"/>
              </a:spcAft>
              <a:buSzPts val="9600"/>
              <a:buNone/>
              <a:defRPr sz="12800"/>
            </a:lvl4pPr>
            <a:lvl5pPr lvl="4" algn="ctr">
              <a:lnSpc>
                <a:spcPct val="115000"/>
              </a:lnSpc>
              <a:spcBef>
                <a:spcPts val="0"/>
              </a:spcBef>
              <a:spcAft>
                <a:spcPts val="0"/>
              </a:spcAft>
              <a:buSzPts val="9600"/>
              <a:buNone/>
              <a:defRPr sz="12800"/>
            </a:lvl5pPr>
            <a:lvl6pPr lvl="5" algn="ctr">
              <a:lnSpc>
                <a:spcPct val="115000"/>
              </a:lnSpc>
              <a:spcBef>
                <a:spcPts val="0"/>
              </a:spcBef>
              <a:spcAft>
                <a:spcPts val="0"/>
              </a:spcAft>
              <a:buSzPts val="9600"/>
              <a:buNone/>
              <a:defRPr sz="12800"/>
            </a:lvl6pPr>
            <a:lvl7pPr lvl="6" algn="ctr">
              <a:lnSpc>
                <a:spcPct val="115000"/>
              </a:lnSpc>
              <a:spcBef>
                <a:spcPts val="0"/>
              </a:spcBef>
              <a:spcAft>
                <a:spcPts val="0"/>
              </a:spcAft>
              <a:buSzPts val="9600"/>
              <a:buNone/>
              <a:defRPr sz="12800"/>
            </a:lvl7pPr>
            <a:lvl8pPr lvl="7" algn="ctr">
              <a:lnSpc>
                <a:spcPct val="115000"/>
              </a:lnSpc>
              <a:spcBef>
                <a:spcPts val="0"/>
              </a:spcBef>
              <a:spcAft>
                <a:spcPts val="0"/>
              </a:spcAft>
              <a:buSzPts val="9600"/>
              <a:buNone/>
              <a:defRPr sz="12800"/>
            </a:lvl8pPr>
            <a:lvl9pPr lvl="8" algn="ctr">
              <a:lnSpc>
                <a:spcPct val="115000"/>
              </a:lnSpc>
              <a:spcBef>
                <a:spcPts val="0"/>
              </a:spcBef>
              <a:spcAft>
                <a:spcPts val="0"/>
              </a:spcAft>
              <a:buSzPts val="9600"/>
              <a:buNone/>
              <a:defRPr sz="12800"/>
            </a:lvl9pPr>
          </a:lstStyle>
          <a:p>
            <a:r>
              <a:t>xx%</a:t>
            </a:r>
          </a:p>
        </p:txBody>
      </p:sp>
      <p:sp>
        <p:nvSpPr>
          <p:cNvPr id="368" name="Google Shape;368;p11"/>
          <p:cNvSpPr txBox="1">
            <a:spLocks noGrp="1"/>
          </p:cNvSpPr>
          <p:nvPr>
            <p:ph type="subTitle" idx="1"/>
          </p:nvPr>
        </p:nvSpPr>
        <p:spPr>
          <a:xfrm>
            <a:off x="1635400" y="4166867"/>
            <a:ext cx="8921200" cy="6640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600"/>
              <a:buNone/>
              <a:defRPr sz="2133"/>
            </a:lvl1pPr>
            <a:lvl2pPr lvl="1" algn="ctr" rtl="0">
              <a:lnSpc>
                <a:spcPct val="115000"/>
              </a:lnSpc>
              <a:spcBef>
                <a:spcPts val="0"/>
              </a:spcBef>
              <a:spcAft>
                <a:spcPts val="0"/>
              </a:spcAft>
              <a:buSzPts val="1600"/>
              <a:buNone/>
              <a:defRPr sz="2133"/>
            </a:lvl2pPr>
            <a:lvl3pPr lvl="2" algn="ctr" rtl="0">
              <a:lnSpc>
                <a:spcPct val="115000"/>
              </a:lnSpc>
              <a:spcBef>
                <a:spcPts val="0"/>
              </a:spcBef>
              <a:spcAft>
                <a:spcPts val="0"/>
              </a:spcAft>
              <a:buSzPts val="1600"/>
              <a:buNone/>
              <a:defRPr sz="2133"/>
            </a:lvl3pPr>
            <a:lvl4pPr lvl="3" algn="ctr" rtl="0">
              <a:lnSpc>
                <a:spcPct val="115000"/>
              </a:lnSpc>
              <a:spcBef>
                <a:spcPts val="0"/>
              </a:spcBef>
              <a:spcAft>
                <a:spcPts val="0"/>
              </a:spcAft>
              <a:buSzPts val="1600"/>
              <a:buNone/>
              <a:defRPr sz="2133"/>
            </a:lvl4pPr>
            <a:lvl5pPr lvl="4" algn="ctr" rtl="0">
              <a:lnSpc>
                <a:spcPct val="115000"/>
              </a:lnSpc>
              <a:spcBef>
                <a:spcPts val="0"/>
              </a:spcBef>
              <a:spcAft>
                <a:spcPts val="0"/>
              </a:spcAft>
              <a:buSzPts val="1600"/>
              <a:buNone/>
              <a:defRPr sz="2133"/>
            </a:lvl5pPr>
            <a:lvl6pPr lvl="5" algn="ctr" rtl="0">
              <a:lnSpc>
                <a:spcPct val="115000"/>
              </a:lnSpc>
              <a:spcBef>
                <a:spcPts val="0"/>
              </a:spcBef>
              <a:spcAft>
                <a:spcPts val="0"/>
              </a:spcAft>
              <a:buSzPts val="1600"/>
              <a:buNone/>
              <a:defRPr sz="2133"/>
            </a:lvl6pPr>
            <a:lvl7pPr lvl="6" algn="ctr" rtl="0">
              <a:lnSpc>
                <a:spcPct val="115000"/>
              </a:lnSpc>
              <a:spcBef>
                <a:spcPts val="0"/>
              </a:spcBef>
              <a:spcAft>
                <a:spcPts val="0"/>
              </a:spcAft>
              <a:buSzPts val="1600"/>
              <a:buNone/>
              <a:defRPr sz="2133"/>
            </a:lvl7pPr>
            <a:lvl8pPr lvl="7" algn="ctr" rtl="0">
              <a:lnSpc>
                <a:spcPct val="115000"/>
              </a:lnSpc>
              <a:spcBef>
                <a:spcPts val="0"/>
              </a:spcBef>
              <a:spcAft>
                <a:spcPts val="0"/>
              </a:spcAft>
              <a:buSzPts val="1600"/>
              <a:buNone/>
              <a:defRPr sz="2133"/>
            </a:lvl8pPr>
            <a:lvl9pPr lvl="8" algn="ctr" rtl="0">
              <a:lnSpc>
                <a:spcPct val="115000"/>
              </a:lnSpc>
              <a:spcBef>
                <a:spcPts val="0"/>
              </a:spcBef>
              <a:spcAft>
                <a:spcPts val="0"/>
              </a:spcAft>
              <a:buSzPts val="1600"/>
              <a:buNone/>
              <a:defRPr sz="2133"/>
            </a:lvl9pPr>
          </a:lstStyle>
          <a:p>
            <a:endParaRPr/>
          </a:p>
        </p:txBody>
      </p:sp>
      <p:grpSp>
        <p:nvGrpSpPr>
          <p:cNvPr id="369" name="Google Shape;369;p11"/>
          <p:cNvGrpSpPr/>
          <p:nvPr/>
        </p:nvGrpSpPr>
        <p:grpSpPr>
          <a:xfrm rot="10800000" flipH="1">
            <a:off x="1616707" y="5804200"/>
            <a:ext cx="10575519" cy="1087064"/>
            <a:chOff x="2470800" y="-5850"/>
            <a:chExt cx="6673093" cy="583941"/>
          </a:xfrm>
        </p:grpSpPr>
        <p:sp>
          <p:nvSpPr>
            <p:cNvPr id="370" name="Google Shape;370;p11"/>
            <p:cNvSpPr/>
            <p:nvPr/>
          </p:nvSpPr>
          <p:spPr>
            <a:xfrm>
              <a:off x="2470800" y="-5850"/>
              <a:ext cx="6673093" cy="583941"/>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71" name="Google Shape;371;p11"/>
            <p:cNvGrpSpPr/>
            <p:nvPr/>
          </p:nvGrpSpPr>
          <p:grpSpPr>
            <a:xfrm>
              <a:off x="3332559" y="-5850"/>
              <a:ext cx="5811112" cy="449453"/>
              <a:chOff x="1133763" y="-5850"/>
              <a:chExt cx="8009802" cy="507914"/>
            </a:xfrm>
          </p:grpSpPr>
          <p:grpSp>
            <p:nvGrpSpPr>
              <p:cNvPr id="372" name="Google Shape;372;p11"/>
              <p:cNvGrpSpPr/>
              <p:nvPr/>
            </p:nvGrpSpPr>
            <p:grpSpPr>
              <a:xfrm>
                <a:off x="1133763" y="-5850"/>
                <a:ext cx="8009496" cy="507914"/>
                <a:chOff x="1133763" y="-5850"/>
                <a:chExt cx="8009496" cy="507914"/>
              </a:xfrm>
            </p:grpSpPr>
            <p:sp>
              <p:nvSpPr>
                <p:cNvPr id="373" name="Google Shape;373;p11"/>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4" name="Google Shape;374;p11"/>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75" name="Google Shape;375;p11"/>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376" name="Google Shape;376;p11"/>
          <p:cNvSpPr/>
          <p:nvPr/>
        </p:nvSpPr>
        <p:spPr>
          <a:xfrm rot="10800000">
            <a:off x="1260688" y="694135"/>
            <a:ext cx="445421" cy="41090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77" name="Google Shape;377;p11"/>
          <p:cNvGrpSpPr/>
          <p:nvPr/>
        </p:nvGrpSpPr>
        <p:grpSpPr>
          <a:xfrm rot="-5400000">
            <a:off x="10398082" y="5419981"/>
            <a:ext cx="594767" cy="1086167"/>
            <a:chOff x="439250" y="1303925"/>
            <a:chExt cx="446075" cy="814625"/>
          </a:xfrm>
        </p:grpSpPr>
        <p:sp>
          <p:nvSpPr>
            <p:cNvPr id="378" name="Google Shape;378;p11"/>
            <p:cNvSpPr/>
            <p:nvPr/>
          </p:nvSpPr>
          <p:spPr>
            <a:xfrm>
              <a:off x="715050" y="1303925"/>
              <a:ext cx="120350" cy="126300"/>
            </a:xfrm>
            <a:custGeom>
              <a:avLst/>
              <a:gdLst/>
              <a:ahLst/>
              <a:cxnLst/>
              <a:rect l="l" t="t" r="r" b="b"/>
              <a:pathLst>
                <a:path w="4814" h="5052" extrusionOk="0">
                  <a:moveTo>
                    <a:pt x="3446" y="0"/>
                  </a:moveTo>
                  <a:cubicBezTo>
                    <a:pt x="2706" y="0"/>
                    <a:pt x="1760" y="588"/>
                    <a:pt x="1066" y="1571"/>
                  </a:cubicBezTo>
                  <a:cubicBezTo>
                    <a:pt x="134" y="2864"/>
                    <a:pt x="1" y="4329"/>
                    <a:pt x="743" y="4861"/>
                  </a:cubicBezTo>
                  <a:cubicBezTo>
                    <a:pt x="923" y="4991"/>
                    <a:pt x="1138" y="5051"/>
                    <a:pt x="1375" y="5051"/>
                  </a:cubicBezTo>
                  <a:cubicBezTo>
                    <a:pt x="2114" y="5051"/>
                    <a:pt x="3056" y="4457"/>
                    <a:pt x="3748" y="3492"/>
                  </a:cubicBezTo>
                  <a:cubicBezTo>
                    <a:pt x="4661" y="2198"/>
                    <a:pt x="4813" y="715"/>
                    <a:pt x="4071" y="182"/>
                  </a:cubicBezTo>
                  <a:cubicBezTo>
                    <a:pt x="3893" y="59"/>
                    <a:pt x="3680" y="0"/>
                    <a:pt x="34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9" name="Google Shape;379;p11"/>
            <p:cNvSpPr/>
            <p:nvPr/>
          </p:nvSpPr>
          <p:spPr>
            <a:xfrm>
              <a:off x="558625" y="1805800"/>
              <a:ext cx="120325" cy="126375"/>
            </a:xfrm>
            <a:custGeom>
              <a:avLst/>
              <a:gdLst/>
              <a:ahLst/>
              <a:cxnLst/>
              <a:rect l="l" t="t" r="r" b="b"/>
              <a:pathLst>
                <a:path w="4813" h="5055" extrusionOk="0">
                  <a:moveTo>
                    <a:pt x="3430" y="1"/>
                  </a:moveTo>
                  <a:cubicBezTo>
                    <a:pt x="2692" y="1"/>
                    <a:pt x="1754" y="587"/>
                    <a:pt x="1065" y="1563"/>
                  </a:cubicBezTo>
                  <a:cubicBezTo>
                    <a:pt x="133" y="2856"/>
                    <a:pt x="0" y="4340"/>
                    <a:pt x="742" y="4872"/>
                  </a:cubicBezTo>
                  <a:cubicBezTo>
                    <a:pt x="920" y="4996"/>
                    <a:pt x="1133" y="5054"/>
                    <a:pt x="1367" y="5054"/>
                  </a:cubicBezTo>
                  <a:cubicBezTo>
                    <a:pt x="2107" y="5054"/>
                    <a:pt x="3053" y="4467"/>
                    <a:pt x="3747" y="3484"/>
                  </a:cubicBezTo>
                  <a:cubicBezTo>
                    <a:pt x="4660" y="2190"/>
                    <a:pt x="4812" y="726"/>
                    <a:pt x="4071" y="193"/>
                  </a:cubicBezTo>
                  <a:cubicBezTo>
                    <a:pt x="3888" y="63"/>
                    <a:pt x="3670" y="1"/>
                    <a:pt x="34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0" name="Google Shape;380;p11"/>
            <p:cNvSpPr/>
            <p:nvPr/>
          </p:nvSpPr>
          <p:spPr>
            <a:xfrm>
              <a:off x="439250" y="1665550"/>
              <a:ext cx="102275" cy="115150"/>
            </a:xfrm>
            <a:custGeom>
              <a:avLst/>
              <a:gdLst/>
              <a:ahLst/>
              <a:cxnLst/>
              <a:rect l="l" t="t" r="r" b="b"/>
              <a:pathLst>
                <a:path w="4091" h="4606" extrusionOk="0">
                  <a:moveTo>
                    <a:pt x="3359" y="1"/>
                  </a:moveTo>
                  <a:cubicBezTo>
                    <a:pt x="2814" y="1"/>
                    <a:pt x="1933" y="674"/>
                    <a:pt x="1199" y="1695"/>
                  </a:cubicBezTo>
                  <a:cubicBezTo>
                    <a:pt x="324" y="2912"/>
                    <a:pt x="1" y="4186"/>
                    <a:pt x="457" y="4529"/>
                  </a:cubicBezTo>
                  <a:cubicBezTo>
                    <a:pt x="534" y="4581"/>
                    <a:pt x="627" y="4606"/>
                    <a:pt x="732" y="4606"/>
                  </a:cubicBezTo>
                  <a:cubicBezTo>
                    <a:pt x="1277" y="4606"/>
                    <a:pt x="2158" y="3933"/>
                    <a:pt x="2892" y="2912"/>
                  </a:cubicBezTo>
                  <a:cubicBezTo>
                    <a:pt x="3767" y="1676"/>
                    <a:pt x="4090" y="420"/>
                    <a:pt x="3634" y="78"/>
                  </a:cubicBezTo>
                  <a:cubicBezTo>
                    <a:pt x="3557" y="26"/>
                    <a:pt x="3464" y="1"/>
                    <a:pt x="33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1" name="Google Shape;381;p11"/>
            <p:cNvSpPr/>
            <p:nvPr/>
          </p:nvSpPr>
          <p:spPr>
            <a:xfrm>
              <a:off x="816350" y="1485300"/>
              <a:ext cx="68975" cy="72425"/>
            </a:xfrm>
            <a:custGeom>
              <a:avLst/>
              <a:gdLst/>
              <a:ahLst/>
              <a:cxnLst/>
              <a:rect l="l" t="t" r="r" b="b"/>
              <a:pathLst>
                <a:path w="2759" h="2897" extrusionOk="0">
                  <a:moveTo>
                    <a:pt x="2022" y="1"/>
                  </a:moveTo>
                  <a:cubicBezTo>
                    <a:pt x="1607" y="1"/>
                    <a:pt x="1071" y="346"/>
                    <a:pt x="647" y="916"/>
                  </a:cubicBezTo>
                  <a:cubicBezTo>
                    <a:pt x="114" y="1677"/>
                    <a:pt x="0" y="2514"/>
                    <a:pt x="419" y="2799"/>
                  </a:cubicBezTo>
                  <a:cubicBezTo>
                    <a:pt x="511" y="2865"/>
                    <a:pt x="623" y="2897"/>
                    <a:pt x="747" y="2897"/>
                  </a:cubicBezTo>
                  <a:cubicBezTo>
                    <a:pt x="1158" y="2897"/>
                    <a:pt x="1702" y="2551"/>
                    <a:pt x="2112" y="1981"/>
                  </a:cubicBezTo>
                  <a:cubicBezTo>
                    <a:pt x="2644" y="1239"/>
                    <a:pt x="2758" y="383"/>
                    <a:pt x="2359" y="98"/>
                  </a:cubicBezTo>
                  <a:cubicBezTo>
                    <a:pt x="2262" y="32"/>
                    <a:pt x="2148" y="1"/>
                    <a:pt x="20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2" name="Google Shape;382;p11"/>
            <p:cNvSpPr/>
            <p:nvPr/>
          </p:nvSpPr>
          <p:spPr>
            <a:xfrm>
              <a:off x="489675" y="1513850"/>
              <a:ext cx="68975" cy="72600"/>
            </a:xfrm>
            <a:custGeom>
              <a:avLst/>
              <a:gdLst/>
              <a:ahLst/>
              <a:cxnLst/>
              <a:rect l="l" t="t" r="r" b="b"/>
              <a:pathLst>
                <a:path w="2759" h="2904" extrusionOk="0">
                  <a:moveTo>
                    <a:pt x="2013" y="0"/>
                  </a:moveTo>
                  <a:cubicBezTo>
                    <a:pt x="1601" y="0"/>
                    <a:pt x="1056" y="349"/>
                    <a:pt x="647" y="934"/>
                  </a:cubicBezTo>
                  <a:cubicBezTo>
                    <a:pt x="95" y="1676"/>
                    <a:pt x="0" y="2513"/>
                    <a:pt x="399" y="2798"/>
                  </a:cubicBezTo>
                  <a:cubicBezTo>
                    <a:pt x="498" y="2870"/>
                    <a:pt x="615" y="2904"/>
                    <a:pt x="744" y="2904"/>
                  </a:cubicBezTo>
                  <a:cubicBezTo>
                    <a:pt x="1163" y="2904"/>
                    <a:pt x="1704" y="2548"/>
                    <a:pt x="2111" y="1980"/>
                  </a:cubicBezTo>
                  <a:cubicBezTo>
                    <a:pt x="2644" y="1220"/>
                    <a:pt x="2758" y="383"/>
                    <a:pt x="2340" y="97"/>
                  </a:cubicBezTo>
                  <a:cubicBezTo>
                    <a:pt x="2247" y="32"/>
                    <a:pt x="2136" y="0"/>
                    <a:pt x="20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3" name="Google Shape;383;p11"/>
            <p:cNvSpPr/>
            <p:nvPr/>
          </p:nvSpPr>
          <p:spPr>
            <a:xfrm>
              <a:off x="560525" y="2045950"/>
              <a:ext cx="68975" cy="72600"/>
            </a:xfrm>
            <a:custGeom>
              <a:avLst/>
              <a:gdLst/>
              <a:ahLst/>
              <a:cxnLst/>
              <a:rect l="l" t="t" r="r" b="b"/>
              <a:pathLst>
                <a:path w="2759" h="2904" extrusionOk="0">
                  <a:moveTo>
                    <a:pt x="2024" y="0"/>
                  </a:moveTo>
                  <a:cubicBezTo>
                    <a:pt x="1608" y="0"/>
                    <a:pt x="1071" y="349"/>
                    <a:pt x="647" y="935"/>
                  </a:cubicBezTo>
                  <a:cubicBezTo>
                    <a:pt x="114" y="1676"/>
                    <a:pt x="0" y="2513"/>
                    <a:pt x="419" y="2799"/>
                  </a:cubicBezTo>
                  <a:cubicBezTo>
                    <a:pt x="513" y="2870"/>
                    <a:pt x="627" y="2904"/>
                    <a:pt x="753" y="2904"/>
                  </a:cubicBezTo>
                  <a:cubicBezTo>
                    <a:pt x="1163" y="2904"/>
                    <a:pt x="1704" y="2548"/>
                    <a:pt x="2111" y="1981"/>
                  </a:cubicBezTo>
                  <a:cubicBezTo>
                    <a:pt x="2644" y="1239"/>
                    <a:pt x="2758" y="383"/>
                    <a:pt x="2359" y="98"/>
                  </a:cubicBezTo>
                  <a:cubicBezTo>
                    <a:pt x="2262" y="32"/>
                    <a:pt x="2148" y="0"/>
                    <a:pt x="20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4" name="Google Shape;384;p11"/>
            <p:cNvSpPr/>
            <p:nvPr/>
          </p:nvSpPr>
          <p:spPr>
            <a:xfrm>
              <a:off x="616625" y="1566450"/>
              <a:ext cx="107500" cy="111275"/>
            </a:xfrm>
            <a:custGeom>
              <a:avLst/>
              <a:gdLst/>
              <a:ahLst/>
              <a:cxnLst/>
              <a:rect l="l" t="t" r="r" b="b"/>
              <a:pathLst>
                <a:path w="4300" h="4451" extrusionOk="0">
                  <a:moveTo>
                    <a:pt x="2947" y="0"/>
                  </a:moveTo>
                  <a:cubicBezTo>
                    <a:pt x="2278" y="0"/>
                    <a:pt x="1463" y="496"/>
                    <a:pt x="876" y="1322"/>
                  </a:cubicBezTo>
                  <a:cubicBezTo>
                    <a:pt x="77" y="2425"/>
                    <a:pt x="1" y="3757"/>
                    <a:pt x="704" y="4251"/>
                  </a:cubicBezTo>
                  <a:cubicBezTo>
                    <a:pt x="890" y="4387"/>
                    <a:pt x="1112" y="4451"/>
                    <a:pt x="1353" y="4451"/>
                  </a:cubicBezTo>
                  <a:cubicBezTo>
                    <a:pt x="2022" y="4451"/>
                    <a:pt x="2837" y="3955"/>
                    <a:pt x="3424" y="3129"/>
                  </a:cubicBezTo>
                  <a:cubicBezTo>
                    <a:pt x="4223" y="2026"/>
                    <a:pt x="4299" y="694"/>
                    <a:pt x="3596" y="200"/>
                  </a:cubicBezTo>
                  <a:cubicBezTo>
                    <a:pt x="3410" y="64"/>
                    <a:pt x="3188" y="0"/>
                    <a:pt x="294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5" name="Google Shape;385;p11"/>
            <p:cNvSpPr/>
            <p:nvPr/>
          </p:nvSpPr>
          <p:spPr>
            <a:xfrm>
              <a:off x="774025" y="1631900"/>
              <a:ext cx="83250" cy="86875"/>
            </a:xfrm>
            <a:custGeom>
              <a:avLst/>
              <a:gdLst/>
              <a:ahLst/>
              <a:cxnLst/>
              <a:rect l="l" t="t" r="r" b="b"/>
              <a:pathLst>
                <a:path w="3330" h="3475" extrusionOk="0">
                  <a:moveTo>
                    <a:pt x="2377" y="1"/>
                  </a:moveTo>
                  <a:cubicBezTo>
                    <a:pt x="1867" y="1"/>
                    <a:pt x="1217" y="405"/>
                    <a:pt x="742" y="1082"/>
                  </a:cubicBezTo>
                  <a:cubicBezTo>
                    <a:pt x="96" y="1957"/>
                    <a:pt x="0" y="2984"/>
                    <a:pt x="514" y="3345"/>
                  </a:cubicBezTo>
                  <a:cubicBezTo>
                    <a:pt x="639" y="3433"/>
                    <a:pt x="789" y="3475"/>
                    <a:pt x="953" y="3475"/>
                  </a:cubicBezTo>
                  <a:cubicBezTo>
                    <a:pt x="1464" y="3475"/>
                    <a:pt x="2117" y="3071"/>
                    <a:pt x="2606" y="2394"/>
                  </a:cubicBezTo>
                  <a:cubicBezTo>
                    <a:pt x="3234" y="1519"/>
                    <a:pt x="3329" y="492"/>
                    <a:pt x="2816" y="131"/>
                  </a:cubicBezTo>
                  <a:cubicBezTo>
                    <a:pt x="2691" y="43"/>
                    <a:pt x="2541" y="1"/>
                    <a:pt x="23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6" name="Google Shape;386;p11"/>
            <p:cNvSpPr/>
            <p:nvPr/>
          </p:nvSpPr>
          <p:spPr>
            <a:xfrm>
              <a:off x="738350" y="1933550"/>
              <a:ext cx="107500" cy="111075"/>
            </a:xfrm>
            <a:custGeom>
              <a:avLst/>
              <a:gdLst/>
              <a:ahLst/>
              <a:cxnLst/>
              <a:rect l="l" t="t" r="r" b="b"/>
              <a:pathLst>
                <a:path w="4300" h="4443" extrusionOk="0">
                  <a:moveTo>
                    <a:pt x="2936" y="0"/>
                  </a:moveTo>
                  <a:cubicBezTo>
                    <a:pt x="2259" y="0"/>
                    <a:pt x="1445" y="496"/>
                    <a:pt x="857" y="1322"/>
                  </a:cubicBezTo>
                  <a:cubicBezTo>
                    <a:pt x="58" y="2425"/>
                    <a:pt x="1" y="3757"/>
                    <a:pt x="705" y="4251"/>
                  </a:cubicBezTo>
                  <a:cubicBezTo>
                    <a:pt x="885" y="4381"/>
                    <a:pt x="1102" y="4443"/>
                    <a:pt x="1340" y="4443"/>
                  </a:cubicBezTo>
                  <a:cubicBezTo>
                    <a:pt x="2009" y="4443"/>
                    <a:pt x="2836" y="3957"/>
                    <a:pt x="3425" y="3129"/>
                  </a:cubicBezTo>
                  <a:cubicBezTo>
                    <a:pt x="4224" y="2007"/>
                    <a:pt x="4300" y="694"/>
                    <a:pt x="3596" y="200"/>
                  </a:cubicBezTo>
                  <a:cubicBezTo>
                    <a:pt x="3405" y="64"/>
                    <a:pt x="3179" y="0"/>
                    <a:pt x="29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87" name="Google Shape;387;p11"/>
          <p:cNvSpPr/>
          <p:nvPr/>
        </p:nvSpPr>
        <p:spPr>
          <a:xfrm rot="10800000">
            <a:off x="11657787" y="3480782"/>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8" name="Google Shape;388;p11"/>
          <p:cNvSpPr/>
          <p:nvPr/>
        </p:nvSpPr>
        <p:spPr>
          <a:xfrm rot="7916626">
            <a:off x="9217377" y="777649"/>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9" name="Google Shape;389;p11"/>
          <p:cNvSpPr/>
          <p:nvPr/>
        </p:nvSpPr>
        <p:spPr>
          <a:xfrm rot="10800000">
            <a:off x="11512109" y="1024730"/>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90" name="Google Shape;390;p11"/>
          <p:cNvGrpSpPr/>
          <p:nvPr/>
        </p:nvGrpSpPr>
        <p:grpSpPr>
          <a:xfrm rot="10800000">
            <a:off x="431843" y="2061963"/>
            <a:ext cx="187751" cy="319600"/>
            <a:chOff x="8848638" y="4297400"/>
            <a:chExt cx="140813" cy="239700"/>
          </a:xfrm>
        </p:grpSpPr>
        <p:sp>
          <p:nvSpPr>
            <p:cNvPr id="391" name="Google Shape;391;p11"/>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2" name="Google Shape;392;p11"/>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93" name="Google Shape;393;p11"/>
          <p:cNvGrpSpPr/>
          <p:nvPr/>
        </p:nvGrpSpPr>
        <p:grpSpPr>
          <a:xfrm rot="10800000">
            <a:off x="280343" y="6197979"/>
            <a:ext cx="490767" cy="377800"/>
            <a:chOff x="4149275" y="1702675"/>
            <a:chExt cx="368075" cy="283350"/>
          </a:xfrm>
        </p:grpSpPr>
        <p:sp>
          <p:nvSpPr>
            <p:cNvPr id="394" name="Google Shape;394;p11"/>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5" name="Google Shape;395;p11"/>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6" name="Google Shape;396;p11"/>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97" name="Google Shape;397;p11"/>
          <p:cNvSpPr/>
          <p:nvPr/>
        </p:nvSpPr>
        <p:spPr>
          <a:xfrm rot="10800000">
            <a:off x="521552" y="4331243"/>
            <a:ext cx="294691" cy="271852"/>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8" name="Google Shape;398;p11"/>
          <p:cNvSpPr/>
          <p:nvPr/>
        </p:nvSpPr>
        <p:spPr>
          <a:xfrm rot="7916626">
            <a:off x="1734844" y="6081498"/>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99" name="Google Shape;399;p11"/>
          <p:cNvGrpSpPr/>
          <p:nvPr/>
        </p:nvGrpSpPr>
        <p:grpSpPr>
          <a:xfrm>
            <a:off x="-191" y="-155826"/>
            <a:ext cx="12286225" cy="1386299"/>
            <a:chOff x="-144" y="-116869"/>
            <a:chExt cx="9214669" cy="1039724"/>
          </a:xfrm>
        </p:grpSpPr>
        <p:grpSp>
          <p:nvGrpSpPr>
            <p:cNvPr id="400" name="Google Shape;400;p11"/>
            <p:cNvGrpSpPr/>
            <p:nvPr/>
          </p:nvGrpSpPr>
          <p:grpSpPr>
            <a:xfrm rot="10800000">
              <a:off x="-144" y="6"/>
              <a:ext cx="9144282" cy="922849"/>
              <a:chOff x="0" y="4433500"/>
              <a:chExt cx="9144282" cy="731375"/>
            </a:xfrm>
          </p:grpSpPr>
          <p:sp>
            <p:nvSpPr>
              <p:cNvPr id="401" name="Google Shape;401;p11"/>
              <p:cNvSpPr/>
              <p:nvPr/>
            </p:nvSpPr>
            <p:spPr>
              <a:xfrm>
                <a:off x="0" y="4433500"/>
                <a:ext cx="9144282" cy="731375"/>
              </a:xfrm>
              <a:custGeom>
                <a:avLst/>
                <a:gdLst/>
                <a:ahLst/>
                <a:cxnLst/>
                <a:rect l="l" t="t" r="r" b="b"/>
                <a:pathLst>
                  <a:path w="285313" h="29255" extrusionOk="0">
                    <a:moveTo>
                      <a:pt x="0" y="0"/>
                    </a:moveTo>
                    <a:lnTo>
                      <a:pt x="0" y="29254"/>
                    </a:lnTo>
                    <a:lnTo>
                      <a:pt x="285313" y="29254"/>
                    </a:lnTo>
                    <a:lnTo>
                      <a:pt x="285313" y="24366"/>
                    </a:lnTo>
                    <a:cubicBezTo>
                      <a:pt x="284056" y="24407"/>
                      <a:pt x="282800" y="24428"/>
                      <a:pt x="281546" y="24428"/>
                    </a:cubicBezTo>
                    <a:cubicBezTo>
                      <a:pt x="247256" y="24428"/>
                      <a:pt x="213998" y="9410"/>
                      <a:pt x="179519" y="8731"/>
                    </a:cubicBezTo>
                    <a:cubicBezTo>
                      <a:pt x="176027" y="8451"/>
                      <a:pt x="172430" y="8325"/>
                      <a:pt x="168744" y="8325"/>
                    </a:cubicBezTo>
                    <a:cubicBezTo>
                      <a:pt x="136378" y="8325"/>
                      <a:pt x="97151" y="18024"/>
                      <a:pt x="61748" y="18024"/>
                    </a:cubicBezTo>
                    <a:cubicBezTo>
                      <a:pt x="38510" y="18024"/>
                      <a:pt x="16920" y="13845"/>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2" name="Google Shape;402;p11"/>
              <p:cNvSpPr/>
              <p:nvPr/>
            </p:nvSpPr>
            <p:spPr>
              <a:xfrm>
                <a:off x="0" y="4530025"/>
                <a:ext cx="8318257" cy="634850"/>
              </a:xfrm>
              <a:custGeom>
                <a:avLst/>
                <a:gdLst/>
                <a:ahLst/>
                <a:cxnLst/>
                <a:rect l="l" t="t" r="r" b="b"/>
                <a:pathLst>
                  <a:path w="259540" h="25394" extrusionOk="0">
                    <a:moveTo>
                      <a:pt x="0" y="0"/>
                    </a:moveTo>
                    <a:lnTo>
                      <a:pt x="0" y="990"/>
                    </a:lnTo>
                    <a:cubicBezTo>
                      <a:pt x="8902" y="8236"/>
                      <a:pt x="19268" y="13467"/>
                      <a:pt x="30376" y="16358"/>
                    </a:cubicBezTo>
                    <a:cubicBezTo>
                      <a:pt x="38508" y="18464"/>
                      <a:pt x="46903" y="19135"/>
                      <a:pt x="55277" y="19135"/>
                    </a:cubicBezTo>
                    <a:cubicBezTo>
                      <a:pt x="56736" y="19135"/>
                      <a:pt x="58194" y="19115"/>
                      <a:pt x="59649" y="19078"/>
                    </a:cubicBezTo>
                    <a:cubicBezTo>
                      <a:pt x="70035" y="18850"/>
                      <a:pt x="80382" y="17937"/>
                      <a:pt x="90691" y="16796"/>
                    </a:cubicBezTo>
                    <a:cubicBezTo>
                      <a:pt x="111291" y="14532"/>
                      <a:pt x="131795" y="11299"/>
                      <a:pt x="152490" y="10005"/>
                    </a:cubicBezTo>
                    <a:cubicBezTo>
                      <a:pt x="158128" y="9654"/>
                      <a:pt x="163778" y="9443"/>
                      <a:pt x="169427" y="9443"/>
                    </a:cubicBezTo>
                    <a:cubicBezTo>
                      <a:pt x="174163" y="9443"/>
                      <a:pt x="178899" y="9591"/>
                      <a:pt x="183627" y="9929"/>
                    </a:cubicBezTo>
                    <a:cubicBezTo>
                      <a:pt x="193746" y="10633"/>
                      <a:pt x="203751" y="12288"/>
                      <a:pt x="213642" y="14494"/>
                    </a:cubicBezTo>
                    <a:cubicBezTo>
                      <a:pt x="227908" y="17671"/>
                      <a:pt x="241926" y="21874"/>
                      <a:pt x="256097" y="25393"/>
                    </a:cubicBezTo>
                    <a:lnTo>
                      <a:pt x="259539" y="25393"/>
                    </a:lnTo>
                    <a:cubicBezTo>
                      <a:pt x="246871" y="22350"/>
                      <a:pt x="234356" y="18717"/>
                      <a:pt x="221688" y="15597"/>
                    </a:cubicBezTo>
                    <a:cubicBezTo>
                      <a:pt x="212120" y="13258"/>
                      <a:pt x="202458" y="11223"/>
                      <a:pt x="192662" y="10024"/>
                    </a:cubicBezTo>
                    <a:cubicBezTo>
                      <a:pt x="184928" y="9100"/>
                      <a:pt x="177149" y="8707"/>
                      <a:pt x="169368" y="8707"/>
                    </a:cubicBezTo>
                    <a:cubicBezTo>
                      <a:pt x="167064" y="8707"/>
                      <a:pt x="164760" y="8742"/>
                      <a:pt x="162457" y="8807"/>
                    </a:cubicBezTo>
                    <a:cubicBezTo>
                      <a:pt x="141952" y="9397"/>
                      <a:pt x="121600" y="12345"/>
                      <a:pt x="101267" y="14837"/>
                    </a:cubicBezTo>
                    <a:cubicBezTo>
                      <a:pt x="91110" y="16073"/>
                      <a:pt x="80953" y="17195"/>
                      <a:pt x="70738" y="17861"/>
                    </a:cubicBezTo>
                    <a:cubicBezTo>
                      <a:pt x="65689" y="18178"/>
                      <a:pt x="60608" y="18422"/>
                      <a:pt x="55531" y="18422"/>
                    </a:cubicBezTo>
                    <a:cubicBezTo>
                      <a:pt x="50260" y="18422"/>
                      <a:pt x="44994" y="18159"/>
                      <a:pt x="39773" y="17443"/>
                    </a:cubicBezTo>
                    <a:cubicBezTo>
                      <a:pt x="25146" y="15426"/>
                      <a:pt x="11393" y="9378"/>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03" name="Google Shape;403;p11"/>
            <p:cNvSpPr/>
            <p:nvPr/>
          </p:nvSpPr>
          <p:spPr>
            <a:xfrm rot="10800000">
              <a:off x="896268" y="-116869"/>
              <a:ext cx="8318257" cy="801054"/>
            </a:xfrm>
            <a:custGeom>
              <a:avLst/>
              <a:gdLst/>
              <a:ahLst/>
              <a:cxnLst/>
              <a:rect l="l" t="t" r="r" b="b"/>
              <a:pathLst>
                <a:path w="259540" h="25394" extrusionOk="0">
                  <a:moveTo>
                    <a:pt x="0" y="0"/>
                  </a:moveTo>
                  <a:lnTo>
                    <a:pt x="0" y="990"/>
                  </a:lnTo>
                  <a:cubicBezTo>
                    <a:pt x="8902" y="8236"/>
                    <a:pt x="19268" y="13467"/>
                    <a:pt x="30376" y="16358"/>
                  </a:cubicBezTo>
                  <a:cubicBezTo>
                    <a:pt x="38508" y="18464"/>
                    <a:pt x="46903" y="19135"/>
                    <a:pt x="55277" y="19135"/>
                  </a:cubicBezTo>
                  <a:cubicBezTo>
                    <a:pt x="56736" y="19135"/>
                    <a:pt x="58194" y="19115"/>
                    <a:pt x="59649" y="19078"/>
                  </a:cubicBezTo>
                  <a:cubicBezTo>
                    <a:pt x="70035" y="18850"/>
                    <a:pt x="80382" y="17937"/>
                    <a:pt x="90691" y="16796"/>
                  </a:cubicBezTo>
                  <a:cubicBezTo>
                    <a:pt x="111291" y="14532"/>
                    <a:pt x="131795" y="11299"/>
                    <a:pt x="152490" y="10005"/>
                  </a:cubicBezTo>
                  <a:cubicBezTo>
                    <a:pt x="158128" y="9654"/>
                    <a:pt x="163778" y="9443"/>
                    <a:pt x="169427" y="9443"/>
                  </a:cubicBezTo>
                  <a:cubicBezTo>
                    <a:pt x="174163" y="9443"/>
                    <a:pt x="178899" y="9591"/>
                    <a:pt x="183627" y="9929"/>
                  </a:cubicBezTo>
                  <a:cubicBezTo>
                    <a:pt x="193746" y="10633"/>
                    <a:pt x="203751" y="12288"/>
                    <a:pt x="213642" y="14494"/>
                  </a:cubicBezTo>
                  <a:cubicBezTo>
                    <a:pt x="227908" y="17671"/>
                    <a:pt x="241926" y="21874"/>
                    <a:pt x="256097" y="25393"/>
                  </a:cubicBezTo>
                  <a:lnTo>
                    <a:pt x="259539" y="25393"/>
                  </a:lnTo>
                  <a:cubicBezTo>
                    <a:pt x="246871" y="22350"/>
                    <a:pt x="234356" y="18717"/>
                    <a:pt x="221688" y="15597"/>
                  </a:cubicBezTo>
                  <a:cubicBezTo>
                    <a:pt x="212120" y="13258"/>
                    <a:pt x="202458" y="11223"/>
                    <a:pt x="192662" y="10024"/>
                  </a:cubicBezTo>
                  <a:cubicBezTo>
                    <a:pt x="184928" y="9100"/>
                    <a:pt x="177149" y="8707"/>
                    <a:pt x="169368" y="8707"/>
                  </a:cubicBezTo>
                  <a:cubicBezTo>
                    <a:pt x="167064" y="8707"/>
                    <a:pt x="164760" y="8742"/>
                    <a:pt x="162457" y="8807"/>
                  </a:cubicBezTo>
                  <a:cubicBezTo>
                    <a:pt x="141952" y="9397"/>
                    <a:pt x="121600" y="12345"/>
                    <a:pt x="101267" y="14837"/>
                  </a:cubicBezTo>
                  <a:cubicBezTo>
                    <a:pt x="91110" y="16073"/>
                    <a:pt x="80953" y="17195"/>
                    <a:pt x="70738" y="17861"/>
                  </a:cubicBezTo>
                  <a:cubicBezTo>
                    <a:pt x="65689" y="18178"/>
                    <a:pt x="60608" y="18422"/>
                    <a:pt x="55531" y="18422"/>
                  </a:cubicBezTo>
                  <a:cubicBezTo>
                    <a:pt x="50260" y="18422"/>
                    <a:pt x="44994" y="18159"/>
                    <a:pt x="39773" y="17443"/>
                  </a:cubicBezTo>
                  <a:cubicBezTo>
                    <a:pt x="25146" y="15426"/>
                    <a:pt x="11393" y="9378"/>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275290545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04"/>
        <p:cNvGrpSpPr/>
        <p:nvPr/>
      </p:nvGrpSpPr>
      <p:grpSpPr>
        <a:xfrm>
          <a:off x="0" y="0"/>
          <a:ext cx="0" cy="0"/>
          <a:chOff x="0" y="0"/>
          <a:chExt cx="0" cy="0"/>
        </a:xfrm>
      </p:grpSpPr>
    </p:spTree>
    <p:extLst>
      <p:ext uri="{BB962C8B-B14F-4D97-AF65-F5344CB8AC3E}">
        <p14:creationId xmlns:p14="http://schemas.microsoft.com/office/powerpoint/2010/main" val="166961315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Table of contents">
  <p:cSld name="Table of contents">
    <p:spTree>
      <p:nvGrpSpPr>
        <p:cNvPr id="1" name="Shape 405"/>
        <p:cNvGrpSpPr/>
        <p:nvPr/>
      </p:nvGrpSpPr>
      <p:grpSpPr>
        <a:xfrm>
          <a:off x="0" y="0"/>
          <a:ext cx="0" cy="0"/>
          <a:chOff x="0" y="0"/>
          <a:chExt cx="0" cy="0"/>
        </a:xfrm>
      </p:grpSpPr>
      <p:sp>
        <p:nvSpPr>
          <p:cNvPr id="406" name="Google Shape;406;p13"/>
          <p:cNvSpPr txBox="1">
            <a:spLocks noGrp="1"/>
          </p:cNvSpPr>
          <p:nvPr>
            <p:ph type="title" hasCustomPrompt="1"/>
          </p:nvPr>
        </p:nvSpPr>
        <p:spPr>
          <a:xfrm>
            <a:off x="960000" y="2405400"/>
            <a:ext cx="1700400" cy="7444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3000"/>
              <a:buNone/>
              <a:defRPr>
                <a:solidFill>
                  <a:schemeClr val="lt1"/>
                </a:solidFill>
              </a:defRPr>
            </a:lvl1pPr>
            <a:lvl2pPr lvl="1" rtl="0">
              <a:lnSpc>
                <a:spcPct val="115000"/>
              </a:lnSpc>
              <a:spcBef>
                <a:spcPts val="0"/>
              </a:spcBef>
              <a:spcAft>
                <a:spcPts val="0"/>
              </a:spcAft>
              <a:buSzPts val="3000"/>
              <a:buNone/>
              <a:defRPr sz="4000"/>
            </a:lvl2pPr>
            <a:lvl3pPr lvl="2" rtl="0">
              <a:lnSpc>
                <a:spcPct val="115000"/>
              </a:lnSpc>
              <a:spcBef>
                <a:spcPts val="0"/>
              </a:spcBef>
              <a:spcAft>
                <a:spcPts val="0"/>
              </a:spcAft>
              <a:buSzPts val="3000"/>
              <a:buNone/>
              <a:defRPr sz="4000"/>
            </a:lvl3pPr>
            <a:lvl4pPr lvl="3" rtl="0">
              <a:lnSpc>
                <a:spcPct val="115000"/>
              </a:lnSpc>
              <a:spcBef>
                <a:spcPts val="0"/>
              </a:spcBef>
              <a:spcAft>
                <a:spcPts val="0"/>
              </a:spcAft>
              <a:buSzPts val="3000"/>
              <a:buNone/>
              <a:defRPr sz="4000"/>
            </a:lvl4pPr>
            <a:lvl5pPr lvl="4" rtl="0">
              <a:lnSpc>
                <a:spcPct val="115000"/>
              </a:lnSpc>
              <a:spcBef>
                <a:spcPts val="0"/>
              </a:spcBef>
              <a:spcAft>
                <a:spcPts val="0"/>
              </a:spcAft>
              <a:buSzPts val="3000"/>
              <a:buNone/>
              <a:defRPr sz="4000"/>
            </a:lvl5pPr>
            <a:lvl6pPr lvl="5" rtl="0">
              <a:lnSpc>
                <a:spcPct val="115000"/>
              </a:lnSpc>
              <a:spcBef>
                <a:spcPts val="0"/>
              </a:spcBef>
              <a:spcAft>
                <a:spcPts val="0"/>
              </a:spcAft>
              <a:buSzPts val="3000"/>
              <a:buNone/>
              <a:defRPr sz="4000"/>
            </a:lvl6pPr>
            <a:lvl7pPr lvl="6" rtl="0">
              <a:lnSpc>
                <a:spcPct val="115000"/>
              </a:lnSpc>
              <a:spcBef>
                <a:spcPts val="0"/>
              </a:spcBef>
              <a:spcAft>
                <a:spcPts val="0"/>
              </a:spcAft>
              <a:buSzPts val="3000"/>
              <a:buNone/>
              <a:defRPr sz="4000"/>
            </a:lvl7pPr>
            <a:lvl8pPr lvl="7" rtl="0">
              <a:lnSpc>
                <a:spcPct val="115000"/>
              </a:lnSpc>
              <a:spcBef>
                <a:spcPts val="0"/>
              </a:spcBef>
              <a:spcAft>
                <a:spcPts val="0"/>
              </a:spcAft>
              <a:buSzPts val="3000"/>
              <a:buNone/>
              <a:defRPr sz="4000"/>
            </a:lvl8pPr>
            <a:lvl9pPr lvl="8" rtl="0">
              <a:lnSpc>
                <a:spcPct val="115000"/>
              </a:lnSpc>
              <a:spcBef>
                <a:spcPts val="0"/>
              </a:spcBef>
              <a:spcAft>
                <a:spcPts val="0"/>
              </a:spcAft>
              <a:buSzPts val="3000"/>
              <a:buNone/>
              <a:defRPr sz="4000"/>
            </a:lvl9pPr>
          </a:lstStyle>
          <a:p>
            <a:r>
              <a:t>xx%</a:t>
            </a:r>
          </a:p>
        </p:txBody>
      </p:sp>
      <p:sp>
        <p:nvSpPr>
          <p:cNvPr id="407" name="Google Shape;407;p13"/>
          <p:cNvSpPr txBox="1">
            <a:spLocks noGrp="1"/>
          </p:cNvSpPr>
          <p:nvPr>
            <p:ph type="subTitle" idx="1"/>
          </p:nvPr>
        </p:nvSpPr>
        <p:spPr>
          <a:xfrm>
            <a:off x="958367" y="3721197"/>
            <a:ext cx="3115200" cy="744400"/>
          </a:xfrm>
          <a:prstGeom prst="rect">
            <a:avLst/>
          </a:prstGeom>
          <a:ln>
            <a:noFill/>
          </a:ln>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sz="1867"/>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408" name="Google Shape;408;p13"/>
          <p:cNvSpPr txBox="1">
            <a:spLocks noGrp="1"/>
          </p:cNvSpPr>
          <p:nvPr>
            <p:ph type="title" idx="2" hasCustomPrompt="1"/>
          </p:nvPr>
        </p:nvSpPr>
        <p:spPr>
          <a:xfrm>
            <a:off x="4538400" y="2405400"/>
            <a:ext cx="1700400" cy="7444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3000"/>
              <a:buNone/>
              <a:defRPr>
                <a:solidFill>
                  <a:schemeClr val="lt1"/>
                </a:solidFill>
              </a:defRPr>
            </a:lvl1pPr>
            <a:lvl2pPr lvl="1" rtl="0">
              <a:lnSpc>
                <a:spcPct val="115000"/>
              </a:lnSpc>
              <a:spcBef>
                <a:spcPts val="0"/>
              </a:spcBef>
              <a:spcAft>
                <a:spcPts val="0"/>
              </a:spcAft>
              <a:buSzPts val="3000"/>
              <a:buNone/>
              <a:defRPr sz="4000"/>
            </a:lvl2pPr>
            <a:lvl3pPr lvl="2" rtl="0">
              <a:lnSpc>
                <a:spcPct val="115000"/>
              </a:lnSpc>
              <a:spcBef>
                <a:spcPts val="0"/>
              </a:spcBef>
              <a:spcAft>
                <a:spcPts val="0"/>
              </a:spcAft>
              <a:buSzPts val="3000"/>
              <a:buNone/>
              <a:defRPr sz="4000"/>
            </a:lvl3pPr>
            <a:lvl4pPr lvl="3" rtl="0">
              <a:lnSpc>
                <a:spcPct val="115000"/>
              </a:lnSpc>
              <a:spcBef>
                <a:spcPts val="0"/>
              </a:spcBef>
              <a:spcAft>
                <a:spcPts val="0"/>
              </a:spcAft>
              <a:buSzPts val="3000"/>
              <a:buNone/>
              <a:defRPr sz="4000"/>
            </a:lvl4pPr>
            <a:lvl5pPr lvl="4" rtl="0">
              <a:lnSpc>
                <a:spcPct val="115000"/>
              </a:lnSpc>
              <a:spcBef>
                <a:spcPts val="0"/>
              </a:spcBef>
              <a:spcAft>
                <a:spcPts val="0"/>
              </a:spcAft>
              <a:buSzPts val="3000"/>
              <a:buNone/>
              <a:defRPr sz="4000"/>
            </a:lvl5pPr>
            <a:lvl6pPr lvl="5" rtl="0">
              <a:lnSpc>
                <a:spcPct val="115000"/>
              </a:lnSpc>
              <a:spcBef>
                <a:spcPts val="0"/>
              </a:spcBef>
              <a:spcAft>
                <a:spcPts val="0"/>
              </a:spcAft>
              <a:buSzPts val="3000"/>
              <a:buNone/>
              <a:defRPr sz="4000"/>
            </a:lvl6pPr>
            <a:lvl7pPr lvl="6" rtl="0">
              <a:lnSpc>
                <a:spcPct val="115000"/>
              </a:lnSpc>
              <a:spcBef>
                <a:spcPts val="0"/>
              </a:spcBef>
              <a:spcAft>
                <a:spcPts val="0"/>
              </a:spcAft>
              <a:buSzPts val="3000"/>
              <a:buNone/>
              <a:defRPr sz="4000"/>
            </a:lvl7pPr>
            <a:lvl8pPr lvl="7" rtl="0">
              <a:lnSpc>
                <a:spcPct val="115000"/>
              </a:lnSpc>
              <a:spcBef>
                <a:spcPts val="0"/>
              </a:spcBef>
              <a:spcAft>
                <a:spcPts val="0"/>
              </a:spcAft>
              <a:buSzPts val="3000"/>
              <a:buNone/>
              <a:defRPr sz="4000"/>
            </a:lvl8pPr>
            <a:lvl9pPr lvl="8" rtl="0">
              <a:lnSpc>
                <a:spcPct val="115000"/>
              </a:lnSpc>
              <a:spcBef>
                <a:spcPts val="0"/>
              </a:spcBef>
              <a:spcAft>
                <a:spcPts val="0"/>
              </a:spcAft>
              <a:buSzPts val="3000"/>
              <a:buNone/>
              <a:defRPr sz="4000"/>
            </a:lvl9pPr>
          </a:lstStyle>
          <a:p>
            <a:r>
              <a:t>xx%</a:t>
            </a:r>
          </a:p>
        </p:txBody>
      </p:sp>
      <p:sp>
        <p:nvSpPr>
          <p:cNvPr id="409" name="Google Shape;409;p13"/>
          <p:cNvSpPr txBox="1">
            <a:spLocks noGrp="1"/>
          </p:cNvSpPr>
          <p:nvPr>
            <p:ph type="subTitle" idx="3"/>
          </p:nvPr>
        </p:nvSpPr>
        <p:spPr>
          <a:xfrm>
            <a:off x="4536767" y="3721197"/>
            <a:ext cx="3115200" cy="744400"/>
          </a:xfrm>
          <a:prstGeom prst="rect">
            <a:avLst/>
          </a:prstGeom>
          <a:ln>
            <a:noFill/>
          </a:ln>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sz="1867"/>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410" name="Google Shape;410;p13"/>
          <p:cNvSpPr txBox="1">
            <a:spLocks noGrp="1"/>
          </p:cNvSpPr>
          <p:nvPr>
            <p:ph type="title" idx="4" hasCustomPrompt="1"/>
          </p:nvPr>
        </p:nvSpPr>
        <p:spPr>
          <a:xfrm>
            <a:off x="8123333" y="2405400"/>
            <a:ext cx="1700400" cy="7444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3000"/>
              <a:buNone/>
              <a:defRPr>
                <a:solidFill>
                  <a:schemeClr val="lt1"/>
                </a:solidFill>
              </a:defRPr>
            </a:lvl1pPr>
            <a:lvl2pPr lvl="1" rtl="0">
              <a:lnSpc>
                <a:spcPct val="115000"/>
              </a:lnSpc>
              <a:spcBef>
                <a:spcPts val="0"/>
              </a:spcBef>
              <a:spcAft>
                <a:spcPts val="0"/>
              </a:spcAft>
              <a:buSzPts val="3000"/>
              <a:buNone/>
              <a:defRPr sz="4000"/>
            </a:lvl2pPr>
            <a:lvl3pPr lvl="2" rtl="0">
              <a:lnSpc>
                <a:spcPct val="115000"/>
              </a:lnSpc>
              <a:spcBef>
                <a:spcPts val="0"/>
              </a:spcBef>
              <a:spcAft>
                <a:spcPts val="0"/>
              </a:spcAft>
              <a:buSzPts val="3000"/>
              <a:buNone/>
              <a:defRPr sz="4000"/>
            </a:lvl3pPr>
            <a:lvl4pPr lvl="3" rtl="0">
              <a:lnSpc>
                <a:spcPct val="115000"/>
              </a:lnSpc>
              <a:spcBef>
                <a:spcPts val="0"/>
              </a:spcBef>
              <a:spcAft>
                <a:spcPts val="0"/>
              </a:spcAft>
              <a:buSzPts val="3000"/>
              <a:buNone/>
              <a:defRPr sz="4000"/>
            </a:lvl4pPr>
            <a:lvl5pPr lvl="4" rtl="0">
              <a:lnSpc>
                <a:spcPct val="115000"/>
              </a:lnSpc>
              <a:spcBef>
                <a:spcPts val="0"/>
              </a:spcBef>
              <a:spcAft>
                <a:spcPts val="0"/>
              </a:spcAft>
              <a:buSzPts val="3000"/>
              <a:buNone/>
              <a:defRPr sz="4000"/>
            </a:lvl5pPr>
            <a:lvl6pPr lvl="5" rtl="0">
              <a:lnSpc>
                <a:spcPct val="115000"/>
              </a:lnSpc>
              <a:spcBef>
                <a:spcPts val="0"/>
              </a:spcBef>
              <a:spcAft>
                <a:spcPts val="0"/>
              </a:spcAft>
              <a:buSzPts val="3000"/>
              <a:buNone/>
              <a:defRPr sz="4000"/>
            </a:lvl6pPr>
            <a:lvl7pPr lvl="6" rtl="0">
              <a:lnSpc>
                <a:spcPct val="115000"/>
              </a:lnSpc>
              <a:spcBef>
                <a:spcPts val="0"/>
              </a:spcBef>
              <a:spcAft>
                <a:spcPts val="0"/>
              </a:spcAft>
              <a:buSzPts val="3000"/>
              <a:buNone/>
              <a:defRPr sz="4000"/>
            </a:lvl7pPr>
            <a:lvl8pPr lvl="7" rtl="0">
              <a:lnSpc>
                <a:spcPct val="115000"/>
              </a:lnSpc>
              <a:spcBef>
                <a:spcPts val="0"/>
              </a:spcBef>
              <a:spcAft>
                <a:spcPts val="0"/>
              </a:spcAft>
              <a:buSzPts val="3000"/>
              <a:buNone/>
              <a:defRPr sz="4000"/>
            </a:lvl8pPr>
            <a:lvl9pPr lvl="8" rtl="0">
              <a:lnSpc>
                <a:spcPct val="115000"/>
              </a:lnSpc>
              <a:spcBef>
                <a:spcPts val="0"/>
              </a:spcBef>
              <a:spcAft>
                <a:spcPts val="0"/>
              </a:spcAft>
              <a:buSzPts val="3000"/>
              <a:buNone/>
              <a:defRPr sz="4000"/>
            </a:lvl9pPr>
          </a:lstStyle>
          <a:p>
            <a:r>
              <a:t>xx%</a:t>
            </a:r>
          </a:p>
        </p:txBody>
      </p:sp>
      <p:sp>
        <p:nvSpPr>
          <p:cNvPr id="411" name="Google Shape;411;p13"/>
          <p:cNvSpPr txBox="1">
            <a:spLocks noGrp="1"/>
          </p:cNvSpPr>
          <p:nvPr>
            <p:ph type="subTitle" idx="5"/>
          </p:nvPr>
        </p:nvSpPr>
        <p:spPr>
          <a:xfrm>
            <a:off x="8121700" y="3721197"/>
            <a:ext cx="3115200" cy="744400"/>
          </a:xfrm>
          <a:prstGeom prst="rect">
            <a:avLst/>
          </a:prstGeom>
          <a:ln>
            <a:noFill/>
          </a:ln>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sz="1867"/>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412" name="Google Shape;412;p13"/>
          <p:cNvSpPr txBox="1">
            <a:spLocks noGrp="1"/>
          </p:cNvSpPr>
          <p:nvPr>
            <p:ph type="subTitle" idx="6"/>
          </p:nvPr>
        </p:nvSpPr>
        <p:spPr>
          <a:xfrm>
            <a:off x="956733" y="3249667"/>
            <a:ext cx="3115200" cy="5988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None/>
              <a:defRPr sz="3200">
                <a:solidFill>
                  <a:schemeClr val="dk1"/>
                </a:solidFill>
                <a:latin typeface="Fredoka One"/>
                <a:ea typeface="Fredoka One"/>
                <a:cs typeface="Fredoka One"/>
                <a:sym typeface="Fredoka One"/>
              </a:defRPr>
            </a:lvl1pPr>
            <a:lvl2pPr lvl="1" rtl="0">
              <a:lnSpc>
                <a:spcPct val="115000"/>
              </a:lnSpc>
              <a:spcBef>
                <a:spcPts val="0"/>
              </a:spcBef>
              <a:spcAft>
                <a:spcPts val="0"/>
              </a:spcAft>
              <a:buClr>
                <a:schemeClr val="dk1"/>
              </a:buClr>
              <a:buSzPts val="2400"/>
              <a:buNone/>
              <a:defRPr sz="3200">
                <a:solidFill>
                  <a:schemeClr val="dk1"/>
                </a:solidFill>
              </a:defRPr>
            </a:lvl2pPr>
            <a:lvl3pPr lvl="2" rtl="0">
              <a:lnSpc>
                <a:spcPct val="115000"/>
              </a:lnSpc>
              <a:spcBef>
                <a:spcPts val="0"/>
              </a:spcBef>
              <a:spcAft>
                <a:spcPts val="0"/>
              </a:spcAft>
              <a:buClr>
                <a:schemeClr val="dk1"/>
              </a:buClr>
              <a:buSzPts val="2400"/>
              <a:buNone/>
              <a:defRPr sz="3200">
                <a:solidFill>
                  <a:schemeClr val="dk1"/>
                </a:solidFill>
              </a:defRPr>
            </a:lvl3pPr>
            <a:lvl4pPr lvl="3" rtl="0">
              <a:lnSpc>
                <a:spcPct val="115000"/>
              </a:lnSpc>
              <a:spcBef>
                <a:spcPts val="0"/>
              </a:spcBef>
              <a:spcAft>
                <a:spcPts val="0"/>
              </a:spcAft>
              <a:buClr>
                <a:schemeClr val="dk1"/>
              </a:buClr>
              <a:buSzPts val="2400"/>
              <a:buNone/>
              <a:defRPr sz="3200">
                <a:solidFill>
                  <a:schemeClr val="dk1"/>
                </a:solidFill>
              </a:defRPr>
            </a:lvl4pPr>
            <a:lvl5pPr lvl="4" rtl="0">
              <a:lnSpc>
                <a:spcPct val="115000"/>
              </a:lnSpc>
              <a:spcBef>
                <a:spcPts val="0"/>
              </a:spcBef>
              <a:spcAft>
                <a:spcPts val="0"/>
              </a:spcAft>
              <a:buClr>
                <a:schemeClr val="dk1"/>
              </a:buClr>
              <a:buSzPts val="2400"/>
              <a:buNone/>
              <a:defRPr sz="3200">
                <a:solidFill>
                  <a:schemeClr val="dk1"/>
                </a:solidFill>
              </a:defRPr>
            </a:lvl5pPr>
            <a:lvl6pPr lvl="5" rtl="0">
              <a:lnSpc>
                <a:spcPct val="115000"/>
              </a:lnSpc>
              <a:spcBef>
                <a:spcPts val="0"/>
              </a:spcBef>
              <a:spcAft>
                <a:spcPts val="0"/>
              </a:spcAft>
              <a:buClr>
                <a:schemeClr val="dk1"/>
              </a:buClr>
              <a:buSzPts val="2400"/>
              <a:buNone/>
              <a:defRPr sz="3200">
                <a:solidFill>
                  <a:schemeClr val="dk1"/>
                </a:solidFill>
              </a:defRPr>
            </a:lvl6pPr>
            <a:lvl7pPr lvl="6" rtl="0">
              <a:lnSpc>
                <a:spcPct val="115000"/>
              </a:lnSpc>
              <a:spcBef>
                <a:spcPts val="0"/>
              </a:spcBef>
              <a:spcAft>
                <a:spcPts val="0"/>
              </a:spcAft>
              <a:buClr>
                <a:schemeClr val="dk1"/>
              </a:buClr>
              <a:buSzPts val="2400"/>
              <a:buNone/>
              <a:defRPr sz="3200">
                <a:solidFill>
                  <a:schemeClr val="dk1"/>
                </a:solidFill>
              </a:defRPr>
            </a:lvl7pPr>
            <a:lvl8pPr lvl="7" rtl="0">
              <a:lnSpc>
                <a:spcPct val="115000"/>
              </a:lnSpc>
              <a:spcBef>
                <a:spcPts val="0"/>
              </a:spcBef>
              <a:spcAft>
                <a:spcPts val="0"/>
              </a:spcAft>
              <a:buClr>
                <a:schemeClr val="dk1"/>
              </a:buClr>
              <a:buSzPts val="2400"/>
              <a:buNone/>
              <a:defRPr sz="3200">
                <a:solidFill>
                  <a:schemeClr val="dk1"/>
                </a:solidFill>
              </a:defRPr>
            </a:lvl8pPr>
            <a:lvl9pPr lvl="8" rtl="0">
              <a:lnSpc>
                <a:spcPct val="115000"/>
              </a:lnSpc>
              <a:spcBef>
                <a:spcPts val="0"/>
              </a:spcBef>
              <a:spcAft>
                <a:spcPts val="0"/>
              </a:spcAft>
              <a:buClr>
                <a:schemeClr val="dk1"/>
              </a:buClr>
              <a:buSzPts val="2400"/>
              <a:buNone/>
              <a:defRPr sz="3200">
                <a:solidFill>
                  <a:schemeClr val="dk1"/>
                </a:solidFill>
              </a:defRPr>
            </a:lvl9pPr>
          </a:lstStyle>
          <a:p>
            <a:endParaRPr/>
          </a:p>
        </p:txBody>
      </p:sp>
      <p:sp>
        <p:nvSpPr>
          <p:cNvPr id="413" name="Google Shape;413;p13"/>
          <p:cNvSpPr txBox="1">
            <a:spLocks noGrp="1"/>
          </p:cNvSpPr>
          <p:nvPr>
            <p:ph type="subTitle" idx="7"/>
          </p:nvPr>
        </p:nvSpPr>
        <p:spPr>
          <a:xfrm>
            <a:off x="4541667" y="3249667"/>
            <a:ext cx="3115200" cy="5988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None/>
              <a:defRPr sz="3200">
                <a:solidFill>
                  <a:schemeClr val="dk1"/>
                </a:solidFill>
                <a:latin typeface="Fredoka One"/>
                <a:ea typeface="Fredoka One"/>
                <a:cs typeface="Fredoka One"/>
                <a:sym typeface="Fredoka One"/>
              </a:defRPr>
            </a:lvl1pPr>
            <a:lvl2pPr lvl="1" rtl="0">
              <a:lnSpc>
                <a:spcPct val="115000"/>
              </a:lnSpc>
              <a:spcBef>
                <a:spcPts val="0"/>
              </a:spcBef>
              <a:spcAft>
                <a:spcPts val="0"/>
              </a:spcAft>
              <a:buClr>
                <a:schemeClr val="dk1"/>
              </a:buClr>
              <a:buSzPts val="2400"/>
              <a:buNone/>
              <a:defRPr sz="3200">
                <a:solidFill>
                  <a:schemeClr val="dk1"/>
                </a:solidFill>
              </a:defRPr>
            </a:lvl2pPr>
            <a:lvl3pPr lvl="2" rtl="0">
              <a:lnSpc>
                <a:spcPct val="115000"/>
              </a:lnSpc>
              <a:spcBef>
                <a:spcPts val="0"/>
              </a:spcBef>
              <a:spcAft>
                <a:spcPts val="0"/>
              </a:spcAft>
              <a:buClr>
                <a:schemeClr val="dk1"/>
              </a:buClr>
              <a:buSzPts val="2400"/>
              <a:buNone/>
              <a:defRPr sz="3200">
                <a:solidFill>
                  <a:schemeClr val="dk1"/>
                </a:solidFill>
              </a:defRPr>
            </a:lvl3pPr>
            <a:lvl4pPr lvl="3" rtl="0">
              <a:lnSpc>
                <a:spcPct val="115000"/>
              </a:lnSpc>
              <a:spcBef>
                <a:spcPts val="0"/>
              </a:spcBef>
              <a:spcAft>
                <a:spcPts val="0"/>
              </a:spcAft>
              <a:buClr>
                <a:schemeClr val="dk1"/>
              </a:buClr>
              <a:buSzPts val="2400"/>
              <a:buNone/>
              <a:defRPr sz="3200">
                <a:solidFill>
                  <a:schemeClr val="dk1"/>
                </a:solidFill>
              </a:defRPr>
            </a:lvl4pPr>
            <a:lvl5pPr lvl="4" rtl="0">
              <a:lnSpc>
                <a:spcPct val="115000"/>
              </a:lnSpc>
              <a:spcBef>
                <a:spcPts val="0"/>
              </a:spcBef>
              <a:spcAft>
                <a:spcPts val="0"/>
              </a:spcAft>
              <a:buClr>
                <a:schemeClr val="dk1"/>
              </a:buClr>
              <a:buSzPts val="2400"/>
              <a:buNone/>
              <a:defRPr sz="3200">
                <a:solidFill>
                  <a:schemeClr val="dk1"/>
                </a:solidFill>
              </a:defRPr>
            </a:lvl5pPr>
            <a:lvl6pPr lvl="5" rtl="0">
              <a:lnSpc>
                <a:spcPct val="115000"/>
              </a:lnSpc>
              <a:spcBef>
                <a:spcPts val="0"/>
              </a:spcBef>
              <a:spcAft>
                <a:spcPts val="0"/>
              </a:spcAft>
              <a:buClr>
                <a:schemeClr val="dk1"/>
              </a:buClr>
              <a:buSzPts val="2400"/>
              <a:buNone/>
              <a:defRPr sz="3200">
                <a:solidFill>
                  <a:schemeClr val="dk1"/>
                </a:solidFill>
              </a:defRPr>
            </a:lvl6pPr>
            <a:lvl7pPr lvl="6" rtl="0">
              <a:lnSpc>
                <a:spcPct val="115000"/>
              </a:lnSpc>
              <a:spcBef>
                <a:spcPts val="0"/>
              </a:spcBef>
              <a:spcAft>
                <a:spcPts val="0"/>
              </a:spcAft>
              <a:buClr>
                <a:schemeClr val="dk1"/>
              </a:buClr>
              <a:buSzPts val="2400"/>
              <a:buNone/>
              <a:defRPr sz="3200">
                <a:solidFill>
                  <a:schemeClr val="dk1"/>
                </a:solidFill>
              </a:defRPr>
            </a:lvl7pPr>
            <a:lvl8pPr lvl="7" rtl="0">
              <a:lnSpc>
                <a:spcPct val="115000"/>
              </a:lnSpc>
              <a:spcBef>
                <a:spcPts val="0"/>
              </a:spcBef>
              <a:spcAft>
                <a:spcPts val="0"/>
              </a:spcAft>
              <a:buClr>
                <a:schemeClr val="dk1"/>
              </a:buClr>
              <a:buSzPts val="2400"/>
              <a:buNone/>
              <a:defRPr sz="3200">
                <a:solidFill>
                  <a:schemeClr val="dk1"/>
                </a:solidFill>
              </a:defRPr>
            </a:lvl8pPr>
            <a:lvl9pPr lvl="8" rtl="0">
              <a:lnSpc>
                <a:spcPct val="115000"/>
              </a:lnSpc>
              <a:spcBef>
                <a:spcPts val="0"/>
              </a:spcBef>
              <a:spcAft>
                <a:spcPts val="0"/>
              </a:spcAft>
              <a:buClr>
                <a:schemeClr val="dk1"/>
              </a:buClr>
              <a:buSzPts val="2400"/>
              <a:buNone/>
              <a:defRPr sz="3200">
                <a:solidFill>
                  <a:schemeClr val="dk1"/>
                </a:solidFill>
              </a:defRPr>
            </a:lvl9pPr>
          </a:lstStyle>
          <a:p>
            <a:endParaRPr/>
          </a:p>
        </p:txBody>
      </p:sp>
      <p:sp>
        <p:nvSpPr>
          <p:cNvPr id="414" name="Google Shape;414;p13"/>
          <p:cNvSpPr txBox="1">
            <a:spLocks noGrp="1"/>
          </p:cNvSpPr>
          <p:nvPr>
            <p:ph type="subTitle" idx="8"/>
          </p:nvPr>
        </p:nvSpPr>
        <p:spPr>
          <a:xfrm>
            <a:off x="8120067" y="3249667"/>
            <a:ext cx="3115200" cy="5988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None/>
              <a:defRPr sz="3200">
                <a:solidFill>
                  <a:schemeClr val="dk1"/>
                </a:solidFill>
                <a:latin typeface="Fredoka One"/>
                <a:ea typeface="Fredoka One"/>
                <a:cs typeface="Fredoka One"/>
                <a:sym typeface="Fredoka One"/>
              </a:defRPr>
            </a:lvl1pPr>
            <a:lvl2pPr lvl="1" rtl="0">
              <a:lnSpc>
                <a:spcPct val="115000"/>
              </a:lnSpc>
              <a:spcBef>
                <a:spcPts val="0"/>
              </a:spcBef>
              <a:spcAft>
                <a:spcPts val="0"/>
              </a:spcAft>
              <a:buClr>
                <a:schemeClr val="dk1"/>
              </a:buClr>
              <a:buSzPts val="2400"/>
              <a:buNone/>
              <a:defRPr sz="3200">
                <a:solidFill>
                  <a:schemeClr val="dk1"/>
                </a:solidFill>
              </a:defRPr>
            </a:lvl2pPr>
            <a:lvl3pPr lvl="2" rtl="0">
              <a:lnSpc>
                <a:spcPct val="115000"/>
              </a:lnSpc>
              <a:spcBef>
                <a:spcPts val="0"/>
              </a:spcBef>
              <a:spcAft>
                <a:spcPts val="0"/>
              </a:spcAft>
              <a:buClr>
                <a:schemeClr val="dk1"/>
              </a:buClr>
              <a:buSzPts val="2400"/>
              <a:buNone/>
              <a:defRPr sz="3200">
                <a:solidFill>
                  <a:schemeClr val="dk1"/>
                </a:solidFill>
              </a:defRPr>
            </a:lvl3pPr>
            <a:lvl4pPr lvl="3" rtl="0">
              <a:lnSpc>
                <a:spcPct val="115000"/>
              </a:lnSpc>
              <a:spcBef>
                <a:spcPts val="0"/>
              </a:spcBef>
              <a:spcAft>
                <a:spcPts val="0"/>
              </a:spcAft>
              <a:buClr>
                <a:schemeClr val="dk1"/>
              </a:buClr>
              <a:buSzPts val="2400"/>
              <a:buNone/>
              <a:defRPr sz="3200">
                <a:solidFill>
                  <a:schemeClr val="dk1"/>
                </a:solidFill>
              </a:defRPr>
            </a:lvl4pPr>
            <a:lvl5pPr lvl="4" rtl="0">
              <a:lnSpc>
                <a:spcPct val="115000"/>
              </a:lnSpc>
              <a:spcBef>
                <a:spcPts val="0"/>
              </a:spcBef>
              <a:spcAft>
                <a:spcPts val="0"/>
              </a:spcAft>
              <a:buClr>
                <a:schemeClr val="dk1"/>
              </a:buClr>
              <a:buSzPts val="2400"/>
              <a:buNone/>
              <a:defRPr sz="3200">
                <a:solidFill>
                  <a:schemeClr val="dk1"/>
                </a:solidFill>
              </a:defRPr>
            </a:lvl5pPr>
            <a:lvl6pPr lvl="5" rtl="0">
              <a:lnSpc>
                <a:spcPct val="115000"/>
              </a:lnSpc>
              <a:spcBef>
                <a:spcPts val="0"/>
              </a:spcBef>
              <a:spcAft>
                <a:spcPts val="0"/>
              </a:spcAft>
              <a:buClr>
                <a:schemeClr val="dk1"/>
              </a:buClr>
              <a:buSzPts val="2400"/>
              <a:buNone/>
              <a:defRPr sz="3200">
                <a:solidFill>
                  <a:schemeClr val="dk1"/>
                </a:solidFill>
              </a:defRPr>
            </a:lvl6pPr>
            <a:lvl7pPr lvl="6" rtl="0">
              <a:lnSpc>
                <a:spcPct val="115000"/>
              </a:lnSpc>
              <a:spcBef>
                <a:spcPts val="0"/>
              </a:spcBef>
              <a:spcAft>
                <a:spcPts val="0"/>
              </a:spcAft>
              <a:buClr>
                <a:schemeClr val="dk1"/>
              </a:buClr>
              <a:buSzPts val="2400"/>
              <a:buNone/>
              <a:defRPr sz="3200">
                <a:solidFill>
                  <a:schemeClr val="dk1"/>
                </a:solidFill>
              </a:defRPr>
            </a:lvl7pPr>
            <a:lvl8pPr lvl="7" rtl="0">
              <a:lnSpc>
                <a:spcPct val="115000"/>
              </a:lnSpc>
              <a:spcBef>
                <a:spcPts val="0"/>
              </a:spcBef>
              <a:spcAft>
                <a:spcPts val="0"/>
              </a:spcAft>
              <a:buClr>
                <a:schemeClr val="dk1"/>
              </a:buClr>
              <a:buSzPts val="2400"/>
              <a:buNone/>
              <a:defRPr sz="3200">
                <a:solidFill>
                  <a:schemeClr val="dk1"/>
                </a:solidFill>
              </a:defRPr>
            </a:lvl8pPr>
            <a:lvl9pPr lvl="8" rtl="0">
              <a:lnSpc>
                <a:spcPct val="115000"/>
              </a:lnSpc>
              <a:spcBef>
                <a:spcPts val="0"/>
              </a:spcBef>
              <a:spcAft>
                <a:spcPts val="0"/>
              </a:spcAft>
              <a:buClr>
                <a:schemeClr val="dk1"/>
              </a:buClr>
              <a:buSzPts val="2400"/>
              <a:buNone/>
              <a:defRPr sz="3200">
                <a:solidFill>
                  <a:schemeClr val="dk1"/>
                </a:solidFill>
              </a:defRPr>
            </a:lvl9pPr>
          </a:lstStyle>
          <a:p>
            <a:endParaRPr/>
          </a:p>
        </p:txBody>
      </p:sp>
      <p:sp>
        <p:nvSpPr>
          <p:cNvPr id="415" name="Google Shape;415;p13"/>
          <p:cNvSpPr txBox="1">
            <a:spLocks noGrp="1"/>
          </p:cNvSpPr>
          <p:nvPr>
            <p:ph type="title" idx="9"/>
          </p:nvPr>
        </p:nvSpPr>
        <p:spPr>
          <a:xfrm>
            <a:off x="960000" y="593367"/>
            <a:ext cx="10272000" cy="7636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3500"/>
              <a:buNone/>
              <a:defRPr/>
            </a:lvl1pPr>
            <a:lvl2pPr lvl="1" rtl="0">
              <a:lnSpc>
                <a:spcPct val="115000"/>
              </a:lnSpc>
              <a:spcBef>
                <a:spcPts val="0"/>
              </a:spcBef>
              <a:spcAft>
                <a:spcPts val="0"/>
              </a:spcAft>
              <a:buSzPts val="3500"/>
              <a:buNone/>
              <a:defRPr/>
            </a:lvl2pPr>
            <a:lvl3pPr lvl="2" rtl="0">
              <a:lnSpc>
                <a:spcPct val="115000"/>
              </a:lnSpc>
              <a:spcBef>
                <a:spcPts val="0"/>
              </a:spcBef>
              <a:spcAft>
                <a:spcPts val="0"/>
              </a:spcAft>
              <a:buSzPts val="3500"/>
              <a:buNone/>
              <a:defRPr/>
            </a:lvl3pPr>
            <a:lvl4pPr lvl="3" rtl="0">
              <a:lnSpc>
                <a:spcPct val="115000"/>
              </a:lnSpc>
              <a:spcBef>
                <a:spcPts val="0"/>
              </a:spcBef>
              <a:spcAft>
                <a:spcPts val="0"/>
              </a:spcAft>
              <a:buSzPts val="3500"/>
              <a:buNone/>
              <a:defRPr/>
            </a:lvl4pPr>
            <a:lvl5pPr lvl="4" rtl="0">
              <a:lnSpc>
                <a:spcPct val="115000"/>
              </a:lnSpc>
              <a:spcBef>
                <a:spcPts val="0"/>
              </a:spcBef>
              <a:spcAft>
                <a:spcPts val="0"/>
              </a:spcAft>
              <a:buSzPts val="3500"/>
              <a:buNone/>
              <a:defRPr/>
            </a:lvl5pPr>
            <a:lvl6pPr lvl="5" rtl="0">
              <a:lnSpc>
                <a:spcPct val="115000"/>
              </a:lnSpc>
              <a:spcBef>
                <a:spcPts val="0"/>
              </a:spcBef>
              <a:spcAft>
                <a:spcPts val="0"/>
              </a:spcAft>
              <a:buSzPts val="3500"/>
              <a:buNone/>
              <a:defRPr/>
            </a:lvl6pPr>
            <a:lvl7pPr lvl="6" rtl="0">
              <a:lnSpc>
                <a:spcPct val="115000"/>
              </a:lnSpc>
              <a:spcBef>
                <a:spcPts val="0"/>
              </a:spcBef>
              <a:spcAft>
                <a:spcPts val="0"/>
              </a:spcAft>
              <a:buSzPts val="3500"/>
              <a:buNone/>
              <a:defRPr/>
            </a:lvl7pPr>
            <a:lvl8pPr lvl="7" rtl="0">
              <a:lnSpc>
                <a:spcPct val="115000"/>
              </a:lnSpc>
              <a:spcBef>
                <a:spcPts val="0"/>
              </a:spcBef>
              <a:spcAft>
                <a:spcPts val="0"/>
              </a:spcAft>
              <a:buSzPts val="3500"/>
              <a:buNone/>
              <a:defRPr/>
            </a:lvl8pPr>
            <a:lvl9pPr lvl="8" rtl="0">
              <a:lnSpc>
                <a:spcPct val="115000"/>
              </a:lnSpc>
              <a:spcBef>
                <a:spcPts val="0"/>
              </a:spcBef>
              <a:spcAft>
                <a:spcPts val="0"/>
              </a:spcAft>
              <a:buSzPts val="3500"/>
              <a:buNone/>
              <a:defRPr/>
            </a:lvl9pPr>
          </a:lstStyle>
          <a:p>
            <a:endParaRPr/>
          </a:p>
        </p:txBody>
      </p:sp>
      <p:grpSp>
        <p:nvGrpSpPr>
          <p:cNvPr id="416" name="Google Shape;416;p13"/>
          <p:cNvGrpSpPr/>
          <p:nvPr/>
        </p:nvGrpSpPr>
        <p:grpSpPr>
          <a:xfrm flipH="1">
            <a:off x="-9" y="5181852"/>
            <a:ext cx="12192376" cy="1704787"/>
            <a:chOff x="0" y="4433500"/>
            <a:chExt cx="9144282" cy="731375"/>
          </a:xfrm>
        </p:grpSpPr>
        <p:sp>
          <p:nvSpPr>
            <p:cNvPr id="417" name="Google Shape;417;p13"/>
            <p:cNvSpPr/>
            <p:nvPr/>
          </p:nvSpPr>
          <p:spPr>
            <a:xfrm>
              <a:off x="0" y="4433500"/>
              <a:ext cx="9144282" cy="731375"/>
            </a:xfrm>
            <a:custGeom>
              <a:avLst/>
              <a:gdLst/>
              <a:ahLst/>
              <a:cxnLst/>
              <a:rect l="l" t="t" r="r" b="b"/>
              <a:pathLst>
                <a:path w="285313" h="29255" extrusionOk="0">
                  <a:moveTo>
                    <a:pt x="0" y="0"/>
                  </a:moveTo>
                  <a:lnTo>
                    <a:pt x="0" y="29254"/>
                  </a:lnTo>
                  <a:lnTo>
                    <a:pt x="285313" y="29254"/>
                  </a:lnTo>
                  <a:lnTo>
                    <a:pt x="285313" y="24366"/>
                  </a:lnTo>
                  <a:cubicBezTo>
                    <a:pt x="284056" y="24407"/>
                    <a:pt x="282800" y="24428"/>
                    <a:pt x="281546" y="24428"/>
                  </a:cubicBezTo>
                  <a:cubicBezTo>
                    <a:pt x="247256" y="24428"/>
                    <a:pt x="213998" y="9410"/>
                    <a:pt x="179519" y="8731"/>
                  </a:cubicBezTo>
                  <a:cubicBezTo>
                    <a:pt x="176027" y="8451"/>
                    <a:pt x="172430" y="8325"/>
                    <a:pt x="168744" y="8325"/>
                  </a:cubicBezTo>
                  <a:cubicBezTo>
                    <a:pt x="136378" y="8325"/>
                    <a:pt x="97151" y="18024"/>
                    <a:pt x="61748" y="18024"/>
                  </a:cubicBezTo>
                  <a:cubicBezTo>
                    <a:pt x="38510" y="18024"/>
                    <a:pt x="16920" y="13845"/>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8" name="Google Shape;418;p13"/>
            <p:cNvSpPr/>
            <p:nvPr/>
          </p:nvSpPr>
          <p:spPr>
            <a:xfrm>
              <a:off x="0" y="4530025"/>
              <a:ext cx="8318257" cy="634850"/>
            </a:xfrm>
            <a:custGeom>
              <a:avLst/>
              <a:gdLst/>
              <a:ahLst/>
              <a:cxnLst/>
              <a:rect l="l" t="t" r="r" b="b"/>
              <a:pathLst>
                <a:path w="259540" h="25394" extrusionOk="0">
                  <a:moveTo>
                    <a:pt x="0" y="0"/>
                  </a:moveTo>
                  <a:lnTo>
                    <a:pt x="0" y="990"/>
                  </a:lnTo>
                  <a:cubicBezTo>
                    <a:pt x="8902" y="8236"/>
                    <a:pt x="19268" y="13467"/>
                    <a:pt x="30376" y="16358"/>
                  </a:cubicBezTo>
                  <a:cubicBezTo>
                    <a:pt x="38508" y="18464"/>
                    <a:pt x="46903" y="19135"/>
                    <a:pt x="55277" y="19135"/>
                  </a:cubicBezTo>
                  <a:cubicBezTo>
                    <a:pt x="56736" y="19135"/>
                    <a:pt x="58194" y="19115"/>
                    <a:pt x="59649" y="19078"/>
                  </a:cubicBezTo>
                  <a:cubicBezTo>
                    <a:pt x="70035" y="18850"/>
                    <a:pt x="80382" y="17937"/>
                    <a:pt x="90691" y="16796"/>
                  </a:cubicBezTo>
                  <a:cubicBezTo>
                    <a:pt x="111291" y="14532"/>
                    <a:pt x="131795" y="11299"/>
                    <a:pt x="152490" y="10005"/>
                  </a:cubicBezTo>
                  <a:cubicBezTo>
                    <a:pt x="158128" y="9654"/>
                    <a:pt x="163778" y="9443"/>
                    <a:pt x="169427" y="9443"/>
                  </a:cubicBezTo>
                  <a:cubicBezTo>
                    <a:pt x="174163" y="9443"/>
                    <a:pt x="178899" y="9591"/>
                    <a:pt x="183627" y="9929"/>
                  </a:cubicBezTo>
                  <a:cubicBezTo>
                    <a:pt x="193746" y="10633"/>
                    <a:pt x="203751" y="12288"/>
                    <a:pt x="213642" y="14494"/>
                  </a:cubicBezTo>
                  <a:cubicBezTo>
                    <a:pt x="227908" y="17671"/>
                    <a:pt x="241926" y="21874"/>
                    <a:pt x="256097" y="25393"/>
                  </a:cubicBezTo>
                  <a:lnTo>
                    <a:pt x="259539" y="25393"/>
                  </a:lnTo>
                  <a:cubicBezTo>
                    <a:pt x="246871" y="22350"/>
                    <a:pt x="234356" y="18717"/>
                    <a:pt x="221688" y="15597"/>
                  </a:cubicBezTo>
                  <a:cubicBezTo>
                    <a:pt x="212120" y="13258"/>
                    <a:pt x="202458" y="11223"/>
                    <a:pt x="192662" y="10024"/>
                  </a:cubicBezTo>
                  <a:cubicBezTo>
                    <a:pt x="184928" y="9100"/>
                    <a:pt x="177149" y="8707"/>
                    <a:pt x="169368" y="8707"/>
                  </a:cubicBezTo>
                  <a:cubicBezTo>
                    <a:pt x="167064" y="8707"/>
                    <a:pt x="164760" y="8742"/>
                    <a:pt x="162457" y="8807"/>
                  </a:cubicBezTo>
                  <a:cubicBezTo>
                    <a:pt x="141952" y="9397"/>
                    <a:pt x="121600" y="12345"/>
                    <a:pt x="101267" y="14837"/>
                  </a:cubicBezTo>
                  <a:cubicBezTo>
                    <a:pt x="91110" y="16073"/>
                    <a:pt x="80953" y="17195"/>
                    <a:pt x="70738" y="17861"/>
                  </a:cubicBezTo>
                  <a:cubicBezTo>
                    <a:pt x="65689" y="18178"/>
                    <a:pt x="60608" y="18422"/>
                    <a:pt x="55531" y="18422"/>
                  </a:cubicBezTo>
                  <a:cubicBezTo>
                    <a:pt x="50260" y="18422"/>
                    <a:pt x="44994" y="18159"/>
                    <a:pt x="39773" y="17443"/>
                  </a:cubicBezTo>
                  <a:cubicBezTo>
                    <a:pt x="25146" y="15426"/>
                    <a:pt x="11393" y="9378"/>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19" name="Google Shape;419;p13"/>
          <p:cNvSpPr/>
          <p:nvPr/>
        </p:nvSpPr>
        <p:spPr>
          <a:xfrm>
            <a:off x="410618" y="228575"/>
            <a:ext cx="445421" cy="41090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420" name="Google Shape;420;p13"/>
          <p:cNvGrpSpPr/>
          <p:nvPr/>
        </p:nvGrpSpPr>
        <p:grpSpPr>
          <a:xfrm rot="-6014140" flipH="1">
            <a:off x="486973" y="5108353"/>
            <a:ext cx="594776" cy="1086183"/>
            <a:chOff x="439250" y="1303925"/>
            <a:chExt cx="446075" cy="814625"/>
          </a:xfrm>
        </p:grpSpPr>
        <p:sp>
          <p:nvSpPr>
            <p:cNvPr id="421" name="Google Shape;421;p13"/>
            <p:cNvSpPr/>
            <p:nvPr/>
          </p:nvSpPr>
          <p:spPr>
            <a:xfrm>
              <a:off x="715050" y="1303925"/>
              <a:ext cx="120350" cy="126300"/>
            </a:xfrm>
            <a:custGeom>
              <a:avLst/>
              <a:gdLst/>
              <a:ahLst/>
              <a:cxnLst/>
              <a:rect l="l" t="t" r="r" b="b"/>
              <a:pathLst>
                <a:path w="4814" h="5052" extrusionOk="0">
                  <a:moveTo>
                    <a:pt x="3446" y="0"/>
                  </a:moveTo>
                  <a:cubicBezTo>
                    <a:pt x="2706" y="0"/>
                    <a:pt x="1760" y="588"/>
                    <a:pt x="1066" y="1571"/>
                  </a:cubicBezTo>
                  <a:cubicBezTo>
                    <a:pt x="134" y="2864"/>
                    <a:pt x="1" y="4329"/>
                    <a:pt x="743" y="4861"/>
                  </a:cubicBezTo>
                  <a:cubicBezTo>
                    <a:pt x="923" y="4991"/>
                    <a:pt x="1138" y="5051"/>
                    <a:pt x="1375" y="5051"/>
                  </a:cubicBezTo>
                  <a:cubicBezTo>
                    <a:pt x="2114" y="5051"/>
                    <a:pt x="3056" y="4457"/>
                    <a:pt x="3748" y="3492"/>
                  </a:cubicBezTo>
                  <a:cubicBezTo>
                    <a:pt x="4661" y="2198"/>
                    <a:pt x="4813" y="715"/>
                    <a:pt x="4071" y="182"/>
                  </a:cubicBezTo>
                  <a:cubicBezTo>
                    <a:pt x="3893" y="59"/>
                    <a:pt x="3680" y="0"/>
                    <a:pt x="34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2" name="Google Shape;422;p13"/>
            <p:cNvSpPr/>
            <p:nvPr/>
          </p:nvSpPr>
          <p:spPr>
            <a:xfrm>
              <a:off x="558625" y="1805800"/>
              <a:ext cx="120325" cy="126375"/>
            </a:xfrm>
            <a:custGeom>
              <a:avLst/>
              <a:gdLst/>
              <a:ahLst/>
              <a:cxnLst/>
              <a:rect l="l" t="t" r="r" b="b"/>
              <a:pathLst>
                <a:path w="4813" h="5055" extrusionOk="0">
                  <a:moveTo>
                    <a:pt x="3430" y="1"/>
                  </a:moveTo>
                  <a:cubicBezTo>
                    <a:pt x="2692" y="1"/>
                    <a:pt x="1754" y="587"/>
                    <a:pt x="1065" y="1563"/>
                  </a:cubicBezTo>
                  <a:cubicBezTo>
                    <a:pt x="133" y="2856"/>
                    <a:pt x="0" y="4340"/>
                    <a:pt x="742" y="4872"/>
                  </a:cubicBezTo>
                  <a:cubicBezTo>
                    <a:pt x="920" y="4996"/>
                    <a:pt x="1133" y="5054"/>
                    <a:pt x="1367" y="5054"/>
                  </a:cubicBezTo>
                  <a:cubicBezTo>
                    <a:pt x="2107" y="5054"/>
                    <a:pt x="3053" y="4467"/>
                    <a:pt x="3747" y="3484"/>
                  </a:cubicBezTo>
                  <a:cubicBezTo>
                    <a:pt x="4660" y="2190"/>
                    <a:pt x="4812" y="726"/>
                    <a:pt x="4071" y="193"/>
                  </a:cubicBezTo>
                  <a:cubicBezTo>
                    <a:pt x="3888" y="63"/>
                    <a:pt x="3670" y="1"/>
                    <a:pt x="34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3" name="Google Shape;423;p13"/>
            <p:cNvSpPr/>
            <p:nvPr/>
          </p:nvSpPr>
          <p:spPr>
            <a:xfrm>
              <a:off x="439250" y="1665550"/>
              <a:ext cx="102275" cy="115150"/>
            </a:xfrm>
            <a:custGeom>
              <a:avLst/>
              <a:gdLst/>
              <a:ahLst/>
              <a:cxnLst/>
              <a:rect l="l" t="t" r="r" b="b"/>
              <a:pathLst>
                <a:path w="4091" h="4606" extrusionOk="0">
                  <a:moveTo>
                    <a:pt x="3359" y="1"/>
                  </a:moveTo>
                  <a:cubicBezTo>
                    <a:pt x="2814" y="1"/>
                    <a:pt x="1933" y="674"/>
                    <a:pt x="1199" y="1695"/>
                  </a:cubicBezTo>
                  <a:cubicBezTo>
                    <a:pt x="324" y="2912"/>
                    <a:pt x="1" y="4186"/>
                    <a:pt x="457" y="4529"/>
                  </a:cubicBezTo>
                  <a:cubicBezTo>
                    <a:pt x="534" y="4581"/>
                    <a:pt x="627" y="4606"/>
                    <a:pt x="732" y="4606"/>
                  </a:cubicBezTo>
                  <a:cubicBezTo>
                    <a:pt x="1277" y="4606"/>
                    <a:pt x="2158" y="3933"/>
                    <a:pt x="2892" y="2912"/>
                  </a:cubicBezTo>
                  <a:cubicBezTo>
                    <a:pt x="3767" y="1676"/>
                    <a:pt x="4090" y="420"/>
                    <a:pt x="3634" y="78"/>
                  </a:cubicBezTo>
                  <a:cubicBezTo>
                    <a:pt x="3557" y="26"/>
                    <a:pt x="3464" y="1"/>
                    <a:pt x="33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4" name="Google Shape;424;p13"/>
            <p:cNvSpPr/>
            <p:nvPr/>
          </p:nvSpPr>
          <p:spPr>
            <a:xfrm>
              <a:off x="816350" y="1485300"/>
              <a:ext cx="68975" cy="72425"/>
            </a:xfrm>
            <a:custGeom>
              <a:avLst/>
              <a:gdLst/>
              <a:ahLst/>
              <a:cxnLst/>
              <a:rect l="l" t="t" r="r" b="b"/>
              <a:pathLst>
                <a:path w="2759" h="2897" extrusionOk="0">
                  <a:moveTo>
                    <a:pt x="2022" y="1"/>
                  </a:moveTo>
                  <a:cubicBezTo>
                    <a:pt x="1607" y="1"/>
                    <a:pt x="1071" y="346"/>
                    <a:pt x="647" y="916"/>
                  </a:cubicBezTo>
                  <a:cubicBezTo>
                    <a:pt x="114" y="1677"/>
                    <a:pt x="0" y="2514"/>
                    <a:pt x="419" y="2799"/>
                  </a:cubicBezTo>
                  <a:cubicBezTo>
                    <a:pt x="511" y="2865"/>
                    <a:pt x="623" y="2897"/>
                    <a:pt x="747" y="2897"/>
                  </a:cubicBezTo>
                  <a:cubicBezTo>
                    <a:pt x="1158" y="2897"/>
                    <a:pt x="1702" y="2551"/>
                    <a:pt x="2112" y="1981"/>
                  </a:cubicBezTo>
                  <a:cubicBezTo>
                    <a:pt x="2644" y="1239"/>
                    <a:pt x="2758" y="383"/>
                    <a:pt x="2359" y="98"/>
                  </a:cubicBezTo>
                  <a:cubicBezTo>
                    <a:pt x="2262" y="32"/>
                    <a:pt x="2148" y="1"/>
                    <a:pt x="20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5" name="Google Shape;425;p13"/>
            <p:cNvSpPr/>
            <p:nvPr/>
          </p:nvSpPr>
          <p:spPr>
            <a:xfrm>
              <a:off x="489675" y="1513850"/>
              <a:ext cx="68975" cy="72600"/>
            </a:xfrm>
            <a:custGeom>
              <a:avLst/>
              <a:gdLst/>
              <a:ahLst/>
              <a:cxnLst/>
              <a:rect l="l" t="t" r="r" b="b"/>
              <a:pathLst>
                <a:path w="2759" h="2904" extrusionOk="0">
                  <a:moveTo>
                    <a:pt x="2013" y="0"/>
                  </a:moveTo>
                  <a:cubicBezTo>
                    <a:pt x="1601" y="0"/>
                    <a:pt x="1056" y="349"/>
                    <a:pt x="647" y="934"/>
                  </a:cubicBezTo>
                  <a:cubicBezTo>
                    <a:pt x="95" y="1676"/>
                    <a:pt x="0" y="2513"/>
                    <a:pt x="399" y="2798"/>
                  </a:cubicBezTo>
                  <a:cubicBezTo>
                    <a:pt x="498" y="2870"/>
                    <a:pt x="615" y="2904"/>
                    <a:pt x="744" y="2904"/>
                  </a:cubicBezTo>
                  <a:cubicBezTo>
                    <a:pt x="1163" y="2904"/>
                    <a:pt x="1704" y="2548"/>
                    <a:pt x="2111" y="1980"/>
                  </a:cubicBezTo>
                  <a:cubicBezTo>
                    <a:pt x="2644" y="1220"/>
                    <a:pt x="2758" y="383"/>
                    <a:pt x="2340" y="97"/>
                  </a:cubicBezTo>
                  <a:cubicBezTo>
                    <a:pt x="2247" y="32"/>
                    <a:pt x="2136" y="0"/>
                    <a:pt x="20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6" name="Google Shape;426;p13"/>
            <p:cNvSpPr/>
            <p:nvPr/>
          </p:nvSpPr>
          <p:spPr>
            <a:xfrm>
              <a:off x="560525" y="2045950"/>
              <a:ext cx="68975" cy="72600"/>
            </a:xfrm>
            <a:custGeom>
              <a:avLst/>
              <a:gdLst/>
              <a:ahLst/>
              <a:cxnLst/>
              <a:rect l="l" t="t" r="r" b="b"/>
              <a:pathLst>
                <a:path w="2759" h="2904" extrusionOk="0">
                  <a:moveTo>
                    <a:pt x="2024" y="0"/>
                  </a:moveTo>
                  <a:cubicBezTo>
                    <a:pt x="1608" y="0"/>
                    <a:pt x="1071" y="349"/>
                    <a:pt x="647" y="935"/>
                  </a:cubicBezTo>
                  <a:cubicBezTo>
                    <a:pt x="114" y="1676"/>
                    <a:pt x="0" y="2513"/>
                    <a:pt x="419" y="2799"/>
                  </a:cubicBezTo>
                  <a:cubicBezTo>
                    <a:pt x="513" y="2870"/>
                    <a:pt x="627" y="2904"/>
                    <a:pt x="753" y="2904"/>
                  </a:cubicBezTo>
                  <a:cubicBezTo>
                    <a:pt x="1163" y="2904"/>
                    <a:pt x="1704" y="2548"/>
                    <a:pt x="2111" y="1981"/>
                  </a:cubicBezTo>
                  <a:cubicBezTo>
                    <a:pt x="2644" y="1239"/>
                    <a:pt x="2758" y="383"/>
                    <a:pt x="2359" y="98"/>
                  </a:cubicBezTo>
                  <a:cubicBezTo>
                    <a:pt x="2262" y="32"/>
                    <a:pt x="2148" y="0"/>
                    <a:pt x="20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7" name="Google Shape;427;p13"/>
            <p:cNvSpPr/>
            <p:nvPr/>
          </p:nvSpPr>
          <p:spPr>
            <a:xfrm>
              <a:off x="616625" y="1566450"/>
              <a:ext cx="107500" cy="111275"/>
            </a:xfrm>
            <a:custGeom>
              <a:avLst/>
              <a:gdLst/>
              <a:ahLst/>
              <a:cxnLst/>
              <a:rect l="l" t="t" r="r" b="b"/>
              <a:pathLst>
                <a:path w="4300" h="4451" extrusionOk="0">
                  <a:moveTo>
                    <a:pt x="2947" y="0"/>
                  </a:moveTo>
                  <a:cubicBezTo>
                    <a:pt x="2278" y="0"/>
                    <a:pt x="1463" y="496"/>
                    <a:pt x="876" y="1322"/>
                  </a:cubicBezTo>
                  <a:cubicBezTo>
                    <a:pt x="77" y="2425"/>
                    <a:pt x="1" y="3757"/>
                    <a:pt x="704" y="4251"/>
                  </a:cubicBezTo>
                  <a:cubicBezTo>
                    <a:pt x="890" y="4387"/>
                    <a:pt x="1112" y="4451"/>
                    <a:pt x="1353" y="4451"/>
                  </a:cubicBezTo>
                  <a:cubicBezTo>
                    <a:pt x="2022" y="4451"/>
                    <a:pt x="2837" y="3955"/>
                    <a:pt x="3424" y="3129"/>
                  </a:cubicBezTo>
                  <a:cubicBezTo>
                    <a:pt x="4223" y="2026"/>
                    <a:pt x="4299" y="694"/>
                    <a:pt x="3596" y="200"/>
                  </a:cubicBezTo>
                  <a:cubicBezTo>
                    <a:pt x="3410" y="64"/>
                    <a:pt x="3188" y="0"/>
                    <a:pt x="29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8" name="Google Shape;428;p13"/>
            <p:cNvSpPr/>
            <p:nvPr/>
          </p:nvSpPr>
          <p:spPr>
            <a:xfrm>
              <a:off x="774025" y="1631900"/>
              <a:ext cx="83250" cy="86875"/>
            </a:xfrm>
            <a:custGeom>
              <a:avLst/>
              <a:gdLst/>
              <a:ahLst/>
              <a:cxnLst/>
              <a:rect l="l" t="t" r="r" b="b"/>
              <a:pathLst>
                <a:path w="3330" h="3475" extrusionOk="0">
                  <a:moveTo>
                    <a:pt x="2377" y="1"/>
                  </a:moveTo>
                  <a:cubicBezTo>
                    <a:pt x="1867" y="1"/>
                    <a:pt x="1217" y="405"/>
                    <a:pt x="742" y="1082"/>
                  </a:cubicBezTo>
                  <a:cubicBezTo>
                    <a:pt x="96" y="1957"/>
                    <a:pt x="0" y="2984"/>
                    <a:pt x="514" y="3345"/>
                  </a:cubicBezTo>
                  <a:cubicBezTo>
                    <a:pt x="639" y="3433"/>
                    <a:pt x="789" y="3475"/>
                    <a:pt x="953" y="3475"/>
                  </a:cubicBezTo>
                  <a:cubicBezTo>
                    <a:pt x="1464" y="3475"/>
                    <a:pt x="2117" y="3071"/>
                    <a:pt x="2606" y="2394"/>
                  </a:cubicBezTo>
                  <a:cubicBezTo>
                    <a:pt x="3234" y="1519"/>
                    <a:pt x="3329" y="492"/>
                    <a:pt x="2816" y="131"/>
                  </a:cubicBezTo>
                  <a:cubicBezTo>
                    <a:pt x="2691" y="43"/>
                    <a:pt x="2541" y="1"/>
                    <a:pt x="23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9" name="Google Shape;429;p13"/>
            <p:cNvSpPr/>
            <p:nvPr/>
          </p:nvSpPr>
          <p:spPr>
            <a:xfrm>
              <a:off x="738350" y="1933550"/>
              <a:ext cx="107500" cy="111075"/>
            </a:xfrm>
            <a:custGeom>
              <a:avLst/>
              <a:gdLst/>
              <a:ahLst/>
              <a:cxnLst/>
              <a:rect l="l" t="t" r="r" b="b"/>
              <a:pathLst>
                <a:path w="4300" h="4443" extrusionOk="0">
                  <a:moveTo>
                    <a:pt x="2936" y="0"/>
                  </a:moveTo>
                  <a:cubicBezTo>
                    <a:pt x="2259" y="0"/>
                    <a:pt x="1445" y="496"/>
                    <a:pt x="857" y="1322"/>
                  </a:cubicBezTo>
                  <a:cubicBezTo>
                    <a:pt x="58" y="2425"/>
                    <a:pt x="1" y="3757"/>
                    <a:pt x="705" y="4251"/>
                  </a:cubicBezTo>
                  <a:cubicBezTo>
                    <a:pt x="885" y="4381"/>
                    <a:pt x="1102" y="4443"/>
                    <a:pt x="1340" y="4443"/>
                  </a:cubicBezTo>
                  <a:cubicBezTo>
                    <a:pt x="2009" y="4443"/>
                    <a:pt x="2836" y="3957"/>
                    <a:pt x="3425" y="3129"/>
                  </a:cubicBezTo>
                  <a:cubicBezTo>
                    <a:pt x="4224" y="2007"/>
                    <a:pt x="4300" y="694"/>
                    <a:pt x="3596" y="200"/>
                  </a:cubicBezTo>
                  <a:cubicBezTo>
                    <a:pt x="3405" y="64"/>
                    <a:pt x="3179" y="0"/>
                    <a:pt x="29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30" name="Google Shape;430;p13"/>
          <p:cNvSpPr/>
          <p:nvPr/>
        </p:nvSpPr>
        <p:spPr>
          <a:xfrm flipH="1">
            <a:off x="9912820" y="5559335"/>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1" name="Google Shape;431;p13"/>
          <p:cNvSpPr/>
          <p:nvPr/>
        </p:nvSpPr>
        <p:spPr>
          <a:xfrm rot="1706614">
            <a:off x="11503098" y="2351830"/>
            <a:ext cx="364639" cy="429973"/>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2" name="Google Shape;432;p13"/>
          <p:cNvSpPr/>
          <p:nvPr/>
        </p:nvSpPr>
        <p:spPr>
          <a:xfrm rot="-2883374">
            <a:off x="3703068" y="145183"/>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3" name="Google Shape;433;p13"/>
          <p:cNvSpPr/>
          <p:nvPr/>
        </p:nvSpPr>
        <p:spPr>
          <a:xfrm>
            <a:off x="402933" y="4413167"/>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434" name="Google Shape;434;p13"/>
          <p:cNvGrpSpPr/>
          <p:nvPr/>
        </p:nvGrpSpPr>
        <p:grpSpPr>
          <a:xfrm>
            <a:off x="539451" y="1990600"/>
            <a:ext cx="187751" cy="319600"/>
            <a:chOff x="8848638" y="4297400"/>
            <a:chExt cx="140813" cy="239700"/>
          </a:xfrm>
        </p:grpSpPr>
        <p:sp>
          <p:nvSpPr>
            <p:cNvPr id="435" name="Google Shape;435;p13"/>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6" name="Google Shape;436;p13"/>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37" name="Google Shape;437;p13"/>
          <p:cNvGrpSpPr/>
          <p:nvPr/>
        </p:nvGrpSpPr>
        <p:grpSpPr>
          <a:xfrm>
            <a:off x="11335967" y="392951"/>
            <a:ext cx="490767" cy="377800"/>
            <a:chOff x="4149275" y="1702675"/>
            <a:chExt cx="368075" cy="283350"/>
          </a:xfrm>
        </p:grpSpPr>
        <p:sp>
          <p:nvSpPr>
            <p:cNvPr id="438" name="Google Shape;438;p13"/>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9" name="Google Shape;439;p13"/>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0" name="Google Shape;440;p13"/>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41" name="Google Shape;441;p13"/>
          <p:cNvSpPr/>
          <p:nvPr/>
        </p:nvSpPr>
        <p:spPr>
          <a:xfrm>
            <a:off x="8753317" y="224234"/>
            <a:ext cx="294691" cy="271852"/>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Tree>
    <p:extLst>
      <p:ext uri="{BB962C8B-B14F-4D97-AF65-F5344CB8AC3E}">
        <p14:creationId xmlns:p14="http://schemas.microsoft.com/office/powerpoint/2010/main" val="358170303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Section header 1">
  <p:cSld name="Section header 1">
    <p:spTree>
      <p:nvGrpSpPr>
        <p:cNvPr id="1" name="Shape 442"/>
        <p:cNvGrpSpPr/>
        <p:nvPr/>
      </p:nvGrpSpPr>
      <p:grpSpPr>
        <a:xfrm>
          <a:off x="0" y="0"/>
          <a:ext cx="0" cy="0"/>
          <a:chOff x="0" y="0"/>
          <a:chExt cx="0" cy="0"/>
        </a:xfrm>
      </p:grpSpPr>
      <p:sp>
        <p:nvSpPr>
          <p:cNvPr id="443" name="Google Shape;443;p14"/>
          <p:cNvSpPr txBox="1">
            <a:spLocks noGrp="1"/>
          </p:cNvSpPr>
          <p:nvPr>
            <p:ph type="title" hasCustomPrompt="1"/>
          </p:nvPr>
        </p:nvSpPr>
        <p:spPr>
          <a:xfrm flipH="1">
            <a:off x="2505583" y="2342633"/>
            <a:ext cx="1964000" cy="180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10666">
                <a:solidFill>
                  <a:schemeClr val="lt1"/>
                </a:solidFill>
              </a:defRPr>
            </a:lvl1pPr>
            <a:lvl2pPr lvl="1" algn="r" rtl="0">
              <a:lnSpc>
                <a:spcPct val="115000"/>
              </a:lnSpc>
              <a:spcBef>
                <a:spcPts val="0"/>
              </a:spcBef>
              <a:spcAft>
                <a:spcPts val="0"/>
              </a:spcAft>
              <a:buSzPts val="2500"/>
              <a:buNone/>
              <a:defRPr sz="3333"/>
            </a:lvl2pPr>
            <a:lvl3pPr lvl="2" algn="r" rtl="0">
              <a:lnSpc>
                <a:spcPct val="115000"/>
              </a:lnSpc>
              <a:spcBef>
                <a:spcPts val="0"/>
              </a:spcBef>
              <a:spcAft>
                <a:spcPts val="0"/>
              </a:spcAft>
              <a:buSzPts val="2500"/>
              <a:buNone/>
              <a:defRPr sz="3333"/>
            </a:lvl3pPr>
            <a:lvl4pPr lvl="3" algn="r" rtl="0">
              <a:lnSpc>
                <a:spcPct val="115000"/>
              </a:lnSpc>
              <a:spcBef>
                <a:spcPts val="0"/>
              </a:spcBef>
              <a:spcAft>
                <a:spcPts val="0"/>
              </a:spcAft>
              <a:buSzPts val="2500"/>
              <a:buNone/>
              <a:defRPr sz="3333"/>
            </a:lvl4pPr>
            <a:lvl5pPr lvl="4" algn="r" rtl="0">
              <a:lnSpc>
                <a:spcPct val="115000"/>
              </a:lnSpc>
              <a:spcBef>
                <a:spcPts val="0"/>
              </a:spcBef>
              <a:spcAft>
                <a:spcPts val="0"/>
              </a:spcAft>
              <a:buSzPts val="2500"/>
              <a:buNone/>
              <a:defRPr sz="3333"/>
            </a:lvl5pPr>
            <a:lvl6pPr lvl="5" algn="r" rtl="0">
              <a:lnSpc>
                <a:spcPct val="115000"/>
              </a:lnSpc>
              <a:spcBef>
                <a:spcPts val="0"/>
              </a:spcBef>
              <a:spcAft>
                <a:spcPts val="0"/>
              </a:spcAft>
              <a:buSzPts val="2500"/>
              <a:buNone/>
              <a:defRPr sz="3333"/>
            </a:lvl6pPr>
            <a:lvl7pPr lvl="6" algn="r" rtl="0">
              <a:lnSpc>
                <a:spcPct val="115000"/>
              </a:lnSpc>
              <a:spcBef>
                <a:spcPts val="0"/>
              </a:spcBef>
              <a:spcAft>
                <a:spcPts val="0"/>
              </a:spcAft>
              <a:buSzPts val="2500"/>
              <a:buNone/>
              <a:defRPr sz="3333"/>
            </a:lvl7pPr>
            <a:lvl8pPr lvl="7" algn="r" rtl="0">
              <a:lnSpc>
                <a:spcPct val="115000"/>
              </a:lnSpc>
              <a:spcBef>
                <a:spcPts val="0"/>
              </a:spcBef>
              <a:spcAft>
                <a:spcPts val="0"/>
              </a:spcAft>
              <a:buSzPts val="2500"/>
              <a:buNone/>
              <a:defRPr sz="3333"/>
            </a:lvl8pPr>
            <a:lvl9pPr lvl="8" algn="r" rtl="0">
              <a:lnSpc>
                <a:spcPct val="115000"/>
              </a:lnSpc>
              <a:spcBef>
                <a:spcPts val="0"/>
              </a:spcBef>
              <a:spcAft>
                <a:spcPts val="0"/>
              </a:spcAft>
              <a:buSzPts val="2500"/>
              <a:buNone/>
              <a:defRPr sz="3333"/>
            </a:lvl9pPr>
          </a:lstStyle>
          <a:p>
            <a:r>
              <a:t>xx%</a:t>
            </a:r>
          </a:p>
        </p:txBody>
      </p:sp>
      <p:sp>
        <p:nvSpPr>
          <p:cNvPr id="444" name="Google Shape;444;p14"/>
          <p:cNvSpPr txBox="1">
            <a:spLocks noGrp="1"/>
          </p:cNvSpPr>
          <p:nvPr>
            <p:ph type="title" idx="2"/>
          </p:nvPr>
        </p:nvSpPr>
        <p:spPr>
          <a:xfrm>
            <a:off x="4573217" y="2342633"/>
            <a:ext cx="5113200" cy="10864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6400"/>
            </a:lvl1pPr>
            <a:lvl2pPr lvl="1" algn="ctr" rtl="0">
              <a:lnSpc>
                <a:spcPct val="115000"/>
              </a:lnSpc>
              <a:spcBef>
                <a:spcPts val="0"/>
              </a:spcBef>
              <a:spcAft>
                <a:spcPts val="0"/>
              </a:spcAft>
              <a:buSzPts val="3600"/>
              <a:buNone/>
              <a:defRPr sz="4800"/>
            </a:lvl2pPr>
            <a:lvl3pPr lvl="2" algn="ctr" rtl="0">
              <a:lnSpc>
                <a:spcPct val="115000"/>
              </a:lnSpc>
              <a:spcBef>
                <a:spcPts val="0"/>
              </a:spcBef>
              <a:spcAft>
                <a:spcPts val="0"/>
              </a:spcAft>
              <a:buSzPts val="3600"/>
              <a:buNone/>
              <a:defRPr sz="4800"/>
            </a:lvl3pPr>
            <a:lvl4pPr lvl="3" algn="ctr" rtl="0">
              <a:lnSpc>
                <a:spcPct val="115000"/>
              </a:lnSpc>
              <a:spcBef>
                <a:spcPts val="0"/>
              </a:spcBef>
              <a:spcAft>
                <a:spcPts val="0"/>
              </a:spcAft>
              <a:buSzPts val="3600"/>
              <a:buNone/>
              <a:defRPr sz="4800"/>
            </a:lvl4pPr>
            <a:lvl5pPr lvl="4" algn="ctr" rtl="0">
              <a:lnSpc>
                <a:spcPct val="115000"/>
              </a:lnSpc>
              <a:spcBef>
                <a:spcPts val="0"/>
              </a:spcBef>
              <a:spcAft>
                <a:spcPts val="0"/>
              </a:spcAft>
              <a:buSzPts val="3600"/>
              <a:buNone/>
              <a:defRPr sz="4800"/>
            </a:lvl5pPr>
            <a:lvl6pPr lvl="5" algn="ctr" rtl="0">
              <a:lnSpc>
                <a:spcPct val="115000"/>
              </a:lnSpc>
              <a:spcBef>
                <a:spcPts val="0"/>
              </a:spcBef>
              <a:spcAft>
                <a:spcPts val="0"/>
              </a:spcAft>
              <a:buSzPts val="3600"/>
              <a:buNone/>
              <a:defRPr sz="4800"/>
            </a:lvl6pPr>
            <a:lvl7pPr lvl="6" algn="ctr" rtl="0">
              <a:lnSpc>
                <a:spcPct val="115000"/>
              </a:lnSpc>
              <a:spcBef>
                <a:spcPts val="0"/>
              </a:spcBef>
              <a:spcAft>
                <a:spcPts val="0"/>
              </a:spcAft>
              <a:buSzPts val="3600"/>
              <a:buNone/>
              <a:defRPr sz="4800"/>
            </a:lvl7pPr>
            <a:lvl8pPr lvl="7" algn="ctr" rtl="0">
              <a:lnSpc>
                <a:spcPct val="115000"/>
              </a:lnSpc>
              <a:spcBef>
                <a:spcPts val="0"/>
              </a:spcBef>
              <a:spcAft>
                <a:spcPts val="0"/>
              </a:spcAft>
              <a:buSzPts val="3600"/>
              <a:buNone/>
              <a:defRPr sz="4800"/>
            </a:lvl8pPr>
            <a:lvl9pPr lvl="8" algn="ctr" rtl="0">
              <a:lnSpc>
                <a:spcPct val="115000"/>
              </a:lnSpc>
              <a:spcBef>
                <a:spcPts val="0"/>
              </a:spcBef>
              <a:spcAft>
                <a:spcPts val="0"/>
              </a:spcAft>
              <a:buSzPts val="3600"/>
              <a:buNone/>
              <a:defRPr sz="4800"/>
            </a:lvl9pPr>
          </a:lstStyle>
          <a:p>
            <a:endParaRPr/>
          </a:p>
        </p:txBody>
      </p:sp>
      <p:sp>
        <p:nvSpPr>
          <p:cNvPr id="445" name="Google Shape;445;p14"/>
          <p:cNvSpPr txBox="1">
            <a:spLocks noGrp="1"/>
          </p:cNvSpPr>
          <p:nvPr>
            <p:ph type="subTitle" idx="1"/>
          </p:nvPr>
        </p:nvSpPr>
        <p:spPr>
          <a:xfrm>
            <a:off x="4573217" y="3531600"/>
            <a:ext cx="5113200" cy="602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133"/>
            </a:lvl1pPr>
            <a:lvl2pPr lvl="1" algn="r" rtl="0">
              <a:lnSpc>
                <a:spcPct val="115000"/>
              </a:lnSpc>
              <a:spcBef>
                <a:spcPts val="0"/>
              </a:spcBef>
              <a:spcAft>
                <a:spcPts val="0"/>
              </a:spcAft>
              <a:buSzPts val="1400"/>
              <a:buNone/>
              <a:defRPr/>
            </a:lvl2pPr>
            <a:lvl3pPr lvl="2" algn="r" rtl="0">
              <a:lnSpc>
                <a:spcPct val="115000"/>
              </a:lnSpc>
              <a:spcBef>
                <a:spcPts val="2133"/>
              </a:spcBef>
              <a:spcAft>
                <a:spcPts val="0"/>
              </a:spcAft>
              <a:buSzPts val="1400"/>
              <a:buNone/>
              <a:defRPr/>
            </a:lvl3pPr>
            <a:lvl4pPr lvl="3" algn="r" rtl="0">
              <a:lnSpc>
                <a:spcPct val="115000"/>
              </a:lnSpc>
              <a:spcBef>
                <a:spcPts val="2133"/>
              </a:spcBef>
              <a:spcAft>
                <a:spcPts val="0"/>
              </a:spcAft>
              <a:buSzPts val="1400"/>
              <a:buNone/>
              <a:defRPr/>
            </a:lvl4pPr>
            <a:lvl5pPr lvl="4" algn="r" rtl="0">
              <a:lnSpc>
                <a:spcPct val="115000"/>
              </a:lnSpc>
              <a:spcBef>
                <a:spcPts val="2133"/>
              </a:spcBef>
              <a:spcAft>
                <a:spcPts val="0"/>
              </a:spcAft>
              <a:buSzPts val="1400"/>
              <a:buNone/>
              <a:defRPr/>
            </a:lvl5pPr>
            <a:lvl6pPr lvl="5" algn="r" rtl="0">
              <a:lnSpc>
                <a:spcPct val="115000"/>
              </a:lnSpc>
              <a:spcBef>
                <a:spcPts val="2133"/>
              </a:spcBef>
              <a:spcAft>
                <a:spcPts val="0"/>
              </a:spcAft>
              <a:buSzPts val="1400"/>
              <a:buNone/>
              <a:defRPr/>
            </a:lvl6pPr>
            <a:lvl7pPr lvl="6" algn="r" rtl="0">
              <a:lnSpc>
                <a:spcPct val="115000"/>
              </a:lnSpc>
              <a:spcBef>
                <a:spcPts val="2133"/>
              </a:spcBef>
              <a:spcAft>
                <a:spcPts val="0"/>
              </a:spcAft>
              <a:buSzPts val="1400"/>
              <a:buNone/>
              <a:defRPr/>
            </a:lvl7pPr>
            <a:lvl8pPr lvl="7" algn="r" rtl="0">
              <a:lnSpc>
                <a:spcPct val="115000"/>
              </a:lnSpc>
              <a:spcBef>
                <a:spcPts val="2133"/>
              </a:spcBef>
              <a:spcAft>
                <a:spcPts val="0"/>
              </a:spcAft>
              <a:buSzPts val="1400"/>
              <a:buNone/>
              <a:defRPr/>
            </a:lvl8pPr>
            <a:lvl9pPr lvl="8" algn="r" rtl="0">
              <a:lnSpc>
                <a:spcPct val="115000"/>
              </a:lnSpc>
              <a:spcBef>
                <a:spcPts val="2133"/>
              </a:spcBef>
              <a:spcAft>
                <a:spcPts val="2133"/>
              </a:spcAft>
              <a:buSzPts val="1400"/>
              <a:buNone/>
              <a:defRPr/>
            </a:lvl9pPr>
          </a:lstStyle>
          <a:p>
            <a:endParaRPr/>
          </a:p>
        </p:txBody>
      </p:sp>
      <p:grpSp>
        <p:nvGrpSpPr>
          <p:cNvPr id="446" name="Google Shape;446;p14"/>
          <p:cNvGrpSpPr/>
          <p:nvPr/>
        </p:nvGrpSpPr>
        <p:grpSpPr>
          <a:xfrm rot="10800000" flipH="1">
            <a:off x="10457141" y="5933068"/>
            <a:ext cx="878767" cy="423200"/>
            <a:chOff x="5717075" y="1415250"/>
            <a:chExt cx="659075" cy="317400"/>
          </a:xfrm>
        </p:grpSpPr>
        <p:sp>
          <p:nvSpPr>
            <p:cNvPr id="447" name="Google Shape;447;p14"/>
            <p:cNvSpPr/>
            <p:nvPr/>
          </p:nvSpPr>
          <p:spPr>
            <a:xfrm>
              <a:off x="5717075" y="1447375"/>
              <a:ext cx="110800" cy="83200"/>
            </a:xfrm>
            <a:custGeom>
              <a:avLst/>
              <a:gdLst/>
              <a:ahLst/>
              <a:cxnLst/>
              <a:rect l="l" t="t" r="r" b="b"/>
              <a:pathLst>
                <a:path w="4432" h="3328" extrusionOk="0">
                  <a:moveTo>
                    <a:pt x="1280" y="1"/>
                  </a:moveTo>
                  <a:cubicBezTo>
                    <a:pt x="901" y="1"/>
                    <a:pt x="591" y="124"/>
                    <a:pt x="419" y="379"/>
                  </a:cubicBezTo>
                  <a:cubicBezTo>
                    <a:pt x="0" y="949"/>
                    <a:pt x="476" y="1996"/>
                    <a:pt x="1465" y="2699"/>
                  </a:cubicBezTo>
                  <a:cubicBezTo>
                    <a:pt x="2043" y="3114"/>
                    <a:pt x="2664" y="3328"/>
                    <a:pt x="3168" y="3328"/>
                  </a:cubicBezTo>
                  <a:cubicBezTo>
                    <a:pt x="3544" y="3328"/>
                    <a:pt x="3854" y="3209"/>
                    <a:pt x="4032" y="2966"/>
                  </a:cubicBezTo>
                  <a:cubicBezTo>
                    <a:pt x="4432" y="2376"/>
                    <a:pt x="3956" y="1349"/>
                    <a:pt x="2967" y="626"/>
                  </a:cubicBezTo>
                  <a:cubicBezTo>
                    <a:pt x="2394" y="215"/>
                    <a:pt x="1778" y="1"/>
                    <a:pt x="12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8" name="Google Shape;448;p14"/>
            <p:cNvSpPr/>
            <p:nvPr/>
          </p:nvSpPr>
          <p:spPr>
            <a:xfrm>
              <a:off x="6122675" y="1556200"/>
              <a:ext cx="111300" cy="83275"/>
            </a:xfrm>
            <a:custGeom>
              <a:avLst/>
              <a:gdLst/>
              <a:ahLst/>
              <a:cxnLst/>
              <a:rect l="l" t="t" r="r" b="b"/>
              <a:pathLst>
                <a:path w="4452" h="3331" extrusionOk="0">
                  <a:moveTo>
                    <a:pt x="1283" y="0"/>
                  </a:moveTo>
                  <a:cubicBezTo>
                    <a:pt x="908" y="0"/>
                    <a:pt x="598" y="119"/>
                    <a:pt x="419" y="363"/>
                  </a:cubicBezTo>
                  <a:cubicBezTo>
                    <a:pt x="1" y="933"/>
                    <a:pt x="476" y="1979"/>
                    <a:pt x="1484" y="2702"/>
                  </a:cubicBezTo>
                  <a:cubicBezTo>
                    <a:pt x="2062" y="3116"/>
                    <a:pt x="2684" y="3331"/>
                    <a:pt x="3188" y="3331"/>
                  </a:cubicBezTo>
                  <a:cubicBezTo>
                    <a:pt x="3563" y="3331"/>
                    <a:pt x="3874" y="3212"/>
                    <a:pt x="4052" y="2968"/>
                  </a:cubicBezTo>
                  <a:cubicBezTo>
                    <a:pt x="4452" y="2379"/>
                    <a:pt x="3976" y="1333"/>
                    <a:pt x="2987" y="629"/>
                  </a:cubicBezTo>
                  <a:cubicBezTo>
                    <a:pt x="2409" y="214"/>
                    <a:pt x="1788" y="0"/>
                    <a:pt x="12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9" name="Google Shape;449;p14"/>
            <p:cNvSpPr/>
            <p:nvPr/>
          </p:nvSpPr>
          <p:spPr>
            <a:xfrm>
              <a:off x="6015225" y="1662175"/>
              <a:ext cx="99400" cy="70475"/>
            </a:xfrm>
            <a:custGeom>
              <a:avLst/>
              <a:gdLst/>
              <a:ahLst/>
              <a:cxnLst/>
              <a:rect l="l" t="t" r="r" b="b"/>
              <a:pathLst>
                <a:path w="3976" h="2819" extrusionOk="0">
                  <a:moveTo>
                    <a:pt x="698" y="1"/>
                  </a:moveTo>
                  <a:cubicBezTo>
                    <a:pt x="500" y="1"/>
                    <a:pt x="349" y="57"/>
                    <a:pt x="266" y="175"/>
                  </a:cubicBezTo>
                  <a:cubicBezTo>
                    <a:pt x="0" y="536"/>
                    <a:pt x="571" y="1392"/>
                    <a:pt x="1522" y="2077"/>
                  </a:cubicBezTo>
                  <a:cubicBezTo>
                    <a:pt x="2182" y="2539"/>
                    <a:pt x="2851" y="2818"/>
                    <a:pt x="3288" y="2818"/>
                  </a:cubicBezTo>
                  <a:cubicBezTo>
                    <a:pt x="3481" y="2818"/>
                    <a:pt x="3628" y="2764"/>
                    <a:pt x="3709" y="2648"/>
                  </a:cubicBezTo>
                  <a:cubicBezTo>
                    <a:pt x="3975" y="2267"/>
                    <a:pt x="3405" y="1430"/>
                    <a:pt x="2454" y="746"/>
                  </a:cubicBezTo>
                  <a:cubicBezTo>
                    <a:pt x="1799" y="274"/>
                    <a:pt x="1135" y="1"/>
                    <a:pt x="69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0" name="Google Shape;450;p14"/>
            <p:cNvSpPr/>
            <p:nvPr/>
          </p:nvSpPr>
          <p:spPr>
            <a:xfrm>
              <a:off x="5898725" y="1647175"/>
              <a:ext cx="63725" cy="47225"/>
            </a:xfrm>
            <a:custGeom>
              <a:avLst/>
              <a:gdLst/>
              <a:ahLst/>
              <a:cxnLst/>
              <a:rect l="l" t="t" r="r" b="b"/>
              <a:pathLst>
                <a:path w="2549" h="1889" extrusionOk="0">
                  <a:moveTo>
                    <a:pt x="675" y="0"/>
                  </a:moveTo>
                  <a:cubicBezTo>
                    <a:pt x="475" y="0"/>
                    <a:pt x="314" y="61"/>
                    <a:pt x="228" y="185"/>
                  </a:cubicBezTo>
                  <a:cubicBezTo>
                    <a:pt x="0" y="509"/>
                    <a:pt x="285" y="1098"/>
                    <a:pt x="856" y="1517"/>
                  </a:cubicBezTo>
                  <a:cubicBezTo>
                    <a:pt x="1200" y="1761"/>
                    <a:pt x="1563" y="1888"/>
                    <a:pt x="1851" y="1888"/>
                  </a:cubicBezTo>
                  <a:cubicBezTo>
                    <a:pt x="2057" y="1888"/>
                    <a:pt x="2225" y="1823"/>
                    <a:pt x="2321" y="1688"/>
                  </a:cubicBezTo>
                  <a:cubicBezTo>
                    <a:pt x="2549" y="1384"/>
                    <a:pt x="2264" y="794"/>
                    <a:pt x="1674" y="376"/>
                  </a:cubicBezTo>
                  <a:cubicBezTo>
                    <a:pt x="1336" y="128"/>
                    <a:pt x="965" y="0"/>
                    <a:pt x="6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1" name="Google Shape;451;p14"/>
            <p:cNvSpPr/>
            <p:nvPr/>
          </p:nvSpPr>
          <p:spPr>
            <a:xfrm>
              <a:off x="6312425" y="1592950"/>
              <a:ext cx="63725" cy="47325"/>
            </a:xfrm>
            <a:custGeom>
              <a:avLst/>
              <a:gdLst/>
              <a:ahLst/>
              <a:cxnLst/>
              <a:rect l="l" t="t" r="r" b="b"/>
              <a:pathLst>
                <a:path w="2549" h="1893" extrusionOk="0">
                  <a:moveTo>
                    <a:pt x="685" y="1"/>
                  </a:moveTo>
                  <a:cubicBezTo>
                    <a:pt x="485" y="1"/>
                    <a:pt x="322" y="62"/>
                    <a:pt x="228" y="186"/>
                  </a:cubicBezTo>
                  <a:cubicBezTo>
                    <a:pt x="0" y="509"/>
                    <a:pt x="285" y="1099"/>
                    <a:pt x="875" y="1517"/>
                  </a:cubicBezTo>
                  <a:cubicBezTo>
                    <a:pt x="1213" y="1765"/>
                    <a:pt x="1577" y="1893"/>
                    <a:pt x="1865" y="1893"/>
                  </a:cubicBezTo>
                  <a:cubicBezTo>
                    <a:pt x="2065" y="1893"/>
                    <a:pt x="2227" y="1832"/>
                    <a:pt x="2321" y="1708"/>
                  </a:cubicBezTo>
                  <a:cubicBezTo>
                    <a:pt x="2549" y="1384"/>
                    <a:pt x="2264" y="795"/>
                    <a:pt x="1693" y="376"/>
                  </a:cubicBezTo>
                  <a:cubicBezTo>
                    <a:pt x="1344" y="129"/>
                    <a:pt x="975" y="1"/>
                    <a:pt x="6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2" name="Google Shape;452;p14"/>
            <p:cNvSpPr/>
            <p:nvPr/>
          </p:nvSpPr>
          <p:spPr>
            <a:xfrm>
              <a:off x="5937700" y="1519650"/>
              <a:ext cx="98000" cy="74900"/>
            </a:xfrm>
            <a:custGeom>
              <a:avLst/>
              <a:gdLst/>
              <a:ahLst/>
              <a:cxnLst/>
              <a:rect l="l" t="t" r="r" b="b"/>
              <a:pathLst>
                <a:path w="3920" h="2996" extrusionOk="0">
                  <a:moveTo>
                    <a:pt x="1252" y="0"/>
                  </a:moveTo>
                  <a:cubicBezTo>
                    <a:pt x="881" y="0"/>
                    <a:pt x="565" y="125"/>
                    <a:pt x="381" y="379"/>
                  </a:cubicBezTo>
                  <a:cubicBezTo>
                    <a:pt x="1" y="912"/>
                    <a:pt x="381" y="1882"/>
                    <a:pt x="1256" y="2490"/>
                  </a:cubicBezTo>
                  <a:cubicBezTo>
                    <a:pt x="1723" y="2822"/>
                    <a:pt x="2240" y="2995"/>
                    <a:pt x="2679" y="2995"/>
                  </a:cubicBezTo>
                  <a:cubicBezTo>
                    <a:pt x="3045" y="2995"/>
                    <a:pt x="3357" y="2874"/>
                    <a:pt x="3539" y="2623"/>
                  </a:cubicBezTo>
                  <a:cubicBezTo>
                    <a:pt x="3919" y="2072"/>
                    <a:pt x="3539" y="1140"/>
                    <a:pt x="2664" y="512"/>
                  </a:cubicBezTo>
                  <a:cubicBezTo>
                    <a:pt x="2201" y="173"/>
                    <a:pt x="1689" y="0"/>
                    <a:pt x="12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3" name="Google Shape;453;p14"/>
            <p:cNvSpPr/>
            <p:nvPr/>
          </p:nvSpPr>
          <p:spPr>
            <a:xfrm>
              <a:off x="5990025" y="1415250"/>
              <a:ext cx="76575" cy="58000"/>
            </a:xfrm>
            <a:custGeom>
              <a:avLst/>
              <a:gdLst/>
              <a:ahLst/>
              <a:cxnLst/>
              <a:rect l="l" t="t" r="r" b="b"/>
              <a:pathLst>
                <a:path w="3063" h="2320" extrusionOk="0">
                  <a:moveTo>
                    <a:pt x="884" y="0"/>
                  </a:moveTo>
                  <a:cubicBezTo>
                    <a:pt x="623" y="0"/>
                    <a:pt x="408" y="84"/>
                    <a:pt x="285" y="256"/>
                  </a:cubicBezTo>
                  <a:cubicBezTo>
                    <a:pt x="0" y="675"/>
                    <a:pt x="323" y="1397"/>
                    <a:pt x="1008" y="1892"/>
                  </a:cubicBezTo>
                  <a:cubicBezTo>
                    <a:pt x="1398" y="2173"/>
                    <a:pt x="1824" y="2319"/>
                    <a:pt x="2172" y="2319"/>
                  </a:cubicBezTo>
                  <a:cubicBezTo>
                    <a:pt x="2436" y="2319"/>
                    <a:pt x="2654" y="2235"/>
                    <a:pt x="2777" y="2063"/>
                  </a:cubicBezTo>
                  <a:cubicBezTo>
                    <a:pt x="3062" y="1664"/>
                    <a:pt x="2739" y="922"/>
                    <a:pt x="2054" y="427"/>
                  </a:cubicBezTo>
                  <a:cubicBezTo>
                    <a:pt x="1654" y="146"/>
                    <a:pt x="1229" y="0"/>
                    <a:pt x="8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4" name="Google Shape;454;p14"/>
            <p:cNvSpPr/>
            <p:nvPr/>
          </p:nvSpPr>
          <p:spPr>
            <a:xfrm>
              <a:off x="6223025" y="1425900"/>
              <a:ext cx="98450" cy="74975"/>
            </a:xfrm>
            <a:custGeom>
              <a:avLst/>
              <a:gdLst/>
              <a:ahLst/>
              <a:cxnLst/>
              <a:rect l="l" t="t" r="r" b="b"/>
              <a:pathLst>
                <a:path w="3938" h="2999" extrusionOk="0">
                  <a:moveTo>
                    <a:pt x="1242" y="0"/>
                  </a:moveTo>
                  <a:cubicBezTo>
                    <a:pt x="874" y="0"/>
                    <a:pt x="562" y="121"/>
                    <a:pt x="381" y="363"/>
                  </a:cubicBezTo>
                  <a:cubicBezTo>
                    <a:pt x="0" y="914"/>
                    <a:pt x="400" y="1884"/>
                    <a:pt x="1256" y="2493"/>
                  </a:cubicBezTo>
                  <a:cubicBezTo>
                    <a:pt x="1722" y="2825"/>
                    <a:pt x="2239" y="2998"/>
                    <a:pt x="2678" y="2998"/>
                  </a:cubicBezTo>
                  <a:cubicBezTo>
                    <a:pt x="3045" y="2998"/>
                    <a:pt x="3356" y="2877"/>
                    <a:pt x="3538" y="2626"/>
                  </a:cubicBezTo>
                  <a:cubicBezTo>
                    <a:pt x="3938" y="2075"/>
                    <a:pt x="3538" y="1124"/>
                    <a:pt x="2682" y="515"/>
                  </a:cubicBezTo>
                  <a:cubicBezTo>
                    <a:pt x="2205" y="173"/>
                    <a:pt x="1683" y="0"/>
                    <a:pt x="12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55" name="Google Shape;455;p14"/>
          <p:cNvGrpSpPr/>
          <p:nvPr/>
        </p:nvGrpSpPr>
        <p:grpSpPr>
          <a:xfrm rot="10800000" flipH="1">
            <a:off x="419274" y="2552735"/>
            <a:ext cx="358900" cy="330700"/>
            <a:chOff x="2645675" y="1801100"/>
            <a:chExt cx="269175" cy="248025"/>
          </a:xfrm>
        </p:grpSpPr>
        <p:sp>
          <p:nvSpPr>
            <p:cNvPr id="456" name="Google Shape;456;p14"/>
            <p:cNvSpPr/>
            <p:nvPr/>
          </p:nvSpPr>
          <p:spPr>
            <a:xfrm>
              <a:off x="2751850" y="1801100"/>
              <a:ext cx="83575" cy="71125"/>
            </a:xfrm>
            <a:custGeom>
              <a:avLst/>
              <a:gdLst/>
              <a:ahLst/>
              <a:cxnLst/>
              <a:rect l="l" t="t" r="r" b="b"/>
              <a:pathLst>
                <a:path w="3343" h="2845" extrusionOk="0">
                  <a:moveTo>
                    <a:pt x="1912" y="1"/>
                  </a:moveTo>
                  <a:cubicBezTo>
                    <a:pt x="634" y="1"/>
                    <a:pt x="1" y="1528"/>
                    <a:pt x="908" y="2416"/>
                  </a:cubicBezTo>
                  <a:cubicBezTo>
                    <a:pt x="1198" y="2712"/>
                    <a:pt x="1555" y="2844"/>
                    <a:pt x="1907" y="2844"/>
                  </a:cubicBezTo>
                  <a:cubicBezTo>
                    <a:pt x="2639" y="2844"/>
                    <a:pt x="3343" y="2270"/>
                    <a:pt x="3343" y="1408"/>
                  </a:cubicBezTo>
                  <a:cubicBezTo>
                    <a:pt x="3324" y="629"/>
                    <a:pt x="2696" y="1"/>
                    <a:pt x="1935" y="1"/>
                  </a:cubicBezTo>
                  <a:cubicBezTo>
                    <a:pt x="1927" y="1"/>
                    <a:pt x="1919" y="1"/>
                    <a:pt x="19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7" name="Google Shape;457;p14"/>
            <p:cNvSpPr/>
            <p:nvPr/>
          </p:nvSpPr>
          <p:spPr>
            <a:xfrm>
              <a:off x="2645675" y="1951375"/>
              <a:ext cx="83250" cy="71275"/>
            </a:xfrm>
            <a:custGeom>
              <a:avLst/>
              <a:gdLst/>
              <a:ahLst/>
              <a:cxnLst/>
              <a:rect l="l" t="t" r="r" b="b"/>
              <a:pathLst>
                <a:path w="3330" h="2851" extrusionOk="0">
                  <a:moveTo>
                    <a:pt x="1903" y="0"/>
                  </a:moveTo>
                  <a:cubicBezTo>
                    <a:pt x="647" y="0"/>
                    <a:pt x="0" y="1522"/>
                    <a:pt x="894" y="2435"/>
                  </a:cubicBezTo>
                  <a:cubicBezTo>
                    <a:pt x="1188" y="2722"/>
                    <a:pt x="1544" y="2851"/>
                    <a:pt x="1893" y="2851"/>
                  </a:cubicBezTo>
                  <a:cubicBezTo>
                    <a:pt x="2628" y="2851"/>
                    <a:pt x="3329" y="2279"/>
                    <a:pt x="3329" y="1427"/>
                  </a:cubicBezTo>
                  <a:cubicBezTo>
                    <a:pt x="3329" y="628"/>
                    <a:pt x="2701" y="0"/>
                    <a:pt x="19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8" name="Google Shape;458;p14"/>
            <p:cNvSpPr/>
            <p:nvPr/>
          </p:nvSpPr>
          <p:spPr>
            <a:xfrm>
              <a:off x="2831600" y="1977525"/>
              <a:ext cx="83250" cy="71600"/>
            </a:xfrm>
            <a:custGeom>
              <a:avLst/>
              <a:gdLst/>
              <a:ahLst/>
              <a:cxnLst/>
              <a:rect l="l" t="t" r="r" b="b"/>
              <a:pathLst>
                <a:path w="3330" h="2864" extrusionOk="0">
                  <a:moveTo>
                    <a:pt x="1903" y="1"/>
                  </a:moveTo>
                  <a:cubicBezTo>
                    <a:pt x="647" y="1"/>
                    <a:pt x="1" y="1541"/>
                    <a:pt x="895" y="2435"/>
                  </a:cubicBezTo>
                  <a:cubicBezTo>
                    <a:pt x="1190" y="2731"/>
                    <a:pt x="1550" y="2863"/>
                    <a:pt x="1901" y="2863"/>
                  </a:cubicBezTo>
                  <a:cubicBezTo>
                    <a:pt x="2634" y="2863"/>
                    <a:pt x="3329" y="2289"/>
                    <a:pt x="3329" y="1427"/>
                  </a:cubicBezTo>
                  <a:cubicBezTo>
                    <a:pt x="3329" y="647"/>
                    <a:pt x="2702" y="1"/>
                    <a:pt x="19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59" name="Google Shape;459;p14"/>
          <p:cNvSpPr/>
          <p:nvPr/>
        </p:nvSpPr>
        <p:spPr>
          <a:xfrm rot="10800000" flipH="1">
            <a:off x="10014997" y="396371"/>
            <a:ext cx="326204" cy="30089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60" name="Google Shape;460;p14"/>
          <p:cNvSpPr/>
          <p:nvPr/>
        </p:nvSpPr>
        <p:spPr>
          <a:xfrm rot="10800000" flipH="1">
            <a:off x="200623" y="697254"/>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61" name="Google Shape;461;p14"/>
          <p:cNvSpPr/>
          <p:nvPr/>
        </p:nvSpPr>
        <p:spPr>
          <a:xfrm rot="-7916626" flipH="1">
            <a:off x="2179924" y="347387"/>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462" name="Google Shape;462;p14"/>
          <p:cNvGrpSpPr/>
          <p:nvPr/>
        </p:nvGrpSpPr>
        <p:grpSpPr>
          <a:xfrm rot="7034801" flipH="1">
            <a:off x="11504998" y="279884"/>
            <a:ext cx="187741" cy="319584"/>
            <a:chOff x="8848638" y="4297400"/>
            <a:chExt cx="140813" cy="239700"/>
          </a:xfrm>
        </p:grpSpPr>
        <p:sp>
          <p:nvSpPr>
            <p:cNvPr id="463" name="Google Shape;463;p14"/>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64" name="Google Shape;464;p14"/>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65" name="Google Shape;465;p14"/>
          <p:cNvGrpSpPr/>
          <p:nvPr/>
        </p:nvGrpSpPr>
        <p:grpSpPr>
          <a:xfrm rot="10800000" flipH="1">
            <a:off x="3799841" y="6308284"/>
            <a:ext cx="490767" cy="377800"/>
            <a:chOff x="4149275" y="1702675"/>
            <a:chExt cx="368075" cy="283350"/>
          </a:xfrm>
        </p:grpSpPr>
        <p:sp>
          <p:nvSpPr>
            <p:cNvPr id="466" name="Google Shape;466;p14"/>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67" name="Google Shape;467;p14"/>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68" name="Google Shape;468;p14"/>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69" name="Google Shape;469;p14"/>
          <p:cNvSpPr/>
          <p:nvPr/>
        </p:nvSpPr>
        <p:spPr>
          <a:xfrm rot="10800000" flipH="1">
            <a:off x="11704189" y="4328349"/>
            <a:ext cx="294691" cy="271852"/>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470" name="Google Shape;470;p14"/>
          <p:cNvGrpSpPr/>
          <p:nvPr/>
        </p:nvGrpSpPr>
        <p:grpSpPr>
          <a:xfrm rot="10800000" flipH="1">
            <a:off x="5148263" y="6005960"/>
            <a:ext cx="7050611" cy="850829"/>
            <a:chOff x="-54050" y="-5850"/>
            <a:chExt cx="9198048" cy="659830"/>
          </a:xfrm>
        </p:grpSpPr>
        <p:sp>
          <p:nvSpPr>
            <p:cNvPr id="471" name="Google Shape;471;p14"/>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472" name="Google Shape;472;p14"/>
            <p:cNvGrpSpPr/>
            <p:nvPr/>
          </p:nvGrpSpPr>
          <p:grpSpPr>
            <a:xfrm>
              <a:off x="1133763" y="-5850"/>
              <a:ext cx="8009802" cy="507914"/>
              <a:chOff x="1133763" y="-5850"/>
              <a:chExt cx="8009802" cy="507914"/>
            </a:xfrm>
          </p:grpSpPr>
          <p:grpSp>
            <p:nvGrpSpPr>
              <p:cNvPr id="473" name="Google Shape;473;p14"/>
              <p:cNvGrpSpPr/>
              <p:nvPr/>
            </p:nvGrpSpPr>
            <p:grpSpPr>
              <a:xfrm>
                <a:off x="1133763" y="-5850"/>
                <a:ext cx="8009496" cy="507914"/>
                <a:chOff x="1133763" y="-5850"/>
                <a:chExt cx="8009496" cy="507914"/>
              </a:xfrm>
            </p:grpSpPr>
            <p:sp>
              <p:nvSpPr>
                <p:cNvPr id="474" name="Google Shape;474;p14"/>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5" name="Google Shape;475;p14"/>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76" name="Google Shape;476;p14"/>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477" name="Google Shape;477;p14"/>
          <p:cNvGrpSpPr/>
          <p:nvPr/>
        </p:nvGrpSpPr>
        <p:grpSpPr>
          <a:xfrm flipH="1">
            <a:off x="6388" y="0"/>
            <a:ext cx="9953513" cy="850829"/>
            <a:chOff x="-54050" y="-5850"/>
            <a:chExt cx="9198048" cy="659830"/>
          </a:xfrm>
        </p:grpSpPr>
        <p:sp>
          <p:nvSpPr>
            <p:cNvPr id="478" name="Google Shape;478;p14"/>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479" name="Google Shape;479;p14"/>
            <p:cNvGrpSpPr/>
            <p:nvPr/>
          </p:nvGrpSpPr>
          <p:grpSpPr>
            <a:xfrm>
              <a:off x="1133763" y="-5850"/>
              <a:ext cx="8009802" cy="507914"/>
              <a:chOff x="1133763" y="-5850"/>
              <a:chExt cx="8009802" cy="507914"/>
            </a:xfrm>
          </p:grpSpPr>
          <p:grpSp>
            <p:nvGrpSpPr>
              <p:cNvPr id="480" name="Google Shape;480;p14"/>
              <p:cNvGrpSpPr/>
              <p:nvPr/>
            </p:nvGrpSpPr>
            <p:grpSpPr>
              <a:xfrm>
                <a:off x="1133763" y="-5850"/>
                <a:ext cx="8009496" cy="507914"/>
                <a:chOff x="1133763" y="-5850"/>
                <a:chExt cx="8009496" cy="507914"/>
              </a:xfrm>
            </p:grpSpPr>
            <p:sp>
              <p:nvSpPr>
                <p:cNvPr id="481" name="Google Shape;481;p14"/>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2" name="Google Shape;482;p14"/>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83" name="Google Shape;483;p14"/>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484" name="Google Shape;484;p14"/>
          <p:cNvSpPr/>
          <p:nvPr/>
        </p:nvSpPr>
        <p:spPr>
          <a:xfrm rot="-2130023" flipH="1">
            <a:off x="11248638" y="2320168"/>
            <a:ext cx="364628" cy="429960"/>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485" name="Google Shape;485;p14"/>
          <p:cNvGrpSpPr/>
          <p:nvPr/>
        </p:nvGrpSpPr>
        <p:grpSpPr>
          <a:xfrm rot="10800000" flipH="1">
            <a:off x="-304811" y="3363967"/>
            <a:ext cx="3402915" cy="3715733"/>
            <a:chOff x="-233600" y="-162699"/>
            <a:chExt cx="2552186" cy="2786800"/>
          </a:xfrm>
        </p:grpSpPr>
        <p:sp>
          <p:nvSpPr>
            <p:cNvPr id="486" name="Google Shape;486;p14"/>
            <p:cNvSpPr/>
            <p:nvPr/>
          </p:nvSpPr>
          <p:spPr>
            <a:xfrm>
              <a:off x="-58064" y="-162699"/>
              <a:ext cx="2376650" cy="2786800"/>
            </a:xfrm>
            <a:custGeom>
              <a:avLst/>
              <a:gdLst/>
              <a:ahLst/>
              <a:cxnLst/>
              <a:rect l="l" t="t" r="r" b="b"/>
              <a:pathLst>
                <a:path w="95066" h="111472" extrusionOk="0">
                  <a:moveTo>
                    <a:pt x="216" y="4934"/>
                  </a:moveTo>
                  <a:cubicBezTo>
                    <a:pt x="-630" y="16485"/>
                    <a:pt x="1274" y="57800"/>
                    <a:pt x="1486" y="75179"/>
                  </a:cubicBezTo>
                  <a:cubicBezTo>
                    <a:pt x="1698" y="92558"/>
                    <a:pt x="-322" y="104044"/>
                    <a:pt x="1486" y="109209"/>
                  </a:cubicBezTo>
                  <a:cubicBezTo>
                    <a:pt x="3294" y="114375"/>
                    <a:pt x="8289" y="109540"/>
                    <a:pt x="12335" y="106172"/>
                  </a:cubicBezTo>
                  <a:cubicBezTo>
                    <a:pt x="16381" y="102804"/>
                    <a:pt x="22630" y="95884"/>
                    <a:pt x="25760" y="89001"/>
                  </a:cubicBezTo>
                  <a:cubicBezTo>
                    <a:pt x="28890" y="82119"/>
                    <a:pt x="31738" y="74972"/>
                    <a:pt x="31113" y="64877"/>
                  </a:cubicBezTo>
                  <a:cubicBezTo>
                    <a:pt x="30489" y="54783"/>
                    <a:pt x="20673" y="36901"/>
                    <a:pt x="22013" y="28434"/>
                  </a:cubicBezTo>
                  <a:cubicBezTo>
                    <a:pt x="23353" y="19967"/>
                    <a:pt x="26987" y="17730"/>
                    <a:pt x="39155" y="14073"/>
                  </a:cubicBezTo>
                  <a:cubicBezTo>
                    <a:pt x="51324" y="10417"/>
                    <a:pt x="96647" y="7862"/>
                    <a:pt x="95024" y="6495"/>
                  </a:cubicBezTo>
                  <a:cubicBezTo>
                    <a:pt x="93402" y="5128"/>
                    <a:pt x="44163" y="5975"/>
                    <a:pt x="29420" y="5871"/>
                  </a:cubicBezTo>
                  <a:cubicBezTo>
                    <a:pt x="14677" y="5767"/>
                    <a:pt x="11431" y="6027"/>
                    <a:pt x="6564" y="5871"/>
                  </a:cubicBezTo>
                  <a:cubicBezTo>
                    <a:pt x="1697" y="5715"/>
                    <a:pt x="1062" y="-6617"/>
                    <a:pt x="216" y="4934"/>
                  </a:cubicBezTo>
                  <a:close/>
                </a:path>
              </a:pathLst>
            </a:custGeom>
            <a:solidFill>
              <a:schemeClr val="accent5"/>
            </a:solidFill>
            <a:ln>
              <a:noFill/>
            </a:ln>
          </p:spPr>
        </p:sp>
        <p:sp>
          <p:nvSpPr>
            <p:cNvPr id="487" name="Google Shape;487;p14"/>
            <p:cNvSpPr/>
            <p:nvPr/>
          </p:nvSpPr>
          <p:spPr>
            <a:xfrm>
              <a:off x="-116525" y="-45025"/>
              <a:ext cx="1365875" cy="2560050"/>
            </a:xfrm>
            <a:custGeom>
              <a:avLst/>
              <a:gdLst/>
              <a:ahLst/>
              <a:cxnLst/>
              <a:rect l="l" t="t" r="r" b="b"/>
              <a:pathLst>
                <a:path w="54635" h="102402" extrusionOk="0">
                  <a:moveTo>
                    <a:pt x="0" y="102402"/>
                  </a:moveTo>
                  <a:cubicBezTo>
                    <a:pt x="2810" y="100008"/>
                    <a:pt x="12643" y="93452"/>
                    <a:pt x="16858" y="88040"/>
                  </a:cubicBezTo>
                  <a:cubicBezTo>
                    <a:pt x="21073" y="82629"/>
                    <a:pt x="24039" y="76229"/>
                    <a:pt x="25288" y="69933"/>
                  </a:cubicBezTo>
                  <a:cubicBezTo>
                    <a:pt x="26537" y="63637"/>
                    <a:pt x="25444" y="56352"/>
                    <a:pt x="24351" y="50264"/>
                  </a:cubicBezTo>
                  <a:cubicBezTo>
                    <a:pt x="23258" y="44176"/>
                    <a:pt x="19981" y="38556"/>
                    <a:pt x="18732" y="33405"/>
                  </a:cubicBezTo>
                  <a:cubicBezTo>
                    <a:pt x="17483" y="28254"/>
                    <a:pt x="16286" y="23363"/>
                    <a:pt x="16858" y="19356"/>
                  </a:cubicBezTo>
                  <a:cubicBezTo>
                    <a:pt x="17430" y="15350"/>
                    <a:pt x="19304" y="12020"/>
                    <a:pt x="22166" y="9366"/>
                  </a:cubicBezTo>
                  <a:cubicBezTo>
                    <a:pt x="25028" y="6712"/>
                    <a:pt x="28618" y="4995"/>
                    <a:pt x="34029" y="3434"/>
                  </a:cubicBezTo>
                  <a:cubicBezTo>
                    <a:pt x="39441" y="1873"/>
                    <a:pt x="51201" y="572"/>
                    <a:pt x="54635" y="0"/>
                  </a:cubicBezTo>
                </a:path>
              </a:pathLst>
            </a:custGeom>
            <a:noFill/>
            <a:ln w="19050" cap="flat" cmpd="sng">
              <a:solidFill>
                <a:schemeClr val="lt2"/>
              </a:solidFill>
              <a:prstDash val="solid"/>
              <a:round/>
              <a:headEnd type="none" w="med" len="med"/>
              <a:tailEnd type="none" w="med" len="med"/>
            </a:ln>
          </p:spPr>
        </p:sp>
        <p:sp>
          <p:nvSpPr>
            <p:cNvPr id="488" name="Google Shape;488;p14"/>
            <p:cNvSpPr/>
            <p:nvPr/>
          </p:nvSpPr>
          <p:spPr>
            <a:xfrm>
              <a:off x="-233600" y="-49325"/>
              <a:ext cx="1373675" cy="2501900"/>
            </a:xfrm>
            <a:custGeom>
              <a:avLst/>
              <a:gdLst/>
              <a:ahLst/>
              <a:cxnLst/>
              <a:rect l="l" t="t" r="r" b="b"/>
              <a:pathLst>
                <a:path w="54947" h="100076" extrusionOk="0">
                  <a:moveTo>
                    <a:pt x="0" y="100076"/>
                  </a:moveTo>
                  <a:cubicBezTo>
                    <a:pt x="2862" y="98070"/>
                    <a:pt x="12903" y="93064"/>
                    <a:pt x="17170" y="88040"/>
                  </a:cubicBezTo>
                  <a:cubicBezTo>
                    <a:pt x="21437" y="83016"/>
                    <a:pt x="24351" y="76229"/>
                    <a:pt x="25600" y="69933"/>
                  </a:cubicBezTo>
                  <a:cubicBezTo>
                    <a:pt x="26849" y="63637"/>
                    <a:pt x="25756" y="56352"/>
                    <a:pt x="24663" y="50264"/>
                  </a:cubicBezTo>
                  <a:cubicBezTo>
                    <a:pt x="23570" y="44176"/>
                    <a:pt x="20293" y="38556"/>
                    <a:pt x="19044" y="33405"/>
                  </a:cubicBezTo>
                  <a:cubicBezTo>
                    <a:pt x="17795" y="28254"/>
                    <a:pt x="16598" y="23363"/>
                    <a:pt x="17170" y="19356"/>
                  </a:cubicBezTo>
                  <a:cubicBezTo>
                    <a:pt x="17742" y="15350"/>
                    <a:pt x="19616" y="12303"/>
                    <a:pt x="22478" y="9366"/>
                  </a:cubicBezTo>
                  <a:cubicBezTo>
                    <a:pt x="25340" y="6429"/>
                    <a:pt x="28931" y="3294"/>
                    <a:pt x="34342" y="1733"/>
                  </a:cubicBezTo>
                  <a:cubicBezTo>
                    <a:pt x="39754" y="172"/>
                    <a:pt x="51513" y="289"/>
                    <a:pt x="54947" y="0"/>
                  </a:cubicBezTo>
                </a:path>
              </a:pathLst>
            </a:custGeom>
            <a:noFill/>
            <a:ln w="19050" cap="flat" cmpd="sng">
              <a:solidFill>
                <a:schemeClr val="lt2"/>
              </a:solidFill>
              <a:prstDash val="solid"/>
              <a:round/>
              <a:headEnd type="none" w="med" len="med"/>
              <a:tailEnd type="none" w="med" len="med"/>
            </a:ln>
          </p:spPr>
        </p:sp>
      </p:grpSp>
    </p:spTree>
    <p:extLst>
      <p:ext uri="{BB962C8B-B14F-4D97-AF65-F5344CB8AC3E}">
        <p14:creationId xmlns:p14="http://schemas.microsoft.com/office/powerpoint/2010/main" val="367959171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Title only 1">
  <p:cSld name="Title only 1">
    <p:spTree>
      <p:nvGrpSpPr>
        <p:cNvPr id="1" name="Shape 525"/>
        <p:cNvGrpSpPr/>
        <p:nvPr/>
      </p:nvGrpSpPr>
      <p:grpSpPr>
        <a:xfrm>
          <a:off x="0" y="0"/>
          <a:ext cx="0" cy="0"/>
          <a:chOff x="0" y="0"/>
          <a:chExt cx="0" cy="0"/>
        </a:xfrm>
      </p:grpSpPr>
      <p:sp>
        <p:nvSpPr>
          <p:cNvPr id="526" name="Google Shape;526;p16"/>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27" name="Google Shape;527;p16"/>
          <p:cNvSpPr/>
          <p:nvPr/>
        </p:nvSpPr>
        <p:spPr>
          <a:xfrm rot="-2883374">
            <a:off x="3357584" y="77783"/>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28" name="Google Shape;528;p16"/>
          <p:cNvGrpSpPr/>
          <p:nvPr/>
        </p:nvGrpSpPr>
        <p:grpSpPr>
          <a:xfrm>
            <a:off x="193951" y="216433"/>
            <a:ext cx="878767" cy="423200"/>
            <a:chOff x="5717075" y="1415250"/>
            <a:chExt cx="659075" cy="317400"/>
          </a:xfrm>
        </p:grpSpPr>
        <p:sp>
          <p:nvSpPr>
            <p:cNvPr id="529" name="Google Shape;529;p16"/>
            <p:cNvSpPr/>
            <p:nvPr/>
          </p:nvSpPr>
          <p:spPr>
            <a:xfrm>
              <a:off x="5717075" y="1447375"/>
              <a:ext cx="110800" cy="83200"/>
            </a:xfrm>
            <a:custGeom>
              <a:avLst/>
              <a:gdLst/>
              <a:ahLst/>
              <a:cxnLst/>
              <a:rect l="l" t="t" r="r" b="b"/>
              <a:pathLst>
                <a:path w="4432" h="3328" extrusionOk="0">
                  <a:moveTo>
                    <a:pt x="1280" y="1"/>
                  </a:moveTo>
                  <a:cubicBezTo>
                    <a:pt x="901" y="1"/>
                    <a:pt x="591" y="124"/>
                    <a:pt x="419" y="379"/>
                  </a:cubicBezTo>
                  <a:cubicBezTo>
                    <a:pt x="0" y="949"/>
                    <a:pt x="476" y="1996"/>
                    <a:pt x="1465" y="2699"/>
                  </a:cubicBezTo>
                  <a:cubicBezTo>
                    <a:pt x="2043" y="3114"/>
                    <a:pt x="2664" y="3328"/>
                    <a:pt x="3168" y="3328"/>
                  </a:cubicBezTo>
                  <a:cubicBezTo>
                    <a:pt x="3544" y="3328"/>
                    <a:pt x="3854" y="3209"/>
                    <a:pt x="4032" y="2966"/>
                  </a:cubicBezTo>
                  <a:cubicBezTo>
                    <a:pt x="4432" y="2376"/>
                    <a:pt x="3956" y="1349"/>
                    <a:pt x="2967" y="626"/>
                  </a:cubicBezTo>
                  <a:cubicBezTo>
                    <a:pt x="2394" y="215"/>
                    <a:pt x="1778" y="1"/>
                    <a:pt x="12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0" name="Google Shape;530;p16"/>
            <p:cNvSpPr/>
            <p:nvPr/>
          </p:nvSpPr>
          <p:spPr>
            <a:xfrm>
              <a:off x="6122675" y="1556200"/>
              <a:ext cx="111300" cy="83275"/>
            </a:xfrm>
            <a:custGeom>
              <a:avLst/>
              <a:gdLst/>
              <a:ahLst/>
              <a:cxnLst/>
              <a:rect l="l" t="t" r="r" b="b"/>
              <a:pathLst>
                <a:path w="4452" h="3331" extrusionOk="0">
                  <a:moveTo>
                    <a:pt x="1283" y="0"/>
                  </a:moveTo>
                  <a:cubicBezTo>
                    <a:pt x="908" y="0"/>
                    <a:pt x="598" y="119"/>
                    <a:pt x="419" y="363"/>
                  </a:cubicBezTo>
                  <a:cubicBezTo>
                    <a:pt x="1" y="933"/>
                    <a:pt x="476" y="1979"/>
                    <a:pt x="1484" y="2702"/>
                  </a:cubicBezTo>
                  <a:cubicBezTo>
                    <a:pt x="2062" y="3116"/>
                    <a:pt x="2684" y="3331"/>
                    <a:pt x="3188" y="3331"/>
                  </a:cubicBezTo>
                  <a:cubicBezTo>
                    <a:pt x="3563" y="3331"/>
                    <a:pt x="3874" y="3212"/>
                    <a:pt x="4052" y="2968"/>
                  </a:cubicBezTo>
                  <a:cubicBezTo>
                    <a:pt x="4452" y="2379"/>
                    <a:pt x="3976" y="1333"/>
                    <a:pt x="2987" y="629"/>
                  </a:cubicBezTo>
                  <a:cubicBezTo>
                    <a:pt x="2409" y="214"/>
                    <a:pt x="1788" y="0"/>
                    <a:pt x="128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1" name="Google Shape;531;p16"/>
            <p:cNvSpPr/>
            <p:nvPr/>
          </p:nvSpPr>
          <p:spPr>
            <a:xfrm>
              <a:off x="6015225" y="1662175"/>
              <a:ext cx="99400" cy="70475"/>
            </a:xfrm>
            <a:custGeom>
              <a:avLst/>
              <a:gdLst/>
              <a:ahLst/>
              <a:cxnLst/>
              <a:rect l="l" t="t" r="r" b="b"/>
              <a:pathLst>
                <a:path w="3976" h="2819" extrusionOk="0">
                  <a:moveTo>
                    <a:pt x="698" y="1"/>
                  </a:moveTo>
                  <a:cubicBezTo>
                    <a:pt x="500" y="1"/>
                    <a:pt x="349" y="57"/>
                    <a:pt x="266" y="175"/>
                  </a:cubicBezTo>
                  <a:cubicBezTo>
                    <a:pt x="0" y="536"/>
                    <a:pt x="571" y="1392"/>
                    <a:pt x="1522" y="2077"/>
                  </a:cubicBezTo>
                  <a:cubicBezTo>
                    <a:pt x="2182" y="2539"/>
                    <a:pt x="2851" y="2818"/>
                    <a:pt x="3288" y="2818"/>
                  </a:cubicBezTo>
                  <a:cubicBezTo>
                    <a:pt x="3481" y="2818"/>
                    <a:pt x="3628" y="2764"/>
                    <a:pt x="3709" y="2648"/>
                  </a:cubicBezTo>
                  <a:cubicBezTo>
                    <a:pt x="3975" y="2267"/>
                    <a:pt x="3405" y="1430"/>
                    <a:pt x="2454" y="746"/>
                  </a:cubicBezTo>
                  <a:cubicBezTo>
                    <a:pt x="1799" y="274"/>
                    <a:pt x="1135" y="1"/>
                    <a:pt x="6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2" name="Google Shape;532;p16"/>
            <p:cNvSpPr/>
            <p:nvPr/>
          </p:nvSpPr>
          <p:spPr>
            <a:xfrm>
              <a:off x="5898725" y="1647175"/>
              <a:ext cx="63725" cy="47225"/>
            </a:xfrm>
            <a:custGeom>
              <a:avLst/>
              <a:gdLst/>
              <a:ahLst/>
              <a:cxnLst/>
              <a:rect l="l" t="t" r="r" b="b"/>
              <a:pathLst>
                <a:path w="2549" h="1889" extrusionOk="0">
                  <a:moveTo>
                    <a:pt x="675" y="0"/>
                  </a:moveTo>
                  <a:cubicBezTo>
                    <a:pt x="475" y="0"/>
                    <a:pt x="314" y="61"/>
                    <a:pt x="228" y="185"/>
                  </a:cubicBezTo>
                  <a:cubicBezTo>
                    <a:pt x="0" y="509"/>
                    <a:pt x="285" y="1098"/>
                    <a:pt x="856" y="1517"/>
                  </a:cubicBezTo>
                  <a:cubicBezTo>
                    <a:pt x="1200" y="1761"/>
                    <a:pt x="1563" y="1888"/>
                    <a:pt x="1851" y="1888"/>
                  </a:cubicBezTo>
                  <a:cubicBezTo>
                    <a:pt x="2057" y="1888"/>
                    <a:pt x="2225" y="1823"/>
                    <a:pt x="2321" y="1688"/>
                  </a:cubicBezTo>
                  <a:cubicBezTo>
                    <a:pt x="2549" y="1384"/>
                    <a:pt x="2264" y="794"/>
                    <a:pt x="1674" y="376"/>
                  </a:cubicBezTo>
                  <a:cubicBezTo>
                    <a:pt x="1336" y="128"/>
                    <a:pt x="965" y="0"/>
                    <a:pt x="6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3" name="Google Shape;533;p16"/>
            <p:cNvSpPr/>
            <p:nvPr/>
          </p:nvSpPr>
          <p:spPr>
            <a:xfrm>
              <a:off x="6312425" y="1592950"/>
              <a:ext cx="63725" cy="47325"/>
            </a:xfrm>
            <a:custGeom>
              <a:avLst/>
              <a:gdLst/>
              <a:ahLst/>
              <a:cxnLst/>
              <a:rect l="l" t="t" r="r" b="b"/>
              <a:pathLst>
                <a:path w="2549" h="1893" extrusionOk="0">
                  <a:moveTo>
                    <a:pt x="685" y="1"/>
                  </a:moveTo>
                  <a:cubicBezTo>
                    <a:pt x="485" y="1"/>
                    <a:pt x="322" y="62"/>
                    <a:pt x="228" y="186"/>
                  </a:cubicBezTo>
                  <a:cubicBezTo>
                    <a:pt x="0" y="509"/>
                    <a:pt x="285" y="1099"/>
                    <a:pt x="875" y="1517"/>
                  </a:cubicBezTo>
                  <a:cubicBezTo>
                    <a:pt x="1213" y="1765"/>
                    <a:pt x="1577" y="1893"/>
                    <a:pt x="1865" y="1893"/>
                  </a:cubicBezTo>
                  <a:cubicBezTo>
                    <a:pt x="2065" y="1893"/>
                    <a:pt x="2227" y="1832"/>
                    <a:pt x="2321" y="1708"/>
                  </a:cubicBezTo>
                  <a:cubicBezTo>
                    <a:pt x="2549" y="1384"/>
                    <a:pt x="2264" y="795"/>
                    <a:pt x="1693" y="376"/>
                  </a:cubicBezTo>
                  <a:cubicBezTo>
                    <a:pt x="1344" y="129"/>
                    <a:pt x="975" y="1"/>
                    <a:pt x="6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4" name="Google Shape;534;p16"/>
            <p:cNvSpPr/>
            <p:nvPr/>
          </p:nvSpPr>
          <p:spPr>
            <a:xfrm>
              <a:off x="5937700" y="1519650"/>
              <a:ext cx="98000" cy="74900"/>
            </a:xfrm>
            <a:custGeom>
              <a:avLst/>
              <a:gdLst/>
              <a:ahLst/>
              <a:cxnLst/>
              <a:rect l="l" t="t" r="r" b="b"/>
              <a:pathLst>
                <a:path w="3920" h="2996" extrusionOk="0">
                  <a:moveTo>
                    <a:pt x="1252" y="0"/>
                  </a:moveTo>
                  <a:cubicBezTo>
                    <a:pt x="881" y="0"/>
                    <a:pt x="565" y="125"/>
                    <a:pt x="381" y="379"/>
                  </a:cubicBezTo>
                  <a:cubicBezTo>
                    <a:pt x="1" y="912"/>
                    <a:pt x="381" y="1882"/>
                    <a:pt x="1256" y="2490"/>
                  </a:cubicBezTo>
                  <a:cubicBezTo>
                    <a:pt x="1723" y="2822"/>
                    <a:pt x="2240" y="2995"/>
                    <a:pt x="2679" y="2995"/>
                  </a:cubicBezTo>
                  <a:cubicBezTo>
                    <a:pt x="3045" y="2995"/>
                    <a:pt x="3357" y="2874"/>
                    <a:pt x="3539" y="2623"/>
                  </a:cubicBezTo>
                  <a:cubicBezTo>
                    <a:pt x="3919" y="2072"/>
                    <a:pt x="3539" y="1140"/>
                    <a:pt x="2664" y="512"/>
                  </a:cubicBezTo>
                  <a:cubicBezTo>
                    <a:pt x="2201" y="173"/>
                    <a:pt x="1689" y="0"/>
                    <a:pt x="12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5" name="Google Shape;535;p16"/>
            <p:cNvSpPr/>
            <p:nvPr/>
          </p:nvSpPr>
          <p:spPr>
            <a:xfrm>
              <a:off x="5990025" y="1415250"/>
              <a:ext cx="76575" cy="58000"/>
            </a:xfrm>
            <a:custGeom>
              <a:avLst/>
              <a:gdLst/>
              <a:ahLst/>
              <a:cxnLst/>
              <a:rect l="l" t="t" r="r" b="b"/>
              <a:pathLst>
                <a:path w="3063" h="2320" extrusionOk="0">
                  <a:moveTo>
                    <a:pt x="884" y="0"/>
                  </a:moveTo>
                  <a:cubicBezTo>
                    <a:pt x="623" y="0"/>
                    <a:pt x="408" y="84"/>
                    <a:pt x="285" y="256"/>
                  </a:cubicBezTo>
                  <a:cubicBezTo>
                    <a:pt x="0" y="675"/>
                    <a:pt x="323" y="1397"/>
                    <a:pt x="1008" y="1892"/>
                  </a:cubicBezTo>
                  <a:cubicBezTo>
                    <a:pt x="1398" y="2173"/>
                    <a:pt x="1824" y="2319"/>
                    <a:pt x="2172" y="2319"/>
                  </a:cubicBezTo>
                  <a:cubicBezTo>
                    <a:pt x="2436" y="2319"/>
                    <a:pt x="2654" y="2235"/>
                    <a:pt x="2777" y="2063"/>
                  </a:cubicBezTo>
                  <a:cubicBezTo>
                    <a:pt x="3062" y="1664"/>
                    <a:pt x="2739" y="922"/>
                    <a:pt x="2054" y="427"/>
                  </a:cubicBezTo>
                  <a:cubicBezTo>
                    <a:pt x="1654" y="146"/>
                    <a:pt x="1229" y="0"/>
                    <a:pt x="88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6" name="Google Shape;536;p16"/>
            <p:cNvSpPr/>
            <p:nvPr/>
          </p:nvSpPr>
          <p:spPr>
            <a:xfrm>
              <a:off x="6223025" y="1425900"/>
              <a:ext cx="98450" cy="74975"/>
            </a:xfrm>
            <a:custGeom>
              <a:avLst/>
              <a:gdLst/>
              <a:ahLst/>
              <a:cxnLst/>
              <a:rect l="l" t="t" r="r" b="b"/>
              <a:pathLst>
                <a:path w="3938" h="2999" extrusionOk="0">
                  <a:moveTo>
                    <a:pt x="1242" y="0"/>
                  </a:moveTo>
                  <a:cubicBezTo>
                    <a:pt x="874" y="0"/>
                    <a:pt x="562" y="121"/>
                    <a:pt x="381" y="363"/>
                  </a:cubicBezTo>
                  <a:cubicBezTo>
                    <a:pt x="0" y="914"/>
                    <a:pt x="400" y="1884"/>
                    <a:pt x="1256" y="2493"/>
                  </a:cubicBezTo>
                  <a:cubicBezTo>
                    <a:pt x="1722" y="2825"/>
                    <a:pt x="2239" y="2998"/>
                    <a:pt x="2678" y="2998"/>
                  </a:cubicBezTo>
                  <a:cubicBezTo>
                    <a:pt x="3045" y="2998"/>
                    <a:pt x="3356" y="2877"/>
                    <a:pt x="3538" y="2626"/>
                  </a:cubicBezTo>
                  <a:cubicBezTo>
                    <a:pt x="3938" y="2075"/>
                    <a:pt x="3538" y="1124"/>
                    <a:pt x="2682" y="515"/>
                  </a:cubicBezTo>
                  <a:cubicBezTo>
                    <a:pt x="2205" y="173"/>
                    <a:pt x="1683" y="0"/>
                    <a:pt x="12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537" name="Google Shape;537;p16"/>
          <p:cNvSpPr/>
          <p:nvPr/>
        </p:nvSpPr>
        <p:spPr>
          <a:xfrm>
            <a:off x="9995632" y="6365566"/>
            <a:ext cx="358907" cy="33109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8" name="Google Shape;538;p16"/>
          <p:cNvSpPr/>
          <p:nvPr/>
        </p:nvSpPr>
        <p:spPr>
          <a:xfrm>
            <a:off x="1249234" y="6248035"/>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9" name="Google Shape;539;p16"/>
          <p:cNvSpPr/>
          <p:nvPr/>
        </p:nvSpPr>
        <p:spPr>
          <a:xfrm rot="-2883374">
            <a:off x="318517" y="4557666"/>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0" name="Google Shape;540;p16"/>
          <p:cNvSpPr/>
          <p:nvPr/>
        </p:nvSpPr>
        <p:spPr>
          <a:xfrm>
            <a:off x="453884" y="1646118"/>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41" name="Google Shape;541;p16"/>
          <p:cNvGrpSpPr/>
          <p:nvPr/>
        </p:nvGrpSpPr>
        <p:grpSpPr>
          <a:xfrm rot="1430873">
            <a:off x="11646040" y="6242833"/>
            <a:ext cx="187745" cy="319592"/>
            <a:chOff x="8848638" y="4297400"/>
            <a:chExt cx="140813" cy="239700"/>
          </a:xfrm>
        </p:grpSpPr>
        <p:sp>
          <p:nvSpPr>
            <p:cNvPr id="542" name="Google Shape;542;p16"/>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3" name="Google Shape;543;p16"/>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544" name="Google Shape;544;p16"/>
          <p:cNvGrpSpPr/>
          <p:nvPr/>
        </p:nvGrpSpPr>
        <p:grpSpPr>
          <a:xfrm rot="-1275529">
            <a:off x="10506729" y="335423"/>
            <a:ext cx="490792" cy="377820"/>
            <a:chOff x="4149275" y="1702675"/>
            <a:chExt cx="368075" cy="283350"/>
          </a:xfrm>
        </p:grpSpPr>
        <p:sp>
          <p:nvSpPr>
            <p:cNvPr id="545" name="Google Shape;545;p16"/>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6" name="Google Shape;546;p16"/>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7" name="Google Shape;547;p16"/>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548" name="Google Shape;548;p16"/>
          <p:cNvSpPr/>
          <p:nvPr/>
        </p:nvSpPr>
        <p:spPr>
          <a:xfrm>
            <a:off x="11400500" y="1855274"/>
            <a:ext cx="458733" cy="423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49" name="Google Shape;549;p16"/>
          <p:cNvGrpSpPr/>
          <p:nvPr/>
        </p:nvGrpSpPr>
        <p:grpSpPr>
          <a:xfrm>
            <a:off x="5602934" y="-7800"/>
            <a:ext cx="6589481" cy="561824"/>
            <a:chOff x="-54050" y="-5850"/>
            <a:chExt cx="9198048" cy="659830"/>
          </a:xfrm>
        </p:grpSpPr>
        <p:sp>
          <p:nvSpPr>
            <p:cNvPr id="550" name="Google Shape;550;p16"/>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51" name="Google Shape;551;p16"/>
            <p:cNvGrpSpPr/>
            <p:nvPr/>
          </p:nvGrpSpPr>
          <p:grpSpPr>
            <a:xfrm>
              <a:off x="1133763" y="-5850"/>
              <a:ext cx="8009802" cy="507914"/>
              <a:chOff x="1133763" y="-5850"/>
              <a:chExt cx="8009802" cy="507914"/>
            </a:xfrm>
          </p:grpSpPr>
          <p:grpSp>
            <p:nvGrpSpPr>
              <p:cNvPr id="552" name="Google Shape;552;p16"/>
              <p:cNvGrpSpPr/>
              <p:nvPr/>
            </p:nvGrpSpPr>
            <p:grpSpPr>
              <a:xfrm>
                <a:off x="1133763" y="-5850"/>
                <a:ext cx="8009496" cy="507914"/>
                <a:chOff x="1133763" y="-5850"/>
                <a:chExt cx="8009496" cy="507914"/>
              </a:xfrm>
            </p:grpSpPr>
            <p:sp>
              <p:nvSpPr>
                <p:cNvPr id="553" name="Google Shape;553;p16"/>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54" name="Google Shape;554;p16"/>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555" name="Google Shape;555;p16"/>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556" name="Google Shape;556;p16"/>
          <p:cNvGrpSpPr/>
          <p:nvPr/>
        </p:nvGrpSpPr>
        <p:grpSpPr>
          <a:xfrm rot="10800000">
            <a:off x="2" y="6299439"/>
            <a:ext cx="8646165" cy="558568"/>
            <a:chOff x="-54050" y="-5850"/>
            <a:chExt cx="9198048" cy="659830"/>
          </a:xfrm>
        </p:grpSpPr>
        <p:sp>
          <p:nvSpPr>
            <p:cNvPr id="557" name="Google Shape;557;p16"/>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58" name="Google Shape;558;p16"/>
            <p:cNvGrpSpPr/>
            <p:nvPr/>
          </p:nvGrpSpPr>
          <p:grpSpPr>
            <a:xfrm>
              <a:off x="1133763" y="-5850"/>
              <a:ext cx="8009802" cy="507914"/>
              <a:chOff x="1133763" y="-5850"/>
              <a:chExt cx="8009802" cy="507914"/>
            </a:xfrm>
          </p:grpSpPr>
          <p:grpSp>
            <p:nvGrpSpPr>
              <p:cNvPr id="559" name="Google Shape;559;p16"/>
              <p:cNvGrpSpPr/>
              <p:nvPr/>
            </p:nvGrpSpPr>
            <p:grpSpPr>
              <a:xfrm>
                <a:off x="1133763" y="-5850"/>
                <a:ext cx="8009496" cy="507914"/>
                <a:chOff x="1133763" y="-5850"/>
                <a:chExt cx="8009496" cy="507914"/>
              </a:xfrm>
            </p:grpSpPr>
            <p:sp>
              <p:nvSpPr>
                <p:cNvPr id="560" name="Google Shape;560;p16"/>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61" name="Google Shape;561;p16"/>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562" name="Google Shape;562;p16"/>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563" name="Google Shape;563;p16"/>
          <p:cNvSpPr/>
          <p:nvPr/>
        </p:nvSpPr>
        <p:spPr>
          <a:xfrm rot="-8669977">
            <a:off x="11786149" y="4721923"/>
            <a:ext cx="364628" cy="429960"/>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Tree>
    <p:extLst>
      <p:ext uri="{BB962C8B-B14F-4D97-AF65-F5344CB8AC3E}">
        <p14:creationId xmlns:p14="http://schemas.microsoft.com/office/powerpoint/2010/main" val="82256438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Title only 2">
  <p:cSld name="Title only 2">
    <p:spTree>
      <p:nvGrpSpPr>
        <p:cNvPr id="1" name="Shape 564"/>
        <p:cNvGrpSpPr/>
        <p:nvPr/>
      </p:nvGrpSpPr>
      <p:grpSpPr>
        <a:xfrm>
          <a:off x="0" y="0"/>
          <a:ext cx="0" cy="0"/>
          <a:chOff x="0" y="0"/>
          <a:chExt cx="0" cy="0"/>
        </a:xfrm>
      </p:grpSpPr>
      <p:sp>
        <p:nvSpPr>
          <p:cNvPr id="565" name="Google Shape;565;p17"/>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566" name="Google Shape;566;p17"/>
          <p:cNvGrpSpPr/>
          <p:nvPr/>
        </p:nvGrpSpPr>
        <p:grpSpPr>
          <a:xfrm rot="10800000">
            <a:off x="494656" y="5933068"/>
            <a:ext cx="878767" cy="423200"/>
            <a:chOff x="5717075" y="1415250"/>
            <a:chExt cx="659075" cy="317400"/>
          </a:xfrm>
        </p:grpSpPr>
        <p:sp>
          <p:nvSpPr>
            <p:cNvPr id="567" name="Google Shape;567;p17"/>
            <p:cNvSpPr/>
            <p:nvPr/>
          </p:nvSpPr>
          <p:spPr>
            <a:xfrm>
              <a:off x="5717075" y="1447375"/>
              <a:ext cx="110800" cy="83200"/>
            </a:xfrm>
            <a:custGeom>
              <a:avLst/>
              <a:gdLst/>
              <a:ahLst/>
              <a:cxnLst/>
              <a:rect l="l" t="t" r="r" b="b"/>
              <a:pathLst>
                <a:path w="4432" h="3328" extrusionOk="0">
                  <a:moveTo>
                    <a:pt x="1280" y="1"/>
                  </a:moveTo>
                  <a:cubicBezTo>
                    <a:pt x="901" y="1"/>
                    <a:pt x="591" y="124"/>
                    <a:pt x="419" y="379"/>
                  </a:cubicBezTo>
                  <a:cubicBezTo>
                    <a:pt x="0" y="949"/>
                    <a:pt x="476" y="1996"/>
                    <a:pt x="1465" y="2699"/>
                  </a:cubicBezTo>
                  <a:cubicBezTo>
                    <a:pt x="2043" y="3114"/>
                    <a:pt x="2664" y="3328"/>
                    <a:pt x="3168" y="3328"/>
                  </a:cubicBezTo>
                  <a:cubicBezTo>
                    <a:pt x="3544" y="3328"/>
                    <a:pt x="3854" y="3209"/>
                    <a:pt x="4032" y="2966"/>
                  </a:cubicBezTo>
                  <a:cubicBezTo>
                    <a:pt x="4432" y="2376"/>
                    <a:pt x="3956" y="1349"/>
                    <a:pt x="2967" y="626"/>
                  </a:cubicBezTo>
                  <a:cubicBezTo>
                    <a:pt x="2394" y="215"/>
                    <a:pt x="1778" y="1"/>
                    <a:pt x="12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68" name="Google Shape;568;p17"/>
            <p:cNvSpPr/>
            <p:nvPr/>
          </p:nvSpPr>
          <p:spPr>
            <a:xfrm>
              <a:off x="6122675" y="1556200"/>
              <a:ext cx="111300" cy="83275"/>
            </a:xfrm>
            <a:custGeom>
              <a:avLst/>
              <a:gdLst/>
              <a:ahLst/>
              <a:cxnLst/>
              <a:rect l="l" t="t" r="r" b="b"/>
              <a:pathLst>
                <a:path w="4452" h="3331" extrusionOk="0">
                  <a:moveTo>
                    <a:pt x="1283" y="0"/>
                  </a:moveTo>
                  <a:cubicBezTo>
                    <a:pt x="908" y="0"/>
                    <a:pt x="598" y="119"/>
                    <a:pt x="419" y="363"/>
                  </a:cubicBezTo>
                  <a:cubicBezTo>
                    <a:pt x="1" y="933"/>
                    <a:pt x="476" y="1979"/>
                    <a:pt x="1484" y="2702"/>
                  </a:cubicBezTo>
                  <a:cubicBezTo>
                    <a:pt x="2062" y="3116"/>
                    <a:pt x="2684" y="3331"/>
                    <a:pt x="3188" y="3331"/>
                  </a:cubicBezTo>
                  <a:cubicBezTo>
                    <a:pt x="3563" y="3331"/>
                    <a:pt x="3874" y="3212"/>
                    <a:pt x="4052" y="2968"/>
                  </a:cubicBezTo>
                  <a:cubicBezTo>
                    <a:pt x="4452" y="2379"/>
                    <a:pt x="3976" y="1333"/>
                    <a:pt x="2987" y="629"/>
                  </a:cubicBezTo>
                  <a:cubicBezTo>
                    <a:pt x="2409" y="214"/>
                    <a:pt x="1788" y="0"/>
                    <a:pt x="12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69" name="Google Shape;569;p17"/>
            <p:cNvSpPr/>
            <p:nvPr/>
          </p:nvSpPr>
          <p:spPr>
            <a:xfrm>
              <a:off x="6015225" y="1662175"/>
              <a:ext cx="99400" cy="70475"/>
            </a:xfrm>
            <a:custGeom>
              <a:avLst/>
              <a:gdLst/>
              <a:ahLst/>
              <a:cxnLst/>
              <a:rect l="l" t="t" r="r" b="b"/>
              <a:pathLst>
                <a:path w="3976" h="2819" extrusionOk="0">
                  <a:moveTo>
                    <a:pt x="698" y="1"/>
                  </a:moveTo>
                  <a:cubicBezTo>
                    <a:pt x="500" y="1"/>
                    <a:pt x="349" y="57"/>
                    <a:pt x="266" y="175"/>
                  </a:cubicBezTo>
                  <a:cubicBezTo>
                    <a:pt x="0" y="536"/>
                    <a:pt x="571" y="1392"/>
                    <a:pt x="1522" y="2077"/>
                  </a:cubicBezTo>
                  <a:cubicBezTo>
                    <a:pt x="2182" y="2539"/>
                    <a:pt x="2851" y="2818"/>
                    <a:pt x="3288" y="2818"/>
                  </a:cubicBezTo>
                  <a:cubicBezTo>
                    <a:pt x="3481" y="2818"/>
                    <a:pt x="3628" y="2764"/>
                    <a:pt x="3709" y="2648"/>
                  </a:cubicBezTo>
                  <a:cubicBezTo>
                    <a:pt x="3975" y="2267"/>
                    <a:pt x="3405" y="1430"/>
                    <a:pt x="2454" y="746"/>
                  </a:cubicBezTo>
                  <a:cubicBezTo>
                    <a:pt x="1799" y="274"/>
                    <a:pt x="1135" y="1"/>
                    <a:pt x="6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0" name="Google Shape;570;p17"/>
            <p:cNvSpPr/>
            <p:nvPr/>
          </p:nvSpPr>
          <p:spPr>
            <a:xfrm>
              <a:off x="5898725" y="1647175"/>
              <a:ext cx="63725" cy="47225"/>
            </a:xfrm>
            <a:custGeom>
              <a:avLst/>
              <a:gdLst/>
              <a:ahLst/>
              <a:cxnLst/>
              <a:rect l="l" t="t" r="r" b="b"/>
              <a:pathLst>
                <a:path w="2549" h="1889" extrusionOk="0">
                  <a:moveTo>
                    <a:pt x="675" y="0"/>
                  </a:moveTo>
                  <a:cubicBezTo>
                    <a:pt x="475" y="0"/>
                    <a:pt x="314" y="61"/>
                    <a:pt x="228" y="185"/>
                  </a:cubicBezTo>
                  <a:cubicBezTo>
                    <a:pt x="0" y="509"/>
                    <a:pt x="285" y="1098"/>
                    <a:pt x="856" y="1517"/>
                  </a:cubicBezTo>
                  <a:cubicBezTo>
                    <a:pt x="1200" y="1761"/>
                    <a:pt x="1563" y="1888"/>
                    <a:pt x="1851" y="1888"/>
                  </a:cubicBezTo>
                  <a:cubicBezTo>
                    <a:pt x="2057" y="1888"/>
                    <a:pt x="2225" y="1823"/>
                    <a:pt x="2321" y="1688"/>
                  </a:cubicBezTo>
                  <a:cubicBezTo>
                    <a:pt x="2549" y="1384"/>
                    <a:pt x="2264" y="794"/>
                    <a:pt x="1674" y="376"/>
                  </a:cubicBezTo>
                  <a:cubicBezTo>
                    <a:pt x="1336" y="128"/>
                    <a:pt x="965" y="0"/>
                    <a:pt x="6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1" name="Google Shape;571;p17"/>
            <p:cNvSpPr/>
            <p:nvPr/>
          </p:nvSpPr>
          <p:spPr>
            <a:xfrm>
              <a:off x="6312425" y="1592950"/>
              <a:ext cx="63725" cy="47325"/>
            </a:xfrm>
            <a:custGeom>
              <a:avLst/>
              <a:gdLst/>
              <a:ahLst/>
              <a:cxnLst/>
              <a:rect l="l" t="t" r="r" b="b"/>
              <a:pathLst>
                <a:path w="2549" h="1893" extrusionOk="0">
                  <a:moveTo>
                    <a:pt x="685" y="1"/>
                  </a:moveTo>
                  <a:cubicBezTo>
                    <a:pt x="485" y="1"/>
                    <a:pt x="322" y="62"/>
                    <a:pt x="228" y="186"/>
                  </a:cubicBezTo>
                  <a:cubicBezTo>
                    <a:pt x="0" y="509"/>
                    <a:pt x="285" y="1099"/>
                    <a:pt x="875" y="1517"/>
                  </a:cubicBezTo>
                  <a:cubicBezTo>
                    <a:pt x="1213" y="1765"/>
                    <a:pt x="1577" y="1893"/>
                    <a:pt x="1865" y="1893"/>
                  </a:cubicBezTo>
                  <a:cubicBezTo>
                    <a:pt x="2065" y="1893"/>
                    <a:pt x="2227" y="1832"/>
                    <a:pt x="2321" y="1708"/>
                  </a:cubicBezTo>
                  <a:cubicBezTo>
                    <a:pt x="2549" y="1384"/>
                    <a:pt x="2264" y="795"/>
                    <a:pt x="1693" y="376"/>
                  </a:cubicBezTo>
                  <a:cubicBezTo>
                    <a:pt x="1344" y="129"/>
                    <a:pt x="975" y="1"/>
                    <a:pt x="6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2" name="Google Shape;572;p17"/>
            <p:cNvSpPr/>
            <p:nvPr/>
          </p:nvSpPr>
          <p:spPr>
            <a:xfrm>
              <a:off x="5937700" y="1519650"/>
              <a:ext cx="98000" cy="74900"/>
            </a:xfrm>
            <a:custGeom>
              <a:avLst/>
              <a:gdLst/>
              <a:ahLst/>
              <a:cxnLst/>
              <a:rect l="l" t="t" r="r" b="b"/>
              <a:pathLst>
                <a:path w="3920" h="2996" extrusionOk="0">
                  <a:moveTo>
                    <a:pt x="1252" y="0"/>
                  </a:moveTo>
                  <a:cubicBezTo>
                    <a:pt x="881" y="0"/>
                    <a:pt x="565" y="125"/>
                    <a:pt x="381" y="379"/>
                  </a:cubicBezTo>
                  <a:cubicBezTo>
                    <a:pt x="1" y="912"/>
                    <a:pt x="381" y="1882"/>
                    <a:pt x="1256" y="2490"/>
                  </a:cubicBezTo>
                  <a:cubicBezTo>
                    <a:pt x="1723" y="2822"/>
                    <a:pt x="2240" y="2995"/>
                    <a:pt x="2679" y="2995"/>
                  </a:cubicBezTo>
                  <a:cubicBezTo>
                    <a:pt x="3045" y="2995"/>
                    <a:pt x="3357" y="2874"/>
                    <a:pt x="3539" y="2623"/>
                  </a:cubicBezTo>
                  <a:cubicBezTo>
                    <a:pt x="3919" y="2072"/>
                    <a:pt x="3539" y="1140"/>
                    <a:pt x="2664" y="512"/>
                  </a:cubicBezTo>
                  <a:cubicBezTo>
                    <a:pt x="2201" y="173"/>
                    <a:pt x="1689" y="0"/>
                    <a:pt x="12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3" name="Google Shape;573;p17"/>
            <p:cNvSpPr/>
            <p:nvPr/>
          </p:nvSpPr>
          <p:spPr>
            <a:xfrm>
              <a:off x="5990025" y="1415250"/>
              <a:ext cx="76575" cy="58000"/>
            </a:xfrm>
            <a:custGeom>
              <a:avLst/>
              <a:gdLst/>
              <a:ahLst/>
              <a:cxnLst/>
              <a:rect l="l" t="t" r="r" b="b"/>
              <a:pathLst>
                <a:path w="3063" h="2320" extrusionOk="0">
                  <a:moveTo>
                    <a:pt x="884" y="0"/>
                  </a:moveTo>
                  <a:cubicBezTo>
                    <a:pt x="623" y="0"/>
                    <a:pt x="408" y="84"/>
                    <a:pt x="285" y="256"/>
                  </a:cubicBezTo>
                  <a:cubicBezTo>
                    <a:pt x="0" y="675"/>
                    <a:pt x="323" y="1397"/>
                    <a:pt x="1008" y="1892"/>
                  </a:cubicBezTo>
                  <a:cubicBezTo>
                    <a:pt x="1398" y="2173"/>
                    <a:pt x="1824" y="2319"/>
                    <a:pt x="2172" y="2319"/>
                  </a:cubicBezTo>
                  <a:cubicBezTo>
                    <a:pt x="2436" y="2319"/>
                    <a:pt x="2654" y="2235"/>
                    <a:pt x="2777" y="2063"/>
                  </a:cubicBezTo>
                  <a:cubicBezTo>
                    <a:pt x="3062" y="1664"/>
                    <a:pt x="2739" y="922"/>
                    <a:pt x="2054" y="427"/>
                  </a:cubicBezTo>
                  <a:cubicBezTo>
                    <a:pt x="1654" y="146"/>
                    <a:pt x="1229" y="0"/>
                    <a:pt x="8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4" name="Google Shape;574;p17"/>
            <p:cNvSpPr/>
            <p:nvPr/>
          </p:nvSpPr>
          <p:spPr>
            <a:xfrm>
              <a:off x="6223025" y="1425900"/>
              <a:ext cx="98450" cy="74975"/>
            </a:xfrm>
            <a:custGeom>
              <a:avLst/>
              <a:gdLst/>
              <a:ahLst/>
              <a:cxnLst/>
              <a:rect l="l" t="t" r="r" b="b"/>
              <a:pathLst>
                <a:path w="3938" h="2999" extrusionOk="0">
                  <a:moveTo>
                    <a:pt x="1242" y="0"/>
                  </a:moveTo>
                  <a:cubicBezTo>
                    <a:pt x="874" y="0"/>
                    <a:pt x="562" y="121"/>
                    <a:pt x="381" y="363"/>
                  </a:cubicBezTo>
                  <a:cubicBezTo>
                    <a:pt x="0" y="914"/>
                    <a:pt x="400" y="1884"/>
                    <a:pt x="1256" y="2493"/>
                  </a:cubicBezTo>
                  <a:cubicBezTo>
                    <a:pt x="1722" y="2825"/>
                    <a:pt x="2239" y="2998"/>
                    <a:pt x="2678" y="2998"/>
                  </a:cubicBezTo>
                  <a:cubicBezTo>
                    <a:pt x="3045" y="2998"/>
                    <a:pt x="3356" y="2877"/>
                    <a:pt x="3538" y="2626"/>
                  </a:cubicBezTo>
                  <a:cubicBezTo>
                    <a:pt x="3938" y="2075"/>
                    <a:pt x="3538" y="1124"/>
                    <a:pt x="2682" y="515"/>
                  </a:cubicBezTo>
                  <a:cubicBezTo>
                    <a:pt x="2205" y="173"/>
                    <a:pt x="1683" y="0"/>
                    <a:pt x="12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575" name="Google Shape;575;p17"/>
          <p:cNvSpPr/>
          <p:nvPr/>
        </p:nvSpPr>
        <p:spPr>
          <a:xfrm rot="10800000">
            <a:off x="1373430" y="257720"/>
            <a:ext cx="326204" cy="30089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6" name="Google Shape;576;p17"/>
          <p:cNvSpPr/>
          <p:nvPr/>
        </p:nvSpPr>
        <p:spPr>
          <a:xfrm rot="10800000">
            <a:off x="11524816" y="439554"/>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7" name="Google Shape;577;p17"/>
          <p:cNvSpPr/>
          <p:nvPr/>
        </p:nvSpPr>
        <p:spPr>
          <a:xfrm rot="7916626">
            <a:off x="9290908" y="64321"/>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8" name="Google Shape;578;p17"/>
          <p:cNvSpPr/>
          <p:nvPr/>
        </p:nvSpPr>
        <p:spPr>
          <a:xfrm rot="10800000">
            <a:off x="11524805" y="2674802"/>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79" name="Google Shape;579;p17"/>
          <p:cNvGrpSpPr/>
          <p:nvPr/>
        </p:nvGrpSpPr>
        <p:grpSpPr>
          <a:xfrm rot="324676">
            <a:off x="7720696" y="6381052"/>
            <a:ext cx="490745" cy="377784"/>
            <a:chOff x="4149275" y="1702675"/>
            <a:chExt cx="368075" cy="283350"/>
          </a:xfrm>
        </p:grpSpPr>
        <p:sp>
          <p:nvSpPr>
            <p:cNvPr id="580" name="Google Shape;580;p17"/>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81" name="Google Shape;581;p17"/>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82" name="Google Shape;582;p17"/>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583" name="Google Shape;583;p17"/>
          <p:cNvSpPr/>
          <p:nvPr/>
        </p:nvSpPr>
        <p:spPr>
          <a:xfrm rot="10800000">
            <a:off x="325898" y="4218882"/>
            <a:ext cx="294691" cy="271852"/>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84" name="Google Shape;584;p17"/>
          <p:cNvGrpSpPr/>
          <p:nvPr/>
        </p:nvGrpSpPr>
        <p:grpSpPr>
          <a:xfrm rot="10800000">
            <a:off x="6389" y="6356259"/>
            <a:ext cx="7050611" cy="561824"/>
            <a:chOff x="-54050" y="-5850"/>
            <a:chExt cx="9198048" cy="659830"/>
          </a:xfrm>
        </p:grpSpPr>
        <p:sp>
          <p:nvSpPr>
            <p:cNvPr id="585" name="Google Shape;585;p17"/>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86" name="Google Shape;586;p17"/>
            <p:cNvGrpSpPr/>
            <p:nvPr/>
          </p:nvGrpSpPr>
          <p:grpSpPr>
            <a:xfrm>
              <a:off x="1133763" y="-5850"/>
              <a:ext cx="8009802" cy="507914"/>
              <a:chOff x="1133763" y="-5850"/>
              <a:chExt cx="8009802" cy="507914"/>
            </a:xfrm>
          </p:grpSpPr>
          <p:grpSp>
            <p:nvGrpSpPr>
              <p:cNvPr id="587" name="Google Shape;587;p17"/>
              <p:cNvGrpSpPr/>
              <p:nvPr/>
            </p:nvGrpSpPr>
            <p:grpSpPr>
              <a:xfrm>
                <a:off x="1133763" y="-5850"/>
                <a:ext cx="8009496" cy="507914"/>
                <a:chOff x="1133763" y="-5850"/>
                <a:chExt cx="8009496" cy="507914"/>
              </a:xfrm>
            </p:grpSpPr>
            <p:sp>
              <p:nvSpPr>
                <p:cNvPr id="588" name="Google Shape;588;p17"/>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89" name="Google Shape;589;p17"/>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590" name="Google Shape;590;p17"/>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591" name="Google Shape;591;p17"/>
          <p:cNvSpPr/>
          <p:nvPr/>
        </p:nvSpPr>
        <p:spPr>
          <a:xfrm rot="2130023">
            <a:off x="290930" y="934985"/>
            <a:ext cx="364628" cy="429960"/>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92" name="Google Shape;592;p17"/>
          <p:cNvGrpSpPr/>
          <p:nvPr/>
        </p:nvGrpSpPr>
        <p:grpSpPr>
          <a:xfrm rot="10800000">
            <a:off x="9100757" y="3363967"/>
            <a:ext cx="3402915" cy="3715733"/>
            <a:chOff x="-233600" y="-162699"/>
            <a:chExt cx="2552186" cy="2786800"/>
          </a:xfrm>
        </p:grpSpPr>
        <p:sp>
          <p:nvSpPr>
            <p:cNvPr id="593" name="Google Shape;593;p17"/>
            <p:cNvSpPr/>
            <p:nvPr/>
          </p:nvSpPr>
          <p:spPr>
            <a:xfrm>
              <a:off x="-58064" y="-162699"/>
              <a:ext cx="2376650" cy="2786800"/>
            </a:xfrm>
            <a:custGeom>
              <a:avLst/>
              <a:gdLst/>
              <a:ahLst/>
              <a:cxnLst/>
              <a:rect l="l" t="t" r="r" b="b"/>
              <a:pathLst>
                <a:path w="95066" h="111472" extrusionOk="0">
                  <a:moveTo>
                    <a:pt x="216" y="4934"/>
                  </a:moveTo>
                  <a:cubicBezTo>
                    <a:pt x="-630" y="16485"/>
                    <a:pt x="1274" y="57800"/>
                    <a:pt x="1486" y="75179"/>
                  </a:cubicBezTo>
                  <a:cubicBezTo>
                    <a:pt x="1698" y="92558"/>
                    <a:pt x="-322" y="104044"/>
                    <a:pt x="1486" y="109209"/>
                  </a:cubicBezTo>
                  <a:cubicBezTo>
                    <a:pt x="3294" y="114375"/>
                    <a:pt x="8289" y="109540"/>
                    <a:pt x="12335" y="106172"/>
                  </a:cubicBezTo>
                  <a:cubicBezTo>
                    <a:pt x="16381" y="102804"/>
                    <a:pt x="22630" y="95884"/>
                    <a:pt x="25760" y="89001"/>
                  </a:cubicBezTo>
                  <a:cubicBezTo>
                    <a:pt x="28890" y="82119"/>
                    <a:pt x="31738" y="74972"/>
                    <a:pt x="31113" y="64877"/>
                  </a:cubicBezTo>
                  <a:cubicBezTo>
                    <a:pt x="30489" y="54783"/>
                    <a:pt x="20673" y="36901"/>
                    <a:pt x="22013" y="28434"/>
                  </a:cubicBezTo>
                  <a:cubicBezTo>
                    <a:pt x="23353" y="19967"/>
                    <a:pt x="26987" y="17730"/>
                    <a:pt x="39155" y="14073"/>
                  </a:cubicBezTo>
                  <a:cubicBezTo>
                    <a:pt x="51324" y="10417"/>
                    <a:pt x="96647" y="7862"/>
                    <a:pt x="95024" y="6495"/>
                  </a:cubicBezTo>
                  <a:cubicBezTo>
                    <a:pt x="93402" y="5128"/>
                    <a:pt x="44163" y="5975"/>
                    <a:pt x="29420" y="5871"/>
                  </a:cubicBezTo>
                  <a:cubicBezTo>
                    <a:pt x="14677" y="5767"/>
                    <a:pt x="11431" y="6027"/>
                    <a:pt x="6564" y="5871"/>
                  </a:cubicBezTo>
                  <a:cubicBezTo>
                    <a:pt x="1697" y="5715"/>
                    <a:pt x="1062" y="-6617"/>
                    <a:pt x="216" y="4934"/>
                  </a:cubicBezTo>
                  <a:close/>
                </a:path>
              </a:pathLst>
            </a:custGeom>
            <a:solidFill>
              <a:schemeClr val="accent5"/>
            </a:solidFill>
            <a:ln>
              <a:noFill/>
            </a:ln>
          </p:spPr>
        </p:sp>
        <p:sp>
          <p:nvSpPr>
            <p:cNvPr id="594" name="Google Shape;594;p17"/>
            <p:cNvSpPr/>
            <p:nvPr/>
          </p:nvSpPr>
          <p:spPr>
            <a:xfrm>
              <a:off x="-116525" y="-45025"/>
              <a:ext cx="1365875" cy="2560050"/>
            </a:xfrm>
            <a:custGeom>
              <a:avLst/>
              <a:gdLst/>
              <a:ahLst/>
              <a:cxnLst/>
              <a:rect l="l" t="t" r="r" b="b"/>
              <a:pathLst>
                <a:path w="54635" h="102402" extrusionOk="0">
                  <a:moveTo>
                    <a:pt x="0" y="102402"/>
                  </a:moveTo>
                  <a:cubicBezTo>
                    <a:pt x="2810" y="100008"/>
                    <a:pt x="12643" y="93452"/>
                    <a:pt x="16858" y="88040"/>
                  </a:cubicBezTo>
                  <a:cubicBezTo>
                    <a:pt x="21073" y="82629"/>
                    <a:pt x="24039" y="76229"/>
                    <a:pt x="25288" y="69933"/>
                  </a:cubicBezTo>
                  <a:cubicBezTo>
                    <a:pt x="26537" y="63637"/>
                    <a:pt x="25444" y="56352"/>
                    <a:pt x="24351" y="50264"/>
                  </a:cubicBezTo>
                  <a:cubicBezTo>
                    <a:pt x="23258" y="44176"/>
                    <a:pt x="19981" y="38556"/>
                    <a:pt x="18732" y="33405"/>
                  </a:cubicBezTo>
                  <a:cubicBezTo>
                    <a:pt x="17483" y="28254"/>
                    <a:pt x="16286" y="23363"/>
                    <a:pt x="16858" y="19356"/>
                  </a:cubicBezTo>
                  <a:cubicBezTo>
                    <a:pt x="17430" y="15350"/>
                    <a:pt x="19304" y="12020"/>
                    <a:pt x="22166" y="9366"/>
                  </a:cubicBezTo>
                  <a:cubicBezTo>
                    <a:pt x="25028" y="6712"/>
                    <a:pt x="28618" y="4995"/>
                    <a:pt x="34029" y="3434"/>
                  </a:cubicBezTo>
                  <a:cubicBezTo>
                    <a:pt x="39441" y="1873"/>
                    <a:pt x="51201" y="572"/>
                    <a:pt x="54635" y="0"/>
                  </a:cubicBezTo>
                </a:path>
              </a:pathLst>
            </a:custGeom>
            <a:noFill/>
            <a:ln w="19050" cap="flat" cmpd="sng">
              <a:solidFill>
                <a:schemeClr val="lt2"/>
              </a:solidFill>
              <a:prstDash val="solid"/>
              <a:round/>
              <a:headEnd type="none" w="med" len="med"/>
              <a:tailEnd type="none" w="med" len="med"/>
            </a:ln>
          </p:spPr>
        </p:sp>
        <p:sp>
          <p:nvSpPr>
            <p:cNvPr id="595" name="Google Shape;595;p17"/>
            <p:cNvSpPr/>
            <p:nvPr/>
          </p:nvSpPr>
          <p:spPr>
            <a:xfrm>
              <a:off x="-233600" y="-49325"/>
              <a:ext cx="1373675" cy="2501900"/>
            </a:xfrm>
            <a:custGeom>
              <a:avLst/>
              <a:gdLst/>
              <a:ahLst/>
              <a:cxnLst/>
              <a:rect l="l" t="t" r="r" b="b"/>
              <a:pathLst>
                <a:path w="54947" h="100076" extrusionOk="0">
                  <a:moveTo>
                    <a:pt x="0" y="100076"/>
                  </a:moveTo>
                  <a:cubicBezTo>
                    <a:pt x="2862" y="98070"/>
                    <a:pt x="12903" y="93064"/>
                    <a:pt x="17170" y="88040"/>
                  </a:cubicBezTo>
                  <a:cubicBezTo>
                    <a:pt x="21437" y="83016"/>
                    <a:pt x="24351" y="76229"/>
                    <a:pt x="25600" y="69933"/>
                  </a:cubicBezTo>
                  <a:cubicBezTo>
                    <a:pt x="26849" y="63637"/>
                    <a:pt x="25756" y="56352"/>
                    <a:pt x="24663" y="50264"/>
                  </a:cubicBezTo>
                  <a:cubicBezTo>
                    <a:pt x="23570" y="44176"/>
                    <a:pt x="20293" y="38556"/>
                    <a:pt x="19044" y="33405"/>
                  </a:cubicBezTo>
                  <a:cubicBezTo>
                    <a:pt x="17795" y="28254"/>
                    <a:pt x="16598" y="23363"/>
                    <a:pt x="17170" y="19356"/>
                  </a:cubicBezTo>
                  <a:cubicBezTo>
                    <a:pt x="17742" y="15350"/>
                    <a:pt x="19616" y="12303"/>
                    <a:pt x="22478" y="9366"/>
                  </a:cubicBezTo>
                  <a:cubicBezTo>
                    <a:pt x="25340" y="6429"/>
                    <a:pt x="28931" y="3294"/>
                    <a:pt x="34342" y="1733"/>
                  </a:cubicBezTo>
                  <a:cubicBezTo>
                    <a:pt x="39754" y="172"/>
                    <a:pt x="51513" y="289"/>
                    <a:pt x="54947" y="0"/>
                  </a:cubicBezTo>
                </a:path>
              </a:pathLst>
            </a:custGeom>
            <a:noFill/>
            <a:ln w="19050" cap="flat" cmpd="sng">
              <a:solidFill>
                <a:schemeClr val="lt2"/>
              </a:solidFill>
              <a:prstDash val="solid"/>
              <a:round/>
              <a:headEnd type="none" w="med" len="med"/>
              <a:tailEnd type="none" w="med" len="med"/>
            </a:ln>
          </p:spPr>
        </p:sp>
      </p:grpSp>
      <p:grpSp>
        <p:nvGrpSpPr>
          <p:cNvPr id="596" name="Google Shape;596;p17"/>
          <p:cNvGrpSpPr/>
          <p:nvPr/>
        </p:nvGrpSpPr>
        <p:grpSpPr>
          <a:xfrm flipH="1">
            <a:off x="6412" y="0"/>
            <a:ext cx="6572312" cy="561824"/>
            <a:chOff x="-54050" y="-5850"/>
            <a:chExt cx="9198048" cy="659830"/>
          </a:xfrm>
        </p:grpSpPr>
        <p:sp>
          <p:nvSpPr>
            <p:cNvPr id="597" name="Google Shape;597;p17"/>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98" name="Google Shape;598;p17"/>
            <p:cNvGrpSpPr/>
            <p:nvPr/>
          </p:nvGrpSpPr>
          <p:grpSpPr>
            <a:xfrm>
              <a:off x="1133763" y="-5850"/>
              <a:ext cx="8009802" cy="507914"/>
              <a:chOff x="1133763" y="-5850"/>
              <a:chExt cx="8009802" cy="507914"/>
            </a:xfrm>
          </p:grpSpPr>
          <p:grpSp>
            <p:nvGrpSpPr>
              <p:cNvPr id="599" name="Google Shape;599;p17"/>
              <p:cNvGrpSpPr/>
              <p:nvPr/>
            </p:nvGrpSpPr>
            <p:grpSpPr>
              <a:xfrm>
                <a:off x="1133763" y="-5850"/>
                <a:ext cx="8009496" cy="507914"/>
                <a:chOff x="1133763" y="-5850"/>
                <a:chExt cx="8009496" cy="507914"/>
              </a:xfrm>
            </p:grpSpPr>
            <p:sp>
              <p:nvSpPr>
                <p:cNvPr id="600" name="Google Shape;600;p17"/>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01" name="Google Shape;601;p17"/>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602" name="Google Shape;602;p17"/>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Tree>
    <p:extLst>
      <p:ext uri="{BB962C8B-B14F-4D97-AF65-F5344CB8AC3E}">
        <p14:creationId xmlns:p14="http://schemas.microsoft.com/office/powerpoint/2010/main" val="285229585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Title and text 2">
  <p:cSld name="Title and text 2">
    <p:spTree>
      <p:nvGrpSpPr>
        <p:cNvPr id="1" name="Shape 691"/>
        <p:cNvGrpSpPr/>
        <p:nvPr/>
      </p:nvGrpSpPr>
      <p:grpSpPr>
        <a:xfrm>
          <a:off x="0" y="0"/>
          <a:ext cx="0" cy="0"/>
          <a:chOff x="0" y="0"/>
          <a:chExt cx="0" cy="0"/>
        </a:xfrm>
      </p:grpSpPr>
      <p:sp>
        <p:nvSpPr>
          <p:cNvPr id="692" name="Google Shape;692;p20"/>
          <p:cNvSpPr txBox="1">
            <a:spLocks noGrp="1"/>
          </p:cNvSpPr>
          <p:nvPr>
            <p:ph type="subTitle" idx="1"/>
          </p:nvPr>
        </p:nvSpPr>
        <p:spPr>
          <a:xfrm>
            <a:off x="7468100" y="3369800"/>
            <a:ext cx="3110400" cy="19700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1600"/>
              <a:buFont typeface="Arial"/>
              <a:buNone/>
              <a:defRPr sz="2133"/>
            </a:lvl1pPr>
            <a:lvl2pPr lvl="1" rtl="0">
              <a:spcBef>
                <a:spcPts val="0"/>
              </a:spcBef>
              <a:spcAft>
                <a:spcPts val="0"/>
              </a:spcAft>
              <a:buClr>
                <a:schemeClr val="dk1"/>
              </a:buClr>
              <a:buSzPts val="1600"/>
              <a:buFont typeface="Arial"/>
              <a:buNone/>
              <a:defRPr sz="2133">
                <a:solidFill>
                  <a:schemeClr val="dk1"/>
                </a:solidFill>
                <a:latin typeface="Arial"/>
                <a:ea typeface="Arial"/>
                <a:cs typeface="Arial"/>
                <a:sym typeface="Arial"/>
              </a:defRPr>
            </a:lvl2pPr>
            <a:lvl3pPr lvl="2" rtl="0">
              <a:spcBef>
                <a:spcPts val="2133"/>
              </a:spcBef>
              <a:spcAft>
                <a:spcPts val="0"/>
              </a:spcAft>
              <a:buClr>
                <a:schemeClr val="dk1"/>
              </a:buClr>
              <a:buSzPts val="1600"/>
              <a:buFont typeface="Arial"/>
              <a:buNone/>
              <a:defRPr sz="2133">
                <a:solidFill>
                  <a:schemeClr val="dk1"/>
                </a:solidFill>
                <a:latin typeface="Arial"/>
                <a:ea typeface="Arial"/>
                <a:cs typeface="Arial"/>
                <a:sym typeface="Arial"/>
              </a:defRPr>
            </a:lvl3pPr>
            <a:lvl4pPr lvl="3" rtl="0">
              <a:spcBef>
                <a:spcPts val="2133"/>
              </a:spcBef>
              <a:spcAft>
                <a:spcPts val="0"/>
              </a:spcAft>
              <a:buClr>
                <a:schemeClr val="dk1"/>
              </a:buClr>
              <a:buSzPts val="1600"/>
              <a:buFont typeface="Arial"/>
              <a:buNone/>
              <a:defRPr sz="2133">
                <a:solidFill>
                  <a:schemeClr val="dk1"/>
                </a:solidFill>
                <a:latin typeface="Arial"/>
                <a:ea typeface="Arial"/>
                <a:cs typeface="Arial"/>
                <a:sym typeface="Arial"/>
              </a:defRPr>
            </a:lvl4pPr>
            <a:lvl5pPr lvl="4" rtl="0">
              <a:spcBef>
                <a:spcPts val="2133"/>
              </a:spcBef>
              <a:spcAft>
                <a:spcPts val="0"/>
              </a:spcAft>
              <a:buClr>
                <a:schemeClr val="dk1"/>
              </a:buClr>
              <a:buSzPts val="1600"/>
              <a:buFont typeface="Arial"/>
              <a:buNone/>
              <a:defRPr sz="2133">
                <a:solidFill>
                  <a:schemeClr val="dk1"/>
                </a:solidFill>
                <a:latin typeface="Arial"/>
                <a:ea typeface="Arial"/>
                <a:cs typeface="Arial"/>
                <a:sym typeface="Arial"/>
              </a:defRPr>
            </a:lvl5pPr>
            <a:lvl6pPr lvl="5" rtl="0">
              <a:spcBef>
                <a:spcPts val="2133"/>
              </a:spcBef>
              <a:spcAft>
                <a:spcPts val="0"/>
              </a:spcAft>
              <a:buClr>
                <a:schemeClr val="dk1"/>
              </a:buClr>
              <a:buSzPts val="1600"/>
              <a:buFont typeface="Arial"/>
              <a:buNone/>
              <a:defRPr sz="2133">
                <a:solidFill>
                  <a:schemeClr val="dk1"/>
                </a:solidFill>
                <a:latin typeface="Arial"/>
                <a:ea typeface="Arial"/>
                <a:cs typeface="Arial"/>
                <a:sym typeface="Arial"/>
              </a:defRPr>
            </a:lvl6pPr>
            <a:lvl7pPr lvl="6" rtl="0">
              <a:spcBef>
                <a:spcPts val="2133"/>
              </a:spcBef>
              <a:spcAft>
                <a:spcPts val="0"/>
              </a:spcAft>
              <a:buClr>
                <a:schemeClr val="dk1"/>
              </a:buClr>
              <a:buSzPts val="1600"/>
              <a:buFont typeface="Arial"/>
              <a:buNone/>
              <a:defRPr sz="2133">
                <a:solidFill>
                  <a:schemeClr val="dk1"/>
                </a:solidFill>
                <a:latin typeface="Arial"/>
                <a:ea typeface="Arial"/>
                <a:cs typeface="Arial"/>
                <a:sym typeface="Arial"/>
              </a:defRPr>
            </a:lvl7pPr>
            <a:lvl8pPr lvl="7" rtl="0">
              <a:spcBef>
                <a:spcPts val="2133"/>
              </a:spcBef>
              <a:spcAft>
                <a:spcPts val="0"/>
              </a:spcAft>
              <a:buClr>
                <a:schemeClr val="dk1"/>
              </a:buClr>
              <a:buSzPts val="1600"/>
              <a:buFont typeface="Arial"/>
              <a:buNone/>
              <a:defRPr sz="2133">
                <a:solidFill>
                  <a:schemeClr val="dk1"/>
                </a:solidFill>
                <a:latin typeface="Arial"/>
                <a:ea typeface="Arial"/>
                <a:cs typeface="Arial"/>
                <a:sym typeface="Arial"/>
              </a:defRPr>
            </a:lvl8pPr>
            <a:lvl9pPr lvl="8" rtl="0">
              <a:spcBef>
                <a:spcPts val="2133"/>
              </a:spcBef>
              <a:spcAft>
                <a:spcPts val="2133"/>
              </a:spcAft>
              <a:buClr>
                <a:schemeClr val="dk1"/>
              </a:buClr>
              <a:buSzPts val="1600"/>
              <a:buFont typeface="Arial"/>
              <a:buNone/>
              <a:defRPr sz="2133">
                <a:solidFill>
                  <a:schemeClr val="dk1"/>
                </a:solidFill>
                <a:latin typeface="Arial"/>
                <a:ea typeface="Arial"/>
                <a:cs typeface="Arial"/>
                <a:sym typeface="Arial"/>
              </a:defRPr>
            </a:lvl9pPr>
          </a:lstStyle>
          <a:p>
            <a:endParaRPr/>
          </a:p>
        </p:txBody>
      </p:sp>
      <p:sp>
        <p:nvSpPr>
          <p:cNvPr id="693" name="Google Shape;693;p20"/>
          <p:cNvSpPr txBox="1">
            <a:spLocks noGrp="1"/>
          </p:cNvSpPr>
          <p:nvPr>
            <p:ph type="title"/>
          </p:nvPr>
        </p:nvSpPr>
        <p:spPr>
          <a:xfrm>
            <a:off x="7468100" y="1659400"/>
            <a:ext cx="3110400" cy="16844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Font typeface="Arial"/>
              <a:buNone/>
              <a:defRPr/>
            </a:lvl1pPr>
            <a:lvl2pPr lvl="1" rtl="0">
              <a:spcBef>
                <a:spcPts val="0"/>
              </a:spcBef>
              <a:spcAft>
                <a:spcPts val="0"/>
              </a:spcAft>
              <a:buSzPts val="3500"/>
              <a:buFont typeface="Arial"/>
              <a:buNone/>
              <a:defRPr>
                <a:latin typeface="Arial"/>
                <a:ea typeface="Arial"/>
                <a:cs typeface="Arial"/>
                <a:sym typeface="Arial"/>
              </a:defRPr>
            </a:lvl2pPr>
            <a:lvl3pPr lvl="2" rtl="0">
              <a:spcBef>
                <a:spcPts val="0"/>
              </a:spcBef>
              <a:spcAft>
                <a:spcPts val="0"/>
              </a:spcAft>
              <a:buSzPts val="3500"/>
              <a:buFont typeface="Arial"/>
              <a:buNone/>
              <a:defRPr>
                <a:latin typeface="Arial"/>
                <a:ea typeface="Arial"/>
                <a:cs typeface="Arial"/>
                <a:sym typeface="Arial"/>
              </a:defRPr>
            </a:lvl3pPr>
            <a:lvl4pPr lvl="3" rtl="0">
              <a:spcBef>
                <a:spcPts val="0"/>
              </a:spcBef>
              <a:spcAft>
                <a:spcPts val="0"/>
              </a:spcAft>
              <a:buSzPts val="3500"/>
              <a:buFont typeface="Arial"/>
              <a:buNone/>
              <a:defRPr>
                <a:latin typeface="Arial"/>
                <a:ea typeface="Arial"/>
                <a:cs typeface="Arial"/>
                <a:sym typeface="Arial"/>
              </a:defRPr>
            </a:lvl4pPr>
            <a:lvl5pPr lvl="4" rtl="0">
              <a:spcBef>
                <a:spcPts val="0"/>
              </a:spcBef>
              <a:spcAft>
                <a:spcPts val="0"/>
              </a:spcAft>
              <a:buSzPts val="3500"/>
              <a:buFont typeface="Arial"/>
              <a:buNone/>
              <a:defRPr>
                <a:latin typeface="Arial"/>
                <a:ea typeface="Arial"/>
                <a:cs typeface="Arial"/>
                <a:sym typeface="Arial"/>
              </a:defRPr>
            </a:lvl5pPr>
            <a:lvl6pPr lvl="5" rtl="0">
              <a:spcBef>
                <a:spcPts val="0"/>
              </a:spcBef>
              <a:spcAft>
                <a:spcPts val="0"/>
              </a:spcAft>
              <a:buSzPts val="3500"/>
              <a:buFont typeface="Arial"/>
              <a:buNone/>
              <a:defRPr>
                <a:latin typeface="Arial"/>
                <a:ea typeface="Arial"/>
                <a:cs typeface="Arial"/>
                <a:sym typeface="Arial"/>
              </a:defRPr>
            </a:lvl6pPr>
            <a:lvl7pPr lvl="6" rtl="0">
              <a:spcBef>
                <a:spcPts val="0"/>
              </a:spcBef>
              <a:spcAft>
                <a:spcPts val="0"/>
              </a:spcAft>
              <a:buSzPts val="3500"/>
              <a:buFont typeface="Arial"/>
              <a:buNone/>
              <a:defRPr>
                <a:latin typeface="Arial"/>
                <a:ea typeface="Arial"/>
                <a:cs typeface="Arial"/>
                <a:sym typeface="Arial"/>
              </a:defRPr>
            </a:lvl7pPr>
            <a:lvl8pPr lvl="7" rtl="0">
              <a:spcBef>
                <a:spcPts val="0"/>
              </a:spcBef>
              <a:spcAft>
                <a:spcPts val="0"/>
              </a:spcAft>
              <a:buSzPts val="3500"/>
              <a:buFont typeface="Arial"/>
              <a:buNone/>
              <a:defRPr>
                <a:latin typeface="Arial"/>
                <a:ea typeface="Arial"/>
                <a:cs typeface="Arial"/>
                <a:sym typeface="Arial"/>
              </a:defRPr>
            </a:lvl8pPr>
            <a:lvl9pPr lvl="8" rtl="0">
              <a:spcBef>
                <a:spcPts val="0"/>
              </a:spcBef>
              <a:spcAft>
                <a:spcPts val="0"/>
              </a:spcAft>
              <a:buSzPts val="3500"/>
              <a:buFont typeface="Arial"/>
              <a:buNone/>
              <a:defRPr>
                <a:latin typeface="Arial"/>
                <a:ea typeface="Arial"/>
                <a:cs typeface="Arial"/>
                <a:sym typeface="Arial"/>
              </a:defRPr>
            </a:lvl9pPr>
          </a:lstStyle>
          <a:p>
            <a:endParaRPr/>
          </a:p>
        </p:txBody>
      </p:sp>
      <p:grpSp>
        <p:nvGrpSpPr>
          <p:cNvPr id="694" name="Google Shape;694;p20"/>
          <p:cNvGrpSpPr/>
          <p:nvPr/>
        </p:nvGrpSpPr>
        <p:grpSpPr>
          <a:xfrm rot="10800000">
            <a:off x="494656" y="5933068"/>
            <a:ext cx="878767" cy="423200"/>
            <a:chOff x="5717075" y="1415250"/>
            <a:chExt cx="659075" cy="317400"/>
          </a:xfrm>
        </p:grpSpPr>
        <p:sp>
          <p:nvSpPr>
            <p:cNvPr id="695" name="Google Shape;695;p20"/>
            <p:cNvSpPr/>
            <p:nvPr/>
          </p:nvSpPr>
          <p:spPr>
            <a:xfrm>
              <a:off x="5717075" y="1447375"/>
              <a:ext cx="110800" cy="83200"/>
            </a:xfrm>
            <a:custGeom>
              <a:avLst/>
              <a:gdLst/>
              <a:ahLst/>
              <a:cxnLst/>
              <a:rect l="l" t="t" r="r" b="b"/>
              <a:pathLst>
                <a:path w="4432" h="3328" extrusionOk="0">
                  <a:moveTo>
                    <a:pt x="1280" y="1"/>
                  </a:moveTo>
                  <a:cubicBezTo>
                    <a:pt x="901" y="1"/>
                    <a:pt x="591" y="124"/>
                    <a:pt x="419" y="379"/>
                  </a:cubicBezTo>
                  <a:cubicBezTo>
                    <a:pt x="0" y="949"/>
                    <a:pt x="476" y="1996"/>
                    <a:pt x="1465" y="2699"/>
                  </a:cubicBezTo>
                  <a:cubicBezTo>
                    <a:pt x="2043" y="3114"/>
                    <a:pt x="2664" y="3328"/>
                    <a:pt x="3168" y="3328"/>
                  </a:cubicBezTo>
                  <a:cubicBezTo>
                    <a:pt x="3544" y="3328"/>
                    <a:pt x="3854" y="3209"/>
                    <a:pt x="4032" y="2966"/>
                  </a:cubicBezTo>
                  <a:cubicBezTo>
                    <a:pt x="4432" y="2376"/>
                    <a:pt x="3956" y="1349"/>
                    <a:pt x="2967" y="626"/>
                  </a:cubicBezTo>
                  <a:cubicBezTo>
                    <a:pt x="2394" y="215"/>
                    <a:pt x="1778" y="1"/>
                    <a:pt x="12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96" name="Google Shape;696;p20"/>
            <p:cNvSpPr/>
            <p:nvPr/>
          </p:nvSpPr>
          <p:spPr>
            <a:xfrm>
              <a:off x="6122675" y="1556200"/>
              <a:ext cx="111300" cy="83275"/>
            </a:xfrm>
            <a:custGeom>
              <a:avLst/>
              <a:gdLst/>
              <a:ahLst/>
              <a:cxnLst/>
              <a:rect l="l" t="t" r="r" b="b"/>
              <a:pathLst>
                <a:path w="4452" h="3331" extrusionOk="0">
                  <a:moveTo>
                    <a:pt x="1283" y="0"/>
                  </a:moveTo>
                  <a:cubicBezTo>
                    <a:pt x="908" y="0"/>
                    <a:pt x="598" y="119"/>
                    <a:pt x="419" y="363"/>
                  </a:cubicBezTo>
                  <a:cubicBezTo>
                    <a:pt x="1" y="933"/>
                    <a:pt x="476" y="1979"/>
                    <a:pt x="1484" y="2702"/>
                  </a:cubicBezTo>
                  <a:cubicBezTo>
                    <a:pt x="2062" y="3116"/>
                    <a:pt x="2684" y="3331"/>
                    <a:pt x="3188" y="3331"/>
                  </a:cubicBezTo>
                  <a:cubicBezTo>
                    <a:pt x="3563" y="3331"/>
                    <a:pt x="3874" y="3212"/>
                    <a:pt x="4052" y="2968"/>
                  </a:cubicBezTo>
                  <a:cubicBezTo>
                    <a:pt x="4452" y="2379"/>
                    <a:pt x="3976" y="1333"/>
                    <a:pt x="2987" y="629"/>
                  </a:cubicBezTo>
                  <a:cubicBezTo>
                    <a:pt x="2409" y="214"/>
                    <a:pt x="1788" y="0"/>
                    <a:pt x="12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97" name="Google Shape;697;p20"/>
            <p:cNvSpPr/>
            <p:nvPr/>
          </p:nvSpPr>
          <p:spPr>
            <a:xfrm>
              <a:off x="6015225" y="1662175"/>
              <a:ext cx="99400" cy="70475"/>
            </a:xfrm>
            <a:custGeom>
              <a:avLst/>
              <a:gdLst/>
              <a:ahLst/>
              <a:cxnLst/>
              <a:rect l="l" t="t" r="r" b="b"/>
              <a:pathLst>
                <a:path w="3976" h="2819" extrusionOk="0">
                  <a:moveTo>
                    <a:pt x="698" y="1"/>
                  </a:moveTo>
                  <a:cubicBezTo>
                    <a:pt x="500" y="1"/>
                    <a:pt x="349" y="57"/>
                    <a:pt x="266" y="175"/>
                  </a:cubicBezTo>
                  <a:cubicBezTo>
                    <a:pt x="0" y="536"/>
                    <a:pt x="571" y="1392"/>
                    <a:pt x="1522" y="2077"/>
                  </a:cubicBezTo>
                  <a:cubicBezTo>
                    <a:pt x="2182" y="2539"/>
                    <a:pt x="2851" y="2818"/>
                    <a:pt x="3288" y="2818"/>
                  </a:cubicBezTo>
                  <a:cubicBezTo>
                    <a:pt x="3481" y="2818"/>
                    <a:pt x="3628" y="2764"/>
                    <a:pt x="3709" y="2648"/>
                  </a:cubicBezTo>
                  <a:cubicBezTo>
                    <a:pt x="3975" y="2267"/>
                    <a:pt x="3405" y="1430"/>
                    <a:pt x="2454" y="746"/>
                  </a:cubicBezTo>
                  <a:cubicBezTo>
                    <a:pt x="1799" y="274"/>
                    <a:pt x="1135" y="1"/>
                    <a:pt x="6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98" name="Google Shape;698;p20"/>
            <p:cNvSpPr/>
            <p:nvPr/>
          </p:nvSpPr>
          <p:spPr>
            <a:xfrm>
              <a:off x="5898725" y="1647175"/>
              <a:ext cx="63725" cy="47225"/>
            </a:xfrm>
            <a:custGeom>
              <a:avLst/>
              <a:gdLst/>
              <a:ahLst/>
              <a:cxnLst/>
              <a:rect l="l" t="t" r="r" b="b"/>
              <a:pathLst>
                <a:path w="2549" h="1889" extrusionOk="0">
                  <a:moveTo>
                    <a:pt x="675" y="0"/>
                  </a:moveTo>
                  <a:cubicBezTo>
                    <a:pt x="475" y="0"/>
                    <a:pt x="314" y="61"/>
                    <a:pt x="228" y="185"/>
                  </a:cubicBezTo>
                  <a:cubicBezTo>
                    <a:pt x="0" y="509"/>
                    <a:pt x="285" y="1098"/>
                    <a:pt x="856" y="1517"/>
                  </a:cubicBezTo>
                  <a:cubicBezTo>
                    <a:pt x="1200" y="1761"/>
                    <a:pt x="1563" y="1888"/>
                    <a:pt x="1851" y="1888"/>
                  </a:cubicBezTo>
                  <a:cubicBezTo>
                    <a:pt x="2057" y="1888"/>
                    <a:pt x="2225" y="1823"/>
                    <a:pt x="2321" y="1688"/>
                  </a:cubicBezTo>
                  <a:cubicBezTo>
                    <a:pt x="2549" y="1384"/>
                    <a:pt x="2264" y="794"/>
                    <a:pt x="1674" y="376"/>
                  </a:cubicBezTo>
                  <a:cubicBezTo>
                    <a:pt x="1336" y="128"/>
                    <a:pt x="965" y="0"/>
                    <a:pt x="6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99" name="Google Shape;699;p20"/>
            <p:cNvSpPr/>
            <p:nvPr/>
          </p:nvSpPr>
          <p:spPr>
            <a:xfrm>
              <a:off x="6312425" y="1592950"/>
              <a:ext cx="63725" cy="47325"/>
            </a:xfrm>
            <a:custGeom>
              <a:avLst/>
              <a:gdLst/>
              <a:ahLst/>
              <a:cxnLst/>
              <a:rect l="l" t="t" r="r" b="b"/>
              <a:pathLst>
                <a:path w="2549" h="1893" extrusionOk="0">
                  <a:moveTo>
                    <a:pt x="685" y="1"/>
                  </a:moveTo>
                  <a:cubicBezTo>
                    <a:pt x="485" y="1"/>
                    <a:pt x="322" y="62"/>
                    <a:pt x="228" y="186"/>
                  </a:cubicBezTo>
                  <a:cubicBezTo>
                    <a:pt x="0" y="509"/>
                    <a:pt x="285" y="1099"/>
                    <a:pt x="875" y="1517"/>
                  </a:cubicBezTo>
                  <a:cubicBezTo>
                    <a:pt x="1213" y="1765"/>
                    <a:pt x="1577" y="1893"/>
                    <a:pt x="1865" y="1893"/>
                  </a:cubicBezTo>
                  <a:cubicBezTo>
                    <a:pt x="2065" y="1893"/>
                    <a:pt x="2227" y="1832"/>
                    <a:pt x="2321" y="1708"/>
                  </a:cubicBezTo>
                  <a:cubicBezTo>
                    <a:pt x="2549" y="1384"/>
                    <a:pt x="2264" y="795"/>
                    <a:pt x="1693" y="376"/>
                  </a:cubicBezTo>
                  <a:cubicBezTo>
                    <a:pt x="1344" y="129"/>
                    <a:pt x="975" y="1"/>
                    <a:pt x="6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0" name="Google Shape;700;p20"/>
            <p:cNvSpPr/>
            <p:nvPr/>
          </p:nvSpPr>
          <p:spPr>
            <a:xfrm>
              <a:off x="5937700" y="1519650"/>
              <a:ext cx="98000" cy="74900"/>
            </a:xfrm>
            <a:custGeom>
              <a:avLst/>
              <a:gdLst/>
              <a:ahLst/>
              <a:cxnLst/>
              <a:rect l="l" t="t" r="r" b="b"/>
              <a:pathLst>
                <a:path w="3920" h="2996" extrusionOk="0">
                  <a:moveTo>
                    <a:pt x="1252" y="0"/>
                  </a:moveTo>
                  <a:cubicBezTo>
                    <a:pt x="881" y="0"/>
                    <a:pt x="565" y="125"/>
                    <a:pt x="381" y="379"/>
                  </a:cubicBezTo>
                  <a:cubicBezTo>
                    <a:pt x="1" y="912"/>
                    <a:pt x="381" y="1882"/>
                    <a:pt x="1256" y="2490"/>
                  </a:cubicBezTo>
                  <a:cubicBezTo>
                    <a:pt x="1723" y="2822"/>
                    <a:pt x="2240" y="2995"/>
                    <a:pt x="2679" y="2995"/>
                  </a:cubicBezTo>
                  <a:cubicBezTo>
                    <a:pt x="3045" y="2995"/>
                    <a:pt x="3357" y="2874"/>
                    <a:pt x="3539" y="2623"/>
                  </a:cubicBezTo>
                  <a:cubicBezTo>
                    <a:pt x="3919" y="2072"/>
                    <a:pt x="3539" y="1140"/>
                    <a:pt x="2664" y="512"/>
                  </a:cubicBezTo>
                  <a:cubicBezTo>
                    <a:pt x="2201" y="173"/>
                    <a:pt x="1689" y="0"/>
                    <a:pt x="12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1" name="Google Shape;701;p20"/>
            <p:cNvSpPr/>
            <p:nvPr/>
          </p:nvSpPr>
          <p:spPr>
            <a:xfrm>
              <a:off x="5990025" y="1415250"/>
              <a:ext cx="76575" cy="58000"/>
            </a:xfrm>
            <a:custGeom>
              <a:avLst/>
              <a:gdLst/>
              <a:ahLst/>
              <a:cxnLst/>
              <a:rect l="l" t="t" r="r" b="b"/>
              <a:pathLst>
                <a:path w="3063" h="2320" extrusionOk="0">
                  <a:moveTo>
                    <a:pt x="884" y="0"/>
                  </a:moveTo>
                  <a:cubicBezTo>
                    <a:pt x="623" y="0"/>
                    <a:pt x="408" y="84"/>
                    <a:pt x="285" y="256"/>
                  </a:cubicBezTo>
                  <a:cubicBezTo>
                    <a:pt x="0" y="675"/>
                    <a:pt x="323" y="1397"/>
                    <a:pt x="1008" y="1892"/>
                  </a:cubicBezTo>
                  <a:cubicBezTo>
                    <a:pt x="1398" y="2173"/>
                    <a:pt x="1824" y="2319"/>
                    <a:pt x="2172" y="2319"/>
                  </a:cubicBezTo>
                  <a:cubicBezTo>
                    <a:pt x="2436" y="2319"/>
                    <a:pt x="2654" y="2235"/>
                    <a:pt x="2777" y="2063"/>
                  </a:cubicBezTo>
                  <a:cubicBezTo>
                    <a:pt x="3062" y="1664"/>
                    <a:pt x="2739" y="922"/>
                    <a:pt x="2054" y="427"/>
                  </a:cubicBezTo>
                  <a:cubicBezTo>
                    <a:pt x="1654" y="146"/>
                    <a:pt x="1229" y="0"/>
                    <a:pt x="8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2" name="Google Shape;702;p20"/>
            <p:cNvSpPr/>
            <p:nvPr/>
          </p:nvSpPr>
          <p:spPr>
            <a:xfrm>
              <a:off x="6223025" y="1425900"/>
              <a:ext cx="98450" cy="74975"/>
            </a:xfrm>
            <a:custGeom>
              <a:avLst/>
              <a:gdLst/>
              <a:ahLst/>
              <a:cxnLst/>
              <a:rect l="l" t="t" r="r" b="b"/>
              <a:pathLst>
                <a:path w="3938" h="2999" extrusionOk="0">
                  <a:moveTo>
                    <a:pt x="1242" y="0"/>
                  </a:moveTo>
                  <a:cubicBezTo>
                    <a:pt x="874" y="0"/>
                    <a:pt x="562" y="121"/>
                    <a:pt x="381" y="363"/>
                  </a:cubicBezTo>
                  <a:cubicBezTo>
                    <a:pt x="0" y="914"/>
                    <a:pt x="400" y="1884"/>
                    <a:pt x="1256" y="2493"/>
                  </a:cubicBezTo>
                  <a:cubicBezTo>
                    <a:pt x="1722" y="2825"/>
                    <a:pt x="2239" y="2998"/>
                    <a:pt x="2678" y="2998"/>
                  </a:cubicBezTo>
                  <a:cubicBezTo>
                    <a:pt x="3045" y="2998"/>
                    <a:pt x="3356" y="2877"/>
                    <a:pt x="3538" y="2626"/>
                  </a:cubicBezTo>
                  <a:cubicBezTo>
                    <a:pt x="3938" y="2075"/>
                    <a:pt x="3538" y="1124"/>
                    <a:pt x="2682" y="515"/>
                  </a:cubicBezTo>
                  <a:cubicBezTo>
                    <a:pt x="2205" y="173"/>
                    <a:pt x="1683" y="0"/>
                    <a:pt x="12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703" name="Google Shape;703;p20"/>
          <p:cNvSpPr/>
          <p:nvPr/>
        </p:nvSpPr>
        <p:spPr>
          <a:xfrm rot="10800000">
            <a:off x="1934497" y="443720"/>
            <a:ext cx="326204" cy="30089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4" name="Google Shape;704;p20"/>
          <p:cNvSpPr/>
          <p:nvPr/>
        </p:nvSpPr>
        <p:spPr>
          <a:xfrm rot="10800000">
            <a:off x="11524816" y="439554"/>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5" name="Google Shape;705;p20"/>
          <p:cNvSpPr/>
          <p:nvPr/>
        </p:nvSpPr>
        <p:spPr>
          <a:xfrm rot="7916626">
            <a:off x="9290908" y="64321"/>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6" name="Google Shape;706;p20"/>
          <p:cNvSpPr/>
          <p:nvPr/>
        </p:nvSpPr>
        <p:spPr>
          <a:xfrm rot="10800000">
            <a:off x="11524805" y="2674802"/>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07" name="Google Shape;707;p20"/>
          <p:cNvGrpSpPr/>
          <p:nvPr/>
        </p:nvGrpSpPr>
        <p:grpSpPr>
          <a:xfrm rot="10800000">
            <a:off x="7720957" y="6381117"/>
            <a:ext cx="490767" cy="377800"/>
            <a:chOff x="4149275" y="1702675"/>
            <a:chExt cx="368075" cy="283350"/>
          </a:xfrm>
        </p:grpSpPr>
        <p:sp>
          <p:nvSpPr>
            <p:cNvPr id="708" name="Google Shape;708;p20"/>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9" name="Google Shape;709;p20"/>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10" name="Google Shape;710;p20"/>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711" name="Google Shape;711;p20"/>
          <p:cNvSpPr/>
          <p:nvPr/>
        </p:nvSpPr>
        <p:spPr>
          <a:xfrm rot="10800000">
            <a:off x="325898" y="4218882"/>
            <a:ext cx="294691" cy="271852"/>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12" name="Google Shape;712;p20"/>
          <p:cNvGrpSpPr/>
          <p:nvPr/>
        </p:nvGrpSpPr>
        <p:grpSpPr>
          <a:xfrm rot="10800000">
            <a:off x="-11" y="6268592"/>
            <a:ext cx="7050611" cy="561824"/>
            <a:chOff x="-54050" y="-5850"/>
            <a:chExt cx="9198048" cy="659830"/>
          </a:xfrm>
        </p:grpSpPr>
        <p:sp>
          <p:nvSpPr>
            <p:cNvPr id="713" name="Google Shape;713;p20"/>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14" name="Google Shape;714;p20"/>
            <p:cNvGrpSpPr/>
            <p:nvPr/>
          </p:nvGrpSpPr>
          <p:grpSpPr>
            <a:xfrm>
              <a:off x="1133763" y="-5850"/>
              <a:ext cx="8009802" cy="507914"/>
              <a:chOff x="1133763" y="-5850"/>
              <a:chExt cx="8009802" cy="507914"/>
            </a:xfrm>
          </p:grpSpPr>
          <p:grpSp>
            <p:nvGrpSpPr>
              <p:cNvPr id="715" name="Google Shape;715;p20"/>
              <p:cNvGrpSpPr/>
              <p:nvPr/>
            </p:nvGrpSpPr>
            <p:grpSpPr>
              <a:xfrm>
                <a:off x="1133763" y="-5850"/>
                <a:ext cx="8009496" cy="507914"/>
                <a:chOff x="1133763" y="-5850"/>
                <a:chExt cx="8009496" cy="507914"/>
              </a:xfrm>
            </p:grpSpPr>
            <p:sp>
              <p:nvSpPr>
                <p:cNvPr id="716" name="Google Shape;716;p20"/>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17" name="Google Shape;717;p20"/>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718" name="Google Shape;718;p20"/>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719" name="Google Shape;719;p20"/>
          <p:cNvSpPr/>
          <p:nvPr/>
        </p:nvSpPr>
        <p:spPr>
          <a:xfrm rot="2130023">
            <a:off x="290930" y="934985"/>
            <a:ext cx="364628" cy="429960"/>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20" name="Google Shape;720;p20"/>
          <p:cNvGrpSpPr/>
          <p:nvPr/>
        </p:nvGrpSpPr>
        <p:grpSpPr>
          <a:xfrm rot="10800000">
            <a:off x="9100757" y="3363967"/>
            <a:ext cx="3402915" cy="3715733"/>
            <a:chOff x="-233600" y="-162699"/>
            <a:chExt cx="2552186" cy="2786800"/>
          </a:xfrm>
        </p:grpSpPr>
        <p:sp>
          <p:nvSpPr>
            <p:cNvPr id="721" name="Google Shape;721;p20"/>
            <p:cNvSpPr/>
            <p:nvPr/>
          </p:nvSpPr>
          <p:spPr>
            <a:xfrm>
              <a:off x="-58064" y="-162699"/>
              <a:ext cx="2376650" cy="2786800"/>
            </a:xfrm>
            <a:custGeom>
              <a:avLst/>
              <a:gdLst/>
              <a:ahLst/>
              <a:cxnLst/>
              <a:rect l="l" t="t" r="r" b="b"/>
              <a:pathLst>
                <a:path w="95066" h="111472" extrusionOk="0">
                  <a:moveTo>
                    <a:pt x="216" y="4934"/>
                  </a:moveTo>
                  <a:cubicBezTo>
                    <a:pt x="-630" y="16485"/>
                    <a:pt x="1274" y="57800"/>
                    <a:pt x="1486" y="75179"/>
                  </a:cubicBezTo>
                  <a:cubicBezTo>
                    <a:pt x="1698" y="92558"/>
                    <a:pt x="-322" y="104044"/>
                    <a:pt x="1486" y="109209"/>
                  </a:cubicBezTo>
                  <a:cubicBezTo>
                    <a:pt x="3294" y="114375"/>
                    <a:pt x="8289" y="109540"/>
                    <a:pt x="12335" y="106172"/>
                  </a:cubicBezTo>
                  <a:cubicBezTo>
                    <a:pt x="16381" y="102804"/>
                    <a:pt x="22630" y="95884"/>
                    <a:pt x="25760" y="89001"/>
                  </a:cubicBezTo>
                  <a:cubicBezTo>
                    <a:pt x="28890" y="82119"/>
                    <a:pt x="31738" y="74972"/>
                    <a:pt x="31113" y="64877"/>
                  </a:cubicBezTo>
                  <a:cubicBezTo>
                    <a:pt x="30489" y="54783"/>
                    <a:pt x="20673" y="36901"/>
                    <a:pt x="22013" y="28434"/>
                  </a:cubicBezTo>
                  <a:cubicBezTo>
                    <a:pt x="23353" y="19967"/>
                    <a:pt x="26987" y="17730"/>
                    <a:pt x="39155" y="14073"/>
                  </a:cubicBezTo>
                  <a:cubicBezTo>
                    <a:pt x="51324" y="10417"/>
                    <a:pt x="96647" y="7862"/>
                    <a:pt x="95024" y="6495"/>
                  </a:cubicBezTo>
                  <a:cubicBezTo>
                    <a:pt x="93402" y="5128"/>
                    <a:pt x="44163" y="5975"/>
                    <a:pt x="29420" y="5871"/>
                  </a:cubicBezTo>
                  <a:cubicBezTo>
                    <a:pt x="14677" y="5767"/>
                    <a:pt x="11431" y="6027"/>
                    <a:pt x="6564" y="5871"/>
                  </a:cubicBezTo>
                  <a:cubicBezTo>
                    <a:pt x="1697" y="5715"/>
                    <a:pt x="1062" y="-6617"/>
                    <a:pt x="216" y="4934"/>
                  </a:cubicBezTo>
                  <a:close/>
                </a:path>
              </a:pathLst>
            </a:custGeom>
            <a:solidFill>
              <a:schemeClr val="accent5"/>
            </a:solidFill>
            <a:ln>
              <a:noFill/>
            </a:ln>
          </p:spPr>
        </p:sp>
        <p:sp>
          <p:nvSpPr>
            <p:cNvPr id="722" name="Google Shape;722;p20"/>
            <p:cNvSpPr/>
            <p:nvPr/>
          </p:nvSpPr>
          <p:spPr>
            <a:xfrm>
              <a:off x="-116525" y="-45025"/>
              <a:ext cx="1365875" cy="2560050"/>
            </a:xfrm>
            <a:custGeom>
              <a:avLst/>
              <a:gdLst/>
              <a:ahLst/>
              <a:cxnLst/>
              <a:rect l="l" t="t" r="r" b="b"/>
              <a:pathLst>
                <a:path w="54635" h="102402" extrusionOk="0">
                  <a:moveTo>
                    <a:pt x="0" y="102402"/>
                  </a:moveTo>
                  <a:cubicBezTo>
                    <a:pt x="2810" y="100008"/>
                    <a:pt x="12643" y="93452"/>
                    <a:pt x="16858" y="88040"/>
                  </a:cubicBezTo>
                  <a:cubicBezTo>
                    <a:pt x="21073" y="82629"/>
                    <a:pt x="24039" y="76229"/>
                    <a:pt x="25288" y="69933"/>
                  </a:cubicBezTo>
                  <a:cubicBezTo>
                    <a:pt x="26537" y="63637"/>
                    <a:pt x="25444" y="56352"/>
                    <a:pt x="24351" y="50264"/>
                  </a:cubicBezTo>
                  <a:cubicBezTo>
                    <a:pt x="23258" y="44176"/>
                    <a:pt x="19981" y="38556"/>
                    <a:pt x="18732" y="33405"/>
                  </a:cubicBezTo>
                  <a:cubicBezTo>
                    <a:pt x="17483" y="28254"/>
                    <a:pt x="16286" y="23363"/>
                    <a:pt x="16858" y="19356"/>
                  </a:cubicBezTo>
                  <a:cubicBezTo>
                    <a:pt x="17430" y="15350"/>
                    <a:pt x="19304" y="12020"/>
                    <a:pt x="22166" y="9366"/>
                  </a:cubicBezTo>
                  <a:cubicBezTo>
                    <a:pt x="25028" y="6712"/>
                    <a:pt x="28618" y="4995"/>
                    <a:pt x="34029" y="3434"/>
                  </a:cubicBezTo>
                  <a:cubicBezTo>
                    <a:pt x="39441" y="1873"/>
                    <a:pt x="51201" y="572"/>
                    <a:pt x="54635" y="0"/>
                  </a:cubicBezTo>
                </a:path>
              </a:pathLst>
            </a:custGeom>
            <a:noFill/>
            <a:ln w="19050" cap="flat" cmpd="sng">
              <a:solidFill>
                <a:schemeClr val="lt2"/>
              </a:solidFill>
              <a:prstDash val="solid"/>
              <a:round/>
              <a:headEnd type="none" w="med" len="med"/>
              <a:tailEnd type="none" w="med" len="med"/>
            </a:ln>
          </p:spPr>
        </p:sp>
        <p:sp>
          <p:nvSpPr>
            <p:cNvPr id="723" name="Google Shape;723;p20"/>
            <p:cNvSpPr/>
            <p:nvPr/>
          </p:nvSpPr>
          <p:spPr>
            <a:xfrm>
              <a:off x="-233600" y="-49325"/>
              <a:ext cx="1373675" cy="2501900"/>
            </a:xfrm>
            <a:custGeom>
              <a:avLst/>
              <a:gdLst/>
              <a:ahLst/>
              <a:cxnLst/>
              <a:rect l="l" t="t" r="r" b="b"/>
              <a:pathLst>
                <a:path w="54947" h="100076" extrusionOk="0">
                  <a:moveTo>
                    <a:pt x="0" y="100076"/>
                  </a:moveTo>
                  <a:cubicBezTo>
                    <a:pt x="2862" y="98070"/>
                    <a:pt x="12903" y="93064"/>
                    <a:pt x="17170" y="88040"/>
                  </a:cubicBezTo>
                  <a:cubicBezTo>
                    <a:pt x="21437" y="83016"/>
                    <a:pt x="24351" y="76229"/>
                    <a:pt x="25600" y="69933"/>
                  </a:cubicBezTo>
                  <a:cubicBezTo>
                    <a:pt x="26849" y="63637"/>
                    <a:pt x="25756" y="56352"/>
                    <a:pt x="24663" y="50264"/>
                  </a:cubicBezTo>
                  <a:cubicBezTo>
                    <a:pt x="23570" y="44176"/>
                    <a:pt x="20293" y="38556"/>
                    <a:pt x="19044" y="33405"/>
                  </a:cubicBezTo>
                  <a:cubicBezTo>
                    <a:pt x="17795" y="28254"/>
                    <a:pt x="16598" y="23363"/>
                    <a:pt x="17170" y="19356"/>
                  </a:cubicBezTo>
                  <a:cubicBezTo>
                    <a:pt x="17742" y="15350"/>
                    <a:pt x="19616" y="12303"/>
                    <a:pt x="22478" y="9366"/>
                  </a:cubicBezTo>
                  <a:cubicBezTo>
                    <a:pt x="25340" y="6429"/>
                    <a:pt x="28931" y="3294"/>
                    <a:pt x="34342" y="1733"/>
                  </a:cubicBezTo>
                  <a:cubicBezTo>
                    <a:pt x="39754" y="172"/>
                    <a:pt x="51513" y="289"/>
                    <a:pt x="54947" y="0"/>
                  </a:cubicBezTo>
                </a:path>
              </a:pathLst>
            </a:custGeom>
            <a:noFill/>
            <a:ln w="19050" cap="flat" cmpd="sng">
              <a:solidFill>
                <a:schemeClr val="lt2"/>
              </a:solidFill>
              <a:prstDash val="solid"/>
              <a:round/>
              <a:headEnd type="none" w="med" len="med"/>
              <a:tailEnd type="none" w="med" len="med"/>
            </a:ln>
          </p:spPr>
        </p:sp>
      </p:grpSp>
      <p:grpSp>
        <p:nvGrpSpPr>
          <p:cNvPr id="724" name="Google Shape;724;p20"/>
          <p:cNvGrpSpPr/>
          <p:nvPr/>
        </p:nvGrpSpPr>
        <p:grpSpPr>
          <a:xfrm flipH="1">
            <a:off x="6879" y="0"/>
            <a:ext cx="8344469" cy="713320"/>
            <a:chOff x="-54050" y="-5850"/>
            <a:chExt cx="9198048" cy="659830"/>
          </a:xfrm>
        </p:grpSpPr>
        <p:sp>
          <p:nvSpPr>
            <p:cNvPr id="725" name="Google Shape;725;p20"/>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26" name="Google Shape;726;p20"/>
            <p:cNvGrpSpPr/>
            <p:nvPr/>
          </p:nvGrpSpPr>
          <p:grpSpPr>
            <a:xfrm>
              <a:off x="1133763" y="-5850"/>
              <a:ext cx="8009802" cy="507914"/>
              <a:chOff x="1133763" y="-5850"/>
              <a:chExt cx="8009802" cy="507914"/>
            </a:xfrm>
          </p:grpSpPr>
          <p:grpSp>
            <p:nvGrpSpPr>
              <p:cNvPr id="727" name="Google Shape;727;p20"/>
              <p:cNvGrpSpPr/>
              <p:nvPr/>
            </p:nvGrpSpPr>
            <p:grpSpPr>
              <a:xfrm>
                <a:off x="1133763" y="-5850"/>
                <a:ext cx="8009496" cy="507914"/>
                <a:chOff x="1133763" y="-5850"/>
                <a:chExt cx="8009496" cy="507914"/>
              </a:xfrm>
            </p:grpSpPr>
            <p:sp>
              <p:nvSpPr>
                <p:cNvPr id="728" name="Google Shape;728;p20"/>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29" name="Google Shape;729;p20"/>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730" name="Google Shape;730;p20"/>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Tree>
    <p:extLst>
      <p:ext uri="{BB962C8B-B14F-4D97-AF65-F5344CB8AC3E}">
        <p14:creationId xmlns:p14="http://schemas.microsoft.com/office/powerpoint/2010/main" val="13092329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Title and text 3">
  <p:cSld name="Title and text 3">
    <p:spTree>
      <p:nvGrpSpPr>
        <p:cNvPr id="1" name="Shape 731"/>
        <p:cNvGrpSpPr/>
        <p:nvPr/>
      </p:nvGrpSpPr>
      <p:grpSpPr>
        <a:xfrm>
          <a:off x="0" y="0"/>
          <a:ext cx="0" cy="0"/>
          <a:chOff x="0" y="0"/>
          <a:chExt cx="0" cy="0"/>
        </a:xfrm>
      </p:grpSpPr>
      <p:sp>
        <p:nvSpPr>
          <p:cNvPr id="732" name="Google Shape;732;p21"/>
          <p:cNvSpPr txBox="1">
            <a:spLocks noGrp="1"/>
          </p:cNvSpPr>
          <p:nvPr>
            <p:ph type="subTitle" idx="1"/>
          </p:nvPr>
        </p:nvSpPr>
        <p:spPr>
          <a:xfrm>
            <a:off x="1613733" y="3339800"/>
            <a:ext cx="3044400" cy="20144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dk1"/>
              </a:buClr>
              <a:buSzPts val="1600"/>
              <a:buFont typeface="Arial"/>
              <a:buNone/>
              <a:defRPr sz="2133"/>
            </a:lvl1pPr>
            <a:lvl2pPr lvl="1" rtl="0">
              <a:spcBef>
                <a:spcPts val="0"/>
              </a:spcBef>
              <a:spcAft>
                <a:spcPts val="0"/>
              </a:spcAft>
              <a:buClr>
                <a:schemeClr val="dk1"/>
              </a:buClr>
              <a:buSzPts val="1600"/>
              <a:buFont typeface="Arial"/>
              <a:buNone/>
              <a:defRPr sz="2133">
                <a:solidFill>
                  <a:schemeClr val="dk1"/>
                </a:solidFill>
                <a:latin typeface="Arial"/>
                <a:ea typeface="Arial"/>
                <a:cs typeface="Arial"/>
                <a:sym typeface="Arial"/>
              </a:defRPr>
            </a:lvl2pPr>
            <a:lvl3pPr lvl="2" rtl="0">
              <a:spcBef>
                <a:spcPts val="2133"/>
              </a:spcBef>
              <a:spcAft>
                <a:spcPts val="0"/>
              </a:spcAft>
              <a:buClr>
                <a:schemeClr val="dk1"/>
              </a:buClr>
              <a:buSzPts val="1600"/>
              <a:buFont typeface="Arial"/>
              <a:buNone/>
              <a:defRPr sz="2133">
                <a:solidFill>
                  <a:schemeClr val="dk1"/>
                </a:solidFill>
                <a:latin typeface="Arial"/>
                <a:ea typeface="Arial"/>
                <a:cs typeface="Arial"/>
                <a:sym typeface="Arial"/>
              </a:defRPr>
            </a:lvl3pPr>
            <a:lvl4pPr lvl="3" rtl="0">
              <a:spcBef>
                <a:spcPts val="2133"/>
              </a:spcBef>
              <a:spcAft>
                <a:spcPts val="0"/>
              </a:spcAft>
              <a:buClr>
                <a:schemeClr val="dk1"/>
              </a:buClr>
              <a:buSzPts val="1600"/>
              <a:buFont typeface="Arial"/>
              <a:buNone/>
              <a:defRPr sz="2133">
                <a:solidFill>
                  <a:schemeClr val="dk1"/>
                </a:solidFill>
                <a:latin typeface="Arial"/>
                <a:ea typeface="Arial"/>
                <a:cs typeface="Arial"/>
                <a:sym typeface="Arial"/>
              </a:defRPr>
            </a:lvl4pPr>
            <a:lvl5pPr lvl="4" rtl="0">
              <a:spcBef>
                <a:spcPts val="2133"/>
              </a:spcBef>
              <a:spcAft>
                <a:spcPts val="0"/>
              </a:spcAft>
              <a:buClr>
                <a:schemeClr val="dk1"/>
              </a:buClr>
              <a:buSzPts val="1600"/>
              <a:buFont typeface="Arial"/>
              <a:buNone/>
              <a:defRPr sz="2133">
                <a:solidFill>
                  <a:schemeClr val="dk1"/>
                </a:solidFill>
                <a:latin typeface="Arial"/>
                <a:ea typeface="Arial"/>
                <a:cs typeface="Arial"/>
                <a:sym typeface="Arial"/>
              </a:defRPr>
            </a:lvl5pPr>
            <a:lvl6pPr lvl="5" rtl="0">
              <a:spcBef>
                <a:spcPts val="2133"/>
              </a:spcBef>
              <a:spcAft>
                <a:spcPts val="0"/>
              </a:spcAft>
              <a:buClr>
                <a:schemeClr val="dk1"/>
              </a:buClr>
              <a:buSzPts val="1600"/>
              <a:buFont typeface="Arial"/>
              <a:buNone/>
              <a:defRPr sz="2133">
                <a:solidFill>
                  <a:schemeClr val="dk1"/>
                </a:solidFill>
                <a:latin typeface="Arial"/>
                <a:ea typeface="Arial"/>
                <a:cs typeface="Arial"/>
                <a:sym typeface="Arial"/>
              </a:defRPr>
            </a:lvl6pPr>
            <a:lvl7pPr lvl="6" rtl="0">
              <a:spcBef>
                <a:spcPts val="2133"/>
              </a:spcBef>
              <a:spcAft>
                <a:spcPts val="0"/>
              </a:spcAft>
              <a:buClr>
                <a:schemeClr val="dk1"/>
              </a:buClr>
              <a:buSzPts val="1600"/>
              <a:buFont typeface="Arial"/>
              <a:buNone/>
              <a:defRPr sz="2133">
                <a:solidFill>
                  <a:schemeClr val="dk1"/>
                </a:solidFill>
                <a:latin typeface="Arial"/>
                <a:ea typeface="Arial"/>
                <a:cs typeface="Arial"/>
                <a:sym typeface="Arial"/>
              </a:defRPr>
            </a:lvl7pPr>
            <a:lvl8pPr lvl="7" rtl="0">
              <a:spcBef>
                <a:spcPts val="2133"/>
              </a:spcBef>
              <a:spcAft>
                <a:spcPts val="0"/>
              </a:spcAft>
              <a:buClr>
                <a:schemeClr val="dk1"/>
              </a:buClr>
              <a:buSzPts val="1600"/>
              <a:buFont typeface="Arial"/>
              <a:buNone/>
              <a:defRPr sz="2133">
                <a:solidFill>
                  <a:schemeClr val="dk1"/>
                </a:solidFill>
                <a:latin typeface="Arial"/>
                <a:ea typeface="Arial"/>
                <a:cs typeface="Arial"/>
                <a:sym typeface="Arial"/>
              </a:defRPr>
            </a:lvl8pPr>
            <a:lvl9pPr lvl="8" rtl="0">
              <a:spcBef>
                <a:spcPts val="2133"/>
              </a:spcBef>
              <a:spcAft>
                <a:spcPts val="2133"/>
              </a:spcAft>
              <a:buClr>
                <a:schemeClr val="dk1"/>
              </a:buClr>
              <a:buSzPts val="1600"/>
              <a:buFont typeface="Arial"/>
              <a:buNone/>
              <a:defRPr sz="2133">
                <a:solidFill>
                  <a:schemeClr val="dk1"/>
                </a:solidFill>
                <a:latin typeface="Arial"/>
                <a:ea typeface="Arial"/>
                <a:cs typeface="Arial"/>
                <a:sym typeface="Arial"/>
              </a:defRPr>
            </a:lvl9pPr>
          </a:lstStyle>
          <a:p>
            <a:endParaRPr/>
          </a:p>
        </p:txBody>
      </p:sp>
      <p:sp>
        <p:nvSpPr>
          <p:cNvPr id="733" name="Google Shape;733;p21"/>
          <p:cNvSpPr txBox="1">
            <a:spLocks noGrp="1"/>
          </p:cNvSpPr>
          <p:nvPr>
            <p:ph type="title"/>
          </p:nvPr>
        </p:nvSpPr>
        <p:spPr>
          <a:xfrm>
            <a:off x="1613733" y="1625000"/>
            <a:ext cx="3044400" cy="17148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dk2"/>
              </a:buClr>
              <a:buSzPts val="3500"/>
              <a:buFont typeface="Arial"/>
              <a:buNone/>
              <a:defRPr/>
            </a:lvl1pPr>
            <a:lvl2pPr lvl="1" rtl="0">
              <a:spcBef>
                <a:spcPts val="0"/>
              </a:spcBef>
              <a:spcAft>
                <a:spcPts val="0"/>
              </a:spcAft>
              <a:buSzPts val="3500"/>
              <a:buFont typeface="Arial"/>
              <a:buNone/>
              <a:defRPr>
                <a:latin typeface="Arial"/>
                <a:ea typeface="Arial"/>
                <a:cs typeface="Arial"/>
                <a:sym typeface="Arial"/>
              </a:defRPr>
            </a:lvl2pPr>
            <a:lvl3pPr lvl="2" rtl="0">
              <a:spcBef>
                <a:spcPts val="0"/>
              </a:spcBef>
              <a:spcAft>
                <a:spcPts val="0"/>
              </a:spcAft>
              <a:buSzPts val="3500"/>
              <a:buFont typeface="Arial"/>
              <a:buNone/>
              <a:defRPr>
                <a:latin typeface="Arial"/>
                <a:ea typeface="Arial"/>
                <a:cs typeface="Arial"/>
                <a:sym typeface="Arial"/>
              </a:defRPr>
            </a:lvl3pPr>
            <a:lvl4pPr lvl="3" rtl="0">
              <a:spcBef>
                <a:spcPts val="0"/>
              </a:spcBef>
              <a:spcAft>
                <a:spcPts val="0"/>
              </a:spcAft>
              <a:buSzPts val="3500"/>
              <a:buFont typeface="Arial"/>
              <a:buNone/>
              <a:defRPr>
                <a:latin typeface="Arial"/>
                <a:ea typeface="Arial"/>
                <a:cs typeface="Arial"/>
                <a:sym typeface="Arial"/>
              </a:defRPr>
            </a:lvl4pPr>
            <a:lvl5pPr lvl="4" rtl="0">
              <a:spcBef>
                <a:spcPts val="0"/>
              </a:spcBef>
              <a:spcAft>
                <a:spcPts val="0"/>
              </a:spcAft>
              <a:buSzPts val="3500"/>
              <a:buFont typeface="Arial"/>
              <a:buNone/>
              <a:defRPr>
                <a:latin typeface="Arial"/>
                <a:ea typeface="Arial"/>
                <a:cs typeface="Arial"/>
                <a:sym typeface="Arial"/>
              </a:defRPr>
            </a:lvl5pPr>
            <a:lvl6pPr lvl="5" rtl="0">
              <a:spcBef>
                <a:spcPts val="0"/>
              </a:spcBef>
              <a:spcAft>
                <a:spcPts val="0"/>
              </a:spcAft>
              <a:buSzPts val="3500"/>
              <a:buFont typeface="Arial"/>
              <a:buNone/>
              <a:defRPr>
                <a:latin typeface="Arial"/>
                <a:ea typeface="Arial"/>
                <a:cs typeface="Arial"/>
                <a:sym typeface="Arial"/>
              </a:defRPr>
            </a:lvl6pPr>
            <a:lvl7pPr lvl="6" rtl="0">
              <a:spcBef>
                <a:spcPts val="0"/>
              </a:spcBef>
              <a:spcAft>
                <a:spcPts val="0"/>
              </a:spcAft>
              <a:buSzPts val="3500"/>
              <a:buFont typeface="Arial"/>
              <a:buNone/>
              <a:defRPr>
                <a:latin typeface="Arial"/>
                <a:ea typeface="Arial"/>
                <a:cs typeface="Arial"/>
                <a:sym typeface="Arial"/>
              </a:defRPr>
            </a:lvl7pPr>
            <a:lvl8pPr lvl="7" rtl="0">
              <a:spcBef>
                <a:spcPts val="0"/>
              </a:spcBef>
              <a:spcAft>
                <a:spcPts val="0"/>
              </a:spcAft>
              <a:buSzPts val="3500"/>
              <a:buFont typeface="Arial"/>
              <a:buNone/>
              <a:defRPr>
                <a:latin typeface="Arial"/>
                <a:ea typeface="Arial"/>
                <a:cs typeface="Arial"/>
                <a:sym typeface="Arial"/>
              </a:defRPr>
            </a:lvl8pPr>
            <a:lvl9pPr lvl="8" rtl="0">
              <a:spcBef>
                <a:spcPts val="0"/>
              </a:spcBef>
              <a:spcAft>
                <a:spcPts val="0"/>
              </a:spcAft>
              <a:buSzPts val="3500"/>
              <a:buFont typeface="Arial"/>
              <a:buNone/>
              <a:defRPr>
                <a:latin typeface="Arial"/>
                <a:ea typeface="Arial"/>
                <a:cs typeface="Arial"/>
                <a:sym typeface="Arial"/>
              </a:defRPr>
            </a:lvl9pPr>
          </a:lstStyle>
          <a:p>
            <a:endParaRPr/>
          </a:p>
        </p:txBody>
      </p:sp>
      <p:grpSp>
        <p:nvGrpSpPr>
          <p:cNvPr id="734" name="Google Shape;734;p21"/>
          <p:cNvGrpSpPr/>
          <p:nvPr/>
        </p:nvGrpSpPr>
        <p:grpSpPr>
          <a:xfrm flipH="1">
            <a:off x="9874743" y="5984867"/>
            <a:ext cx="358900" cy="319588"/>
            <a:chOff x="2645675" y="1801100"/>
            <a:chExt cx="269175" cy="248025"/>
          </a:xfrm>
        </p:grpSpPr>
        <p:sp>
          <p:nvSpPr>
            <p:cNvPr id="735" name="Google Shape;735;p21"/>
            <p:cNvSpPr/>
            <p:nvPr/>
          </p:nvSpPr>
          <p:spPr>
            <a:xfrm>
              <a:off x="2751850" y="1801100"/>
              <a:ext cx="83575" cy="71125"/>
            </a:xfrm>
            <a:custGeom>
              <a:avLst/>
              <a:gdLst/>
              <a:ahLst/>
              <a:cxnLst/>
              <a:rect l="l" t="t" r="r" b="b"/>
              <a:pathLst>
                <a:path w="3343" h="2845" extrusionOk="0">
                  <a:moveTo>
                    <a:pt x="1912" y="1"/>
                  </a:moveTo>
                  <a:cubicBezTo>
                    <a:pt x="634" y="1"/>
                    <a:pt x="1" y="1528"/>
                    <a:pt x="908" y="2416"/>
                  </a:cubicBezTo>
                  <a:cubicBezTo>
                    <a:pt x="1198" y="2712"/>
                    <a:pt x="1555" y="2844"/>
                    <a:pt x="1907" y="2844"/>
                  </a:cubicBezTo>
                  <a:cubicBezTo>
                    <a:pt x="2639" y="2844"/>
                    <a:pt x="3343" y="2270"/>
                    <a:pt x="3343" y="1408"/>
                  </a:cubicBezTo>
                  <a:cubicBezTo>
                    <a:pt x="3324" y="629"/>
                    <a:pt x="2696" y="1"/>
                    <a:pt x="1935" y="1"/>
                  </a:cubicBezTo>
                  <a:cubicBezTo>
                    <a:pt x="1927" y="1"/>
                    <a:pt x="1919" y="1"/>
                    <a:pt x="19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6" name="Google Shape;736;p21"/>
            <p:cNvSpPr/>
            <p:nvPr/>
          </p:nvSpPr>
          <p:spPr>
            <a:xfrm>
              <a:off x="2645675" y="1951375"/>
              <a:ext cx="83250" cy="71275"/>
            </a:xfrm>
            <a:custGeom>
              <a:avLst/>
              <a:gdLst/>
              <a:ahLst/>
              <a:cxnLst/>
              <a:rect l="l" t="t" r="r" b="b"/>
              <a:pathLst>
                <a:path w="3330" h="2851" extrusionOk="0">
                  <a:moveTo>
                    <a:pt x="1903" y="0"/>
                  </a:moveTo>
                  <a:cubicBezTo>
                    <a:pt x="647" y="0"/>
                    <a:pt x="0" y="1522"/>
                    <a:pt x="894" y="2435"/>
                  </a:cubicBezTo>
                  <a:cubicBezTo>
                    <a:pt x="1188" y="2722"/>
                    <a:pt x="1544" y="2851"/>
                    <a:pt x="1893" y="2851"/>
                  </a:cubicBezTo>
                  <a:cubicBezTo>
                    <a:pt x="2628" y="2851"/>
                    <a:pt x="3329" y="2279"/>
                    <a:pt x="3329" y="1427"/>
                  </a:cubicBezTo>
                  <a:cubicBezTo>
                    <a:pt x="3329" y="628"/>
                    <a:pt x="2701" y="0"/>
                    <a:pt x="19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7" name="Google Shape;737;p21"/>
            <p:cNvSpPr/>
            <p:nvPr/>
          </p:nvSpPr>
          <p:spPr>
            <a:xfrm>
              <a:off x="2831600" y="1977525"/>
              <a:ext cx="83250" cy="71600"/>
            </a:xfrm>
            <a:custGeom>
              <a:avLst/>
              <a:gdLst/>
              <a:ahLst/>
              <a:cxnLst/>
              <a:rect l="l" t="t" r="r" b="b"/>
              <a:pathLst>
                <a:path w="3330" h="2864" extrusionOk="0">
                  <a:moveTo>
                    <a:pt x="1903" y="1"/>
                  </a:moveTo>
                  <a:cubicBezTo>
                    <a:pt x="647" y="1"/>
                    <a:pt x="1" y="1541"/>
                    <a:pt x="895" y="2435"/>
                  </a:cubicBezTo>
                  <a:cubicBezTo>
                    <a:pt x="1190" y="2731"/>
                    <a:pt x="1550" y="2863"/>
                    <a:pt x="1901" y="2863"/>
                  </a:cubicBezTo>
                  <a:cubicBezTo>
                    <a:pt x="2634" y="2863"/>
                    <a:pt x="3329" y="2289"/>
                    <a:pt x="3329" y="1427"/>
                  </a:cubicBezTo>
                  <a:cubicBezTo>
                    <a:pt x="3329" y="647"/>
                    <a:pt x="2702" y="1"/>
                    <a:pt x="19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738" name="Google Shape;738;p21"/>
          <p:cNvSpPr/>
          <p:nvPr/>
        </p:nvSpPr>
        <p:spPr>
          <a:xfrm flipH="1">
            <a:off x="655671" y="5846642"/>
            <a:ext cx="445421" cy="41090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39" name="Google Shape;739;p21"/>
          <p:cNvGrpSpPr/>
          <p:nvPr/>
        </p:nvGrpSpPr>
        <p:grpSpPr>
          <a:xfrm rot="-6036525" flipH="1">
            <a:off x="11031049" y="339918"/>
            <a:ext cx="594763" cy="1086159"/>
            <a:chOff x="439250" y="1303925"/>
            <a:chExt cx="446075" cy="814625"/>
          </a:xfrm>
        </p:grpSpPr>
        <p:sp>
          <p:nvSpPr>
            <p:cNvPr id="740" name="Google Shape;740;p21"/>
            <p:cNvSpPr/>
            <p:nvPr/>
          </p:nvSpPr>
          <p:spPr>
            <a:xfrm>
              <a:off x="715050" y="1303925"/>
              <a:ext cx="120350" cy="126300"/>
            </a:xfrm>
            <a:custGeom>
              <a:avLst/>
              <a:gdLst/>
              <a:ahLst/>
              <a:cxnLst/>
              <a:rect l="l" t="t" r="r" b="b"/>
              <a:pathLst>
                <a:path w="4814" h="5052" extrusionOk="0">
                  <a:moveTo>
                    <a:pt x="3446" y="0"/>
                  </a:moveTo>
                  <a:cubicBezTo>
                    <a:pt x="2706" y="0"/>
                    <a:pt x="1760" y="588"/>
                    <a:pt x="1066" y="1571"/>
                  </a:cubicBezTo>
                  <a:cubicBezTo>
                    <a:pt x="134" y="2864"/>
                    <a:pt x="1" y="4329"/>
                    <a:pt x="743" y="4861"/>
                  </a:cubicBezTo>
                  <a:cubicBezTo>
                    <a:pt x="923" y="4991"/>
                    <a:pt x="1138" y="5051"/>
                    <a:pt x="1375" y="5051"/>
                  </a:cubicBezTo>
                  <a:cubicBezTo>
                    <a:pt x="2114" y="5051"/>
                    <a:pt x="3056" y="4457"/>
                    <a:pt x="3748" y="3492"/>
                  </a:cubicBezTo>
                  <a:cubicBezTo>
                    <a:pt x="4661" y="2198"/>
                    <a:pt x="4813" y="715"/>
                    <a:pt x="4071" y="182"/>
                  </a:cubicBezTo>
                  <a:cubicBezTo>
                    <a:pt x="3893" y="59"/>
                    <a:pt x="3680" y="0"/>
                    <a:pt x="34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1" name="Google Shape;741;p21"/>
            <p:cNvSpPr/>
            <p:nvPr/>
          </p:nvSpPr>
          <p:spPr>
            <a:xfrm>
              <a:off x="558625" y="1805800"/>
              <a:ext cx="120325" cy="126375"/>
            </a:xfrm>
            <a:custGeom>
              <a:avLst/>
              <a:gdLst/>
              <a:ahLst/>
              <a:cxnLst/>
              <a:rect l="l" t="t" r="r" b="b"/>
              <a:pathLst>
                <a:path w="4813" h="5055" extrusionOk="0">
                  <a:moveTo>
                    <a:pt x="3430" y="1"/>
                  </a:moveTo>
                  <a:cubicBezTo>
                    <a:pt x="2692" y="1"/>
                    <a:pt x="1754" y="587"/>
                    <a:pt x="1065" y="1563"/>
                  </a:cubicBezTo>
                  <a:cubicBezTo>
                    <a:pt x="133" y="2856"/>
                    <a:pt x="0" y="4340"/>
                    <a:pt x="742" y="4872"/>
                  </a:cubicBezTo>
                  <a:cubicBezTo>
                    <a:pt x="920" y="4996"/>
                    <a:pt x="1133" y="5054"/>
                    <a:pt x="1367" y="5054"/>
                  </a:cubicBezTo>
                  <a:cubicBezTo>
                    <a:pt x="2107" y="5054"/>
                    <a:pt x="3053" y="4467"/>
                    <a:pt x="3747" y="3484"/>
                  </a:cubicBezTo>
                  <a:cubicBezTo>
                    <a:pt x="4660" y="2190"/>
                    <a:pt x="4812" y="726"/>
                    <a:pt x="4071" y="193"/>
                  </a:cubicBezTo>
                  <a:cubicBezTo>
                    <a:pt x="3888" y="63"/>
                    <a:pt x="3670" y="1"/>
                    <a:pt x="34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2" name="Google Shape;742;p21"/>
            <p:cNvSpPr/>
            <p:nvPr/>
          </p:nvSpPr>
          <p:spPr>
            <a:xfrm>
              <a:off x="439250" y="1665550"/>
              <a:ext cx="102275" cy="115150"/>
            </a:xfrm>
            <a:custGeom>
              <a:avLst/>
              <a:gdLst/>
              <a:ahLst/>
              <a:cxnLst/>
              <a:rect l="l" t="t" r="r" b="b"/>
              <a:pathLst>
                <a:path w="4091" h="4606" extrusionOk="0">
                  <a:moveTo>
                    <a:pt x="3359" y="1"/>
                  </a:moveTo>
                  <a:cubicBezTo>
                    <a:pt x="2814" y="1"/>
                    <a:pt x="1933" y="674"/>
                    <a:pt x="1199" y="1695"/>
                  </a:cubicBezTo>
                  <a:cubicBezTo>
                    <a:pt x="324" y="2912"/>
                    <a:pt x="1" y="4186"/>
                    <a:pt x="457" y="4529"/>
                  </a:cubicBezTo>
                  <a:cubicBezTo>
                    <a:pt x="534" y="4581"/>
                    <a:pt x="627" y="4606"/>
                    <a:pt x="732" y="4606"/>
                  </a:cubicBezTo>
                  <a:cubicBezTo>
                    <a:pt x="1277" y="4606"/>
                    <a:pt x="2158" y="3933"/>
                    <a:pt x="2892" y="2912"/>
                  </a:cubicBezTo>
                  <a:cubicBezTo>
                    <a:pt x="3767" y="1676"/>
                    <a:pt x="4090" y="420"/>
                    <a:pt x="3634" y="78"/>
                  </a:cubicBezTo>
                  <a:cubicBezTo>
                    <a:pt x="3557" y="26"/>
                    <a:pt x="3464" y="1"/>
                    <a:pt x="33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3" name="Google Shape;743;p21"/>
            <p:cNvSpPr/>
            <p:nvPr/>
          </p:nvSpPr>
          <p:spPr>
            <a:xfrm>
              <a:off x="816350" y="1485300"/>
              <a:ext cx="68975" cy="72425"/>
            </a:xfrm>
            <a:custGeom>
              <a:avLst/>
              <a:gdLst/>
              <a:ahLst/>
              <a:cxnLst/>
              <a:rect l="l" t="t" r="r" b="b"/>
              <a:pathLst>
                <a:path w="2759" h="2897" extrusionOk="0">
                  <a:moveTo>
                    <a:pt x="2022" y="1"/>
                  </a:moveTo>
                  <a:cubicBezTo>
                    <a:pt x="1607" y="1"/>
                    <a:pt x="1071" y="346"/>
                    <a:pt x="647" y="916"/>
                  </a:cubicBezTo>
                  <a:cubicBezTo>
                    <a:pt x="114" y="1677"/>
                    <a:pt x="0" y="2514"/>
                    <a:pt x="419" y="2799"/>
                  </a:cubicBezTo>
                  <a:cubicBezTo>
                    <a:pt x="511" y="2865"/>
                    <a:pt x="623" y="2897"/>
                    <a:pt x="747" y="2897"/>
                  </a:cubicBezTo>
                  <a:cubicBezTo>
                    <a:pt x="1158" y="2897"/>
                    <a:pt x="1702" y="2551"/>
                    <a:pt x="2112" y="1981"/>
                  </a:cubicBezTo>
                  <a:cubicBezTo>
                    <a:pt x="2644" y="1239"/>
                    <a:pt x="2758" y="383"/>
                    <a:pt x="2359" y="98"/>
                  </a:cubicBezTo>
                  <a:cubicBezTo>
                    <a:pt x="2262" y="32"/>
                    <a:pt x="2148" y="1"/>
                    <a:pt x="20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4" name="Google Shape;744;p21"/>
            <p:cNvSpPr/>
            <p:nvPr/>
          </p:nvSpPr>
          <p:spPr>
            <a:xfrm>
              <a:off x="489675" y="1513850"/>
              <a:ext cx="68975" cy="72600"/>
            </a:xfrm>
            <a:custGeom>
              <a:avLst/>
              <a:gdLst/>
              <a:ahLst/>
              <a:cxnLst/>
              <a:rect l="l" t="t" r="r" b="b"/>
              <a:pathLst>
                <a:path w="2759" h="2904" extrusionOk="0">
                  <a:moveTo>
                    <a:pt x="2013" y="0"/>
                  </a:moveTo>
                  <a:cubicBezTo>
                    <a:pt x="1601" y="0"/>
                    <a:pt x="1056" y="349"/>
                    <a:pt x="647" y="934"/>
                  </a:cubicBezTo>
                  <a:cubicBezTo>
                    <a:pt x="95" y="1676"/>
                    <a:pt x="0" y="2513"/>
                    <a:pt x="399" y="2798"/>
                  </a:cubicBezTo>
                  <a:cubicBezTo>
                    <a:pt x="498" y="2870"/>
                    <a:pt x="615" y="2904"/>
                    <a:pt x="744" y="2904"/>
                  </a:cubicBezTo>
                  <a:cubicBezTo>
                    <a:pt x="1163" y="2904"/>
                    <a:pt x="1704" y="2548"/>
                    <a:pt x="2111" y="1980"/>
                  </a:cubicBezTo>
                  <a:cubicBezTo>
                    <a:pt x="2644" y="1220"/>
                    <a:pt x="2758" y="383"/>
                    <a:pt x="2340" y="97"/>
                  </a:cubicBezTo>
                  <a:cubicBezTo>
                    <a:pt x="2247" y="32"/>
                    <a:pt x="2136" y="0"/>
                    <a:pt x="20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5" name="Google Shape;745;p21"/>
            <p:cNvSpPr/>
            <p:nvPr/>
          </p:nvSpPr>
          <p:spPr>
            <a:xfrm>
              <a:off x="560525" y="2045950"/>
              <a:ext cx="68975" cy="72600"/>
            </a:xfrm>
            <a:custGeom>
              <a:avLst/>
              <a:gdLst/>
              <a:ahLst/>
              <a:cxnLst/>
              <a:rect l="l" t="t" r="r" b="b"/>
              <a:pathLst>
                <a:path w="2759" h="2904" extrusionOk="0">
                  <a:moveTo>
                    <a:pt x="2024" y="0"/>
                  </a:moveTo>
                  <a:cubicBezTo>
                    <a:pt x="1608" y="0"/>
                    <a:pt x="1071" y="349"/>
                    <a:pt x="647" y="935"/>
                  </a:cubicBezTo>
                  <a:cubicBezTo>
                    <a:pt x="114" y="1676"/>
                    <a:pt x="0" y="2513"/>
                    <a:pt x="419" y="2799"/>
                  </a:cubicBezTo>
                  <a:cubicBezTo>
                    <a:pt x="513" y="2870"/>
                    <a:pt x="627" y="2904"/>
                    <a:pt x="753" y="2904"/>
                  </a:cubicBezTo>
                  <a:cubicBezTo>
                    <a:pt x="1163" y="2904"/>
                    <a:pt x="1704" y="2548"/>
                    <a:pt x="2111" y="1981"/>
                  </a:cubicBezTo>
                  <a:cubicBezTo>
                    <a:pt x="2644" y="1239"/>
                    <a:pt x="2758" y="383"/>
                    <a:pt x="2359" y="98"/>
                  </a:cubicBezTo>
                  <a:cubicBezTo>
                    <a:pt x="2262" y="32"/>
                    <a:pt x="2148" y="0"/>
                    <a:pt x="20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6" name="Google Shape;746;p21"/>
            <p:cNvSpPr/>
            <p:nvPr/>
          </p:nvSpPr>
          <p:spPr>
            <a:xfrm>
              <a:off x="616625" y="1566450"/>
              <a:ext cx="107500" cy="111275"/>
            </a:xfrm>
            <a:custGeom>
              <a:avLst/>
              <a:gdLst/>
              <a:ahLst/>
              <a:cxnLst/>
              <a:rect l="l" t="t" r="r" b="b"/>
              <a:pathLst>
                <a:path w="4300" h="4451" extrusionOk="0">
                  <a:moveTo>
                    <a:pt x="2947" y="0"/>
                  </a:moveTo>
                  <a:cubicBezTo>
                    <a:pt x="2278" y="0"/>
                    <a:pt x="1463" y="496"/>
                    <a:pt x="876" y="1322"/>
                  </a:cubicBezTo>
                  <a:cubicBezTo>
                    <a:pt x="77" y="2425"/>
                    <a:pt x="1" y="3757"/>
                    <a:pt x="704" y="4251"/>
                  </a:cubicBezTo>
                  <a:cubicBezTo>
                    <a:pt x="890" y="4387"/>
                    <a:pt x="1112" y="4451"/>
                    <a:pt x="1353" y="4451"/>
                  </a:cubicBezTo>
                  <a:cubicBezTo>
                    <a:pt x="2022" y="4451"/>
                    <a:pt x="2837" y="3955"/>
                    <a:pt x="3424" y="3129"/>
                  </a:cubicBezTo>
                  <a:cubicBezTo>
                    <a:pt x="4223" y="2026"/>
                    <a:pt x="4299" y="694"/>
                    <a:pt x="3596" y="200"/>
                  </a:cubicBezTo>
                  <a:cubicBezTo>
                    <a:pt x="3410" y="64"/>
                    <a:pt x="3188" y="0"/>
                    <a:pt x="29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7" name="Google Shape;747;p21"/>
            <p:cNvSpPr/>
            <p:nvPr/>
          </p:nvSpPr>
          <p:spPr>
            <a:xfrm>
              <a:off x="774025" y="1631900"/>
              <a:ext cx="83250" cy="86875"/>
            </a:xfrm>
            <a:custGeom>
              <a:avLst/>
              <a:gdLst/>
              <a:ahLst/>
              <a:cxnLst/>
              <a:rect l="l" t="t" r="r" b="b"/>
              <a:pathLst>
                <a:path w="3330" h="3475" extrusionOk="0">
                  <a:moveTo>
                    <a:pt x="2377" y="1"/>
                  </a:moveTo>
                  <a:cubicBezTo>
                    <a:pt x="1867" y="1"/>
                    <a:pt x="1217" y="405"/>
                    <a:pt x="742" y="1082"/>
                  </a:cubicBezTo>
                  <a:cubicBezTo>
                    <a:pt x="96" y="1957"/>
                    <a:pt x="0" y="2984"/>
                    <a:pt x="514" y="3345"/>
                  </a:cubicBezTo>
                  <a:cubicBezTo>
                    <a:pt x="639" y="3433"/>
                    <a:pt x="789" y="3475"/>
                    <a:pt x="953" y="3475"/>
                  </a:cubicBezTo>
                  <a:cubicBezTo>
                    <a:pt x="1464" y="3475"/>
                    <a:pt x="2117" y="3071"/>
                    <a:pt x="2606" y="2394"/>
                  </a:cubicBezTo>
                  <a:cubicBezTo>
                    <a:pt x="3234" y="1519"/>
                    <a:pt x="3329" y="492"/>
                    <a:pt x="2816" y="131"/>
                  </a:cubicBezTo>
                  <a:cubicBezTo>
                    <a:pt x="2691" y="43"/>
                    <a:pt x="2541" y="1"/>
                    <a:pt x="23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8" name="Google Shape;748;p21"/>
            <p:cNvSpPr/>
            <p:nvPr/>
          </p:nvSpPr>
          <p:spPr>
            <a:xfrm>
              <a:off x="738350" y="1933550"/>
              <a:ext cx="107500" cy="111075"/>
            </a:xfrm>
            <a:custGeom>
              <a:avLst/>
              <a:gdLst/>
              <a:ahLst/>
              <a:cxnLst/>
              <a:rect l="l" t="t" r="r" b="b"/>
              <a:pathLst>
                <a:path w="4300" h="4443" extrusionOk="0">
                  <a:moveTo>
                    <a:pt x="2936" y="0"/>
                  </a:moveTo>
                  <a:cubicBezTo>
                    <a:pt x="2259" y="0"/>
                    <a:pt x="1445" y="496"/>
                    <a:pt x="857" y="1322"/>
                  </a:cubicBezTo>
                  <a:cubicBezTo>
                    <a:pt x="58" y="2425"/>
                    <a:pt x="1" y="3757"/>
                    <a:pt x="705" y="4251"/>
                  </a:cubicBezTo>
                  <a:cubicBezTo>
                    <a:pt x="885" y="4381"/>
                    <a:pt x="1102" y="4443"/>
                    <a:pt x="1340" y="4443"/>
                  </a:cubicBezTo>
                  <a:cubicBezTo>
                    <a:pt x="2009" y="4443"/>
                    <a:pt x="2836" y="3957"/>
                    <a:pt x="3425" y="3129"/>
                  </a:cubicBezTo>
                  <a:cubicBezTo>
                    <a:pt x="4224" y="2007"/>
                    <a:pt x="4300" y="694"/>
                    <a:pt x="3596" y="200"/>
                  </a:cubicBezTo>
                  <a:cubicBezTo>
                    <a:pt x="3405" y="64"/>
                    <a:pt x="3179" y="0"/>
                    <a:pt x="29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749" name="Google Shape;749;p21"/>
          <p:cNvGrpSpPr/>
          <p:nvPr/>
        </p:nvGrpSpPr>
        <p:grpSpPr>
          <a:xfrm flipH="1">
            <a:off x="449993" y="4078351"/>
            <a:ext cx="187751" cy="319600"/>
            <a:chOff x="8848638" y="4297400"/>
            <a:chExt cx="140813" cy="239700"/>
          </a:xfrm>
        </p:grpSpPr>
        <p:sp>
          <p:nvSpPr>
            <p:cNvPr id="750" name="Google Shape;750;p21"/>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51" name="Google Shape;751;p21"/>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752" name="Google Shape;752;p21"/>
          <p:cNvGrpSpPr/>
          <p:nvPr/>
        </p:nvGrpSpPr>
        <p:grpSpPr>
          <a:xfrm rot="-9688141" flipH="1">
            <a:off x="415409" y="1368321"/>
            <a:ext cx="490740" cy="377779"/>
            <a:chOff x="4149275" y="1702675"/>
            <a:chExt cx="368075" cy="283350"/>
          </a:xfrm>
        </p:grpSpPr>
        <p:sp>
          <p:nvSpPr>
            <p:cNvPr id="753" name="Google Shape;753;p21"/>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54" name="Google Shape;754;p21"/>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55" name="Google Shape;755;p21"/>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756" name="Google Shape;756;p21"/>
          <p:cNvSpPr/>
          <p:nvPr/>
        </p:nvSpPr>
        <p:spPr>
          <a:xfrm flipH="1">
            <a:off x="2235452" y="507867"/>
            <a:ext cx="445421" cy="410964"/>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57" name="Google Shape;757;p21"/>
          <p:cNvGrpSpPr/>
          <p:nvPr/>
        </p:nvGrpSpPr>
        <p:grpSpPr>
          <a:xfrm flipH="1">
            <a:off x="0" y="5900985"/>
            <a:ext cx="12192376" cy="975167"/>
            <a:chOff x="0" y="4433500"/>
            <a:chExt cx="9144282" cy="731375"/>
          </a:xfrm>
        </p:grpSpPr>
        <p:sp>
          <p:nvSpPr>
            <p:cNvPr id="758" name="Google Shape;758;p21"/>
            <p:cNvSpPr/>
            <p:nvPr/>
          </p:nvSpPr>
          <p:spPr>
            <a:xfrm>
              <a:off x="0" y="4433500"/>
              <a:ext cx="9144282" cy="731375"/>
            </a:xfrm>
            <a:custGeom>
              <a:avLst/>
              <a:gdLst/>
              <a:ahLst/>
              <a:cxnLst/>
              <a:rect l="l" t="t" r="r" b="b"/>
              <a:pathLst>
                <a:path w="285313" h="29255" extrusionOk="0">
                  <a:moveTo>
                    <a:pt x="0" y="0"/>
                  </a:moveTo>
                  <a:lnTo>
                    <a:pt x="0" y="29254"/>
                  </a:lnTo>
                  <a:lnTo>
                    <a:pt x="285313" y="29254"/>
                  </a:lnTo>
                  <a:lnTo>
                    <a:pt x="285313" y="24366"/>
                  </a:lnTo>
                  <a:cubicBezTo>
                    <a:pt x="284056" y="24407"/>
                    <a:pt x="282800" y="24428"/>
                    <a:pt x="281546" y="24428"/>
                  </a:cubicBezTo>
                  <a:cubicBezTo>
                    <a:pt x="247256" y="24428"/>
                    <a:pt x="213998" y="9410"/>
                    <a:pt x="179519" y="8731"/>
                  </a:cubicBezTo>
                  <a:cubicBezTo>
                    <a:pt x="176027" y="8451"/>
                    <a:pt x="172430" y="8325"/>
                    <a:pt x="168744" y="8325"/>
                  </a:cubicBezTo>
                  <a:cubicBezTo>
                    <a:pt x="136378" y="8325"/>
                    <a:pt x="97151" y="18024"/>
                    <a:pt x="61748" y="18024"/>
                  </a:cubicBezTo>
                  <a:cubicBezTo>
                    <a:pt x="38510" y="18024"/>
                    <a:pt x="16920" y="13845"/>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59" name="Google Shape;759;p21"/>
            <p:cNvSpPr/>
            <p:nvPr/>
          </p:nvSpPr>
          <p:spPr>
            <a:xfrm>
              <a:off x="0" y="4530025"/>
              <a:ext cx="8318257" cy="634850"/>
            </a:xfrm>
            <a:custGeom>
              <a:avLst/>
              <a:gdLst/>
              <a:ahLst/>
              <a:cxnLst/>
              <a:rect l="l" t="t" r="r" b="b"/>
              <a:pathLst>
                <a:path w="259540" h="25394" extrusionOk="0">
                  <a:moveTo>
                    <a:pt x="0" y="0"/>
                  </a:moveTo>
                  <a:lnTo>
                    <a:pt x="0" y="990"/>
                  </a:lnTo>
                  <a:cubicBezTo>
                    <a:pt x="8902" y="8236"/>
                    <a:pt x="19268" y="13467"/>
                    <a:pt x="30376" y="16358"/>
                  </a:cubicBezTo>
                  <a:cubicBezTo>
                    <a:pt x="38508" y="18464"/>
                    <a:pt x="46903" y="19135"/>
                    <a:pt x="55277" y="19135"/>
                  </a:cubicBezTo>
                  <a:cubicBezTo>
                    <a:pt x="56736" y="19135"/>
                    <a:pt x="58194" y="19115"/>
                    <a:pt x="59649" y="19078"/>
                  </a:cubicBezTo>
                  <a:cubicBezTo>
                    <a:pt x="70035" y="18850"/>
                    <a:pt x="80382" y="17937"/>
                    <a:pt x="90691" y="16796"/>
                  </a:cubicBezTo>
                  <a:cubicBezTo>
                    <a:pt x="111291" y="14532"/>
                    <a:pt x="131795" y="11299"/>
                    <a:pt x="152490" y="10005"/>
                  </a:cubicBezTo>
                  <a:cubicBezTo>
                    <a:pt x="158128" y="9654"/>
                    <a:pt x="163778" y="9443"/>
                    <a:pt x="169427" y="9443"/>
                  </a:cubicBezTo>
                  <a:cubicBezTo>
                    <a:pt x="174163" y="9443"/>
                    <a:pt x="178899" y="9591"/>
                    <a:pt x="183627" y="9929"/>
                  </a:cubicBezTo>
                  <a:cubicBezTo>
                    <a:pt x="193746" y="10633"/>
                    <a:pt x="203751" y="12288"/>
                    <a:pt x="213642" y="14494"/>
                  </a:cubicBezTo>
                  <a:cubicBezTo>
                    <a:pt x="227908" y="17671"/>
                    <a:pt x="241926" y="21874"/>
                    <a:pt x="256097" y="25393"/>
                  </a:cubicBezTo>
                  <a:lnTo>
                    <a:pt x="259539" y="25393"/>
                  </a:lnTo>
                  <a:cubicBezTo>
                    <a:pt x="246871" y="22350"/>
                    <a:pt x="234356" y="18717"/>
                    <a:pt x="221688" y="15597"/>
                  </a:cubicBezTo>
                  <a:cubicBezTo>
                    <a:pt x="212120" y="13258"/>
                    <a:pt x="202458" y="11223"/>
                    <a:pt x="192662" y="10024"/>
                  </a:cubicBezTo>
                  <a:cubicBezTo>
                    <a:pt x="184928" y="9100"/>
                    <a:pt x="177149" y="8707"/>
                    <a:pt x="169368" y="8707"/>
                  </a:cubicBezTo>
                  <a:cubicBezTo>
                    <a:pt x="167064" y="8707"/>
                    <a:pt x="164760" y="8742"/>
                    <a:pt x="162457" y="8807"/>
                  </a:cubicBezTo>
                  <a:cubicBezTo>
                    <a:pt x="141952" y="9397"/>
                    <a:pt x="121600" y="12345"/>
                    <a:pt x="101267" y="14837"/>
                  </a:cubicBezTo>
                  <a:cubicBezTo>
                    <a:pt x="91110" y="16073"/>
                    <a:pt x="80953" y="17195"/>
                    <a:pt x="70738" y="17861"/>
                  </a:cubicBezTo>
                  <a:cubicBezTo>
                    <a:pt x="65689" y="18178"/>
                    <a:pt x="60608" y="18422"/>
                    <a:pt x="55531" y="18422"/>
                  </a:cubicBezTo>
                  <a:cubicBezTo>
                    <a:pt x="50260" y="18422"/>
                    <a:pt x="44994" y="18159"/>
                    <a:pt x="39773" y="17443"/>
                  </a:cubicBezTo>
                  <a:cubicBezTo>
                    <a:pt x="25146" y="15426"/>
                    <a:pt x="11393" y="9378"/>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760" name="Google Shape;760;p21"/>
          <p:cNvSpPr/>
          <p:nvPr/>
        </p:nvSpPr>
        <p:spPr>
          <a:xfrm flipH="1">
            <a:off x="379" y="-18149"/>
            <a:ext cx="12264064" cy="879773"/>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61" name="Google Shape;761;p21"/>
          <p:cNvGrpSpPr/>
          <p:nvPr/>
        </p:nvGrpSpPr>
        <p:grpSpPr>
          <a:xfrm flipH="1">
            <a:off x="955" y="-18150"/>
            <a:ext cx="10679736" cy="677219"/>
            <a:chOff x="1133763" y="-5850"/>
            <a:chExt cx="8009802" cy="507914"/>
          </a:xfrm>
        </p:grpSpPr>
        <p:grpSp>
          <p:nvGrpSpPr>
            <p:cNvPr id="762" name="Google Shape;762;p21"/>
            <p:cNvGrpSpPr/>
            <p:nvPr/>
          </p:nvGrpSpPr>
          <p:grpSpPr>
            <a:xfrm>
              <a:off x="1133763" y="-5850"/>
              <a:ext cx="8009496" cy="507914"/>
              <a:chOff x="1133763" y="-5850"/>
              <a:chExt cx="8009496" cy="507914"/>
            </a:xfrm>
          </p:grpSpPr>
          <p:sp>
            <p:nvSpPr>
              <p:cNvPr id="763" name="Google Shape;763;p21"/>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64" name="Google Shape;764;p21"/>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765" name="Google Shape;765;p21"/>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362862863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Title and text 4">
  <p:cSld name="Title and text 4">
    <p:spTree>
      <p:nvGrpSpPr>
        <p:cNvPr id="1" name="Shape 766"/>
        <p:cNvGrpSpPr/>
        <p:nvPr/>
      </p:nvGrpSpPr>
      <p:grpSpPr>
        <a:xfrm>
          <a:off x="0" y="0"/>
          <a:ext cx="0" cy="0"/>
          <a:chOff x="0" y="0"/>
          <a:chExt cx="0" cy="0"/>
        </a:xfrm>
      </p:grpSpPr>
      <p:sp>
        <p:nvSpPr>
          <p:cNvPr id="767" name="Google Shape;767;p22"/>
          <p:cNvSpPr txBox="1">
            <a:spLocks noGrp="1"/>
          </p:cNvSpPr>
          <p:nvPr>
            <p:ph type="title"/>
          </p:nvPr>
        </p:nvSpPr>
        <p:spPr>
          <a:xfrm>
            <a:off x="1229533" y="1092767"/>
            <a:ext cx="3714000" cy="33312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3500"/>
              <a:buNone/>
              <a:defRPr/>
            </a:lvl1pPr>
            <a:lvl2pPr lvl="1" rtl="0">
              <a:lnSpc>
                <a:spcPct val="115000"/>
              </a:lnSpc>
              <a:spcBef>
                <a:spcPts val="0"/>
              </a:spcBef>
              <a:spcAft>
                <a:spcPts val="0"/>
              </a:spcAft>
              <a:buSzPts val="3500"/>
              <a:buNone/>
              <a:defRPr/>
            </a:lvl2pPr>
            <a:lvl3pPr lvl="2" rtl="0">
              <a:lnSpc>
                <a:spcPct val="115000"/>
              </a:lnSpc>
              <a:spcBef>
                <a:spcPts val="0"/>
              </a:spcBef>
              <a:spcAft>
                <a:spcPts val="0"/>
              </a:spcAft>
              <a:buSzPts val="3500"/>
              <a:buNone/>
              <a:defRPr/>
            </a:lvl3pPr>
            <a:lvl4pPr lvl="3" rtl="0">
              <a:lnSpc>
                <a:spcPct val="115000"/>
              </a:lnSpc>
              <a:spcBef>
                <a:spcPts val="0"/>
              </a:spcBef>
              <a:spcAft>
                <a:spcPts val="0"/>
              </a:spcAft>
              <a:buSzPts val="3500"/>
              <a:buNone/>
              <a:defRPr/>
            </a:lvl4pPr>
            <a:lvl5pPr lvl="4" rtl="0">
              <a:lnSpc>
                <a:spcPct val="115000"/>
              </a:lnSpc>
              <a:spcBef>
                <a:spcPts val="0"/>
              </a:spcBef>
              <a:spcAft>
                <a:spcPts val="0"/>
              </a:spcAft>
              <a:buSzPts val="3500"/>
              <a:buNone/>
              <a:defRPr/>
            </a:lvl5pPr>
            <a:lvl6pPr lvl="5" rtl="0">
              <a:lnSpc>
                <a:spcPct val="115000"/>
              </a:lnSpc>
              <a:spcBef>
                <a:spcPts val="0"/>
              </a:spcBef>
              <a:spcAft>
                <a:spcPts val="0"/>
              </a:spcAft>
              <a:buSzPts val="3500"/>
              <a:buNone/>
              <a:defRPr/>
            </a:lvl6pPr>
            <a:lvl7pPr lvl="6" rtl="0">
              <a:lnSpc>
                <a:spcPct val="115000"/>
              </a:lnSpc>
              <a:spcBef>
                <a:spcPts val="0"/>
              </a:spcBef>
              <a:spcAft>
                <a:spcPts val="0"/>
              </a:spcAft>
              <a:buSzPts val="3500"/>
              <a:buNone/>
              <a:defRPr/>
            </a:lvl7pPr>
            <a:lvl8pPr lvl="7" rtl="0">
              <a:lnSpc>
                <a:spcPct val="115000"/>
              </a:lnSpc>
              <a:spcBef>
                <a:spcPts val="0"/>
              </a:spcBef>
              <a:spcAft>
                <a:spcPts val="0"/>
              </a:spcAft>
              <a:buSzPts val="3500"/>
              <a:buNone/>
              <a:defRPr/>
            </a:lvl8pPr>
            <a:lvl9pPr lvl="8" rtl="0">
              <a:lnSpc>
                <a:spcPct val="115000"/>
              </a:lnSpc>
              <a:spcBef>
                <a:spcPts val="0"/>
              </a:spcBef>
              <a:spcAft>
                <a:spcPts val="0"/>
              </a:spcAft>
              <a:buSzPts val="3500"/>
              <a:buNone/>
              <a:defRPr/>
            </a:lvl9pPr>
          </a:lstStyle>
          <a:p>
            <a:endParaRPr/>
          </a:p>
        </p:txBody>
      </p:sp>
      <p:sp>
        <p:nvSpPr>
          <p:cNvPr id="768" name="Google Shape;768;p22"/>
          <p:cNvSpPr txBox="1">
            <a:spLocks noGrp="1"/>
          </p:cNvSpPr>
          <p:nvPr>
            <p:ph type="subTitle" idx="1"/>
          </p:nvPr>
        </p:nvSpPr>
        <p:spPr>
          <a:xfrm>
            <a:off x="1229533" y="4361233"/>
            <a:ext cx="3714000" cy="15004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algn="ctr" rtl="0">
              <a:lnSpc>
                <a:spcPct val="115000"/>
              </a:lnSpc>
              <a:spcBef>
                <a:spcPts val="2133"/>
              </a:spcBef>
              <a:spcAft>
                <a:spcPts val="0"/>
              </a:spcAft>
              <a:buSzPts val="1400"/>
              <a:buNone/>
              <a:defRPr/>
            </a:lvl2pPr>
            <a:lvl3pPr lvl="2" algn="ctr" rtl="0">
              <a:lnSpc>
                <a:spcPct val="115000"/>
              </a:lnSpc>
              <a:spcBef>
                <a:spcPts val="2133"/>
              </a:spcBef>
              <a:spcAft>
                <a:spcPts val="0"/>
              </a:spcAft>
              <a:buSzPts val="1400"/>
              <a:buNone/>
              <a:defRPr/>
            </a:lvl3pPr>
            <a:lvl4pPr lvl="3" algn="ctr" rtl="0">
              <a:lnSpc>
                <a:spcPct val="115000"/>
              </a:lnSpc>
              <a:spcBef>
                <a:spcPts val="2133"/>
              </a:spcBef>
              <a:spcAft>
                <a:spcPts val="0"/>
              </a:spcAft>
              <a:buSzPts val="1400"/>
              <a:buNone/>
              <a:defRPr/>
            </a:lvl4pPr>
            <a:lvl5pPr lvl="4" algn="ctr" rtl="0">
              <a:lnSpc>
                <a:spcPct val="115000"/>
              </a:lnSpc>
              <a:spcBef>
                <a:spcPts val="2133"/>
              </a:spcBef>
              <a:spcAft>
                <a:spcPts val="0"/>
              </a:spcAft>
              <a:buSzPts val="1400"/>
              <a:buNone/>
              <a:defRPr/>
            </a:lvl5pPr>
            <a:lvl6pPr lvl="5" algn="ctr" rtl="0">
              <a:lnSpc>
                <a:spcPct val="115000"/>
              </a:lnSpc>
              <a:spcBef>
                <a:spcPts val="2133"/>
              </a:spcBef>
              <a:spcAft>
                <a:spcPts val="0"/>
              </a:spcAft>
              <a:buSzPts val="1400"/>
              <a:buNone/>
              <a:defRPr/>
            </a:lvl6pPr>
            <a:lvl7pPr lvl="6" algn="ctr" rtl="0">
              <a:lnSpc>
                <a:spcPct val="115000"/>
              </a:lnSpc>
              <a:spcBef>
                <a:spcPts val="2133"/>
              </a:spcBef>
              <a:spcAft>
                <a:spcPts val="0"/>
              </a:spcAft>
              <a:buSzPts val="1400"/>
              <a:buNone/>
              <a:defRPr/>
            </a:lvl7pPr>
            <a:lvl8pPr lvl="7" algn="ctr" rtl="0">
              <a:lnSpc>
                <a:spcPct val="115000"/>
              </a:lnSpc>
              <a:spcBef>
                <a:spcPts val="2133"/>
              </a:spcBef>
              <a:spcAft>
                <a:spcPts val="0"/>
              </a:spcAft>
              <a:buSzPts val="1400"/>
              <a:buNone/>
              <a:defRPr/>
            </a:lvl8pPr>
            <a:lvl9pPr lvl="8" algn="ctr" rtl="0">
              <a:lnSpc>
                <a:spcPct val="115000"/>
              </a:lnSpc>
              <a:spcBef>
                <a:spcPts val="2133"/>
              </a:spcBef>
              <a:spcAft>
                <a:spcPts val="2133"/>
              </a:spcAft>
              <a:buSzPts val="1400"/>
              <a:buNone/>
              <a:defRPr/>
            </a:lvl9pPr>
          </a:lstStyle>
          <a:p>
            <a:endParaRPr/>
          </a:p>
        </p:txBody>
      </p:sp>
      <p:sp>
        <p:nvSpPr>
          <p:cNvPr id="769" name="Google Shape;769;p22"/>
          <p:cNvSpPr>
            <a:spLocks noGrp="1"/>
          </p:cNvSpPr>
          <p:nvPr>
            <p:ph type="pic" idx="2"/>
          </p:nvPr>
        </p:nvSpPr>
        <p:spPr>
          <a:xfrm>
            <a:off x="5974133" y="713333"/>
            <a:ext cx="5068000" cy="5431200"/>
          </a:xfrm>
          <a:prstGeom prst="rect">
            <a:avLst/>
          </a:prstGeom>
          <a:noFill/>
          <a:ln>
            <a:noFill/>
          </a:ln>
        </p:spPr>
      </p:sp>
      <p:grpSp>
        <p:nvGrpSpPr>
          <p:cNvPr id="770" name="Google Shape;770;p22"/>
          <p:cNvGrpSpPr/>
          <p:nvPr/>
        </p:nvGrpSpPr>
        <p:grpSpPr>
          <a:xfrm>
            <a:off x="323785" y="4088367"/>
            <a:ext cx="358900" cy="330700"/>
            <a:chOff x="2645675" y="1801100"/>
            <a:chExt cx="269175" cy="248025"/>
          </a:xfrm>
        </p:grpSpPr>
        <p:sp>
          <p:nvSpPr>
            <p:cNvPr id="771" name="Google Shape;771;p22"/>
            <p:cNvSpPr/>
            <p:nvPr/>
          </p:nvSpPr>
          <p:spPr>
            <a:xfrm>
              <a:off x="2751850" y="1801100"/>
              <a:ext cx="83575" cy="71125"/>
            </a:xfrm>
            <a:custGeom>
              <a:avLst/>
              <a:gdLst/>
              <a:ahLst/>
              <a:cxnLst/>
              <a:rect l="l" t="t" r="r" b="b"/>
              <a:pathLst>
                <a:path w="3343" h="2845" extrusionOk="0">
                  <a:moveTo>
                    <a:pt x="1912" y="1"/>
                  </a:moveTo>
                  <a:cubicBezTo>
                    <a:pt x="634" y="1"/>
                    <a:pt x="1" y="1528"/>
                    <a:pt x="908" y="2416"/>
                  </a:cubicBezTo>
                  <a:cubicBezTo>
                    <a:pt x="1198" y="2712"/>
                    <a:pt x="1555" y="2844"/>
                    <a:pt x="1907" y="2844"/>
                  </a:cubicBezTo>
                  <a:cubicBezTo>
                    <a:pt x="2639" y="2844"/>
                    <a:pt x="3343" y="2270"/>
                    <a:pt x="3343" y="1408"/>
                  </a:cubicBezTo>
                  <a:cubicBezTo>
                    <a:pt x="3324" y="629"/>
                    <a:pt x="2696" y="1"/>
                    <a:pt x="1935" y="1"/>
                  </a:cubicBezTo>
                  <a:cubicBezTo>
                    <a:pt x="1927" y="1"/>
                    <a:pt x="1919" y="1"/>
                    <a:pt x="19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72" name="Google Shape;772;p22"/>
            <p:cNvSpPr/>
            <p:nvPr/>
          </p:nvSpPr>
          <p:spPr>
            <a:xfrm>
              <a:off x="2645675" y="1951375"/>
              <a:ext cx="83250" cy="71275"/>
            </a:xfrm>
            <a:custGeom>
              <a:avLst/>
              <a:gdLst/>
              <a:ahLst/>
              <a:cxnLst/>
              <a:rect l="l" t="t" r="r" b="b"/>
              <a:pathLst>
                <a:path w="3330" h="2851" extrusionOk="0">
                  <a:moveTo>
                    <a:pt x="1903" y="0"/>
                  </a:moveTo>
                  <a:cubicBezTo>
                    <a:pt x="647" y="0"/>
                    <a:pt x="0" y="1522"/>
                    <a:pt x="894" y="2435"/>
                  </a:cubicBezTo>
                  <a:cubicBezTo>
                    <a:pt x="1188" y="2722"/>
                    <a:pt x="1544" y="2851"/>
                    <a:pt x="1893" y="2851"/>
                  </a:cubicBezTo>
                  <a:cubicBezTo>
                    <a:pt x="2628" y="2851"/>
                    <a:pt x="3329" y="2279"/>
                    <a:pt x="3329" y="1427"/>
                  </a:cubicBezTo>
                  <a:cubicBezTo>
                    <a:pt x="3329" y="628"/>
                    <a:pt x="2701" y="0"/>
                    <a:pt x="19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73" name="Google Shape;773;p22"/>
            <p:cNvSpPr/>
            <p:nvPr/>
          </p:nvSpPr>
          <p:spPr>
            <a:xfrm>
              <a:off x="2831600" y="1977525"/>
              <a:ext cx="83250" cy="71600"/>
            </a:xfrm>
            <a:custGeom>
              <a:avLst/>
              <a:gdLst/>
              <a:ahLst/>
              <a:cxnLst/>
              <a:rect l="l" t="t" r="r" b="b"/>
              <a:pathLst>
                <a:path w="3330" h="2864" extrusionOk="0">
                  <a:moveTo>
                    <a:pt x="1903" y="1"/>
                  </a:moveTo>
                  <a:cubicBezTo>
                    <a:pt x="647" y="1"/>
                    <a:pt x="1" y="1541"/>
                    <a:pt x="895" y="2435"/>
                  </a:cubicBezTo>
                  <a:cubicBezTo>
                    <a:pt x="1190" y="2731"/>
                    <a:pt x="1550" y="2863"/>
                    <a:pt x="1901" y="2863"/>
                  </a:cubicBezTo>
                  <a:cubicBezTo>
                    <a:pt x="2634" y="2863"/>
                    <a:pt x="3329" y="2289"/>
                    <a:pt x="3329" y="1427"/>
                  </a:cubicBezTo>
                  <a:cubicBezTo>
                    <a:pt x="3329" y="647"/>
                    <a:pt x="2702" y="1"/>
                    <a:pt x="19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774" name="Google Shape;774;p22"/>
          <p:cNvSpPr/>
          <p:nvPr/>
        </p:nvSpPr>
        <p:spPr>
          <a:xfrm>
            <a:off x="8597918" y="6358975"/>
            <a:ext cx="445421" cy="41090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75" name="Google Shape;775;p22"/>
          <p:cNvSpPr/>
          <p:nvPr/>
        </p:nvSpPr>
        <p:spPr>
          <a:xfrm>
            <a:off x="193967" y="6093868"/>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76" name="Google Shape;776;p22"/>
          <p:cNvSpPr/>
          <p:nvPr/>
        </p:nvSpPr>
        <p:spPr>
          <a:xfrm rot="-2883374">
            <a:off x="1204584" y="251450"/>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77" name="Google Shape;777;p22"/>
          <p:cNvSpPr/>
          <p:nvPr/>
        </p:nvSpPr>
        <p:spPr>
          <a:xfrm rot="-2883374">
            <a:off x="2142068" y="6208983"/>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78" name="Google Shape;778;p22"/>
          <p:cNvGrpSpPr/>
          <p:nvPr/>
        </p:nvGrpSpPr>
        <p:grpSpPr>
          <a:xfrm rot="3765199">
            <a:off x="11539975" y="6264184"/>
            <a:ext cx="187741" cy="319584"/>
            <a:chOff x="8848638" y="4297400"/>
            <a:chExt cx="140813" cy="239700"/>
          </a:xfrm>
        </p:grpSpPr>
        <p:sp>
          <p:nvSpPr>
            <p:cNvPr id="779" name="Google Shape;779;p22"/>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80" name="Google Shape;780;p22"/>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781" name="Google Shape;781;p22"/>
          <p:cNvGrpSpPr/>
          <p:nvPr/>
        </p:nvGrpSpPr>
        <p:grpSpPr>
          <a:xfrm>
            <a:off x="3949251" y="187117"/>
            <a:ext cx="490767" cy="377800"/>
            <a:chOff x="4149275" y="1702675"/>
            <a:chExt cx="368075" cy="283350"/>
          </a:xfrm>
        </p:grpSpPr>
        <p:sp>
          <p:nvSpPr>
            <p:cNvPr id="782" name="Google Shape;782;p22"/>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83" name="Google Shape;783;p22"/>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84" name="Google Shape;784;p22"/>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785" name="Google Shape;785;p22"/>
          <p:cNvSpPr/>
          <p:nvPr/>
        </p:nvSpPr>
        <p:spPr>
          <a:xfrm>
            <a:off x="11448800" y="878434"/>
            <a:ext cx="370072" cy="34139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86" name="Google Shape;786;p22"/>
          <p:cNvGrpSpPr/>
          <p:nvPr/>
        </p:nvGrpSpPr>
        <p:grpSpPr>
          <a:xfrm>
            <a:off x="6248021" y="-7800"/>
            <a:ext cx="5944392" cy="506837"/>
            <a:chOff x="-54050" y="-5850"/>
            <a:chExt cx="9198048" cy="659830"/>
          </a:xfrm>
        </p:grpSpPr>
        <p:sp>
          <p:nvSpPr>
            <p:cNvPr id="787" name="Google Shape;787;p22"/>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88" name="Google Shape;788;p22"/>
            <p:cNvGrpSpPr/>
            <p:nvPr/>
          </p:nvGrpSpPr>
          <p:grpSpPr>
            <a:xfrm>
              <a:off x="1133763" y="-5850"/>
              <a:ext cx="8009802" cy="507914"/>
              <a:chOff x="1133763" y="-5850"/>
              <a:chExt cx="8009802" cy="507914"/>
            </a:xfrm>
          </p:grpSpPr>
          <p:grpSp>
            <p:nvGrpSpPr>
              <p:cNvPr id="789" name="Google Shape;789;p22"/>
              <p:cNvGrpSpPr/>
              <p:nvPr/>
            </p:nvGrpSpPr>
            <p:grpSpPr>
              <a:xfrm>
                <a:off x="1133763" y="-5850"/>
                <a:ext cx="8009496" cy="507914"/>
                <a:chOff x="1133763" y="-5850"/>
                <a:chExt cx="8009496" cy="507914"/>
              </a:xfrm>
            </p:grpSpPr>
            <p:sp>
              <p:nvSpPr>
                <p:cNvPr id="790" name="Google Shape;790;p22"/>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91" name="Google Shape;791;p22"/>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792" name="Google Shape;792;p22"/>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793" name="Google Shape;793;p22"/>
          <p:cNvGrpSpPr/>
          <p:nvPr/>
        </p:nvGrpSpPr>
        <p:grpSpPr>
          <a:xfrm rot="10800000">
            <a:off x="-7" y="6358958"/>
            <a:ext cx="7845321" cy="506837"/>
            <a:chOff x="-54050" y="-5850"/>
            <a:chExt cx="9198048" cy="659830"/>
          </a:xfrm>
        </p:grpSpPr>
        <p:sp>
          <p:nvSpPr>
            <p:cNvPr id="794" name="Google Shape;794;p22"/>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95" name="Google Shape;795;p22"/>
            <p:cNvGrpSpPr/>
            <p:nvPr/>
          </p:nvGrpSpPr>
          <p:grpSpPr>
            <a:xfrm>
              <a:off x="1133763" y="-5850"/>
              <a:ext cx="8009802" cy="507914"/>
              <a:chOff x="1133763" y="-5850"/>
              <a:chExt cx="8009802" cy="507914"/>
            </a:xfrm>
          </p:grpSpPr>
          <p:grpSp>
            <p:nvGrpSpPr>
              <p:cNvPr id="796" name="Google Shape;796;p22"/>
              <p:cNvGrpSpPr/>
              <p:nvPr/>
            </p:nvGrpSpPr>
            <p:grpSpPr>
              <a:xfrm>
                <a:off x="1133763" y="-5850"/>
                <a:ext cx="8009496" cy="507914"/>
                <a:chOff x="1133763" y="-5850"/>
                <a:chExt cx="8009496" cy="507914"/>
              </a:xfrm>
            </p:grpSpPr>
            <p:sp>
              <p:nvSpPr>
                <p:cNvPr id="797" name="Google Shape;797;p22"/>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98" name="Google Shape;798;p22"/>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799" name="Google Shape;799;p22"/>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800" name="Google Shape;800;p22"/>
          <p:cNvSpPr/>
          <p:nvPr/>
        </p:nvSpPr>
        <p:spPr>
          <a:xfrm rot="-8669977">
            <a:off x="11649249" y="3714889"/>
            <a:ext cx="364628" cy="429960"/>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801" name="Google Shape;801;p22"/>
          <p:cNvGrpSpPr/>
          <p:nvPr/>
        </p:nvGrpSpPr>
        <p:grpSpPr>
          <a:xfrm>
            <a:off x="-311459" y="-216927"/>
            <a:ext cx="2778480" cy="3033896"/>
            <a:chOff x="-233600" y="-162699"/>
            <a:chExt cx="2552186" cy="2786800"/>
          </a:xfrm>
        </p:grpSpPr>
        <p:sp>
          <p:nvSpPr>
            <p:cNvPr id="802" name="Google Shape;802;p22"/>
            <p:cNvSpPr/>
            <p:nvPr/>
          </p:nvSpPr>
          <p:spPr>
            <a:xfrm>
              <a:off x="-58064" y="-162699"/>
              <a:ext cx="2376650" cy="2786800"/>
            </a:xfrm>
            <a:custGeom>
              <a:avLst/>
              <a:gdLst/>
              <a:ahLst/>
              <a:cxnLst/>
              <a:rect l="l" t="t" r="r" b="b"/>
              <a:pathLst>
                <a:path w="95066" h="111472" extrusionOk="0">
                  <a:moveTo>
                    <a:pt x="216" y="4934"/>
                  </a:moveTo>
                  <a:cubicBezTo>
                    <a:pt x="-630" y="16485"/>
                    <a:pt x="1274" y="57800"/>
                    <a:pt x="1486" y="75179"/>
                  </a:cubicBezTo>
                  <a:cubicBezTo>
                    <a:pt x="1698" y="92558"/>
                    <a:pt x="-322" y="104044"/>
                    <a:pt x="1486" y="109209"/>
                  </a:cubicBezTo>
                  <a:cubicBezTo>
                    <a:pt x="3294" y="114375"/>
                    <a:pt x="8289" y="109540"/>
                    <a:pt x="12335" y="106172"/>
                  </a:cubicBezTo>
                  <a:cubicBezTo>
                    <a:pt x="16381" y="102804"/>
                    <a:pt x="22630" y="95884"/>
                    <a:pt x="25760" y="89001"/>
                  </a:cubicBezTo>
                  <a:cubicBezTo>
                    <a:pt x="28890" y="82119"/>
                    <a:pt x="31738" y="74972"/>
                    <a:pt x="31113" y="64877"/>
                  </a:cubicBezTo>
                  <a:cubicBezTo>
                    <a:pt x="30489" y="54783"/>
                    <a:pt x="20673" y="36901"/>
                    <a:pt x="22013" y="28434"/>
                  </a:cubicBezTo>
                  <a:cubicBezTo>
                    <a:pt x="23353" y="19967"/>
                    <a:pt x="26987" y="17730"/>
                    <a:pt x="39155" y="14073"/>
                  </a:cubicBezTo>
                  <a:cubicBezTo>
                    <a:pt x="51324" y="10417"/>
                    <a:pt x="96647" y="7862"/>
                    <a:pt x="95024" y="6495"/>
                  </a:cubicBezTo>
                  <a:cubicBezTo>
                    <a:pt x="93402" y="5128"/>
                    <a:pt x="44163" y="5975"/>
                    <a:pt x="29420" y="5871"/>
                  </a:cubicBezTo>
                  <a:cubicBezTo>
                    <a:pt x="14677" y="5767"/>
                    <a:pt x="11431" y="6027"/>
                    <a:pt x="6564" y="5871"/>
                  </a:cubicBezTo>
                  <a:cubicBezTo>
                    <a:pt x="1697" y="5715"/>
                    <a:pt x="1062" y="-6617"/>
                    <a:pt x="216" y="4934"/>
                  </a:cubicBezTo>
                  <a:close/>
                </a:path>
              </a:pathLst>
            </a:custGeom>
            <a:solidFill>
              <a:schemeClr val="accent4"/>
            </a:solidFill>
            <a:ln>
              <a:noFill/>
            </a:ln>
          </p:spPr>
        </p:sp>
        <p:sp>
          <p:nvSpPr>
            <p:cNvPr id="803" name="Google Shape;803;p22"/>
            <p:cNvSpPr/>
            <p:nvPr/>
          </p:nvSpPr>
          <p:spPr>
            <a:xfrm>
              <a:off x="-116525" y="-45025"/>
              <a:ext cx="1365875" cy="2560050"/>
            </a:xfrm>
            <a:custGeom>
              <a:avLst/>
              <a:gdLst/>
              <a:ahLst/>
              <a:cxnLst/>
              <a:rect l="l" t="t" r="r" b="b"/>
              <a:pathLst>
                <a:path w="54635" h="102402" extrusionOk="0">
                  <a:moveTo>
                    <a:pt x="0" y="102402"/>
                  </a:moveTo>
                  <a:cubicBezTo>
                    <a:pt x="2810" y="100008"/>
                    <a:pt x="12643" y="93452"/>
                    <a:pt x="16858" y="88040"/>
                  </a:cubicBezTo>
                  <a:cubicBezTo>
                    <a:pt x="21073" y="82629"/>
                    <a:pt x="24039" y="76229"/>
                    <a:pt x="25288" y="69933"/>
                  </a:cubicBezTo>
                  <a:cubicBezTo>
                    <a:pt x="26537" y="63637"/>
                    <a:pt x="25444" y="56352"/>
                    <a:pt x="24351" y="50264"/>
                  </a:cubicBezTo>
                  <a:cubicBezTo>
                    <a:pt x="23258" y="44176"/>
                    <a:pt x="19981" y="38556"/>
                    <a:pt x="18732" y="33405"/>
                  </a:cubicBezTo>
                  <a:cubicBezTo>
                    <a:pt x="17483" y="28254"/>
                    <a:pt x="16286" y="23363"/>
                    <a:pt x="16858" y="19356"/>
                  </a:cubicBezTo>
                  <a:cubicBezTo>
                    <a:pt x="17430" y="15350"/>
                    <a:pt x="19304" y="12020"/>
                    <a:pt x="22166" y="9366"/>
                  </a:cubicBezTo>
                  <a:cubicBezTo>
                    <a:pt x="25028" y="6712"/>
                    <a:pt x="28618" y="4995"/>
                    <a:pt x="34029" y="3434"/>
                  </a:cubicBezTo>
                  <a:cubicBezTo>
                    <a:pt x="39441" y="1873"/>
                    <a:pt x="51201" y="572"/>
                    <a:pt x="54635" y="0"/>
                  </a:cubicBezTo>
                </a:path>
              </a:pathLst>
            </a:custGeom>
            <a:noFill/>
            <a:ln w="19050" cap="flat" cmpd="sng">
              <a:solidFill>
                <a:schemeClr val="lt2"/>
              </a:solidFill>
              <a:prstDash val="solid"/>
              <a:round/>
              <a:headEnd type="none" w="med" len="med"/>
              <a:tailEnd type="none" w="med" len="med"/>
            </a:ln>
          </p:spPr>
        </p:sp>
        <p:sp>
          <p:nvSpPr>
            <p:cNvPr id="804" name="Google Shape;804;p22"/>
            <p:cNvSpPr/>
            <p:nvPr/>
          </p:nvSpPr>
          <p:spPr>
            <a:xfrm>
              <a:off x="-233600" y="-49325"/>
              <a:ext cx="1373675" cy="2501900"/>
            </a:xfrm>
            <a:custGeom>
              <a:avLst/>
              <a:gdLst/>
              <a:ahLst/>
              <a:cxnLst/>
              <a:rect l="l" t="t" r="r" b="b"/>
              <a:pathLst>
                <a:path w="54947" h="100076" extrusionOk="0">
                  <a:moveTo>
                    <a:pt x="0" y="100076"/>
                  </a:moveTo>
                  <a:cubicBezTo>
                    <a:pt x="2862" y="98070"/>
                    <a:pt x="12903" y="93064"/>
                    <a:pt x="17170" y="88040"/>
                  </a:cubicBezTo>
                  <a:cubicBezTo>
                    <a:pt x="21437" y="83016"/>
                    <a:pt x="24351" y="76229"/>
                    <a:pt x="25600" y="69933"/>
                  </a:cubicBezTo>
                  <a:cubicBezTo>
                    <a:pt x="26849" y="63637"/>
                    <a:pt x="25756" y="56352"/>
                    <a:pt x="24663" y="50264"/>
                  </a:cubicBezTo>
                  <a:cubicBezTo>
                    <a:pt x="23570" y="44176"/>
                    <a:pt x="20293" y="38556"/>
                    <a:pt x="19044" y="33405"/>
                  </a:cubicBezTo>
                  <a:cubicBezTo>
                    <a:pt x="17795" y="28254"/>
                    <a:pt x="16598" y="23363"/>
                    <a:pt x="17170" y="19356"/>
                  </a:cubicBezTo>
                  <a:cubicBezTo>
                    <a:pt x="17742" y="15350"/>
                    <a:pt x="19616" y="12303"/>
                    <a:pt x="22478" y="9366"/>
                  </a:cubicBezTo>
                  <a:cubicBezTo>
                    <a:pt x="25340" y="6429"/>
                    <a:pt x="28931" y="3294"/>
                    <a:pt x="34342" y="1733"/>
                  </a:cubicBezTo>
                  <a:cubicBezTo>
                    <a:pt x="39754" y="172"/>
                    <a:pt x="51513" y="289"/>
                    <a:pt x="54947" y="0"/>
                  </a:cubicBezTo>
                </a:path>
              </a:pathLst>
            </a:custGeom>
            <a:noFill/>
            <a:ln w="19050" cap="flat" cmpd="sng">
              <a:solidFill>
                <a:schemeClr val="lt2"/>
              </a:solidFill>
              <a:prstDash val="solid"/>
              <a:round/>
              <a:headEnd type="none" w="med" len="med"/>
              <a:tailEnd type="none" w="med" len="med"/>
            </a:ln>
          </p:spPr>
        </p:sp>
      </p:grpSp>
    </p:spTree>
    <p:extLst>
      <p:ext uri="{BB962C8B-B14F-4D97-AF65-F5344CB8AC3E}">
        <p14:creationId xmlns:p14="http://schemas.microsoft.com/office/powerpoint/2010/main" val="255234294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Title and three columns">
  <p:cSld name="Title and three columns">
    <p:spTree>
      <p:nvGrpSpPr>
        <p:cNvPr id="1" name="Shape 842"/>
        <p:cNvGrpSpPr/>
        <p:nvPr/>
      </p:nvGrpSpPr>
      <p:grpSpPr>
        <a:xfrm>
          <a:off x="0" y="0"/>
          <a:ext cx="0" cy="0"/>
          <a:chOff x="0" y="0"/>
          <a:chExt cx="0" cy="0"/>
        </a:xfrm>
      </p:grpSpPr>
      <p:sp>
        <p:nvSpPr>
          <p:cNvPr id="843" name="Google Shape;843;p24"/>
          <p:cNvSpPr txBox="1">
            <a:spLocks noGrp="1"/>
          </p:cNvSpPr>
          <p:nvPr>
            <p:ph type="subTitle" idx="1"/>
          </p:nvPr>
        </p:nvSpPr>
        <p:spPr>
          <a:xfrm>
            <a:off x="960000" y="3779233"/>
            <a:ext cx="3115200" cy="6688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2400"/>
              <a:buNone/>
              <a:defRPr sz="3200">
                <a:solidFill>
                  <a:schemeClr val="dk1"/>
                </a:solidFill>
                <a:latin typeface="Fredoka One"/>
                <a:ea typeface="Fredoka One"/>
                <a:cs typeface="Fredoka One"/>
                <a:sym typeface="Fredoka One"/>
              </a:defRPr>
            </a:lvl1pPr>
            <a:lvl2pPr lvl="1" algn="ctr" rtl="0">
              <a:lnSpc>
                <a:spcPct val="115000"/>
              </a:lnSpc>
              <a:spcBef>
                <a:spcPts val="0"/>
              </a:spcBef>
              <a:spcAft>
                <a:spcPts val="0"/>
              </a:spcAft>
              <a:buSzPts val="2400"/>
              <a:buNone/>
              <a:defRPr sz="3200"/>
            </a:lvl2pPr>
            <a:lvl3pPr lvl="2" algn="ctr" rtl="0">
              <a:lnSpc>
                <a:spcPct val="115000"/>
              </a:lnSpc>
              <a:spcBef>
                <a:spcPts val="0"/>
              </a:spcBef>
              <a:spcAft>
                <a:spcPts val="0"/>
              </a:spcAft>
              <a:buSzPts val="2400"/>
              <a:buNone/>
              <a:defRPr sz="3200"/>
            </a:lvl3pPr>
            <a:lvl4pPr lvl="3" algn="ctr" rtl="0">
              <a:lnSpc>
                <a:spcPct val="115000"/>
              </a:lnSpc>
              <a:spcBef>
                <a:spcPts val="0"/>
              </a:spcBef>
              <a:spcAft>
                <a:spcPts val="0"/>
              </a:spcAft>
              <a:buSzPts val="2400"/>
              <a:buNone/>
              <a:defRPr sz="3200"/>
            </a:lvl4pPr>
            <a:lvl5pPr lvl="4" algn="ctr" rtl="0">
              <a:lnSpc>
                <a:spcPct val="115000"/>
              </a:lnSpc>
              <a:spcBef>
                <a:spcPts val="0"/>
              </a:spcBef>
              <a:spcAft>
                <a:spcPts val="0"/>
              </a:spcAft>
              <a:buSzPts val="2400"/>
              <a:buNone/>
              <a:defRPr sz="3200"/>
            </a:lvl5pPr>
            <a:lvl6pPr lvl="5" algn="ctr" rtl="0">
              <a:lnSpc>
                <a:spcPct val="115000"/>
              </a:lnSpc>
              <a:spcBef>
                <a:spcPts val="0"/>
              </a:spcBef>
              <a:spcAft>
                <a:spcPts val="0"/>
              </a:spcAft>
              <a:buSzPts val="2400"/>
              <a:buNone/>
              <a:defRPr sz="3200"/>
            </a:lvl6pPr>
            <a:lvl7pPr lvl="6" algn="ctr" rtl="0">
              <a:lnSpc>
                <a:spcPct val="115000"/>
              </a:lnSpc>
              <a:spcBef>
                <a:spcPts val="0"/>
              </a:spcBef>
              <a:spcAft>
                <a:spcPts val="0"/>
              </a:spcAft>
              <a:buSzPts val="2400"/>
              <a:buNone/>
              <a:defRPr sz="3200"/>
            </a:lvl7pPr>
            <a:lvl8pPr lvl="7" algn="ctr" rtl="0">
              <a:lnSpc>
                <a:spcPct val="115000"/>
              </a:lnSpc>
              <a:spcBef>
                <a:spcPts val="0"/>
              </a:spcBef>
              <a:spcAft>
                <a:spcPts val="0"/>
              </a:spcAft>
              <a:buSzPts val="2400"/>
              <a:buNone/>
              <a:defRPr sz="3200"/>
            </a:lvl8pPr>
            <a:lvl9pPr lvl="8" algn="ctr" rtl="0">
              <a:lnSpc>
                <a:spcPct val="115000"/>
              </a:lnSpc>
              <a:spcBef>
                <a:spcPts val="0"/>
              </a:spcBef>
              <a:spcAft>
                <a:spcPts val="0"/>
              </a:spcAft>
              <a:buSzPts val="2400"/>
              <a:buNone/>
              <a:defRPr sz="3200"/>
            </a:lvl9pPr>
          </a:lstStyle>
          <a:p>
            <a:endParaRPr/>
          </a:p>
        </p:txBody>
      </p:sp>
      <p:sp>
        <p:nvSpPr>
          <p:cNvPr id="844" name="Google Shape;844;p24"/>
          <p:cNvSpPr txBox="1">
            <a:spLocks noGrp="1"/>
          </p:cNvSpPr>
          <p:nvPr>
            <p:ph type="subTitle" idx="2"/>
          </p:nvPr>
        </p:nvSpPr>
        <p:spPr>
          <a:xfrm>
            <a:off x="960000" y="4317932"/>
            <a:ext cx="3115200" cy="12120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867"/>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845" name="Google Shape;845;p24"/>
          <p:cNvSpPr txBox="1">
            <a:spLocks noGrp="1"/>
          </p:cNvSpPr>
          <p:nvPr>
            <p:ph type="subTitle" idx="3"/>
          </p:nvPr>
        </p:nvSpPr>
        <p:spPr>
          <a:xfrm>
            <a:off x="4538400" y="4317932"/>
            <a:ext cx="3115200" cy="12120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867"/>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846" name="Google Shape;846;p24"/>
          <p:cNvSpPr txBox="1">
            <a:spLocks noGrp="1"/>
          </p:cNvSpPr>
          <p:nvPr>
            <p:ph type="subTitle" idx="4"/>
          </p:nvPr>
        </p:nvSpPr>
        <p:spPr>
          <a:xfrm>
            <a:off x="8116800" y="4317932"/>
            <a:ext cx="3115200" cy="12120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867"/>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847" name="Google Shape;847;p24"/>
          <p:cNvSpPr txBox="1">
            <a:spLocks noGrp="1"/>
          </p:cNvSpPr>
          <p:nvPr>
            <p:ph type="subTitle" idx="5"/>
          </p:nvPr>
        </p:nvSpPr>
        <p:spPr>
          <a:xfrm>
            <a:off x="4538400" y="3779233"/>
            <a:ext cx="3115200" cy="6688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2400"/>
              <a:buNone/>
              <a:defRPr sz="3200">
                <a:solidFill>
                  <a:schemeClr val="dk1"/>
                </a:solidFill>
                <a:latin typeface="Fredoka One"/>
                <a:ea typeface="Fredoka One"/>
                <a:cs typeface="Fredoka One"/>
                <a:sym typeface="Fredoka One"/>
              </a:defRPr>
            </a:lvl1pPr>
            <a:lvl2pPr lvl="1" algn="ctr" rtl="0">
              <a:lnSpc>
                <a:spcPct val="115000"/>
              </a:lnSpc>
              <a:spcBef>
                <a:spcPts val="0"/>
              </a:spcBef>
              <a:spcAft>
                <a:spcPts val="0"/>
              </a:spcAft>
              <a:buSzPts val="2400"/>
              <a:buNone/>
              <a:defRPr sz="3200"/>
            </a:lvl2pPr>
            <a:lvl3pPr lvl="2" algn="ctr" rtl="0">
              <a:lnSpc>
                <a:spcPct val="115000"/>
              </a:lnSpc>
              <a:spcBef>
                <a:spcPts val="0"/>
              </a:spcBef>
              <a:spcAft>
                <a:spcPts val="0"/>
              </a:spcAft>
              <a:buSzPts val="2400"/>
              <a:buNone/>
              <a:defRPr sz="3200"/>
            </a:lvl3pPr>
            <a:lvl4pPr lvl="3" algn="ctr" rtl="0">
              <a:lnSpc>
                <a:spcPct val="115000"/>
              </a:lnSpc>
              <a:spcBef>
                <a:spcPts val="0"/>
              </a:spcBef>
              <a:spcAft>
                <a:spcPts val="0"/>
              </a:spcAft>
              <a:buSzPts val="2400"/>
              <a:buNone/>
              <a:defRPr sz="3200"/>
            </a:lvl4pPr>
            <a:lvl5pPr lvl="4" algn="ctr" rtl="0">
              <a:lnSpc>
                <a:spcPct val="115000"/>
              </a:lnSpc>
              <a:spcBef>
                <a:spcPts val="0"/>
              </a:spcBef>
              <a:spcAft>
                <a:spcPts val="0"/>
              </a:spcAft>
              <a:buSzPts val="2400"/>
              <a:buNone/>
              <a:defRPr sz="3200"/>
            </a:lvl5pPr>
            <a:lvl6pPr lvl="5" algn="ctr" rtl="0">
              <a:lnSpc>
                <a:spcPct val="115000"/>
              </a:lnSpc>
              <a:spcBef>
                <a:spcPts val="0"/>
              </a:spcBef>
              <a:spcAft>
                <a:spcPts val="0"/>
              </a:spcAft>
              <a:buSzPts val="2400"/>
              <a:buNone/>
              <a:defRPr sz="3200"/>
            </a:lvl6pPr>
            <a:lvl7pPr lvl="6" algn="ctr" rtl="0">
              <a:lnSpc>
                <a:spcPct val="115000"/>
              </a:lnSpc>
              <a:spcBef>
                <a:spcPts val="0"/>
              </a:spcBef>
              <a:spcAft>
                <a:spcPts val="0"/>
              </a:spcAft>
              <a:buSzPts val="2400"/>
              <a:buNone/>
              <a:defRPr sz="3200"/>
            </a:lvl7pPr>
            <a:lvl8pPr lvl="7" algn="ctr" rtl="0">
              <a:lnSpc>
                <a:spcPct val="115000"/>
              </a:lnSpc>
              <a:spcBef>
                <a:spcPts val="0"/>
              </a:spcBef>
              <a:spcAft>
                <a:spcPts val="0"/>
              </a:spcAft>
              <a:buSzPts val="2400"/>
              <a:buNone/>
              <a:defRPr sz="3200"/>
            </a:lvl8pPr>
            <a:lvl9pPr lvl="8" algn="ctr" rtl="0">
              <a:lnSpc>
                <a:spcPct val="115000"/>
              </a:lnSpc>
              <a:spcBef>
                <a:spcPts val="0"/>
              </a:spcBef>
              <a:spcAft>
                <a:spcPts val="0"/>
              </a:spcAft>
              <a:buSzPts val="2400"/>
              <a:buNone/>
              <a:defRPr sz="3200"/>
            </a:lvl9pPr>
          </a:lstStyle>
          <a:p>
            <a:endParaRPr/>
          </a:p>
        </p:txBody>
      </p:sp>
      <p:sp>
        <p:nvSpPr>
          <p:cNvPr id="848" name="Google Shape;848;p24"/>
          <p:cNvSpPr txBox="1">
            <a:spLocks noGrp="1"/>
          </p:cNvSpPr>
          <p:nvPr>
            <p:ph type="subTitle" idx="6"/>
          </p:nvPr>
        </p:nvSpPr>
        <p:spPr>
          <a:xfrm>
            <a:off x="8116800" y="3779233"/>
            <a:ext cx="3115200" cy="6688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2400"/>
              <a:buNone/>
              <a:defRPr sz="3200">
                <a:solidFill>
                  <a:schemeClr val="dk1"/>
                </a:solidFill>
                <a:latin typeface="Fredoka One"/>
                <a:ea typeface="Fredoka One"/>
                <a:cs typeface="Fredoka One"/>
                <a:sym typeface="Fredoka One"/>
              </a:defRPr>
            </a:lvl1pPr>
            <a:lvl2pPr lvl="1" algn="ctr" rtl="0">
              <a:lnSpc>
                <a:spcPct val="115000"/>
              </a:lnSpc>
              <a:spcBef>
                <a:spcPts val="0"/>
              </a:spcBef>
              <a:spcAft>
                <a:spcPts val="0"/>
              </a:spcAft>
              <a:buSzPts val="2400"/>
              <a:buNone/>
              <a:defRPr sz="3200"/>
            </a:lvl2pPr>
            <a:lvl3pPr lvl="2" algn="ctr" rtl="0">
              <a:lnSpc>
                <a:spcPct val="115000"/>
              </a:lnSpc>
              <a:spcBef>
                <a:spcPts val="0"/>
              </a:spcBef>
              <a:spcAft>
                <a:spcPts val="0"/>
              </a:spcAft>
              <a:buSzPts val="2400"/>
              <a:buNone/>
              <a:defRPr sz="3200"/>
            </a:lvl3pPr>
            <a:lvl4pPr lvl="3" algn="ctr" rtl="0">
              <a:lnSpc>
                <a:spcPct val="115000"/>
              </a:lnSpc>
              <a:spcBef>
                <a:spcPts val="0"/>
              </a:spcBef>
              <a:spcAft>
                <a:spcPts val="0"/>
              </a:spcAft>
              <a:buSzPts val="2400"/>
              <a:buNone/>
              <a:defRPr sz="3200"/>
            </a:lvl4pPr>
            <a:lvl5pPr lvl="4" algn="ctr" rtl="0">
              <a:lnSpc>
                <a:spcPct val="115000"/>
              </a:lnSpc>
              <a:spcBef>
                <a:spcPts val="0"/>
              </a:spcBef>
              <a:spcAft>
                <a:spcPts val="0"/>
              </a:spcAft>
              <a:buSzPts val="2400"/>
              <a:buNone/>
              <a:defRPr sz="3200"/>
            </a:lvl5pPr>
            <a:lvl6pPr lvl="5" algn="ctr" rtl="0">
              <a:lnSpc>
                <a:spcPct val="115000"/>
              </a:lnSpc>
              <a:spcBef>
                <a:spcPts val="0"/>
              </a:spcBef>
              <a:spcAft>
                <a:spcPts val="0"/>
              </a:spcAft>
              <a:buSzPts val="2400"/>
              <a:buNone/>
              <a:defRPr sz="3200"/>
            </a:lvl6pPr>
            <a:lvl7pPr lvl="6" algn="ctr" rtl="0">
              <a:lnSpc>
                <a:spcPct val="115000"/>
              </a:lnSpc>
              <a:spcBef>
                <a:spcPts val="0"/>
              </a:spcBef>
              <a:spcAft>
                <a:spcPts val="0"/>
              </a:spcAft>
              <a:buSzPts val="2400"/>
              <a:buNone/>
              <a:defRPr sz="3200"/>
            </a:lvl7pPr>
            <a:lvl8pPr lvl="7" algn="ctr" rtl="0">
              <a:lnSpc>
                <a:spcPct val="115000"/>
              </a:lnSpc>
              <a:spcBef>
                <a:spcPts val="0"/>
              </a:spcBef>
              <a:spcAft>
                <a:spcPts val="0"/>
              </a:spcAft>
              <a:buSzPts val="2400"/>
              <a:buNone/>
              <a:defRPr sz="3200"/>
            </a:lvl8pPr>
            <a:lvl9pPr lvl="8" algn="ctr" rtl="0">
              <a:lnSpc>
                <a:spcPct val="115000"/>
              </a:lnSpc>
              <a:spcBef>
                <a:spcPts val="0"/>
              </a:spcBef>
              <a:spcAft>
                <a:spcPts val="0"/>
              </a:spcAft>
              <a:buSzPts val="2400"/>
              <a:buNone/>
              <a:defRPr sz="3200"/>
            </a:lvl9pPr>
          </a:lstStyle>
          <a:p>
            <a:endParaRPr/>
          </a:p>
        </p:txBody>
      </p:sp>
      <p:sp>
        <p:nvSpPr>
          <p:cNvPr id="849" name="Google Shape;849;p24"/>
          <p:cNvSpPr txBox="1">
            <a:spLocks noGrp="1"/>
          </p:cNvSpPr>
          <p:nvPr>
            <p:ph type="title"/>
          </p:nvPr>
        </p:nvSpPr>
        <p:spPr>
          <a:xfrm>
            <a:off x="960000" y="593367"/>
            <a:ext cx="10272000" cy="17104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lnSpc>
                <a:spcPct val="115000"/>
              </a:lnSpc>
              <a:spcBef>
                <a:spcPts val="0"/>
              </a:spcBef>
              <a:spcAft>
                <a:spcPts val="0"/>
              </a:spcAft>
              <a:buSzPts val="3500"/>
              <a:buNone/>
              <a:defRPr/>
            </a:lvl2pPr>
            <a:lvl3pPr lvl="2" rtl="0">
              <a:lnSpc>
                <a:spcPct val="115000"/>
              </a:lnSpc>
              <a:spcBef>
                <a:spcPts val="0"/>
              </a:spcBef>
              <a:spcAft>
                <a:spcPts val="0"/>
              </a:spcAft>
              <a:buSzPts val="3500"/>
              <a:buNone/>
              <a:defRPr/>
            </a:lvl3pPr>
            <a:lvl4pPr lvl="3" rtl="0">
              <a:lnSpc>
                <a:spcPct val="115000"/>
              </a:lnSpc>
              <a:spcBef>
                <a:spcPts val="0"/>
              </a:spcBef>
              <a:spcAft>
                <a:spcPts val="0"/>
              </a:spcAft>
              <a:buSzPts val="3500"/>
              <a:buNone/>
              <a:defRPr/>
            </a:lvl4pPr>
            <a:lvl5pPr lvl="4" rtl="0">
              <a:lnSpc>
                <a:spcPct val="115000"/>
              </a:lnSpc>
              <a:spcBef>
                <a:spcPts val="0"/>
              </a:spcBef>
              <a:spcAft>
                <a:spcPts val="0"/>
              </a:spcAft>
              <a:buSzPts val="3500"/>
              <a:buNone/>
              <a:defRPr/>
            </a:lvl5pPr>
            <a:lvl6pPr lvl="5" rtl="0">
              <a:lnSpc>
                <a:spcPct val="115000"/>
              </a:lnSpc>
              <a:spcBef>
                <a:spcPts val="0"/>
              </a:spcBef>
              <a:spcAft>
                <a:spcPts val="0"/>
              </a:spcAft>
              <a:buSzPts val="3500"/>
              <a:buNone/>
              <a:defRPr/>
            </a:lvl6pPr>
            <a:lvl7pPr lvl="6" rtl="0">
              <a:lnSpc>
                <a:spcPct val="115000"/>
              </a:lnSpc>
              <a:spcBef>
                <a:spcPts val="0"/>
              </a:spcBef>
              <a:spcAft>
                <a:spcPts val="0"/>
              </a:spcAft>
              <a:buSzPts val="3500"/>
              <a:buNone/>
              <a:defRPr/>
            </a:lvl7pPr>
            <a:lvl8pPr lvl="7" rtl="0">
              <a:lnSpc>
                <a:spcPct val="115000"/>
              </a:lnSpc>
              <a:spcBef>
                <a:spcPts val="0"/>
              </a:spcBef>
              <a:spcAft>
                <a:spcPts val="0"/>
              </a:spcAft>
              <a:buSzPts val="3500"/>
              <a:buNone/>
              <a:defRPr/>
            </a:lvl8pPr>
            <a:lvl9pPr lvl="8" rtl="0">
              <a:lnSpc>
                <a:spcPct val="115000"/>
              </a:lnSpc>
              <a:spcBef>
                <a:spcPts val="0"/>
              </a:spcBef>
              <a:spcAft>
                <a:spcPts val="0"/>
              </a:spcAft>
              <a:buSzPts val="3500"/>
              <a:buNone/>
              <a:defRPr/>
            </a:lvl9pPr>
          </a:lstStyle>
          <a:p>
            <a:endParaRPr/>
          </a:p>
        </p:txBody>
      </p:sp>
      <p:sp>
        <p:nvSpPr>
          <p:cNvPr id="850" name="Google Shape;850;p24"/>
          <p:cNvSpPr/>
          <p:nvPr/>
        </p:nvSpPr>
        <p:spPr>
          <a:xfrm rot="-2883374">
            <a:off x="3120684" y="10083"/>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851" name="Google Shape;851;p24"/>
          <p:cNvGrpSpPr/>
          <p:nvPr/>
        </p:nvGrpSpPr>
        <p:grpSpPr>
          <a:xfrm>
            <a:off x="193951" y="216433"/>
            <a:ext cx="878767" cy="423200"/>
            <a:chOff x="5717075" y="1415250"/>
            <a:chExt cx="659075" cy="317400"/>
          </a:xfrm>
        </p:grpSpPr>
        <p:sp>
          <p:nvSpPr>
            <p:cNvPr id="852" name="Google Shape;852;p24"/>
            <p:cNvSpPr/>
            <p:nvPr/>
          </p:nvSpPr>
          <p:spPr>
            <a:xfrm>
              <a:off x="5717075" y="1447375"/>
              <a:ext cx="110800" cy="83200"/>
            </a:xfrm>
            <a:custGeom>
              <a:avLst/>
              <a:gdLst/>
              <a:ahLst/>
              <a:cxnLst/>
              <a:rect l="l" t="t" r="r" b="b"/>
              <a:pathLst>
                <a:path w="4432" h="3328" extrusionOk="0">
                  <a:moveTo>
                    <a:pt x="1280" y="1"/>
                  </a:moveTo>
                  <a:cubicBezTo>
                    <a:pt x="901" y="1"/>
                    <a:pt x="591" y="124"/>
                    <a:pt x="419" y="379"/>
                  </a:cubicBezTo>
                  <a:cubicBezTo>
                    <a:pt x="0" y="949"/>
                    <a:pt x="476" y="1996"/>
                    <a:pt x="1465" y="2699"/>
                  </a:cubicBezTo>
                  <a:cubicBezTo>
                    <a:pt x="2043" y="3114"/>
                    <a:pt x="2664" y="3328"/>
                    <a:pt x="3168" y="3328"/>
                  </a:cubicBezTo>
                  <a:cubicBezTo>
                    <a:pt x="3544" y="3328"/>
                    <a:pt x="3854" y="3209"/>
                    <a:pt x="4032" y="2966"/>
                  </a:cubicBezTo>
                  <a:cubicBezTo>
                    <a:pt x="4432" y="2376"/>
                    <a:pt x="3956" y="1349"/>
                    <a:pt x="2967" y="626"/>
                  </a:cubicBezTo>
                  <a:cubicBezTo>
                    <a:pt x="2394" y="215"/>
                    <a:pt x="1778" y="1"/>
                    <a:pt x="12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3" name="Google Shape;853;p24"/>
            <p:cNvSpPr/>
            <p:nvPr/>
          </p:nvSpPr>
          <p:spPr>
            <a:xfrm>
              <a:off x="6122675" y="1556200"/>
              <a:ext cx="111300" cy="83275"/>
            </a:xfrm>
            <a:custGeom>
              <a:avLst/>
              <a:gdLst/>
              <a:ahLst/>
              <a:cxnLst/>
              <a:rect l="l" t="t" r="r" b="b"/>
              <a:pathLst>
                <a:path w="4452" h="3331" extrusionOk="0">
                  <a:moveTo>
                    <a:pt x="1283" y="0"/>
                  </a:moveTo>
                  <a:cubicBezTo>
                    <a:pt x="908" y="0"/>
                    <a:pt x="598" y="119"/>
                    <a:pt x="419" y="363"/>
                  </a:cubicBezTo>
                  <a:cubicBezTo>
                    <a:pt x="1" y="933"/>
                    <a:pt x="476" y="1979"/>
                    <a:pt x="1484" y="2702"/>
                  </a:cubicBezTo>
                  <a:cubicBezTo>
                    <a:pt x="2062" y="3116"/>
                    <a:pt x="2684" y="3331"/>
                    <a:pt x="3188" y="3331"/>
                  </a:cubicBezTo>
                  <a:cubicBezTo>
                    <a:pt x="3563" y="3331"/>
                    <a:pt x="3874" y="3212"/>
                    <a:pt x="4052" y="2968"/>
                  </a:cubicBezTo>
                  <a:cubicBezTo>
                    <a:pt x="4452" y="2379"/>
                    <a:pt x="3976" y="1333"/>
                    <a:pt x="2987" y="629"/>
                  </a:cubicBezTo>
                  <a:cubicBezTo>
                    <a:pt x="2409" y="214"/>
                    <a:pt x="1788" y="0"/>
                    <a:pt x="128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4" name="Google Shape;854;p24"/>
            <p:cNvSpPr/>
            <p:nvPr/>
          </p:nvSpPr>
          <p:spPr>
            <a:xfrm>
              <a:off x="6015225" y="1662175"/>
              <a:ext cx="99400" cy="70475"/>
            </a:xfrm>
            <a:custGeom>
              <a:avLst/>
              <a:gdLst/>
              <a:ahLst/>
              <a:cxnLst/>
              <a:rect l="l" t="t" r="r" b="b"/>
              <a:pathLst>
                <a:path w="3976" h="2819" extrusionOk="0">
                  <a:moveTo>
                    <a:pt x="698" y="1"/>
                  </a:moveTo>
                  <a:cubicBezTo>
                    <a:pt x="500" y="1"/>
                    <a:pt x="349" y="57"/>
                    <a:pt x="266" y="175"/>
                  </a:cubicBezTo>
                  <a:cubicBezTo>
                    <a:pt x="0" y="536"/>
                    <a:pt x="571" y="1392"/>
                    <a:pt x="1522" y="2077"/>
                  </a:cubicBezTo>
                  <a:cubicBezTo>
                    <a:pt x="2182" y="2539"/>
                    <a:pt x="2851" y="2818"/>
                    <a:pt x="3288" y="2818"/>
                  </a:cubicBezTo>
                  <a:cubicBezTo>
                    <a:pt x="3481" y="2818"/>
                    <a:pt x="3628" y="2764"/>
                    <a:pt x="3709" y="2648"/>
                  </a:cubicBezTo>
                  <a:cubicBezTo>
                    <a:pt x="3975" y="2267"/>
                    <a:pt x="3405" y="1430"/>
                    <a:pt x="2454" y="746"/>
                  </a:cubicBezTo>
                  <a:cubicBezTo>
                    <a:pt x="1799" y="274"/>
                    <a:pt x="1135" y="1"/>
                    <a:pt x="6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5" name="Google Shape;855;p24"/>
            <p:cNvSpPr/>
            <p:nvPr/>
          </p:nvSpPr>
          <p:spPr>
            <a:xfrm>
              <a:off x="5898725" y="1647175"/>
              <a:ext cx="63725" cy="47225"/>
            </a:xfrm>
            <a:custGeom>
              <a:avLst/>
              <a:gdLst/>
              <a:ahLst/>
              <a:cxnLst/>
              <a:rect l="l" t="t" r="r" b="b"/>
              <a:pathLst>
                <a:path w="2549" h="1889" extrusionOk="0">
                  <a:moveTo>
                    <a:pt x="675" y="0"/>
                  </a:moveTo>
                  <a:cubicBezTo>
                    <a:pt x="475" y="0"/>
                    <a:pt x="314" y="61"/>
                    <a:pt x="228" y="185"/>
                  </a:cubicBezTo>
                  <a:cubicBezTo>
                    <a:pt x="0" y="509"/>
                    <a:pt x="285" y="1098"/>
                    <a:pt x="856" y="1517"/>
                  </a:cubicBezTo>
                  <a:cubicBezTo>
                    <a:pt x="1200" y="1761"/>
                    <a:pt x="1563" y="1888"/>
                    <a:pt x="1851" y="1888"/>
                  </a:cubicBezTo>
                  <a:cubicBezTo>
                    <a:pt x="2057" y="1888"/>
                    <a:pt x="2225" y="1823"/>
                    <a:pt x="2321" y="1688"/>
                  </a:cubicBezTo>
                  <a:cubicBezTo>
                    <a:pt x="2549" y="1384"/>
                    <a:pt x="2264" y="794"/>
                    <a:pt x="1674" y="376"/>
                  </a:cubicBezTo>
                  <a:cubicBezTo>
                    <a:pt x="1336" y="128"/>
                    <a:pt x="965" y="0"/>
                    <a:pt x="6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6" name="Google Shape;856;p24"/>
            <p:cNvSpPr/>
            <p:nvPr/>
          </p:nvSpPr>
          <p:spPr>
            <a:xfrm>
              <a:off x="6312425" y="1592950"/>
              <a:ext cx="63725" cy="47325"/>
            </a:xfrm>
            <a:custGeom>
              <a:avLst/>
              <a:gdLst/>
              <a:ahLst/>
              <a:cxnLst/>
              <a:rect l="l" t="t" r="r" b="b"/>
              <a:pathLst>
                <a:path w="2549" h="1893" extrusionOk="0">
                  <a:moveTo>
                    <a:pt x="685" y="1"/>
                  </a:moveTo>
                  <a:cubicBezTo>
                    <a:pt x="485" y="1"/>
                    <a:pt x="322" y="62"/>
                    <a:pt x="228" y="186"/>
                  </a:cubicBezTo>
                  <a:cubicBezTo>
                    <a:pt x="0" y="509"/>
                    <a:pt x="285" y="1099"/>
                    <a:pt x="875" y="1517"/>
                  </a:cubicBezTo>
                  <a:cubicBezTo>
                    <a:pt x="1213" y="1765"/>
                    <a:pt x="1577" y="1893"/>
                    <a:pt x="1865" y="1893"/>
                  </a:cubicBezTo>
                  <a:cubicBezTo>
                    <a:pt x="2065" y="1893"/>
                    <a:pt x="2227" y="1832"/>
                    <a:pt x="2321" y="1708"/>
                  </a:cubicBezTo>
                  <a:cubicBezTo>
                    <a:pt x="2549" y="1384"/>
                    <a:pt x="2264" y="795"/>
                    <a:pt x="1693" y="376"/>
                  </a:cubicBezTo>
                  <a:cubicBezTo>
                    <a:pt x="1344" y="129"/>
                    <a:pt x="975" y="1"/>
                    <a:pt x="6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7" name="Google Shape;857;p24"/>
            <p:cNvSpPr/>
            <p:nvPr/>
          </p:nvSpPr>
          <p:spPr>
            <a:xfrm>
              <a:off x="5937700" y="1519650"/>
              <a:ext cx="98000" cy="74900"/>
            </a:xfrm>
            <a:custGeom>
              <a:avLst/>
              <a:gdLst/>
              <a:ahLst/>
              <a:cxnLst/>
              <a:rect l="l" t="t" r="r" b="b"/>
              <a:pathLst>
                <a:path w="3920" h="2996" extrusionOk="0">
                  <a:moveTo>
                    <a:pt x="1252" y="0"/>
                  </a:moveTo>
                  <a:cubicBezTo>
                    <a:pt x="881" y="0"/>
                    <a:pt x="565" y="125"/>
                    <a:pt x="381" y="379"/>
                  </a:cubicBezTo>
                  <a:cubicBezTo>
                    <a:pt x="1" y="912"/>
                    <a:pt x="381" y="1882"/>
                    <a:pt x="1256" y="2490"/>
                  </a:cubicBezTo>
                  <a:cubicBezTo>
                    <a:pt x="1723" y="2822"/>
                    <a:pt x="2240" y="2995"/>
                    <a:pt x="2679" y="2995"/>
                  </a:cubicBezTo>
                  <a:cubicBezTo>
                    <a:pt x="3045" y="2995"/>
                    <a:pt x="3357" y="2874"/>
                    <a:pt x="3539" y="2623"/>
                  </a:cubicBezTo>
                  <a:cubicBezTo>
                    <a:pt x="3919" y="2072"/>
                    <a:pt x="3539" y="1140"/>
                    <a:pt x="2664" y="512"/>
                  </a:cubicBezTo>
                  <a:cubicBezTo>
                    <a:pt x="2201" y="173"/>
                    <a:pt x="1689" y="0"/>
                    <a:pt x="12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8" name="Google Shape;858;p24"/>
            <p:cNvSpPr/>
            <p:nvPr/>
          </p:nvSpPr>
          <p:spPr>
            <a:xfrm>
              <a:off x="5990025" y="1415250"/>
              <a:ext cx="76575" cy="58000"/>
            </a:xfrm>
            <a:custGeom>
              <a:avLst/>
              <a:gdLst/>
              <a:ahLst/>
              <a:cxnLst/>
              <a:rect l="l" t="t" r="r" b="b"/>
              <a:pathLst>
                <a:path w="3063" h="2320" extrusionOk="0">
                  <a:moveTo>
                    <a:pt x="884" y="0"/>
                  </a:moveTo>
                  <a:cubicBezTo>
                    <a:pt x="623" y="0"/>
                    <a:pt x="408" y="84"/>
                    <a:pt x="285" y="256"/>
                  </a:cubicBezTo>
                  <a:cubicBezTo>
                    <a:pt x="0" y="675"/>
                    <a:pt x="323" y="1397"/>
                    <a:pt x="1008" y="1892"/>
                  </a:cubicBezTo>
                  <a:cubicBezTo>
                    <a:pt x="1398" y="2173"/>
                    <a:pt x="1824" y="2319"/>
                    <a:pt x="2172" y="2319"/>
                  </a:cubicBezTo>
                  <a:cubicBezTo>
                    <a:pt x="2436" y="2319"/>
                    <a:pt x="2654" y="2235"/>
                    <a:pt x="2777" y="2063"/>
                  </a:cubicBezTo>
                  <a:cubicBezTo>
                    <a:pt x="3062" y="1664"/>
                    <a:pt x="2739" y="922"/>
                    <a:pt x="2054" y="427"/>
                  </a:cubicBezTo>
                  <a:cubicBezTo>
                    <a:pt x="1654" y="146"/>
                    <a:pt x="1229" y="0"/>
                    <a:pt x="88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9" name="Google Shape;859;p24"/>
            <p:cNvSpPr/>
            <p:nvPr/>
          </p:nvSpPr>
          <p:spPr>
            <a:xfrm>
              <a:off x="6223025" y="1425900"/>
              <a:ext cx="98450" cy="74975"/>
            </a:xfrm>
            <a:custGeom>
              <a:avLst/>
              <a:gdLst/>
              <a:ahLst/>
              <a:cxnLst/>
              <a:rect l="l" t="t" r="r" b="b"/>
              <a:pathLst>
                <a:path w="3938" h="2999" extrusionOk="0">
                  <a:moveTo>
                    <a:pt x="1242" y="0"/>
                  </a:moveTo>
                  <a:cubicBezTo>
                    <a:pt x="874" y="0"/>
                    <a:pt x="562" y="121"/>
                    <a:pt x="381" y="363"/>
                  </a:cubicBezTo>
                  <a:cubicBezTo>
                    <a:pt x="0" y="914"/>
                    <a:pt x="400" y="1884"/>
                    <a:pt x="1256" y="2493"/>
                  </a:cubicBezTo>
                  <a:cubicBezTo>
                    <a:pt x="1722" y="2825"/>
                    <a:pt x="2239" y="2998"/>
                    <a:pt x="2678" y="2998"/>
                  </a:cubicBezTo>
                  <a:cubicBezTo>
                    <a:pt x="3045" y="2998"/>
                    <a:pt x="3356" y="2877"/>
                    <a:pt x="3538" y="2626"/>
                  </a:cubicBezTo>
                  <a:cubicBezTo>
                    <a:pt x="3938" y="2075"/>
                    <a:pt x="3538" y="1124"/>
                    <a:pt x="2682" y="515"/>
                  </a:cubicBezTo>
                  <a:cubicBezTo>
                    <a:pt x="2205" y="173"/>
                    <a:pt x="1683" y="0"/>
                    <a:pt x="12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860" name="Google Shape;860;p24"/>
          <p:cNvGrpSpPr/>
          <p:nvPr/>
        </p:nvGrpSpPr>
        <p:grpSpPr>
          <a:xfrm>
            <a:off x="453901" y="2393601"/>
            <a:ext cx="358900" cy="330700"/>
            <a:chOff x="2645675" y="1801100"/>
            <a:chExt cx="269175" cy="248025"/>
          </a:xfrm>
        </p:grpSpPr>
        <p:sp>
          <p:nvSpPr>
            <p:cNvPr id="861" name="Google Shape;861;p24"/>
            <p:cNvSpPr/>
            <p:nvPr/>
          </p:nvSpPr>
          <p:spPr>
            <a:xfrm>
              <a:off x="2751850" y="1801100"/>
              <a:ext cx="83575" cy="71125"/>
            </a:xfrm>
            <a:custGeom>
              <a:avLst/>
              <a:gdLst/>
              <a:ahLst/>
              <a:cxnLst/>
              <a:rect l="l" t="t" r="r" b="b"/>
              <a:pathLst>
                <a:path w="3343" h="2845" extrusionOk="0">
                  <a:moveTo>
                    <a:pt x="1912" y="1"/>
                  </a:moveTo>
                  <a:cubicBezTo>
                    <a:pt x="634" y="1"/>
                    <a:pt x="1" y="1528"/>
                    <a:pt x="908" y="2416"/>
                  </a:cubicBezTo>
                  <a:cubicBezTo>
                    <a:pt x="1198" y="2712"/>
                    <a:pt x="1555" y="2844"/>
                    <a:pt x="1907" y="2844"/>
                  </a:cubicBezTo>
                  <a:cubicBezTo>
                    <a:pt x="2639" y="2844"/>
                    <a:pt x="3343" y="2270"/>
                    <a:pt x="3343" y="1408"/>
                  </a:cubicBezTo>
                  <a:cubicBezTo>
                    <a:pt x="3324" y="629"/>
                    <a:pt x="2696" y="1"/>
                    <a:pt x="1935" y="1"/>
                  </a:cubicBezTo>
                  <a:cubicBezTo>
                    <a:pt x="1927" y="1"/>
                    <a:pt x="1919" y="1"/>
                    <a:pt x="19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2" name="Google Shape;862;p24"/>
            <p:cNvSpPr/>
            <p:nvPr/>
          </p:nvSpPr>
          <p:spPr>
            <a:xfrm>
              <a:off x="2645675" y="1951375"/>
              <a:ext cx="83250" cy="71275"/>
            </a:xfrm>
            <a:custGeom>
              <a:avLst/>
              <a:gdLst/>
              <a:ahLst/>
              <a:cxnLst/>
              <a:rect l="l" t="t" r="r" b="b"/>
              <a:pathLst>
                <a:path w="3330" h="2851" extrusionOk="0">
                  <a:moveTo>
                    <a:pt x="1903" y="0"/>
                  </a:moveTo>
                  <a:cubicBezTo>
                    <a:pt x="647" y="0"/>
                    <a:pt x="0" y="1522"/>
                    <a:pt x="894" y="2435"/>
                  </a:cubicBezTo>
                  <a:cubicBezTo>
                    <a:pt x="1188" y="2722"/>
                    <a:pt x="1544" y="2851"/>
                    <a:pt x="1893" y="2851"/>
                  </a:cubicBezTo>
                  <a:cubicBezTo>
                    <a:pt x="2628" y="2851"/>
                    <a:pt x="3329" y="2279"/>
                    <a:pt x="3329" y="1427"/>
                  </a:cubicBezTo>
                  <a:cubicBezTo>
                    <a:pt x="3329" y="628"/>
                    <a:pt x="2701" y="0"/>
                    <a:pt x="190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3" name="Google Shape;863;p24"/>
            <p:cNvSpPr/>
            <p:nvPr/>
          </p:nvSpPr>
          <p:spPr>
            <a:xfrm>
              <a:off x="2831600" y="1977525"/>
              <a:ext cx="83250" cy="71600"/>
            </a:xfrm>
            <a:custGeom>
              <a:avLst/>
              <a:gdLst/>
              <a:ahLst/>
              <a:cxnLst/>
              <a:rect l="l" t="t" r="r" b="b"/>
              <a:pathLst>
                <a:path w="3330" h="2864" extrusionOk="0">
                  <a:moveTo>
                    <a:pt x="1903" y="1"/>
                  </a:moveTo>
                  <a:cubicBezTo>
                    <a:pt x="647" y="1"/>
                    <a:pt x="1" y="1541"/>
                    <a:pt x="895" y="2435"/>
                  </a:cubicBezTo>
                  <a:cubicBezTo>
                    <a:pt x="1190" y="2731"/>
                    <a:pt x="1550" y="2863"/>
                    <a:pt x="1901" y="2863"/>
                  </a:cubicBezTo>
                  <a:cubicBezTo>
                    <a:pt x="2634" y="2863"/>
                    <a:pt x="3329" y="2289"/>
                    <a:pt x="3329" y="1427"/>
                  </a:cubicBezTo>
                  <a:cubicBezTo>
                    <a:pt x="3329" y="647"/>
                    <a:pt x="2702" y="1"/>
                    <a:pt x="190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864" name="Google Shape;864;p24"/>
          <p:cNvSpPr/>
          <p:nvPr/>
        </p:nvSpPr>
        <p:spPr>
          <a:xfrm>
            <a:off x="10054851" y="6218526"/>
            <a:ext cx="445421" cy="41090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5" name="Google Shape;865;p24"/>
          <p:cNvSpPr/>
          <p:nvPr/>
        </p:nvSpPr>
        <p:spPr>
          <a:xfrm>
            <a:off x="193967" y="6093868"/>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6" name="Google Shape;866;p24"/>
          <p:cNvSpPr/>
          <p:nvPr/>
        </p:nvSpPr>
        <p:spPr>
          <a:xfrm rot="-2883374">
            <a:off x="2142068" y="6208983"/>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7" name="Google Shape;867;p24"/>
          <p:cNvSpPr/>
          <p:nvPr/>
        </p:nvSpPr>
        <p:spPr>
          <a:xfrm>
            <a:off x="193951" y="4680585"/>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868" name="Google Shape;868;p24"/>
          <p:cNvGrpSpPr/>
          <p:nvPr/>
        </p:nvGrpSpPr>
        <p:grpSpPr>
          <a:xfrm rot="1430873">
            <a:off x="11646040" y="6242833"/>
            <a:ext cx="187745" cy="319592"/>
            <a:chOff x="8848638" y="4297400"/>
            <a:chExt cx="140813" cy="239700"/>
          </a:xfrm>
        </p:grpSpPr>
        <p:sp>
          <p:nvSpPr>
            <p:cNvPr id="869" name="Google Shape;869;p24"/>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70" name="Google Shape;870;p24"/>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871" name="Google Shape;871;p24"/>
          <p:cNvGrpSpPr/>
          <p:nvPr/>
        </p:nvGrpSpPr>
        <p:grpSpPr>
          <a:xfrm>
            <a:off x="11098651" y="335517"/>
            <a:ext cx="490767" cy="377800"/>
            <a:chOff x="4149275" y="1702675"/>
            <a:chExt cx="368075" cy="283350"/>
          </a:xfrm>
        </p:grpSpPr>
        <p:sp>
          <p:nvSpPr>
            <p:cNvPr id="872" name="Google Shape;872;p24"/>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73" name="Google Shape;873;p24"/>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74" name="Google Shape;874;p24"/>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875" name="Google Shape;875;p24"/>
          <p:cNvSpPr/>
          <p:nvPr/>
        </p:nvSpPr>
        <p:spPr>
          <a:xfrm>
            <a:off x="11373400" y="2160734"/>
            <a:ext cx="294691" cy="271852"/>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876" name="Google Shape;876;p24"/>
          <p:cNvGrpSpPr/>
          <p:nvPr/>
        </p:nvGrpSpPr>
        <p:grpSpPr>
          <a:xfrm>
            <a:off x="5141596" y="-7800"/>
            <a:ext cx="7050611" cy="601149"/>
            <a:chOff x="-54050" y="-5850"/>
            <a:chExt cx="9198048" cy="659830"/>
          </a:xfrm>
        </p:grpSpPr>
        <p:sp>
          <p:nvSpPr>
            <p:cNvPr id="877" name="Google Shape;877;p24"/>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878" name="Google Shape;878;p24"/>
            <p:cNvGrpSpPr/>
            <p:nvPr/>
          </p:nvGrpSpPr>
          <p:grpSpPr>
            <a:xfrm>
              <a:off x="1133763" y="-5850"/>
              <a:ext cx="8009802" cy="507914"/>
              <a:chOff x="1133763" y="-5850"/>
              <a:chExt cx="8009802" cy="507914"/>
            </a:xfrm>
          </p:grpSpPr>
          <p:grpSp>
            <p:nvGrpSpPr>
              <p:cNvPr id="879" name="Google Shape;879;p24"/>
              <p:cNvGrpSpPr/>
              <p:nvPr/>
            </p:nvGrpSpPr>
            <p:grpSpPr>
              <a:xfrm>
                <a:off x="1133763" y="-5850"/>
                <a:ext cx="8009496" cy="507914"/>
                <a:chOff x="1133763" y="-5850"/>
                <a:chExt cx="8009496" cy="507914"/>
              </a:xfrm>
            </p:grpSpPr>
            <p:sp>
              <p:nvSpPr>
                <p:cNvPr id="880" name="Google Shape;880;p24"/>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1" name="Google Shape;881;p24"/>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882" name="Google Shape;882;p24"/>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883" name="Google Shape;883;p24"/>
          <p:cNvGrpSpPr/>
          <p:nvPr/>
        </p:nvGrpSpPr>
        <p:grpSpPr>
          <a:xfrm rot="10800000">
            <a:off x="-7" y="6285751"/>
            <a:ext cx="9304745" cy="601149"/>
            <a:chOff x="-54050" y="-5850"/>
            <a:chExt cx="9198048" cy="659830"/>
          </a:xfrm>
        </p:grpSpPr>
        <p:sp>
          <p:nvSpPr>
            <p:cNvPr id="884" name="Google Shape;884;p24"/>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885" name="Google Shape;885;p24"/>
            <p:cNvGrpSpPr/>
            <p:nvPr/>
          </p:nvGrpSpPr>
          <p:grpSpPr>
            <a:xfrm>
              <a:off x="1133763" y="-5850"/>
              <a:ext cx="8009802" cy="507914"/>
              <a:chOff x="1133763" y="-5850"/>
              <a:chExt cx="8009802" cy="507914"/>
            </a:xfrm>
          </p:grpSpPr>
          <p:grpSp>
            <p:nvGrpSpPr>
              <p:cNvPr id="886" name="Google Shape;886;p24"/>
              <p:cNvGrpSpPr/>
              <p:nvPr/>
            </p:nvGrpSpPr>
            <p:grpSpPr>
              <a:xfrm>
                <a:off x="1133763" y="-5850"/>
                <a:ext cx="8009496" cy="507914"/>
                <a:chOff x="1133763" y="-5850"/>
                <a:chExt cx="8009496" cy="507914"/>
              </a:xfrm>
            </p:grpSpPr>
            <p:sp>
              <p:nvSpPr>
                <p:cNvPr id="887" name="Google Shape;887;p24"/>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8" name="Google Shape;888;p24"/>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889" name="Google Shape;889;p24"/>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890" name="Google Shape;890;p24"/>
          <p:cNvSpPr/>
          <p:nvPr/>
        </p:nvSpPr>
        <p:spPr>
          <a:xfrm rot="-8669977">
            <a:off x="11786149" y="4721923"/>
            <a:ext cx="364628" cy="429960"/>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Tree>
    <p:extLst>
      <p:ext uri="{BB962C8B-B14F-4D97-AF65-F5344CB8AC3E}">
        <p14:creationId xmlns:p14="http://schemas.microsoft.com/office/powerpoint/2010/main" val="122418920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Title and three columns 1">
  <p:cSld name="Title and three columns 1">
    <p:spTree>
      <p:nvGrpSpPr>
        <p:cNvPr id="1" name="Shape 891"/>
        <p:cNvGrpSpPr/>
        <p:nvPr/>
      </p:nvGrpSpPr>
      <p:grpSpPr>
        <a:xfrm>
          <a:off x="0" y="0"/>
          <a:ext cx="0" cy="0"/>
          <a:chOff x="0" y="0"/>
          <a:chExt cx="0" cy="0"/>
        </a:xfrm>
      </p:grpSpPr>
      <p:sp>
        <p:nvSpPr>
          <p:cNvPr id="892" name="Google Shape;892;p2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3500"/>
              <a:buNone/>
              <a:defRPr/>
            </a:lvl1pPr>
            <a:lvl2pPr lvl="1" rtl="0">
              <a:lnSpc>
                <a:spcPct val="115000"/>
              </a:lnSpc>
              <a:spcBef>
                <a:spcPts val="0"/>
              </a:spcBef>
              <a:spcAft>
                <a:spcPts val="0"/>
              </a:spcAft>
              <a:buSzPts val="3500"/>
              <a:buNone/>
              <a:defRPr/>
            </a:lvl2pPr>
            <a:lvl3pPr lvl="2" rtl="0">
              <a:lnSpc>
                <a:spcPct val="115000"/>
              </a:lnSpc>
              <a:spcBef>
                <a:spcPts val="0"/>
              </a:spcBef>
              <a:spcAft>
                <a:spcPts val="0"/>
              </a:spcAft>
              <a:buSzPts val="3500"/>
              <a:buNone/>
              <a:defRPr/>
            </a:lvl3pPr>
            <a:lvl4pPr lvl="3" rtl="0">
              <a:lnSpc>
                <a:spcPct val="115000"/>
              </a:lnSpc>
              <a:spcBef>
                <a:spcPts val="0"/>
              </a:spcBef>
              <a:spcAft>
                <a:spcPts val="0"/>
              </a:spcAft>
              <a:buSzPts val="3500"/>
              <a:buNone/>
              <a:defRPr/>
            </a:lvl4pPr>
            <a:lvl5pPr lvl="4" rtl="0">
              <a:lnSpc>
                <a:spcPct val="115000"/>
              </a:lnSpc>
              <a:spcBef>
                <a:spcPts val="0"/>
              </a:spcBef>
              <a:spcAft>
                <a:spcPts val="0"/>
              </a:spcAft>
              <a:buSzPts val="3500"/>
              <a:buNone/>
              <a:defRPr/>
            </a:lvl5pPr>
            <a:lvl6pPr lvl="5" rtl="0">
              <a:lnSpc>
                <a:spcPct val="115000"/>
              </a:lnSpc>
              <a:spcBef>
                <a:spcPts val="0"/>
              </a:spcBef>
              <a:spcAft>
                <a:spcPts val="0"/>
              </a:spcAft>
              <a:buSzPts val="3500"/>
              <a:buNone/>
              <a:defRPr/>
            </a:lvl6pPr>
            <a:lvl7pPr lvl="6" rtl="0">
              <a:lnSpc>
                <a:spcPct val="115000"/>
              </a:lnSpc>
              <a:spcBef>
                <a:spcPts val="0"/>
              </a:spcBef>
              <a:spcAft>
                <a:spcPts val="0"/>
              </a:spcAft>
              <a:buSzPts val="3500"/>
              <a:buNone/>
              <a:defRPr/>
            </a:lvl7pPr>
            <a:lvl8pPr lvl="7" rtl="0">
              <a:lnSpc>
                <a:spcPct val="115000"/>
              </a:lnSpc>
              <a:spcBef>
                <a:spcPts val="0"/>
              </a:spcBef>
              <a:spcAft>
                <a:spcPts val="0"/>
              </a:spcAft>
              <a:buSzPts val="3500"/>
              <a:buNone/>
              <a:defRPr/>
            </a:lvl8pPr>
            <a:lvl9pPr lvl="8" rtl="0">
              <a:lnSpc>
                <a:spcPct val="115000"/>
              </a:lnSpc>
              <a:spcBef>
                <a:spcPts val="0"/>
              </a:spcBef>
              <a:spcAft>
                <a:spcPts val="0"/>
              </a:spcAft>
              <a:buSzPts val="3500"/>
              <a:buNone/>
              <a:defRPr/>
            </a:lvl9pPr>
          </a:lstStyle>
          <a:p>
            <a:endParaRPr/>
          </a:p>
        </p:txBody>
      </p:sp>
      <p:sp>
        <p:nvSpPr>
          <p:cNvPr id="893" name="Google Shape;893;p25"/>
          <p:cNvSpPr txBox="1">
            <a:spLocks noGrp="1"/>
          </p:cNvSpPr>
          <p:nvPr>
            <p:ph type="subTitle" idx="1"/>
          </p:nvPr>
        </p:nvSpPr>
        <p:spPr>
          <a:xfrm>
            <a:off x="4542200" y="4751567"/>
            <a:ext cx="3107600" cy="8252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867"/>
            </a:lvl1pPr>
            <a:lvl2pPr lvl="1" rtl="0">
              <a:lnSpc>
                <a:spcPct val="115000"/>
              </a:lnSpc>
              <a:spcBef>
                <a:spcPts val="0"/>
              </a:spcBef>
              <a:spcAft>
                <a:spcPts val="0"/>
              </a:spcAft>
              <a:buSzPts val="1400"/>
              <a:buNone/>
              <a:defRPr sz="1867"/>
            </a:lvl2pPr>
            <a:lvl3pPr lvl="2" rtl="0">
              <a:lnSpc>
                <a:spcPct val="115000"/>
              </a:lnSpc>
              <a:spcBef>
                <a:spcPts val="2133"/>
              </a:spcBef>
              <a:spcAft>
                <a:spcPts val="0"/>
              </a:spcAft>
              <a:buSzPts val="1400"/>
              <a:buNone/>
              <a:defRPr sz="1867"/>
            </a:lvl3pPr>
            <a:lvl4pPr lvl="3" rtl="0">
              <a:lnSpc>
                <a:spcPct val="115000"/>
              </a:lnSpc>
              <a:spcBef>
                <a:spcPts val="2133"/>
              </a:spcBef>
              <a:spcAft>
                <a:spcPts val="0"/>
              </a:spcAft>
              <a:buSzPts val="1400"/>
              <a:buNone/>
              <a:defRPr sz="1867"/>
            </a:lvl4pPr>
            <a:lvl5pPr lvl="4" rtl="0">
              <a:lnSpc>
                <a:spcPct val="115000"/>
              </a:lnSpc>
              <a:spcBef>
                <a:spcPts val="2133"/>
              </a:spcBef>
              <a:spcAft>
                <a:spcPts val="0"/>
              </a:spcAft>
              <a:buSzPts val="1400"/>
              <a:buNone/>
              <a:defRPr sz="1867"/>
            </a:lvl5pPr>
            <a:lvl6pPr lvl="5" rtl="0">
              <a:lnSpc>
                <a:spcPct val="115000"/>
              </a:lnSpc>
              <a:spcBef>
                <a:spcPts val="2133"/>
              </a:spcBef>
              <a:spcAft>
                <a:spcPts val="0"/>
              </a:spcAft>
              <a:buSzPts val="1400"/>
              <a:buNone/>
              <a:defRPr sz="1867"/>
            </a:lvl6pPr>
            <a:lvl7pPr lvl="6" rtl="0">
              <a:lnSpc>
                <a:spcPct val="115000"/>
              </a:lnSpc>
              <a:spcBef>
                <a:spcPts val="2133"/>
              </a:spcBef>
              <a:spcAft>
                <a:spcPts val="0"/>
              </a:spcAft>
              <a:buSzPts val="1400"/>
              <a:buNone/>
              <a:defRPr sz="1867"/>
            </a:lvl7pPr>
            <a:lvl8pPr lvl="7" rtl="0">
              <a:lnSpc>
                <a:spcPct val="115000"/>
              </a:lnSpc>
              <a:spcBef>
                <a:spcPts val="2133"/>
              </a:spcBef>
              <a:spcAft>
                <a:spcPts val="0"/>
              </a:spcAft>
              <a:buSzPts val="1400"/>
              <a:buNone/>
              <a:defRPr sz="1867"/>
            </a:lvl8pPr>
            <a:lvl9pPr lvl="8" rtl="0">
              <a:lnSpc>
                <a:spcPct val="115000"/>
              </a:lnSpc>
              <a:spcBef>
                <a:spcPts val="2133"/>
              </a:spcBef>
              <a:spcAft>
                <a:spcPts val="2133"/>
              </a:spcAft>
              <a:buSzPts val="1400"/>
              <a:buNone/>
              <a:defRPr sz="1867"/>
            </a:lvl9pPr>
          </a:lstStyle>
          <a:p>
            <a:endParaRPr/>
          </a:p>
        </p:txBody>
      </p:sp>
      <p:sp>
        <p:nvSpPr>
          <p:cNvPr id="894" name="Google Shape;894;p25"/>
          <p:cNvSpPr txBox="1">
            <a:spLocks noGrp="1"/>
          </p:cNvSpPr>
          <p:nvPr>
            <p:ph type="subTitle" idx="2"/>
          </p:nvPr>
        </p:nvSpPr>
        <p:spPr>
          <a:xfrm>
            <a:off x="7811467" y="4751567"/>
            <a:ext cx="3107600" cy="8252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867"/>
            </a:lvl1pPr>
            <a:lvl2pPr lvl="1" rtl="0">
              <a:lnSpc>
                <a:spcPct val="115000"/>
              </a:lnSpc>
              <a:spcBef>
                <a:spcPts val="0"/>
              </a:spcBef>
              <a:spcAft>
                <a:spcPts val="0"/>
              </a:spcAft>
              <a:buSzPts val="1400"/>
              <a:buNone/>
              <a:defRPr sz="1867"/>
            </a:lvl2pPr>
            <a:lvl3pPr lvl="2" rtl="0">
              <a:lnSpc>
                <a:spcPct val="115000"/>
              </a:lnSpc>
              <a:spcBef>
                <a:spcPts val="2133"/>
              </a:spcBef>
              <a:spcAft>
                <a:spcPts val="0"/>
              </a:spcAft>
              <a:buSzPts val="1400"/>
              <a:buNone/>
              <a:defRPr sz="1867"/>
            </a:lvl3pPr>
            <a:lvl4pPr lvl="3" rtl="0">
              <a:lnSpc>
                <a:spcPct val="115000"/>
              </a:lnSpc>
              <a:spcBef>
                <a:spcPts val="2133"/>
              </a:spcBef>
              <a:spcAft>
                <a:spcPts val="0"/>
              </a:spcAft>
              <a:buSzPts val="1400"/>
              <a:buNone/>
              <a:defRPr sz="1867"/>
            </a:lvl4pPr>
            <a:lvl5pPr lvl="4" rtl="0">
              <a:lnSpc>
                <a:spcPct val="115000"/>
              </a:lnSpc>
              <a:spcBef>
                <a:spcPts val="2133"/>
              </a:spcBef>
              <a:spcAft>
                <a:spcPts val="0"/>
              </a:spcAft>
              <a:buSzPts val="1400"/>
              <a:buNone/>
              <a:defRPr sz="1867"/>
            </a:lvl5pPr>
            <a:lvl6pPr lvl="5" rtl="0">
              <a:lnSpc>
                <a:spcPct val="115000"/>
              </a:lnSpc>
              <a:spcBef>
                <a:spcPts val="2133"/>
              </a:spcBef>
              <a:spcAft>
                <a:spcPts val="0"/>
              </a:spcAft>
              <a:buSzPts val="1400"/>
              <a:buNone/>
              <a:defRPr sz="1867"/>
            </a:lvl6pPr>
            <a:lvl7pPr lvl="6" rtl="0">
              <a:lnSpc>
                <a:spcPct val="115000"/>
              </a:lnSpc>
              <a:spcBef>
                <a:spcPts val="2133"/>
              </a:spcBef>
              <a:spcAft>
                <a:spcPts val="0"/>
              </a:spcAft>
              <a:buSzPts val="1400"/>
              <a:buNone/>
              <a:defRPr sz="1867"/>
            </a:lvl7pPr>
            <a:lvl8pPr lvl="7" rtl="0">
              <a:lnSpc>
                <a:spcPct val="115000"/>
              </a:lnSpc>
              <a:spcBef>
                <a:spcPts val="2133"/>
              </a:spcBef>
              <a:spcAft>
                <a:spcPts val="0"/>
              </a:spcAft>
              <a:buSzPts val="1400"/>
              <a:buNone/>
              <a:defRPr sz="1867"/>
            </a:lvl8pPr>
            <a:lvl9pPr lvl="8" rtl="0">
              <a:lnSpc>
                <a:spcPct val="115000"/>
              </a:lnSpc>
              <a:spcBef>
                <a:spcPts val="2133"/>
              </a:spcBef>
              <a:spcAft>
                <a:spcPts val="2133"/>
              </a:spcAft>
              <a:buSzPts val="1400"/>
              <a:buNone/>
              <a:defRPr sz="1867"/>
            </a:lvl9pPr>
          </a:lstStyle>
          <a:p>
            <a:endParaRPr/>
          </a:p>
        </p:txBody>
      </p:sp>
      <p:sp>
        <p:nvSpPr>
          <p:cNvPr id="895" name="Google Shape;895;p25"/>
          <p:cNvSpPr txBox="1">
            <a:spLocks noGrp="1"/>
          </p:cNvSpPr>
          <p:nvPr>
            <p:ph type="subTitle" idx="3"/>
          </p:nvPr>
        </p:nvSpPr>
        <p:spPr>
          <a:xfrm>
            <a:off x="7811467" y="4208167"/>
            <a:ext cx="3107600" cy="657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500"/>
              <a:buNone/>
              <a:defRPr sz="3200">
                <a:solidFill>
                  <a:schemeClr val="dk1"/>
                </a:solidFill>
                <a:latin typeface="Fredoka One"/>
                <a:ea typeface="Fredoka One"/>
                <a:cs typeface="Fredoka One"/>
                <a:sym typeface="Fredoka One"/>
              </a:defRPr>
            </a:lvl1pPr>
            <a:lvl2pPr lvl="1" rtl="0">
              <a:lnSpc>
                <a:spcPct val="115000"/>
              </a:lnSpc>
              <a:spcBef>
                <a:spcPts val="0"/>
              </a:spcBef>
              <a:spcAft>
                <a:spcPts val="0"/>
              </a:spcAft>
              <a:buSzPts val="2500"/>
              <a:buNone/>
              <a:defRPr sz="3333"/>
            </a:lvl2pPr>
            <a:lvl3pPr lvl="2" rtl="0">
              <a:lnSpc>
                <a:spcPct val="115000"/>
              </a:lnSpc>
              <a:spcBef>
                <a:spcPts val="2133"/>
              </a:spcBef>
              <a:spcAft>
                <a:spcPts val="0"/>
              </a:spcAft>
              <a:buSzPts val="2500"/>
              <a:buNone/>
              <a:defRPr sz="3333"/>
            </a:lvl3pPr>
            <a:lvl4pPr lvl="3" rtl="0">
              <a:lnSpc>
                <a:spcPct val="115000"/>
              </a:lnSpc>
              <a:spcBef>
                <a:spcPts val="2133"/>
              </a:spcBef>
              <a:spcAft>
                <a:spcPts val="0"/>
              </a:spcAft>
              <a:buSzPts val="2500"/>
              <a:buNone/>
              <a:defRPr sz="3333"/>
            </a:lvl4pPr>
            <a:lvl5pPr lvl="4" rtl="0">
              <a:lnSpc>
                <a:spcPct val="115000"/>
              </a:lnSpc>
              <a:spcBef>
                <a:spcPts val="2133"/>
              </a:spcBef>
              <a:spcAft>
                <a:spcPts val="0"/>
              </a:spcAft>
              <a:buSzPts val="2500"/>
              <a:buNone/>
              <a:defRPr sz="3333"/>
            </a:lvl5pPr>
            <a:lvl6pPr lvl="5" rtl="0">
              <a:lnSpc>
                <a:spcPct val="115000"/>
              </a:lnSpc>
              <a:spcBef>
                <a:spcPts val="2133"/>
              </a:spcBef>
              <a:spcAft>
                <a:spcPts val="0"/>
              </a:spcAft>
              <a:buSzPts val="2500"/>
              <a:buNone/>
              <a:defRPr sz="3333"/>
            </a:lvl6pPr>
            <a:lvl7pPr lvl="6" rtl="0">
              <a:lnSpc>
                <a:spcPct val="115000"/>
              </a:lnSpc>
              <a:spcBef>
                <a:spcPts val="2133"/>
              </a:spcBef>
              <a:spcAft>
                <a:spcPts val="0"/>
              </a:spcAft>
              <a:buSzPts val="2500"/>
              <a:buNone/>
              <a:defRPr sz="3333"/>
            </a:lvl7pPr>
            <a:lvl8pPr lvl="7" rtl="0">
              <a:lnSpc>
                <a:spcPct val="115000"/>
              </a:lnSpc>
              <a:spcBef>
                <a:spcPts val="2133"/>
              </a:spcBef>
              <a:spcAft>
                <a:spcPts val="0"/>
              </a:spcAft>
              <a:buSzPts val="2500"/>
              <a:buNone/>
              <a:defRPr sz="3333"/>
            </a:lvl8pPr>
            <a:lvl9pPr lvl="8" rtl="0">
              <a:lnSpc>
                <a:spcPct val="115000"/>
              </a:lnSpc>
              <a:spcBef>
                <a:spcPts val="2133"/>
              </a:spcBef>
              <a:spcAft>
                <a:spcPts val="2133"/>
              </a:spcAft>
              <a:buSzPts val="2500"/>
              <a:buNone/>
              <a:defRPr sz="3333"/>
            </a:lvl9pPr>
          </a:lstStyle>
          <a:p>
            <a:endParaRPr/>
          </a:p>
        </p:txBody>
      </p:sp>
      <p:sp>
        <p:nvSpPr>
          <p:cNvPr id="896" name="Google Shape;896;p25"/>
          <p:cNvSpPr txBox="1">
            <a:spLocks noGrp="1"/>
          </p:cNvSpPr>
          <p:nvPr>
            <p:ph type="subTitle" idx="4"/>
          </p:nvPr>
        </p:nvSpPr>
        <p:spPr>
          <a:xfrm>
            <a:off x="1272933" y="4751567"/>
            <a:ext cx="3107600" cy="8252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867"/>
            </a:lvl1pPr>
            <a:lvl2pPr lvl="1" rtl="0">
              <a:lnSpc>
                <a:spcPct val="115000"/>
              </a:lnSpc>
              <a:spcBef>
                <a:spcPts val="0"/>
              </a:spcBef>
              <a:spcAft>
                <a:spcPts val="0"/>
              </a:spcAft>
              <a:buSzPts val="1400"/>
              <a:buNone/>
              <a:defRPr sz="1867"/>
            </a:lvl2pPr>
            <a:lvl3pPr lvl="2" rtl="0">
              <a:lnSpc>
                <a:spcPct val="115000"/>
              </a:lnSpc>
              <a:spcBef>
                <a:spcPts val="2133"/>
              </a:spcBef>
              <a:spcAft>
                <a:spcPts val="0"/>
              </a:spcAft>
              <a:buSzPts val="1400"/>
              <a:buNone/>
              <a:defRPr sz="1867"/>
            </a:lvl3pPr>
            <a:lvl4pPr lvl="3" rtl="0">
              <a:lnSpc>
                <a:spcPct val="115000"/>
              </a:lnSpc>
              <a:spcBef>
                <a:spcPts val="2133"/>
              </a:spcBef>
              <a:spcAft>
                <a:spcPts val="0"/>
              </a:spcAft>
              <a:buSzPts val="1400"/>
              <a:buNone/>
              <a:defRPr sz="1867"/>
            </a:lvl4pPr>
            <a:lvl5pPr lvl="4" rtl="0">
              <a:lnSpc>
                <a:spcPct val="115000"/>
              </a:lnSpc>
              <a:spcBef>
                <a:spcPts val="2133"/>
              </a:spcBef>
              <a:spcAft>
                <a:spcPts val="0"/>
              </a:spcAft>
              <a:buSzPts val="1400"/>
              <a:buNone/>
              <a:defRPr sz="1867"/>
            </a:lvl5pPr>
            <a:lvl6pPr lvl="5" rtl="0">
              <a:lnSpc>
                <a:spcPct val="115000"/>
              </a:lnSpc>
              <a:spcBef>
                <a:spcPts val="2133"/>
              </a:spcBef>
              <a:spcAft>
                <a:spcPts val="0"/>
              </a:spcAft>
              <a:buSzPts val="1400"/>
              <a:buNone/>
              <a:defRPr sz="1867"/>
            </a:lvl6pPr>
            <a:lvl7pPr lvl="6" rtl="0">
              <a:lnSpc>
                <a:spcPct val="115000"/>
              </a:lnSpc>
              <a:spcBef>
                <a:spcPts val="2133"/>
              </a:spcBef>
              <a:spcAft>
                <a:spcPts val="0"/>
              </a:spcAft>
              <a:buSzPts val="1400"/>
              <a:buNone/>
              <a:defRPr sz="1867"/>
            </a:lvl7pPr>
            <a:lvl8pPr lvl="7" rtl="0">
              <a:lnSpc>
                <a:spcPct val="115000"/>
              </a:lnSpc>
              <a:spcBef>
                <a:spcPts val="2133"/>
              </a:spcBef>
              <a:spcAft>
                <a:spcPts val="0"/>
              </a:spcAft>
              <a:buSzPts val="1400"/>
              <a:buNone/>
              <a:defRPr sz="1867"/>
            </a:lvl8pPr>
            <a:lvl9pPr lvl="8" rtl="0">
              <a:lnSpc>
                <a:spcPct val="115000"/>
              </a:lnSpc>
              <a:spcBef>
                <a:spcPts val="2133"/>
              </a:spcBef>
              <a:spcAft>
                <a:spcPts val="2133"/>
              </a:spcAft>
              <a:buSzPts val="1400"/>
              <a:buNone/>
              <a:defRPr sz="1867"/>
            </a:lvl9pPr>
          </a:lstStyle>
          <a:p>
            <a:endParaRPr/>
          </a:p>
        </p:txBody>
      </p:sp>
      <p:sp>
        <p:nvSpPr>
          <p:cNvPr id="897" name="Google Shape;897;p25"/>
          <p:cNvSpPr txBox="1">
            <a:spLocks noGrp="1"/>
          </p:cNvSpPr>
          <p:nvPr>
            <p:ph type="subTitle" idx="5"/>
          </p:nvPr>
        </p:nvSpPr>
        <p:spPr>
          <a:xfrm>
            <a:off x="1272933" y="4208167"/>
            <a:ext cx="3107600" cy="657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500"/>
              <a:buNone/>
              <a:defRPr sz="3200">
                <a:solidFill>
                  <a:schemeClr val="dk1"/>
                </a:solidFill>
                <a:latin typeface="Fredoka One"/>
                <a:ea typeface="Fredoka One"/>
                <a:cs typeface="Fredoka One"/>
                <a:sym typeface="Fredoka One"/>
              </a:defRPr>
            </a:lvl1pPr>
            <a:lvl2pPr lvl="1" rtl="0">
              <a:lnSpc>
                <a:spcPct val="115000"/>
              </a:lnSpc>
              <a:spcBef>
                <a:spcPts val="0"/>
              </a:spcBef>
              <a:spcAft>
                <a:spcPts val="0"/>
              </a:spcAft>
              <a:buSzPts val="2500"/>
              <a:buNone/>
              <a:defRPr sz="3333"/>
            </a:lvl2pPr>
            <a:lvl3pPr lvl="2" rtl="0">
              <a:lnSpc>
                <a:spcPct val="115000"/>
              </a:lnSpc>
              <a:spcBef>
                <a:spcPts val="2133"/>
              </a:spcBef>
              <a:spcAft>
                <a:spcPts val="0"/>
              </a:spcAft>
              <a:buSzPts val="2500"/>
              <a:buNone/>
              <a:defRPr sz="3333"/>
            </a:lvl3pPr>
            <a:lvl4pPr lvl="3" rtl="0">
              <a:lnSpc>
                <a:spcPct val="115000"/>
              </a:lnSpc>
              <a:spcBef>
                <a:spcPts val="2133"/>
              </a:spcBef>
              <a:spcAft>
                <a:spcPts val="0"/>
              </a:spcAft>
              <a:buSzPts val="2500"/>
              <a:buNone/>
              <a:defRPr sz="3333"/>
            </a:lvl4pPr>
            <a:lvl5pPr lvl="4" rtl="0">
              <a:lnSpc>
                <a:spcPct val="115000"/>
              </a:lnSpc>
              <a:spcBef>
                <a:spcPts val="2133"/>
              </a:spcBef>
              <a:spcAft>
                <a:spcPts val="0"/>
              </a:spcAft>
              <a:buSzPts val="2500"/>
              <a:buNone/>
              <a:defRPr sz="3333"/>
            </a:lvl5pPr>
            <a:lvl6pPr lvl="5" rtl="0">
              <a:lnSpc>
                <a:spcPct val="115000"/>
              </a:lnSpc>
              <a:spcBef>
                <a:spcPts val="2133"/>
              </a:spcBef>
              <a:spcAft>
                <a:spcPts val="0"/>
              </a:spcAft>
              <a:buSzPts val="2500"/>
              <a:buNone/>
              <a:defRPr sz="3333"/>
            </a:lvl6pPr>
            <a:lvl7pPr lvl="6" rtl="0">
              <a:lnSpc>
                <a:spcPct val="115000"/>
              </a:lnSpc>
              <a:spcBef>
                <a:spcPts val="2133"/>
              </a:spcBef>
              <a:spcAft>
                <a:spcPts val="0"/>
              </a:spcAft>
              <a:buSzPts val="2500"/>
              <a:buNone/>
              <a:defRPr sz="3333"/>
            </a:lvl7pPr>
            <a:lvl8pPr lvl="7" rtl="0">
              <a:lnSpc>
                <a:spcPct val="115000"/>
              </a:lnSpc>
              <a:spcBef>
                <a:spcPts val="2133"/>
              </a:spcBef>
              <a:spcAft>
                <a:spcPts val="0"/>
              </a:spcAft>
              <a:buSzPts val="2500"/>
              <a:buNone/>
              <a:defRPr sz="3333"/>
            </a:lvl8pPr>
            <a:lvl9pPr lvl="8" rtl="0">
              <a:lnSpc>
                <a:spcPct val="115000"/>
              </a:lnSpc>
              <a:spcBef>
                <a:spcPts val="2133"/>
              </a:spcBef>
              <a:spcAft>
                <a:spcPts val="2133"/>
              </a:spcAft>
              <a:buSzPts val="2500"/>
              <a:buNone/>
              <a:defRPr sz="3333"/>
            </a:lvl9pPr>
          </a:lstStyle>
          <a:p>
            <a:endParaRPr/>
          </a:p>
        </p:txBody>
      </p:sp>
      <p:sp>
        <p:nvSpPr>
          <p:cNvPr id="898" name="Google Shape;898;p25"/>
          <p:cNvSpPr txBox="1">
            <a:spLocks noGrp="1"/>
          </p:cNvSpPr>
          <p:nvPr>
            <p:ph type="subTitle" idx="6"/>
          </p:nvPr>
        </p:nvSpPr>
        <p:spPr>
          <a:xfrm>
            <a:off x="4542200" y="4208167"/>
            <a:ext cx="3107600" cy="657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500"/>
              <a:buNone/>
              <a:defRPr sz="3200">
                <a:solidFill>
                  <a:schemeClr val="dk1"/>
                </a:solidFill>
                <a:latin typeface="Fredoka One"/>
                <a:ea typeface="Fredoka One"/>
                <a:cs typeface="Fredoka One"/>
                <a:sym typeface="Fredoka One"/>
              </a:defRPr>
            </a:lvl1pPr>
            <a:lvl2pPr lvl="1" rtl="0">
              <a:lnSpc>
                <a:spcPct val="115000"/>
              </a:lnSpc>
              <a:spcBef>
                <a:spcPts val="0"/>
              </a:spcBef>
              <a:spcAft>
                <a:spcPts val="0"/>
              </a:spcAft>
              <a:buSzPts val="2500"/>
              <a:buNone/>
              <a:defRPr sz="3333"/>
            </a:lvl2pPr>
            <a:lvl3pPr lvl="2" rtl="0">
              <a:lnSpc>
                <a:spcPct val="115000"/>
              </a:lnSpc>
              <a:spcBef>
                <a:spcPts val="2133"/>
              </a:spcBef>
              <a:spcAft>
                <a:spcPts val="0"/>
              </a:spcAft>
              <a:buSzPts val="2500"/>
              <a:buNone/>
              <a:defRPr sz="3333"/>
            </a:lvl3pPr>
            <a:lvl4pPr lvl="3" rtl="0">
              <a:lnSpc>
                <a:spcPct val="115000"/>
              </a:lnSpc>
              <a:spcBef>
                <a:spcPts val="2133"/>
              </a:spcBef>
              <a:spcAft>
                <a:spcPts val="0"/>
              </a:spcAft>
              <a:buSzPts val="2500"/>
              <a:buNone/>
              <a:defRPr sz="3333"/>
            </a:lvl4pPr>
            <a:lvl5pPr lvl="4" rtl="0">
              <a:lnSpc>
                <a:spcPct val="115000"/>
              </a:lnSpc>
              <a:spcBef>
                <a:spcPts val="2133"/>
              </a:spcBef>
              <a:spcAft>
                <a:spcPts val="0"/>
              </a:spcAft>
              <a:buSzPts val="2500"/>
              <a:buNone/>
              <a:defRPr sz="3333"/>
            </a:lvl5pPr>
            <a:lvl6pPr lvl="5" rtl="0">
              <a:lnSpc>
                <a:spcPct val="115000"/>
              </a:lnSpc>
              <a:spcBef>
                <a:spcPts val="2133"/>
              </a:spcBef>
              <a:spcAft>
                <a:spcPts val="0"/>
              </a:spcAft>
              <a:buSzPts val="2500"/>
              <a:buNone/>
              <a:defRPr sz="3333"/>
            </a:lvl6pPr>
            <a:lvl7pPr lvl="6" rtl="0">
              <a:lnSpc>
                <a:spcPct val="115000"/>
              </a:lnSpc>
              <a:spcBef>
                <a:spcPts val="2133"/>
              </a:spcBef>
              <a:spcAft>
                <a:spcPts val="0"/>
              </a:spcAft>
              <a:buSzPts val="2500"/>
              <a:buNone/>
              <a:defRPr sz="3333"/>
            </a:lvl7pPr>
            <a:lvl8pPr lvl="7" rtl="0">
              <a:lnSpc>
                <a:spcPct val="115000"/>
              </a:lnSpc>
              <a:spcBef>
                <a:spcPts val="2133"/>
              </a:spcBef>
              <a:spcAft>
                <a:spcPts val="0"/>
              </a:spcAft>
              <a:buSzPts val="2500"/>
              <a:buNone/>
              <a:defRPr sz="3333"/>
            </a:lvl8pPr>
            <a:lvl9pPr lvl="8" rtl="0">
              <a:lnSpc>
                <a:spcPct val="115000"/>
              </a:lnSpc>
              <a:spcBef>
                <a:spcPts val="2133"/>
              </a:spcBef>
              <a:spcAft>
                <a:spcPts val="2133"/>
              </a:spcAft>
              <a:buSzPts val="2500"/>
              <a:buNone/>
              <a:defRPr sz="3333"/>
            </a:lvl9pPr>
          </a:lstStyle>
          <a:p>
            <a:endParaRPr/>
          </a:p>
        </p:txBody>
      </p:sp>
      <p:sp>
        <p:nvSpPr>
          <p:cNvPr id="899" name="Google Shape;899;p25"/>
          <p:cNvSpPr/>
          <p:nvPr/>
        </p:nvSpPr>
        <p:spPr>
          <a:xfrm flipH="1">
            <a:off x="227408" y="6144659"/>
            <a:ext cx="445421" cy="41090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900" name="Google Shape;900;p25"/>
          <p:cNvGrpSpPr/>
          <p:nvPr/>
        </p:nvGrpSpPr>
        <p:grpSpPr>
          <a:xfrm rot="-2969417" flipH="1">
            <a:off x="11293062" y="-51624"/>
            <a:ext cx="589293" cy="1086187"/>
            <a:chOff x="439250" y="1303925"/>
            <a:chExt cx="446075" cy="814625"/>
          </a:xfrm>
        </p:grpSpPr>
        <p:sp>
          <p:nvSpPr>
            <p:cNvPr id="901" name="Google Shape;901;p25"/>
            <p:cNvSpPr/>
            <p:nvPr/>
          </p:nvSpPr>
          <p:spPr>
            <a:xfrm>
              <a:off x="715050" y="1303925"/>
              <a:ext cx="120350" cy="126300"/>
            </a:xfrm>
            <a:custGeom>
              <a:avLst/>
              <a:gdLst/>
              <a:ahLst/>
              <a:cxnLst/>
              <a:rect l="l" t="t" r="r" b="b"/>
              <a:pathLst>
                <a:path w="4814" h="5052" extrusionOk="0">
                  <a:moveTo>
                    <a:pt x="3446" y="0"/>
                  </a:moveTo>
                  <a:cubicBezTo>
                    <a:pt x="2706" y="0"/>
                    <a:pt x="1760" y="588"/>
                    <a:pt x="1066" y="1571"/>
                  </a:cubicBezTo>
                  <a:cubicBezTo>
                    <a:pt x="134" y="2864"/>
                    <a:pt x="1" y="4329"/>
                    <a:pt x="743" y="4861"/>
                  </a:cubicBezTo>
                  <a:cubicBezTo>
                    <a:pt x="923" y="4991"/>
                    <a:pt x="1138" y="5051"/>
                    <a:pt x="1375" y="5051"/>
                  </a:cubicBezTo>
                  <a:cubicBezTo>
                    <a:pt x="2114" y="5051"/>
                    <a:pt x="3056" y="4457"/>
                    <a:pt x="3748" y="3492"/>
                  </a:cubicBezTo>
                  <a:cubicBezTo>
                    <a:pt x="4661" y="2198"/>
                    <a:pt x="4813" y="715"/>
                    <a:pt x="4071" y="182"/>
                  </a:cubicBezTo>
                  <a:cubicBezTo>
                    <a:pt x="3893" y="59"/>
                    <a:pt x="3680" y="0"/>
                    <a:pt x="34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2" name="Google Shape;902;p25"/>
            <p:cNvSpPr/>
            <p:nvPr/>
          </p:nvSpPr>
          <p:spPr>
            <a:xfrm>
              <a:off x="558625" y="1805800"/>
              <a:ext cx="120325" cy="126375"/>
            </a:xfrm>
            <a:custGeom>
              <a:avLst/>
              <a:gdLst/>
              <a:ahLst/>
              <a:cxnLst/>
              <a:rect l="l" t="t" r="r" b="b"/>
              <a:pathLst>
                <a:path w="4813" h="5055" extrusionOk="0">
                  <a:moveTo>
                    <a:pt x="3430" y="1"/>
                  </a:moveTo>
                  <a:cubicBezTo>
                    <a:pt x="2692" y="1"/>
                    <a:pt x="1754" y="587"/>
                    <a:pt x="1065" y="1563"/>
                  </a:cubicBezTo>
                  <a:cubicBezTo>
                    <a:pt x="133" y="2856"/>
                    <a:pt x="0" y="4340"/>
                    <a:pt x="742" y="4872"/>
                  </a:cubicBezTo>
                  <a:cubicBezTo>
                    <a:pt x="920" y="4996"/>
                    <a:pt x="1133" y="5054"/>
                    <a:pt x="1367" y="5054"/>
                  </a:cubicBezTo>
                  <a:cubicBezTo>
                    <a:pt x="2107" y="5054"/>
                    <a:pt x="3053" y="4467"/>
                    <a:pt x="3747" y="3484"/>
                  </a:cubicBezTo>
                  <a:cubicBezTo>
                    <a:pt x="4660" y="2190"/>
                    <a:pt x="4812" y="726"/>
                    <a:pt x="4071" y="193"/>
                  </a:cubicBezTo>
                  <a:cubicBezTo>
                    <a:pt x="3888" y="63"/>
                    <a:pt x="3670" y="1"/>
                    <a:pt x="34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3" name="Google Shape;903;p25"/>
            <p:cNvSpPr/>
            <p:nvPr/>
          </p:nvSpPr>
          <p:spPr>
            <a:xfrm>
              <a:off x="439250" y="1665550"/>
              <a:ext cx="102275" cy="115150"/>
            </a:xfrm>
            <a:custGeom>
              <a:avLst/>
              <a:gdLst/>
              <a:ahLst/>
              <a:cxnLst/>
              <a:rect l="l" t="t" r="r" b="b"/>
              <a:pathLst>
                <a:path w="4091" h="4606" extrusionOk="0">
                  <a:moveTo>
                    <a:pt x="3359" y="1"/>
                  </a:moveTo>
                  <a:cubicBezTo>
                    <a:pt x="2814" y="1"/>
                    <a:pt x="1933" y="674"/>
                    <a:pt x="1199" y="1695"/>
                  </a:cubicBezTo>
                  <a:cubicBezTo>
                    <a:pt x="324" y="2912"/>
                    <a:pt x="1" y="4186"/>
                    <a:pt x="457" y="4529"/>
                  </a:cubicBezTo>
                  <a:cubicBezTo>
                    <a:pt x="534" y="4581"/>
                    <a:pt x="627" y="4606"/>
                    <a:pt x="732" y="4606"/>
                  </a:cubicBezTo>
                  <a:cubicBezTo>
                    <a:pt x="1277" y="4606"/>
                    <a:pt x="2158" y="3933"/>
                    <a:pt x="2892" y="2912"/>
                  </a:cubicBezTo>
                  <a:cubicBezTo>
                    <a:pt x="3767" y="1676"/>
                    <a:pt x="4090" y="420"/>
                    <a:pt x="3634" y="78"/>
                  </a:cubicBezTo>
                  <a:cubicBezTo>
                    <a:pt x="3557" y="26"/>
                    <a:pt x="3464" y="1"/>
                    <a:pt x="33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4" name="Google Shape;904;p25"/>
            <p:cNvSpPr/>
            <p:nvPr/>
          </p:nvSpPr>
          <p:spPr>
            <a:xfrm>
              <a:off x="816350" y="1485300"/>
              <a:ext cx="68975" cy="72425"/>
            </a:xfrm>
            <a:custGeom>
              <a:avLst/>
              <a:gdLst/>
              <a:ahLst/>
              <a:cxnLst/>
              <a:rect l="l" t="t" r="r" b="b"/>
              <a:pathLst>
                <a:path w="2759" h="2897" extrusionOk="0">
                  <a:moveTo>
                    <a:pt x="2022" y="1"/>
                  </a:moveTo>
                  <a:cubicBezTo>
                    <a:pt x="1607" y="1"/>
                    <a:pt x="1071" y="346"/>
                    <a:pt x="647" y="916"/>
                  </a:cubicBezTo>
                  <a:cubicBezTo>
                    <a:pt x="114" y="1677"/>
                    <a:pt x="0" y="2514"/>
                    <a:pt x="419" y="2799"/>
                  </a:cubicBezTo>
                  <a:cubicBezTo>
                    <a:pt x="511" y="2865"/>
                    <a:pt x="623" y="2897"/>
                    <a:pt x="747" y="2897"/>
                  </a:cubicBezTo>
                  <a:cubicBezTo>
                    <a:pt x="1158" y="2897"/>
                    <a:pt x="1702" y="2551"/>
                    <a:pt x="2112" y="1981"/>
                  </a:cubicBezTo>
                  <a:cubicBezTo>
                    <a:pt x="2644" y="1239"/>
                    <a:pt x="2758" y="383"/>
                    <a:pt x="2359" y="98"/>
                  </a:cubicBezTo>
                  <a:cubicBezTo>
                    <a:pt x="2262" y="32"/>
                    <a:pt x="2148" y="1"/>
                    <a:pt x="20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5" name="Google Shape;905;p25"/>
            <p:cNvSpPr/>
            <p:nvPr/>
          </p:nvSpPr>
          <p:spPr>
            <a:xfrm>
              <a:off x="489675" y="1513850"/>
              <a:ext cx="68975" cy="72600"/>
            </a:xfrm>
            <a:custGeom>
              <a:avLst/>
              <a:gdLst/>
              <a:ahLst/>
              <a:cxnLst/>
              <a:rect l="l" t="t" r="r" b="b"/>
              <a:pathLst>
                <a:path w="2759" h="2904" extrusionOk="0">
                  <a:moveTo>
                    <a:pt x="2013" y="0"/>
                  </a:moveTo>
                  <a:cubicBezTo>
                    <a:pt x="1601" y="0"/>
                    <a:pt x="1056" y="349"/>
                    <a:pt x="647" y="934"/>
                  </a:cubicBezTo>
                  <a:cubicBezTo>
                    <a:pt x="95" y="1676"/>
                    <a:pt x="0" y="2513"/>
                    <a:pt x="399" y="2798"/>
                  </a:cubicBezTo>
                  <a:cubicBezTo>
                    <a:pt x="498" y="2870"/>
                    <a:pt x="615" y="2904"/>
                    <a:pt x="744" y="2904"/>
                  </a:cubicBezTo>
                  <a:cubicBezTo>
                    <a:pt x="1163" y="2904"/>
                    <a:pt x="1704" y="2548"/>
                    <a:pt x="2111" y="1980"/>
                  </a:cubicBezTo>
                  <a:cubicBezTo>
                    <a:pt x="2644" y="1220"/>
                    <a:pt x="2758" y="383"/>
                    <a:pt x="2340" y="97"/>
                  </a:cubicBezTo>
                  <a:cubicBezTo>
                    <a:pt x="2247" y="32"/>
                    <a:pt x="2136" y="0"/>
                    <a:pt x="20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6" name="Google Shape;906;p25"/>
            <p:cNvSpPr/>
            <p:nvPr/>
          </p:nvSpPr>
          <p:spPr>
            <a:xfrm>
              <a:off x="560525" y="2045950"/>
              <a:ext cx="68975" cy="72600"/>
            </a:xfrm>
            <a:custGeom>
              <a:avLst/>
              <a:gdLst/>
              <a:ahLst/>
              <a:cxnLst/>
              <a:rect l="l" t="t" r="r" b="b"/>
              <a:pathLst>
                <a:path w="2759" h="2904" extrusionOk="0">
                  <a:moveTo>
                    <a:pt x="2024" y="0"/>
                  </a:moveTo>
                  <a:cubicBezTo>
                    <a:pt x="1608" y="0"/>
                    <a:pt x="1071" y="349"/>
                    <a:pt x="647" y="935"/>
                  </a:cubicBezTo>
                  <a:cubicBezTo>
                    <a:pt x="114" y="1676"/>
                    <a:pt x="0" y="2513"/>
                    <a:pt x="419" y="2799"/>
                  </a:cubicBezTo>
                  <a:cubicBezTo>
                    <a:pt x="513" y="2870"/>
                    <a:pt x="627" y="2904"/>
                    <a:pt x="753" y="2904"/>
                  </a:cubicBezTo>
                  <a:cubicBezTo>
                    <a:pt x="1163" y="2904"/>
                    <a:pt x="1704" y="2548"/>
                    <a:pt x="2111" y="1981"/>
                  </a:cubicBezTo>
                  <a:cubicBezTo>
                    <a:pt x="2644" y="1239"/>
                    <a:pt x="2758" y="383"/>
                    <a:pt x="2359" y="98"/>
                  </a:cubicBezTo>
                  <a:cubicBezTo>
                    <a:pt x="2262" y="32"/>
                    <a:pt x="2148" y="0"/>
                    <a:pt x="20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7" name="Google Shape;907;p25"/>
            <p:cNvSpPr/>
            <p:nvPr/>
          </p:nvSpPr>
          <p:spPr>
            <a:xfrm>
              <a:off x="616625" y="1566450"/>
              <a:ext cx="107500" cy="111275"/>
            </a:xfrm>
            <a:custGeom>
              <a:avLst/>
              <a:gdLst/>
              <a:ahLst/>
              <a:cxnLst/>
              <a:rect l="l" t="t" r="r" b="b"/>
              <a:pathLst>
                <a:path w="4300" h="4451" extrusionOk="0">
                  <a:moveTo>
                    <a:pt x="2947" y="0"/>
                  </a:moveTo>
                  <a:cubicBezTo>
                    <a:pt x="2278" y="0"/>
                    <a:pt x="1463" y="496"/>
                    <a:pt x="876" y="1322"/>
                  </a:cubicBezTo>
                  <a:cubicBezTo>
                    <a:pt x="77" y="2425"/>
                    <a:pt x="1" y="3757"/>
                    <a:pt x="704" y="4251"/>
                  </a:cubicBezTo>
                  <a:cubicBezTo>
                    <a:pt x="890" y="4387"/>
                    <a:pt x="1112" y="4451"/>
                    <a:pt x="1353" y="4451"/>
                  </a:cubicBezTo>
                  <a:cubicBezTo>
                    <a:pt x="2022" y="4451"/>
                    <a:pt x="2837" y="3955"/>
                    <a:pt x="3424" y="3129"/>
                  </a:cubicBezTo>
                  <a:cubicBezTo>
                    <a:pt x="4223" y="2026"/>
                    <a:pt x="4299" y="694"/>
                    <a:pt x="3596" y="200"/>
                  </a:cubicBezTo>
                  <a:cubicBezTo>
                    <a:pt x="3410" y="64"/>
                    <a:pt x="3188" y="0"/>
                    <a:pt x="294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8" name="Google Shape;908;p25"/>
            <p:cNvSpPr/>
            <p:nvPr/>
          </p:nvSpPr>
          <p:spPr>
            <a:xfrm>
              <a:off x="774025" y="1631900"/>
              <a:ext cx="83250" cy="86875"/>
            </a:xfrm>
            <a:custGeom>
              <a:avLst/>
              <a:gdLst/>
              <a:ahLst/>
              <a:cxnLst/>
              <a:rect l="l" t="t" r="r" b="b"/>
              <a:pathLst>
                <a:path w="3330" h="3475" extrusionOk="0">
                  <a:moveTo>
                    <a:pt x="2377" y="1"/>
                  </a:moveTo>
                  <a:cubicBezTo>
                    <a:pt x="1867" y="1"/>
                    <a:pt x="1217" y="405"/>
                    <a:pt x="742" y="1082"/>
                  </a:cubicBezTo>
                  <a:cubicBezTo>
                    <a:pt x="96" y="1957"/>
                    <a:pt x="0" y="2984"/>
                    <a:pt x="514" y="3345"/>
                  </a:cubicBezTo>
                  <a:cubicBezTo>
                    <a:pt x="639" y="3433"/>
                    <a:pt x="789" y="3475"/>
                    <a:pt x="953" y="3475"/>
                  </a:cubicBezTo>
                  <a:cubicBezTo>
                    <a:pt x="1464" y="3475"/>
                    <a:pt x="2117" y="3071"/>
                    <a:pt x="2606" y="2394"/>
                  </a:cubicBezTo>
                  <a:cubicBezTo>
                    <a:pt x="3234" y="1519"/>
                    <a:pt x="3329" y="492"/>
                    <a:pt x="2816" y="131"/>
                  </a:cubicBezTo>
                  <a:cubicBezTo>
                    <a:pt x="2691" y="43"/>
                    <a:pt x="2541" y="1"/>
                    <a:pt x="23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9" name="Google Shape;909;p25"/>
            <p:cNvSpPr/>
            <p:nvPr/>
          </p:nvSpPr>
          <p:spPr>
            <a:xfrm>
              <a:off x="738350" y="1933550"/>
              <a:ext cx="107500" cy="111075"/>
            </a:xfrm>
            <a:custGeom>
              <a:avLst/>
              <a:gdLst/>
              <a:ahLst/>
              <a:cxnLst/>
              <a:rect l="l" t="t" r="r" b="b"/>
              <a:pathLst>
                <a:path w="4300" h="4443" extrusionOk="0">
                  <a:moveTo>
                    <a:pt x="2936" y="0"/>
                  </a:moveTo>
                  <a:cubicBezTo>
                    <a:pt x="2259" y="0"/>
                    <a:pt x="1445" y="496"/>
                    <a:pt x="857" y="1322"/>
                  </a:cubicBezTo>
                  <a:cubicBezTo>
                    <a:pt x="58" y="2425"/>
                    <a:pt x="1" y="3757"/>
                    <a:pt x="705" y="4251"/>
                  </a:cubicBezTo>
                  <a:cubicBezTo>
                    <a:pt x="885" y="4381"/>
                    <a:pt x="1102" y="4443"/>
                    <a:pt x="1340" y="4443"/>
                  </a:cubicBezTo>
                  <a:cubicBezTo>
                    <a:pt x="2009" y="4443"/>
                    <a:pt x="2836" y="3957"/>
                    <a:pt x="3425" y="3129"/>
                  </a:cubicBezTo>
                  <a:cubicBezTo>
                    <a:pt x="4224" y="2007"/>
                    <a:pt x="4300" y="694"/>
                    <a:pt x="3596" y="200"/>
                  </a:cubicBezTo>
                  <a:cubicBezTo>
                    <a:pt x="3405" y="64"/>
                    <a:pt x="3179" y="0"/>
                    <a:pt x="29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910" name="Google Shape;910;p25"/>
          <p:cNvSpPr/>
          <p:nvPr/>
        </p:nvSpPr>
        <p:spPr>
          <a:xfrm flipH="1">
            <a:off x="11654740" y="4631635"/>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1" name="Google Shape;911;p25"/>
          <p:cNvSpPr/>
          <p:nvPr/>
        </p:nvSpPr>
        <p:spPr>
          <a:xfrm rot="2883374" flipH="1">
            <a:off x="4044264" y="64317"/>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2" name="Google Shape;912;p25"/>
          <p:cNvSpPr/>
          <p:nvPr/>
        </p:nvSpPr>
        <p:spPr>
          <a:xfrm rot="2883374" flipH="1">
            <a:off x="9746197" y="6272650"/>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3" name="Google Shape;913;p25"/>
          <p:cNvSpPr/>
          <p:nvPr/>
        </p:nvSpPr>
        <p:spPr>
          <a:xfrm flipH="1">
            <a:off x="11400963" y="6208318"/>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914" name="Google Shape;914;p25"/>
          <p:cNvGrpSpPr/>
          <p:nvPr/>
        </p:nvGrpSpPr>
        <p:grpSpPr>
          <a:xfrm flipH="1">
            <a:off x="443397" y="4678800"/>
            <a:ext cx="187751" cy="319600"/>
            <a:chOff x="8848638" y="4297400"/>
            <a:chExt cx="140813" cy="239700"/>
          </a:xfrm>
        </p:grpSpPr>
        <p:sp>
          <p:nvSpPr>
            <p:cNvPr id="915" name="Google Shape;915;p25"/>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6" name="Google Shape;916;p25"/>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917" name="Google Shape;917;p25"/>
          <p:cNvGrpSpPr/>
          <p:nvPr/>
        </p:nvGrpSpPr>
        <p:grpSpPr>
          <a:xfrm flipH="1">
            <a:off x="291879" y="302551"/>
            <a:ext cx="490767" cy="377800"/>
            <a:chOff x="4149275" y="1702675"/>
            <a:chExt cx="368075" cy="283350"/>
          </a:xfrm>
        </p:grpSpPr>
        <p:sp>
          <p:nvSpPr>
            <p:cNvPr id="918" name="Google Shape;918;p25"/>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9" name="Google Shape;919;p25"/>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0" name="Google Shape;920;p25"/>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921" name="Google Shape;921;p25"/>
          <p:cNvGrpSpPr/>
          <p:nvPr/>
        </p:nvGrpSpPr>
        <p:grpSpPr>
          <a:xfrm rot="10800000" flipH="1">
            <a:off x="-36033" y="6289874"/>
            <a:ext cx="12264064" cy="615577"/>
            <a:chOff x="-54050" y="-5850"/>
            <a:chExt cx="9198048" cy="659830"/>
          </a:xfrm>
        </p:grpSpPr>
        <p:sp>
          <p:nvSpPr>
            <p:cNvPr id="922" name="Google Shape;922;p25"/>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923" name="Google Shape;923;p25"/>
            <p:cNvGrpSpPr/>
            <p:nvPr/>
          </p:nvGrpSpPr>
          <p:grpSpPr>
            <a:xfrm>
              <a:off x="1133763" y="-5850"/>
              <a:ext cx="8009802" cy="507914"/>
              <a:chOff x="1133763" y="-5850"/>
              <a:chExt cx="8009802" cy="507914"/>
            </a:xfrm>
          </p:grpSpPr>
          <p:grpSp>
            <p:nvGrpSpPr>
              <p:cNvPr id="924" name="Google Shape;924;p25"/>
              <p:cNvGrpSpPr/>
              <p:nvPr/>
            </p:nvGrpSpPr>
            <p:grpSpPr>
              <a:xfrm>
                <a:off x="1133763" y="-5850"/>
                <a:ext cx="8009496" cy="507914"/>
                <a:chOff x="1133763" y="-5850"/>
                <a:chExt cx="8009496" cy="507914"/>
              </a:xfrm>
            </p:grpSpPr>
            <p:sp>
              <p:nvSpPr>
                <p:cNvPr id="925" name="Google Shape;925;p25"/>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6" name="Google Shape;926;p25"/>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927" name="Google Shape;927;p25"/>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928" name="Google Shape;928;p25"/>
          <p:cNvGrpSpPr/>
          <p:nvPr/>
        </p:nvGrpSpPr>
        <p:grpSpPr>
          <a:xfrm>
            <a:off x="7331964" y="266118"/>
            <a:ext cx="395633" cy="163533"/>
            <a:chOff x="5498972" y="199588"/>
            <a:chExt cx="296725" cy="122650"/>
          </a:xfrm>
        </p:grpSpPr>
        <p:sp>
          <p:nvSpPr>
            <p:cNvPr id="929" name="Google Shape;929;p25"/>
            <p:cNvSpPr/>
            <p:nvPr/>
          </p:nvSpPr>
          <p:spPr>
            <a:xfrm flipH="1">
              <a:off x="5498972" y="262013"/>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0" name="Google Shape;930;p25"/>
            <p:cNvSpPr/>
            <p:nvPr/>
          </p:nvSpPr>
          <p:spPr>
            <a:xfrm flipH="1">
              <a:off x="5725297" y="199588"/>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931" name="Google Shape;931;p25"/>
          <p:cNvGrpSpPr/>
          <p:nvPr/>
        </p:nvGrpSpPr>
        <p:grpSpPr>
          <a:xfrm>
            <a:off x="11560863" y="2418885"/>
            <a:ext cx="354000" cy="600633"/>
            <a:chOff x="8670647" y="1814163"/>
            <a:chExt cx="265500" cy="450475"/>
          </a:xfrm>
        </p:grpSpPr>
        <p:sp>
          <p:nvSpPr>
            <p:cNvPr id="932" name="Google Shape;932;p25"/>
            <p:cNvSpPr/>
            <p:nvPr/>
          </p:nvSpPr>
          <p:spPr>
            <a:xfrm flipH="1">
              <a:off x="8670647" y="2063938"/>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3" name="Google Shape;933;p25"/>
            <p:cNvSpPr/>
            <p:nvPr/>
          </p:nvSpPr>
          <p:spPr>
            <a:xfrm flipH="1">
              <a:off x="8756497" y="2204413"/>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4" name="Google Shape;934;p25"/>
            <p:cNvSpPr/>
            <p:nvPr/>
          </p:nvSpPr>
          <p:spPr>
            <a:xfrm flipH="1">
              <a:off x="8865747" y="1814163"/>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162421722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Title and four columns">
  <p:cSld name="Title and four columns">
    <p:spTree>
      <p:nvGrpSpPr>
        <p:cNvPr id="1" name="Shape 935"/>
        <p:cNvGrpSpPr/>
        <p:nvPr/>
      </p:nvGrpSpPr>
      <p:grpSpPr>
        <a:xfrm>
          <a:off x="0" y="0"/>
          <a:ext cx="0" cy="0"/>
          <a:chOff x="0" y="0"/>
          <a:chExt cx="0" cy="0"/>
        </a:xfrm>
      </p:grpSpPr>
      <p:sp>
        <p:nvSpPr>
          <p:cNvPr id="936" name="Google Shape;936;p26"/>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3500"/>
              <a:buNone/>
              <a:defRPr/>
            </a:lvl1pPr>
            <a:lvl2pPr lvl="1" rtl="0">
              <a:lnSpc>
                <a:spcPct val="115000"/>
              </a:lnSpc>
              <a:spcBef>
                <a:spcPts val="0"/>
              </a:spcBef>
              <a:spcAft>
                <a:spcPts val="0"/>
              </a:spcAft>
              <a:buSzPts val="3500"/>
              <a:buNone/>
              <a:defRPr/>
            </a:lvl2pPr>
            <a:lvl3pPr lvl="2" rtl="0">
              <a:lnSpc>
                <a:spcPct val="115000"/>
              </a:lnSpc>
              <a:spcBef>
                <a:spcPts val="0"/>
              </a:spcBef>
              <a:spcAft>
                <a:spcPts val="0"/>
              </a:spcAft>
              <a:buSzPts val="3500"/>
              <a:buNone/>
              <a:defRPr/>
            </a:lvl3pPr>
            <a:lvl4pPr lvl="3" rtl="0">
              <a:lnSpc>
                <a:spcPct val="115000"/>
              </a:lnSpc>
              <a:spcBef>
                <a:spcPts val="0"/>
              </a:spcBef>
              <a:spcAft>
                <a:spcPts val="0"/>
              </a:spcAft>
              <a:buSzPts val="3500"/>
              <a:buNone/>
              <a:defRPr/>
            </a:lvl4pPr>
            <a:lvl5pPr lvl="4" rtl="0">
              <a:lnSpc>
                <a:spcPct val="115000"/>
              </a:lnSpc>
              <a:spcBef>
                <a:spcPts val="0"/>
              </a:spcBef>
              <a:spcAft>
                <a:spcPts val="0"/>
              </a:spcAft>
              <a:buSzPts val="3500"/>
              <a:buNone/>
              <a:defRPr/>
            </a:lvl5pPr>
            <a:lvl6pPr lvl="5" rtl="0">
              <a:lnSpc>
                <a:spcPct val="115000"/>
              </a:lnSpc>
              <a:spcBef>
                <a:spcPts val="0"/>
              </a:spcBef>
              <a:spcAft>
                <a:spcPts val="0"/>
              </a:spcAft>
              <a:buSzPts val="3500"/>
              <a:buNone/>
              <a:defRPr/>
            </a:lvl6pPr>
            <a:lvl7pPr lvl="6" rtl="0">
              <a:lnSpc>
                <a:spcPct val="115000"/>
              </a:lnSpc>
              <a:spcBef>
                <a:spcPts val="0"/>
              </a:spcBef>
              <a:spcAft>
                <a:spcPts val="0"/>
              </a:spcAft>
              <a:buSzPts val="3500"/>
              <a:buNone/>
              <a:defRPr/>
            </a:lvl7pPr>
            <a:lvl8pPr lvl="7" rtl="0">
              <a:lnSpc>
                <a:spcPct val="115000"/>
              </a:lnSpc>
              <a:spcBef>
                <a:spcPts val="0"/>
              </a:spcBef>
              <a:spcAft>
                <a:spcPts val="0"/>
              </a:spcAft>
              <a:buSzPts val="3500"/>
              <a:buNone/>
              <a:defRPr/>
            </a:lvl8pPr>
            <a:lvl9pPr lvl="8" rtl="0">
              <a:lnSpc>
                <a:spcPct val="115000"/>
              </a:lnSpc>
              <a:spcBef>
                <a:spcPts val="0"/>
              </a:spcBef>
              <a:spcAft>
                <a:spcPts val="0"/>
              </a:spcAft>
              <a:buSzPts val="3500"/>
              <a:buNone/>
              <a:defRPr/>
            </a:lvl9pPr>
          </a:lstStyle>
          <a:p>
            <a:endParaRPr/>
          </a:p>
        </p:txBody>
      </p:sp>
      <p:sp>
        <p:nvSpPr>
          <p:cNvPr id="937" name="Google Shape;937;p26"/>
          <p:cNvSpPr txBox="1">
            <a:spLocks noGrp="1"/>
          </p:cNvSpPr>
          <p:nvPr>
            <p:ph type="subTitle" idx="1"/>
          </p:nvPr>
        </p:nvSpPr>
        <p:spPr>
          <a:xfrm>
            <a:off x="7657033" y="2378700"/>
            <a:ext cx="2847200" cy="10884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Clr>
                <a:schemeClr val="dk1"/>
              </a:buClr>
              <a:buSzPts val="1400"/>
              <a:buNone/>
              <a:defRPr/>
            </a:lvl1pPr>
            <a:lvl2pPr lvl="1" rtl="0">
              <a:lnSpc>
                <a:spcPct val="115000"/>
              </a:lnSpc>
              <a:spcBef>
                <a:spcPts val="0"/>
              </a:spcBef>
              <a:spcAft>
                <a:spcPts val="0"/>
              </a:spcAft>
              <a:buClr>
                <a:schemeClr val="dk1"/>
              </a:buClr>
              <a:buSzPts val="1400"/>
              <a:buNone/>
              <a:defRPr>
                <a:solidFill>
                  <a:schemeClr val="dk1"/>
                </a:solidFill>
              </a:defRPr>
            </a:lvl2pPr>
            <a:lvl3pPr lvl="2" rtl="0">
              <a:lnSpc>
                <a:spcPct val="115000"/>
              </a:lnSpc>
              <a:spcBef>
                <a:spcPts val="2133"/>
              </a:spcBef>
              <a:spcAft>
                <a:spcPts val="0"/>
              </a:spcAft>
              <a:buClr>
                <a:schemeClr val="dk1"/>
              </a:buClr>
              <a:buSzPts val="1400"/>
              <a:buNone/>
              <a:defRPr>
                <a:solidFill>
                  <a:schemeClr val="dk1"/>
                </a:solidFill>
              </a:defRPr>
            </a:lvl3pPr>
            <a:lvl4pPr lvl="3" rtl="0">
              <a:lnSpc>
                <a:spcPct val="115000"/>
              </a:lnSpc>
              <a:spcBef>
                <a:spcPts val="2133"/>
              </a:spcBef>
              <a:spcAft>
                <a:spcPts val="0"/>
              </a:spcAft>
              <a:buClr>
                <a:schemeClr val="dk1"/>
              </a:buClr>
              <a:buSzPts val="1400"/>
              <a:buNone/>
              <a:defRPr>
                <a:solidFill>
                  <a:schemeClr val="dk1"/>
                </a:solidFill>
              </a:defRPr>
            </a:lvl4pPr>
            <a:lvl5pPr lvl="4" rtl="0">
              <a:lnSpc>
                <a:spcPct val="115000"/>
              </a:lnSpc>
              <a:spcBef>
                <a:spcPts val="2133"/>
              </a:spcBef>
              <a:spcAft>
                <a:spcPts val="0"/>
              </a:spcAft>
              <a:buClr>
                <a:schemeClr val="dk1"/>
              </a:buClr>
              <a:buSzPts val="1400"/>
              <a:buNone/>
              <a:defRPr>
                <a:solidFill>
                  <a:schemeClr val="dk1"/>
                </a:solidFill>
              </a:defRPr>
            </a:lvl5pPr>
            <a:lvl6pPr lvl="5" rtl="0">
              <a:lnSpc>
                <a:spcPct val="115000"/>
              </a:lnSpc>
              <a:spcBef>
                <a:spcPts val="2133"/>
              </a:spcBef>
              <a:spcAft>
                <a:spcPts val="0"/>
              </a:spcAft>
              <a:buClr>
                <a:schemeClr val="dk1"/>
              </a:buClr>
              <a:buSzPts val="1400"/>
              <a:buNone/>
              <a:defRPr>
                <a:solidFill>
                  <a:schemeClr val="dk1"/>
                </a:solidFill>
              </a:defRPr>
            </a:lvl6pPr>
            <a:lvl7pPr lvl="6" rtl="0">
              <a:lnSpc>
                <a:spcPct val="115000"/>
              </a:lnSpc>
              <a:spcBef>
                <a:spcPts val="2133"/>
              </a:spcBef>
              <a:spcAft>
                <a:spcPts val="0"/>
              </a:spcAft>
              <a:buClr>
                <a:schemeClr val="dk1"/>
              </a:buClr>
              <a:buSzPts val="1400"/>
              <a:buNone/>
              <a:defRPr>
                <a:solidFill>
                  <a:schemeClr val="dk1"/>
                </a:solidFill>
              </a:defRPr>
            </a:lvl7pPr>
            <a:lvl8pPr lvl="7" rtl="0">
              <a:lnSpc>
                <a:spcPct val="115000"/>
              </a:lnSpc>
              <a:spcBef>
                <a:spcPts val="2133"/>
              </a:spcBef>
              <a:spcAft>
                <a:spcPts val="0"/>
              </a:spcAft>
              <a:buClr>
                <a:schemeClr val="dk1"/>
              </a:buClr>
              <a:buSzPts val="1400"/>
              <a:buNone/>
              <a:defRPr>
                <a:solidFill>
                  <a:schemeClr val="dk1"/>
                </a:solidFill>
              </a:defRPr>
            </a:lvl8pPr>
            <a:lvl9pPr lvl="8" rtl="0">
              <a:lnSpc>
                <a:spcPct val="115000"/>
              </a:lnSpc>
              <a:spcBef>
                <a:spcPts val="2133"/>
              </a:spcBef>
              <a:spcAft>
                <a:spcPts val="2133"/>
              </a:spcAft>
              <a:buClr>
                <a:schemeClr val="dk1"/>
              </a:buClr>
              <a:buSzPts val="1400"/>
              <a:buNone/>
              <a:defRPr>
                <a:solidFill>
                  <a:schemeClr val="dk1"/>
                </a:solidFill>
              </a:defRPr>
            </a:lvl9pPr>
          </a:lstStyle>
          <a:p>
            <a:endParaRPr/>
          </a:p>
        </p:txBody>
      </p:sp>
      <p:sp>
        <p:nvSpPr>
          <p:cNvPr id="938" name="Google Shape;938;p26"/>
          <p:cNvSpPr txBox="1">
            <a:spLocks noGrp="1"/>
          </p:cNvSpPr>
          <p:nvPr>
            <p:ph type="subTitle" idx="2"/>
          </p:nvPr>
        </p:nvSpPr>
        <p:spPr>
          <a:xfrm>
            <a:off x="7657065" y="1837733"/>
            <a:ext cx="2847200" cy="654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500"/>
              <a:buNone/>
              <a:defRPr sz="3200">
                <a:solidFill>
                  <a:schemeClr val="dk1"/>
                </a:solidFill>
                <a:latin typeface="Fredoka One"/>
                <a:ea typeface="Fredoka One"/>
                <a:cs typeface="Fredoka One"/>
                <a:sym typeface="Fredoka One"/>
              </a:defRPr>
            </a:lvl1pPr>
            <a:lvl2pPr lvl="1" rtl="0">
              <a:lnSpc>
                <a:spcPct val="115000"/>
              </a:lnSpc>
              <a:spcBef>
                <a:spcPts val="0"/>
              </a:spcBef>
              <a:spcAft>
                <a:spcPts val="0"/>
              </a:spcAft>
              <a:buClr>
                <a:schemeClr val="dk1"/>
              </a:buClr>
              <a:buSzPts val="2500"/>
              <a:buNone/>
              <a:defRPr sz="3333">
                <a:solidFill>
                  <a:schemeClr val="dk1"/>
                </a:solidFill>
              </a:defRPr>
            </a:lvl2pPr>
            <a:lvl3pPr lvl="2" rtl="0">
              <a:lnSpc>
                <a:spcPct val="115000"/>
              </a:lnSpc>
              <a:spcBef>
                <a:spcPts val="2133"/>
              </a:spcBef>
              <a:spcAft>
                <a:spcPts val="0"/>
              </a:spcAft>
              <a:buClr>
                <a:schemeClr val="dk1"/>
              </a:buClr>
              <a:buSzPts val="2500"/>
              <a:buNone/>
              <a:defRPr sz="3333">
                <a:solidFill>
                  <a:schemeClr val="dk1"/>
                </a:solidFill>
              </a:defRPr>
            </a:lvl3pPr>
            <a:lvl4pPr lvl="3" rtl="0">
              <a:lnSpc>
                <a:spcPct val="115000"/>
              </a:lnSpc>
              <a:spcBef>
                <a:spcPts val="2133"/>
              </a:spcBef>
              <a:spcAft>
                <a:spcPts val="0"/>
              </a:spcAft>
              <a:buClr>
                <a:schemeClr val="dk1"/>
              </a:buClr>
              <a:buSzPts val="2500"/>
              <a:buNone/>
              <a:defRPr sz="3333">
                <a:solidFill>
                  <a:schemeClr val="dk1"/>
                </a:solidFill>
              </a:defRPr>
            </a:lvl4pPr>
            <a:lvl5pPr lvl="4" rtl="0">
              <a:lnSpc>
                <a:spcPct val="115000"/>
              </a:lnSpc>
              <a:spcBef>
                <a:spcPts val="2133"/>
              </a:spcBef>
              <a:spcAft>
                <a:spcPts val="0"/>
              </a:spcAft>
              <a:buClr>
                <a:schemeClr val="dk1"/>
              </a:buClr>
              <a:buSzPts val="2500"/>
              <a:buNone/>
              <a:defRPr sz="3333">
                <a:solidFill>
                  <a:schemeClr val="dk1"/>
                </a:solidFill>
              </a:defRPr>
            </a:lvl5pPr>
            <a:lvl6pPr lvl="5" rtl="0">
              <a:lnSpc>
                <a:spcPct val="115000"/>
              </a:lnSpc>
              <a:spcBef>
                <a:spcPts val="2133"/>
              </a:spcBef>
              <a:spcAft>
                <a:spcPts val="0"/>
              </a:spcAft>
              <a:buClr>
                <a:schemeClr val="dk1"/>
              </a:buClr>
              <a:buSzPts val="2500"/>
              <a:buNone/>
              <a:defRPr sz="3333">
                <a:solidFill>
                  <a:schemeClr val="dk1"/>
                </a:solidFill>
              </a:defRPr>
            </a:lvl6pPr>
            <a:lvl7pPr lvl="6" rtl="0">
              <a:lnSpc>
                <a:spcPct val="115000"/>
              </a:lnSpc>
              <a:spcBef>
                <a:spcPts val="2133"/>
              </a:spcBef>
              <a:spcAft>
                <a:spcPts val="0"/>
              </a:spcAft>
              <a:buClr>
                <a:schemeClr val="dk1"/>
              </a:buClr>
              <a:buSzPts val="2500"/>
              <a:buNone/>
              <a:defRPr sz="3333">
                <a:solidFill>
                  <a:schemeClr val="dk1"/>
                </a:solidFill>
              </a:defRPr>
            </a:lvl7pPr>
            <a:lvl8pPr lvl="7" rtl="0">
              <a:lnSpc>
                <a:spcPct val="115000"/>
              </a:lnSpc>
              <a:spcBef>
                <a:spcPts val="2133"/>
              </a:spcBef>
              <a:spcAft>
                <a:spcPts val="0"/>
              </a:spcAft>
              <a:buClr>
                <a:schemeClr val="dk1"/>
              </a:buClr>
              <a:buSzPts val="2500"/>
              <a:buNone/>
              <a:defRPr sz="3333">
                <a:solidFill>
                  <a:schemeClr val="dk1"/>
                </a:solidFill>
              </a:defRPr>
            </a:lvl8pPr>
            <a:lvl9pPr lvl="8" rtl="0">
              <a:lnSpc>
                <a:spcPct val="115000"/>
              </a:lnSpc>
              <a:spcBef>
                <a:spcPts val="2133"/>
              </a:spcBef>
              <a:spcAft>
                <a:spcPts val="2133"/>
              </a:spcAft>
              <a:buClr>
                <a:schemeClr val="dk1"/>
              </a:buClr>
              <a:buSzPts val="2500"/>
              <a:buNone/>
              <a:defRPr sz="3333">
                <a:solidFill>
                  <a:schemeClr val="dk1"/>
                </a:solidFill>
              </a:defRPr>
            </a:lvl9pPr>
          </a:lstStyle>
          <a:p>
            <a:endParaRPr/>
          </a:p>
        </p:txBody>
      </p:sp>
      <p:sp>
        <p:nvSpPr>
          <p:cNvPr id="939" name="Google Shape;939;p26"/>
          <p:cNvSpPr txBox="1">
            <a:spLocks noGrp="1"/>
          </p:cNvSpPr>
          <p:nvPr>
            <p:ph type="subTitle" idx="3"/>
          </p:nvPr>
        </p:nvSpPr>
        <p:spPr>
          <a:xfrm>
            <a:off x="2663333" y="2378700"/>
            <a:ext cx="2847200" cy="10884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Clr>
                <a:schemeClr val="dk1"/>
              </a:buClr>
              <a:buSzPts val="1400"/>
              <a:buNone/>
              <a:defRPr/>
            </a:lvl1pPr>
            <a:lvl2pPr lvl="1" rtl="0">
              <a:lnSpc>
                <a:spcPct val="115000"/>
              </a:lnSpc>
              <a:spcBef>
                <a:spcPts val="0"/>
              </a:spcBef>
              <a:spcAft>
                <a:spcPts val="0"/>
              </a:spcAft>
              <a:buClr>
                <a:schemeClr val="dk1"/>
              </a:buClr>
              <a:buSzPts val="1400"/>
              <a:buNone/>
              <a:defRPr>
                <a:solidFill>
                  <a:schemeClr val="dk1"/>
                </a:solidFill>
              </a:defRPr>
            </a:lvl2pPr>
            <a:lvl3pPr lvl="2" rtl="0">
              <a:lnSpc>
                <a:spcPct val="115000"/>
              </a:lnSpc>
              <a:spcBef>
                <a:spcPts val="2133"/>
              </a:spcBef>
              <a:spcAft>
                <a:spcPts val="0"/>
              </a:spcAft>
              <a:buClr>
                <a:schemeClr val="dk1"/>
              </a:buClr>
              <a:buSzPts val="1400"/>
              <a:buNone/>
              <a:defRPr>
                <a:solidFill>
                  <a:schemeClr val="dk1"/>
                </a:solidFill>
              </a:defRPr>
            </a:lvl3pPr>
            <a:lvl4pPr lvl="3" rtl="0">
              <a:lnSpc>
                <a:spcPct val="115000"/>
              </a:lnSpc>
              <a:spcBef>
                <a:spcPts val="2133"/>
              </a:spcBef>
              <a:spcAft>
                <a:spcPts val="0"/>
              </a:spcAft>
              <a:buClr>
                <a:schemeClr val="dk1"/>
              </a:buClr>
              <a:buSzPts val="1400"/>
              <a:buNone/>
              <a:defRPr>
                <a:solidFill>
                  <a:schemeClr val="dk1"/>
                </a:solidFill>
              </a:defRPr>
            </a:lvl4pPr>
            <a:lvl5pPr lvl="4" rtl="0">
              <a:lnSpc>
                <a:spcPct val="115000"/>
              </a:lnSpc>
              <a:spcBef>
                <a:spcPts val="2133"/>
              </a:spcBef>
              <a:spcAft>
                <a:spcPts val="0"/>
              </a:spcAft>
              <a:buClr>
                <a:schemeClr val="dk1"/>
              </a:buClr>
              <a:buSzPts val="1400"/>
              <a:buNone/>
              <a:defRPr>
                <a:solidFill>
                  <a:schemeClr val="dk1"/>
                </a:solidFill>
              </a:defRPr>
            </a:lvl5pPr>
            <a:lvl6pPr lvl="5" rtl="0">
              <a:lnSpc>
                <a:spcPct val="115000"/>
              </a:lnSpc>
              <a:spcBef>
                <a:spcPts val="2133"/>
              </a:spcBef>
              <a:spcAft>
                <a:spcPts val="0"/>
              </a:spcAft>
              <a:buClr>
                <a:schemeClr val="dk1"/>
              </a:buClr>
              <a:buSzPts val="1400"/>
              <a:buNone/>
              <a:defRPr>
                <a:solidFill>
                  <a:schemeClr val="dk1"/>
                </a:solidFill>
              </a:defRPr>
            </a:lvl6pPr>
            <a:lvl7pPr lvl="6" rtl="0">
              <a:lnSpc>
                <a:spcPct val="115000"/>
              </a:lnSpc>
              <a:spcBef>
                <a:spcPts val="2133"/>
              </a:spcBef>
              <a:spcAft>
                <a:spcPts val="0"/>
              </a:spcAft>
              <a:buClr>
                <a:schemeClr val="dk1"/>
              </a:buClr>
              <a:buSzPts val="1400"/>
              <a:buNone/>
              <a:defRPr>
                <a:solidFill>
                  <a:schemeClr val="dk1"/>
                </a:solidFill>
              </a:defRPr>
            </a:lvl7pPr>
            <a:lvl8pPr lvl="7" rtl="0">
              <a:lnSpc>
                <a:spcPct val="115000"/>
              </a:lnSpc>
              <a:spcBef>
                <a:spcPts val="2133"/>
              </a:spcBef>
              <a:spcAft>
                <a:spcPts val="0"/>
              </a:spcAft>
              <a:buClr>
                <a:schemeClr val="dk1"/>
              </a:buClr>
              <a:buSzPts val="1400"/>
              <a:buNone/>
              <a:defRPr>
                <a:solidFill>
                  <a:schemeClr val="dk1"/>
                </a:solidFill>
              </a:defRPr>
            </a:lvl8pPr>
            <a:lvl9pPr lvl="8" rtl="0">
              <a:lnSpc>
                <a:spcPct val="115000"/>
              </a:lnSpc>
              <a:spcBef>
                <a:spcPts val="2133"/>
              </a:spcBef>
              <a:spcAft>
                <a:spcPts val="2133"/>
              </a:spcAft>
              <a:buClr>
                <a:schemeClr val="dk1"/>
              </a:buClr>
              <a:buSzPts val="1400"/>
              <a:buNone/>
              <a:defRPr>
                <a:solidFill>
                  <a:schemeClr val="dk1"/>
                </a:solidFill>
              </a:defRPr>
            </a:lvl9pPr>
          </a:lstStyle>
          <a:p>
            <a:endParaRPr/>
          </a:p>
        </p:txBody>
      </p:sp>
      <p:sp>
        <p:nvSpPr>
          <p:cNvPr id="940" name="Google Shape;940;p26"/>
          <p:cNvSpPr txBox="1">
            <a:spLocks noGrp="1"/>
          </p:cNvSpPr>
          <p:nvPr>
            <p:ph type="subTitle" idx="4"/>
          </p:nvPr>
        </p:nvSpPr>
        <p:spPr>
          <a:xfrm>
            <a:off x="2663333" y="1837733"/>
            <a:ext cx="2847200" cy="654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500"/>
              <a:buNone/>
              <a:defRPr sz="3200">
                <a:solidFill>
                  <a:schemeClr val="dk1"/>
                </a:solidFill>
                <a:latin typeface="Fredoka One"/>
                <a:ea typeface="Fredoka One"/>
                <a:cs typeface="Fredoka One"/>
                <a:sym typeface="Fredoka One"/>
              </a:defRPr>
            </a:lvl1pPr>
            <a:lvl2pPr lvl="1" rtl="0">
              <a:lnSpc>
                <a:spcPct val="115000"/>
              </a:lnSpc>
              <a:spcBef>
                <a:spcPts val="0"/>
              </a:spcBef>
              <a:spcAft>
                <a:spcPts val="0"/>
              </a:spcAft>
              <a:buClr>
                <a:schemeClr val="dk1"/>
              </a:buClr>
              <a:buSzPts val="2500"/>
              <a:buNone/>
              <a:defRPr sz="3333">
                <a:solidFill>
                  <a:schemeClr val="dk1"/>
                </a:solidFill>
              </a:defRPr>
            </a:lvl2pPr>
            <a:lvl3pPr lvl="2" rtl="0">
              <a:lnSpc>
                <a:spcPct val="115000"/>
              </a:lnSpc>
              <a:spcBef>
                <a:spcPts val="2133"/>
              </a:spcBef>
              <a:spcAft>
                <a:spcPts val="0"/>
              </a:spcAft>
              <a:buClr>
                <a:schemeClr val="dk1"/>
              </a:buClr>
              <a:buSzPts val="2500"/>
              <a:buNone/>
              <a:defRPr sz="3333">
                <a:solidFill>
                  <a:schemeClr val="dk1"/>
                </a:solidFill>
              </a:defRPr>
            </a:lvl3pPr>
            <a:lvl4pPr lvl="3" rtl="0">
              <a:lnSpc>
                <a:spcPct val="115000"/>
              </a:lnSpc>
              <a:spcBef>
                <a:spcPts val="2133"/>
              </a:spcBef>
              <a:spcAft>
                <a:spcPts val="0"/>
              </a:spcAft>
              <a:buClr>
                <a:schemeClr val="dk1"/>
              </a:buClr>
              <a:buSzPts val="2500"/>
              <a:buNone/>
              <a:defRPr sz="3333">
                <a:solidFill>
                  <a:schemeClr val="dk1"/>
                </a:solidFill>
              </a:defRPr>
            </a:lvl4pPr>
            <a:lvl5pPr lvl="4" rtl="0">
              <a:lnSpc>
                <a:spcPct val="115000"/>
              </a:lnSpc>
              <a:spcBef>
                <a:spcPts val="2133"/>
              </a:spcBef>
              <a:spcAft>
                <a:spcPts val="0"/>
              </a:spcAft>
              <a:buClr>
                <a:schemeClr val="dk1"/>
              </a:buClr>
              <a:buSzPts val="2500"/>
              <a:buNone/>
              <a:defRPr sz="3333">
                <a:solidFill>
                  <a:schemeClr val="dk1"/>
                </a:solidFill>
              </a:defRPr>
            </a:lvl5pPr>
            <a:lvl6pPr lvl="5" rtl="0">
              <a:lnSpc>
                <a:spcPct val="115000"/>
              </a:lnSpc>
              <a:spcBef>
                <a:spcPts val="2133"/>
              </a:spcBef>
              <a:spcAft>
                <a:spcPts val="0"/>
              </a:spcAft>
              <a:buClr>
                <a:schemeClr val="dk1"/>
              </a:buClr>
              <a:buSzPts val="2500"/>
              <a:buNone/>
              <a:defRPr sz="3333">
                <a:solidFill>
                  <a:schemeClr val="dk1"/>
                </a:solidFill>
              </a:defRPr>
            </a:lvl6pPr>
            <a:lvl7pPr lvl="6" rtl="0">
              <a:lnSpc>
                <a:spcPct val="115000"/>
              </a:lnSpc>
              <a:spcBef>
                <a:spcPts val="2133"/>
              </a:spcBef>
              <a:spcAft>
                <a:spcPts val="0"/>
              </a:spcAft>
              <a:buClr>
                <a:schemeClr val="dk1"/>
              </a:buClr>
              <a:buSzPts val="2500"/>
              <a:buNone/>
              <a:defRPr sz="3333">
                <a:solidFill>
                  <a:schemeClr val="dk1"/>
                </a:solidFill>
              </a:defRPr>
            </a:lvl7pPr>
            <a:lvl8pPr lvl="7" rtl="0">
              <a:lnSpc>
                <a:spcPct val="115000"/>
              </a:lnSpc>
              <a:spcBef>
                <a:spcPts val="2133"/>
              </a:spcBef>
              <a:spcAft>
                <a:spcPts val="0"/>
              </a:spcAft>
              <a:buClr>
                <a:schemeClr val="dk1"/>
              </a:buClr>
              <a:buSzPts val="2500"/>
              <a:buNone/>
              <a:defRPr sz="3333">
                <a:solidFill>
                  <a:schemeClr val="dk1"/>
                </a:solidFill>
              </a:defRPr>
            </a:lvl8pPr>
            <a:lvl9pPr lvl="8" rtl="0">
              <a:lnSpc>
                <a:spcPct val="115000"/>
              </a:lnSpc>
              <a:spcBef>
                <a:spcPts val="2133"/>
              </a:spcBef>
              <a:spcAft>
                <a:spcPts val="2133"/>
              </a:spcAft>
              <a:buClr>
                <a:schemeClr val="dk1"/>
              </a:buClr>
              <a:buSzPts val="2500"/>
              <a:buNone/>
              <a:defRPr sz="3333">
                <a:solidFill>
                  <a:schemeClr val="dk1"/>
                </a:solidFill>
              </a:defRPr>
            </a:lvl9pPr>
          </a:lstStyle>
          <a:p>
            <a:endParaRPr/>
          </a:p>
        </p:txBody>
      </p:sp>
      <p:sp>
        <p:nvSpPr>
          <p:cNvPr id="941" name="Google Shape;941;p26"/>
          <p:cNvSpPr txBox="1">
            <a:spLocks noGrp="1"/>
          </p:cNvSpPr>
          <p:nvPr>
            <p:ph type="subTitle" idx="5"/>
          </p:nvPr>
        </p:nvSpPr>
        <p:spPr>
          <a:xfrm>
            <a:off x="2663333" y="4742900"/>
            <a:ext cx="2847200" cy="10884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Clr>
                <a:schemeClr val="dk1"/>
              </a:buClr>
              <a:buSzPts val="1400"/>
              <a:buNone/>
              <a:defRPr/>
            </a:lvl1pPr>
            <a:lvl2pPr lvl="1" rtl="0">
              <a:lnSpc>
                <a:spcPct val="115000"/>
              </a:lnSpc>
              <a:spcBef>
                <a:spcPts val="0"/>
              </a:spcBef>
              <a:spcAft>
                <a:spcPts val="0"/>
              </a:spcAft>
              <a:buClr>
                <a:schemeClr val="dk1"/>
              </a:buClr>
              <a:buSzPts val="1400"/>
              <a:buNone/>
              <a:defRPr>
                <a:solidFill>
                  <a:schemeClr val="dk1"/>
                </a:solidFill>
              </a:defRPr>
            </a:lvl2pPr>
            <a:lvl3pPr lvl="2" rtl="0">
              <a:lnSpc>
                <a:spcPct val="115000"/>
              </a:lnSpc>
              <a:spcBef>
                <a:spcPts val="2133"/>
              </a:spcBef>
              <a:spcAft>
                <a:spcPts val="0"/>
              </a:spcAft>
              <a:buClr>
                <a:schemeClr val="dk1"/>
              </a:buClr>
              <a:buSzPts val="1400"/>
              <a:buNone/>
              <a:defRPr>
                <a:solidFill>
                  <a:schemeClr val="dk1"/>
                </a:solidFill>
              </a:defRPr>
            </a:lvl3pPr>
            <a:lvl4pPr lvl="3" rtl="0">
              <a:lnSpc>
                <a:spcPct val="115000"/>
              </a:lnSpc>
              <a:spcBef>
                <a:spcPts val="2133"/>
              </a:spcBef>
              <a:spcAft>
                <a:spcPts val="0"/>
              </a:spcAft>
              <a:buClr>
                <a:schemeClr val="dk1"/>
              </a:buClr>
              <a:buSzPts val="1400"/>
              <a:buNone/>
              <a:defRPr>
                <a:solidFill>
                  <a:schemeClr val="dk1"/>
                </a:solidFill>
              </a:defRPr>
            </a:lvl4pPr>
            <a:lvl5pPr lvl="4" rtl="0">
              <a:lnSpc>
                <a:spcPct val="115000"/>
              </a:lnSpc>
              <a:spcBef>
                <a:spcPts val="2133"/>
              </a:spcBef>
              <a:spcAft>
                <a:spcPts val="0"/>
              </a:spcAft>
              <a:buClr>
                <a:schemeClr val="dk1"/>
              </a:buClr>
              <a:buSzPts val="1400"/>
              <a:buNone/>
              <a:defRPr>
                <a:solidFill>
                  <a:schemeClr val="dk1"/>
                </a:solidFill>
              </a:defRPr>
            </a:lvl5pPr>
            <a:lvl6pPr lvl="5" rtl="0">
              <a:lnSpc>
                <a:spcPct val="115000"/>
              </a:lnSpc>
              <a:spcBef>
                <a:spcPts val="2133"/>
              </a:spcBef>
              <a:spcAft>
                <a:spcPts val="0"/>
              </a:spcAft>
              <a:buClr>
                <a:schemeClr val="dk1"/>
              </a:buClr>
              <a:buSzPts val="1400"/>
              <a:buNone/>
              <a:defRPr>
                <a:solidFill>
                  <a:schemeClr val="dk1"/>
                </a:solidFill>
              </a:defRPr>
            </a:lvl6pPr>
            <a:lvl7pPr lvl="6" rtl="0">
              <a:lnSpc>
                <a:spcPct val="115000"/>
              </a:lnSpc>
              <a:spcBef>
                <a:spcPts val="2133"/>
              </a:spcBef>
              <a:spcAft>
                <a:spcPts val="0"/>
              </a:spcAft>
              <a:buClr>
                <a:schemeClr val="dk1"/>
              </a:buClr>
              <a:buSzPts val="1400"/>
              <a:buNone/>
              <a:defRPr>
                <a:solidFill>
                  <a:schemeClr val="dk1"/>
                </a:solidFill>
              </a:defRPr>
            </a:lvl7pPr>
            <a:lvl8pPr lvl="7" rtl="0">
              <a:lnSpc>
                <a:spcPct val="115000"/>
              </a:lnSpc>
              <a:spcBef>
                <a:spcPts val="2133"/>
              </a:spcBef>
              <a:spcAft>
                <a:spcPts val="0"/>
              </a:spcAft>
              <a:buClr>
                <a:schemeClr val="dk1"/>
              </a:buClr>
              <a:buSzPts val="1400"/>
              <a:buNone/>
              <a:defRPr>
                <a:solidFill>
                  <a:schemeClr val="dk1"/>
                </a:solidFill>
              </a:defRPr>
            </a:lvl8pPr>
            <a:lvl9pPr lvl="8" rtl="0">
              <a:lnSpc>
                <a:spcPct val="115000"/>
              </a:lnSpc>
              <a:spcBef>
                <a:spcPts val="2133"/>
              </a:spcBef>
              <a:spcAft>
                <a:spcPts val="2133"/>
              </a:spcAft>
              <a:buClr>
                <a:schemeClr val="dk1"/>
              </a:buClr>
              <a:buSzPts val="1400"/>
              <a:buNone/>
              <a:defRPr>
                <a:solidFill>
                  <a:schemeClr val="dk1"/>
                </a:solidFill>
              </a:defRPr>
            </a:lvl9pPr>
          </a:lstStyle>
          <a:p>
            <a:endParaRPr/>
          </a:p>
        </p:txBody>
      </p:sp>
      <p:sp>
        <p:nvSpPr>
          <p:cNvPr id="942" name="Google Shape;942;p26"/>
          <p:cNvSpPr txBox="1">
            <a:spLocks noGrp="1"/>
          </p:cNvSpPr>
          <p:nvPr>
            <p:ph type="subTitle" idx="6"/>
          </p:nvPr>
        </p:nvSpPr>
        <p:spPr>
          <a:xfrm>
            <a:off x="2663333" y="4195633"/>
            <a:ext cx="2847200" cy="654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500"/>
              <a:buNone/>
              <a:defRPr sz="3200">
                <a:solidFill>
                  <a:schemeClr val="dk1"/>
                </a:solidFill>
                <a:latin typeface="Fredoka One"/>
                <a:ea typeface="Fredoka One"/>
                <a:cs typeface="Fredoka One"/>
                <a:sym typeface="Fredoka One"/>
              </a:defRPr>
            </a:lvl1pPr>
            <a:lvl2pPr lvl="1" rtl="0">
              <a:lnSpc>
                <a:spcPct val="115000"/>
              </a:lnSpc>
              <a:spcBef>
                <a:spcPts val="0"/>
              </a:spcBef>
              <a:spcAft>
                <a:spcPts val="0"/>
              </a:spcAft>
              <a:buClr>
                <a:schemeClr val="dk1"/>
              </a:buClr>
              <a:buSzPts val="2500"/>
              <a:buNone/>
              <a:defRPr sz="3333">
                <a:solidFill>
                  <a:schemeClr val="dk1"/>
                </a:solidFill>
              </a:defRPr>
            </a:lvl2pPr>
            <a:lvl3pPr lvl="2" rtl="0">
              <a:lnSpc>
                <a:spcPct val="115000"/>
              </a:lnSpc>
              <a:spcBef>
                <a:spcPts val="2133"/>
              </a:spcBef>
              <a:spcAft>
                <a:spcPts val="0"/>
              </a:spcAft>
              <a:buClr>
                <a:schemeClr val="dk1"/>
              </a:buClr>
              <a:buSzPts val="2500"/>
              <a:buNone/>
              <a:defRPr sz="3333">
                <a:solidFill>
                  <a:schemeClr val="dk1"/>
                </a:solidFill>
              </a:defRPr>
            </a:lvl3pPr>
            <a:lvl4pPr lvl="3" rtl="0">
              <a:lnSpc>
                <a:spcPct val="115000"/>
              </a:lnSpc>
              <a:spcBef>
                <a:spcPts val="2133"/>
              </a:spcBef>
              <a:spcAft>
                <a:spcPts val="0"/>
              </a:spcAft>
              <a:buClr>
                <a:schemeClr val="dk1"/>
              </a:buClr>
              <a:buSzPts val="2500"/>
              <a:buNone/>
              <a:defRPr sz="3333">
                <a:solidFill>
                  <a:schemeClr val="dk1"/>
                </a:solidFill>
              </a:defRPr>
            </a:lvl4pPr>
            <a:lvl5pPr lvl="4" rtl="0">
              <a:lnSpc>
                <a:spcPct val="115000"/>
              </a:lnSpc>
              <a:spcBef>
                <a:spcPts val="2133"/>
              </a:spcBef>
              <a:spcAft>
                <a:spcPts val="0"/>
              </a:spcAft>
              <a:buClr>
                <a:schemeClr val="dk1"/>
              </a:buClr>
              <a:buSzPts val="2500"/>
              <a:buNone/>
              <a:defRPr sz="3333">
                <a:solidFill>
                  <a:schemeClr val="dk1"/>
                </a:solidFill>
              </a:defRPr>
            </a:lvl5pPr>
            <a:lvl6pPr lvl="5" rtl="0">
              <a:lnSpc>
                <a:spcPct val="115000"/>
              </a:lnSpc>
              <a:spcBef>
                <a:spcPts val="2133"/>
              </a:spcBef>
              <a:spcAft>
                <a:spcPts val="0"/>
              </a:spcAft>
              <a:buClr>
                <a:schemeClr val="dk1"/>
              </a:buClr>
              <a:buSzPts val="2500"/>
              <a:buNone/>
              <a:defRPr sz="3333">
                <a:solidFill>
                  <a:schemeClr val="dk1"/>
                </a:solidFill>
              </a:defRPr>
            </a:lvl6pPr>
            <a:lvl7pPr lvl="6" rtl="0">
              <a:lnSpc>
                <a:spcPct val="115000"/>
              </a:lnSpc>
              <a:spcBef>
                <a:spcPts val="2133"/>
              </a:spcBef>
              <a:spcAft>
                <a:spcPts val="0"/>
              </a:spcAft>
              <a:buClr>
                <a:schemeClr val="dk1"/>
              </a:buClr>
              <a:buSzPts val="2500"/>
              <a:buNone/>
              <a:defRPr sz="3333">
                <a:solidFill>
                  <a:schemeClr val="dk1"/>
                </a:solidFill>
              </a:defRPr>
            </a:lvl7pPr>
            <a:lvl8pPr lvl="7" rtl="0">
              <a:lnSpc>
                <a:spcPct val="115000"/>
              </a:lnSpc>
              <a:spcBef>
                <a:spcPts val="2133"/>
              </a:spcBef>
              <a:spcAft>
                <a:spcPts val="0"/>
              </a:spcAft>
              <a:buClr>
                <a:schemeClr val="dk1"/>
              </a:buClr>
              <a:buSzPts val="2500"/>
              <a:buNone/>
              <a:defRPr sz="3333">
                <a:solidFill>
                  <a:schemeClr val="dk1"/>
                </a:solidFill>
              </a:defRPr>
            </a:lvl8pPr>
            <a:lvl9pPr lvl="8" rtl="0">
              <a:lnSpc>
                <a:spcPct val="115000"/>
              </a:lnSpc>
              <a:spcBef>
                <a:spcPts val="2133"/>
              </a:spcBef>
              <a:spcAft>
                <a:spcPts val="2133"/>
              </a:spcAft>
              <a:buClr>
                <a:schemeClr val="dk1"/>
              </a:buClr>
              <a:buSzPts val="2500"/>
              <a:buNone/>
              <a:defRPr sz="3333">
                <a:solidFill>
                  <a:schemeClr val="dk1"/>
                </a:solidFill>
              </a:defRPr>
            </a:lvl9pPr>
          </a:lstStyle>
          <a:p>
            <a:endParaRPr/>
          </a:p>
        </p:txBody>
      </p:sp>
      <p:sp>
        <p:nvSpPr>
          <p:cNvPr id="943" name="Google Shape;943;p26"/>
          <p:cNvSpPr txBox="1">
            <a:spLocks noGrp="1"/>
          </p:cNvSpPr>
          <p:nvPr>
            <p:ph type="subTitle" idx="7"/>
          </p:nvPr>
        </p:nvSpPr>
        <p:spPr>
          <a:xfrm>
            <a:off x="7657033" y="4742900"/>
            <a:ext cx="2847200" cy="10884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Clr>
                <a:schemeClr val="dk1"/>
              </a:buClr>
              <a:buSzPts val="1400"/>
              <a:buNone/>
              <a:defRPr/>
            </a:lvl1pPr>
            <a:lvl2pPr lvl="1" rtl="0">
              <a:lnSpc>
                <a:spcPct val="115000"/>
              </a:lnSpc>
              <a:spcBef>
                <a:spcPts val="0"/>
              </a:spcBef>
              <a:spcAft>
                <a:spcPts val="0"/>
              </a:spcAft>
              <a:buClr>
                <a:schemeClr val="dk1"/>
              </a:buClr>
              <a:buSzPts val="1400"/>
              <a:buNone/>
              <a:defRPr>
                <a:solidFill>
                  <a:schemeClr val="dk1"/>
                </a:solidFill>
              </a:defRPr>
            </a:lvl2pPr>
            <a:lvl3pPr lvl="2" rtl="0">
              <a:lnSpc>
                <a:spcPct val="115000"/>
              </a:lnSpc>
              <a:spcBef>
                <a:spcPts val="2133"/>
              </a:spcBef>
              <a:spcAft>
                <a:spcPts val="0"/>
              </a:spcAft>
              <a:buClr>
                <a:schemeClr val="dk1"/>
              </a:buClr>
              <a:buSzPts val="1400"/>
              <a:buNone/>
              <a:defRPr>
                <a:solidFill>
                  <a:schemeClr val="dk1"/>
                </a:solidFill>
              </a:defRPr>
            </a:lvl3pPr>
            <a:lvl4pPr lvl="3" rtl="0">
              <a:lnSpc>
                <a:spcPct val="115000"/>
              </a:lnSpc>
              <a:spcBef>
                <a:spcPts val="2133"/>
              </a:spcBef>
              <a:spcAft>
                <a:spcPts val="0"/>
              </a:spcAft>
              <a:buClr>
                <a:schemeClr val="dk1"/>
              </a:buClr>
              <a:buSzPts val="1400"/>
              <a:buNone/>
              <a:defRPr>
                <a:solidFill>
                  <a:schemeClr val="dk1"/>
                </a:solidFill>
              </a:defRPr>
            </a:lvl4pPr>
            <a:lvl5pPr lvl="4" rtl="0">
              <a:lnSpc>
                <a:spcPct val="115000"/>
              </a:lnSpc>
              <a:spcBef>
                <a:spcPts val="2133"/>
              </a:spcBef>
              <a:spcAft>
                <a:spcPts val="0"/>
              </a:spcAft>
              <a:buClr>
                <a:schemeClr val="dk1"/>
              </a:buClr>
              <a:buSzPts val="1400"/>
              <a:buNone/>
              <a:defRPr>
                <a:solidFill>
                  <a:schemeClr val="dk1"/>
                </a:solidFill>
              </a:defRPr>
            </a:lvl5pPr>
            <a:lvl6pPr lvl="5" rtl="0">
              <a:lnSpc>
                <a:spcPct val="115000"/>
              </a:lnSpc>
              <a:spcBef>
                <a:spcPts val="2133"/>
              </a:spcBef>
              <a:spcAft>
                <a:spcPts val="0"/>
              </a:spcAft>
              <a:buClr>
                <a:schemeClr val="dk1"/>
              </a:buClr>
              <a:buSzPts val="1400"/>
              <a:buNone/>
              <a:defRPr>
                <a:solidFill>
                  <a:schemeClr val="dk1"/>
                </a:solidFill>
              </a:defRPr>
            </a:lvl6pPr>
            <a:lvl7pPr lvl="6" rtl="0">
              <a:lnSpc>
                <a:spcPct val="115000"/>
              </a:lnSpc>
              <a:spcBef>
                <a:spcPts val="2133"/>
              </a:spcBef>
              <a:spcAft>
                <a:spcPts val="0"/>
              </a:spcAft>
              <a:buClr>
                <a:schemeClr val="dk1"/>
              </a:buClr>
              <a:buSzPts val="1400"/>
              <a:buNone/>
              <a:defRPr>
                <a:solidFill>
                  <a:schemeClr val="dk1"/>
                </a:solidFill>
              </a:defRPr>
            </a:lvl7pPr>
            <a:lvl8pPr lvl="7" rtl="0">
              <a:lnSpc>
                <a:spcPct val="115000"/>
              </a:lnSpc>
              <a:spcBef>
                <a:spcPts val="2133"/>
              </a:spcBef>
              <a:spcAft>
                <a:spcPts val="0"/>
              </a:spcAft>
              <a:buClr>
                <a:schemeClr val="dk1"/>
              </a:buClr>
              <a:buSzPts val="1400"/>
              <a:buNone/>
              <a:defRPr>
                <a:solidFill>
                  <a:schemeClr val="dk1"/>
                </a:solidFill>
              </a:defRPr>
            </a:lvl8pPr>
            <a:lvl9pPr lvl="8" rtl="0">
              <a:lnSpc>
                <a:spcPct val="115000"/>
              </a:lnSpc>
              <a:spcBef>
                <a:spcPts val="2133"/>
              </a:spcBef>
              <a:spcAft>
                <a:spcPts val="2133"/>
              </a:spcAft>
              <a:buClr>
                <a:schemeClr val="dk1"/>
              </a:buClr>
              <a:buSzPts val="1400"/>
              <a:buNone/>
              <a:defRPr>
                <a:solidFill>
                  <a:schemeClr val="dk1"/>
                </a:solidFill>
              </a:defRPr>
            </a:lvl9pPr>
          </a:lstStyle>
          <a:p>
            <a:endParaRPr/>
          </a:p>
        </p:txBody>
      </p:sp>
      <p:sp>
        <p:nvSpPr>
          <p:cNvPr id="944" name="Google Shape;944;p26"/>
          <p:cNvSpPr txBox="1">
            <a:spLocks noGrp="1"/>
          </p:cNvSpPr>
          <p:nvPr>
            <p:ph type="subTitle" idx="8"/>
          </p:nvPr>
        </p:nvSpPr>
        <p:spPr>
          <a:xfrm>
            <a:off x="7657067" y="4195633"/>
            <a:ext cx="2847200" cy="654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500"/>
              <a:buNone/>
              <a:defRPr sz="3200">
                <a:solidFill>
                  <a:schemeClr val="dk1"/>
                </a:solidFill>
                <a:latin typeface="Fredoka One"/>
                <a:ea typeface="Fredoka One"/>
                <a:cs typeface="Fredoka One"/>
                <a:sym typeface="Fredoka One"/>
              </a:defRPr>
            </a:lvl1pPr>
            <a:lvl2pPr lvl="1" rtl="0">
              <a:lnSpc>
                <a:spcPct val="115000"/>
              </a:lnSpc>
              <a:spcBef>
                <a:spcPts val="0"/>
              </a:spcBef>
              <a:spcAft>
                <a:spcPts val="0"/>
              </a:spcAft>
              <a:buClr>
                <a:schemeClr val="dk1"/>
              </a:buClr>
              <a:buSzPts val="2500"/>
              <a:buNone/>
              <a:defRPr sz="3333">
                <a:solidFill>
                  <a:schemeClr val="dk1"/>
                </a:solidFill>
              </a:defRPr>
            </a:lvl2pPr>
            <a:lvl3pPr lvl="2" rtl="0">
              <a:lnSpc>
                <a:spcPct val="115000"/>
              </a:lnSpc>
              <a:spcBef>
                <a:spcPts val="2133"/>
              </a:spcBef>
              <a:spcAft>
                <a:spcPts val="0"/>
              </a:spcAft>
              <a:buClr>
                <a:schemeClr val="dk1"/>
              </a:buClr>
              <a:buSzPts val="2500"/>
              <a:buNone/>
              <a:defRPr sz="3333">
                <a:solidFill>
                  <a:schemeClr val="dk1"/>
                </a:solidFill>
              </a:defRPr>
            </a:lvl3pPr>
            <a:lvl4pPr lvl="3" rtl="0">
              <a:lnSpc>
                <a:spcPct val="115000"/>
              </a:lnSpc>
              <a:spcBef>
                <a:spcPts val="2133"/>
              </a:spcBef>
              <a:spcAft>
                <a:spcPts val="0"/>
              </a:spcAft>
              <a:buClr>
                <a:schemeClr val="dk1"/>
              </a:buClr>
              <a:buSzPts val="2500"/>
              <a:buNone/>
              <a:defRPr sz="3333">
                <a:solidFill>
                  <a:schemeClr val="dk1"/>
                </a:solidFill>
              </a:defRPr>
            </a:lvl4pPr>
            <a:lvl5pPr lvl="4" rtl="0">
              <a:lnSpc>
                <a:spcPct val="115000"/>
              </a:lnSpc>
              <a:spcBef>
                <a:spcPts val="2133"/>
              </a:spcBef>
              <a:spcAft>
                <a:spcPts val="0"/>
              </a:spcAft>
              <a:buClr>
                <a:schemeClr val="dk1"/>
              </a:buClr>
              <a:buSzPts val="2500"/>
              <a:buNone/>
              <a:defRPr sz="3333">
                <a:solidFill>
                  <a:schemeClr val="dk1"/>
                </a:solidFill>
              </a:defRPr>
            </a:lvl5pPr>
            <a:lvl6pPr lvl="5" rtl="0">
              <a:lnSpc>
                <a:spcPct val="115000"/>
              </a:lnSpc>
              <a:spcBef>
                <a:spcPts val="2133"/>
              </a:spcBef>
              <a:spcAft>
                <a:spcPts val="0"/>
              </a:spcAft>
              <a:buClr>
                <a:schemeClr val="dk1"/>
              </a:buClr>
              <a:buSzPts val="2500"/>
              <a:buNone/>
              <a:defRPr sz="3333">
                <a:solidFill>
                  <a:schemeClr val="dk1"/>
                </a:solidFill>
              </a:defRPr>
            </a:lvl6pPr>
            <a:lvl7pPr lvl="6" rtl="0">
              <a:lnSpc>
                <a:spcPct val="115000"/>
              </a:lnSpc>
              <a:spcBef>
                <a:spcPts val="2133"/>
              </a:spcBef>
              <a:spcAft>
                <a:spcPts val="0"/>
              </a:spcAft>
              <a:buClr>
                <a:schemeClr val="dk1"/>
              </a:buClr>
              <a:buSzPts val="2500"/>
              <a:buNone/>
              <a:defRPr sz="3333">
                <a:solidFill>
                  <a:schemeClr val="dk1"/>
                </a:solidFill>
              </a:defRPr>
            </a:lvl7pPr>
            <a:lvl8pPr lvl="7" rtl="0">
              <a:lnSpc>
                <a:spcPct val="115000"/>
              </a:lnSpc>
              <a:spcBef>
                <a:spcPts val="2133"/>
              </a:spcBef>
              <a:spcAft>
                <a:spcPts val="0"/>
              </a:spcAft>
              <a:buClr>
                <a:schemeClr val="dk1"/>
              </a:buClr>
              <a:buSzPts val="2500"/>
              <a:buNone/>
              <a:defRPr sz="3333">
                <a:solidFill>
                  <a:schemeClr val="dk1"/>
                </a:solidFill>
              </a:defRPr>
            </a:lvl8pPr>
            <a:lvl9pPr lvl="8" rtl="0">
              <a:lnSpc>
                <a:spcPct val="115000"/>
              </a:lnSpc>
              <a:spcBef>
                <a:spcPts val="2133"/>
              </a:spcBef>
              <a:spcAft>
                <a:spcPts val="2133"/>
              </a:spcAft>
              <a:buClr>
                <a:schemeClr val="dk1"/>
              </a:buClr>
              <a:buSzPts val="2500"/>
              <a:buNone/>
              <a:defRPr sz="3333">
                <a:solidFill>
                  <a:schemeClr val="dk1"/>
                </a:solidFill>
              </a:defRPr>
            </a:lvl9pPr>
          </a:lstStyle>
          <a:p>
            <a:endParaRPr/>
          </a:p>
        </p:txBody>
      </p:sp>
      <p:grpSp>
        <p:nvGrpSpPr>
          <p:cNvPr id="945" name="Google Shape;945;p26"/>
          <p:cNvGrpSpPr/>
          <p:nvPr/>
        </p:nvGrpSpPr>
        <p:grpSpPr>
          <a:xfrm rot="10800000">
            <a:off x="494656" y="5933068"/>
            <a:ext cx="878767" cy="423200"/>
            <a:chOff x="5717075" y="1415250"/>
            <a:chExt cx="659075" cy="317400"/>
          </a:xfrm>
        </p:grpSpPr>
        <p:sp>
          <p:nvSpPr>
            <p:cNvPr id="946" name="Google Shape;946;p26"/>
            <p:cNvSpPr/>
            <p:nvPr/>
          </p:nvSpPr>
          <p:spPr>
            <a:xfrm>
              <a:off x="5717075" y="1447375"/>
              <a:ext cx="110800" cy="83200"/>
            </a:xfrm>
            <a:custGeom>
              <a:avLst/>
              <a:gdLst/>
              <a:ahLst/>
              <a:cxnLst/>
              <a:rect l="l" t="t" r="r" b="b"/>
              <a:pathLst>
                <a:path w="4432" h="3328" extrusionOk="0">
                  <a:moveTo>
                    <a:pt x="1280" y="1"/>
                  </a:moveTo>
                  <a:cubicBezTo>
                    <a:pt x="901" y="1"/>
                    <a:pt x="591" y="124"/>
                    <a:pt x="419" y="379"/>
                  </a:cubicBezTo>
                  <a:cubicBezTo>
                    <a:pt x="0" y="949"/>
                    <a:pt x="476" y="1996"/>
                    <a:pt x="1465" y="2699"/>
                  </a:cubicBezTo>
                  <a:cubicBezTo>
                    <a:pt x="2043" y="3114"/>
                    <a:pt x="2664" y="3328"/>
                    <a:pt x="3168" y="3328"/>
                  </a:cubicBezTo>
                  <a:cubicBezTo>
                    <a:pt x="3544" y="3328"/>
                    <a:pt x="3854" y="3209"/>
                    <a:pt x="4032" y="2966"/>
                  </a:cubicBezTo>
                  <a:cubicBezTo>
                    <a:pt x="4432" y="2376"/>
                    <a:pt x="3956" y="1349"/>
                    <a:pt x="2967" y="626"/>
                  </a:cubicBezTo>
                  <a:cubicBezTo>
                    <a:pt x="2394" y="215"/>
                    <a:pt x="1778" y="1"/>
                    <a:pt x="12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47" name="Google Shape;947;p26"/>
            <p:cNvSpPr/>
            <p:nvPr/>
          </p:nvSpPr>
          <p:spPr>
            <a:xfrm>
              <a:off x="6122675" y="1556200"/>
              <a:ext cx="111300" cy="83275"/>
            </a:xfrm>
            <a:custGeom>
              <a:avLst/>
              <a:gdLst/>
              <a:ahLst/>
              <a:cxnLst/>
              <a:rect l="l" t="t" r="r" b="b"/>
              <a:pathLst>
                <a:path w="4452" h="3331" extrusionOk="0">
                  <a:moveTo>
                    <a:pt x="1283" y="0"/>
                  </a:moveTo>
                  <a:cubicBezTo>
                    <a:pt x="908" y="0"/>
                    <a:pt x="598" y="119"/>
                    <a:pt x="419" y="363"/>
                  </a:cubicBezTo>
                  <a:cubicBezTo>
                    <a:pt x="1" y="933"/>
                    <a:pt x="476" y="1979"/>
                    <a:pt x="1484" y="2702"/>
                  </a:cubicBezTo>
                  <a:cubicBezTo>
                    <a:pt x="2062" y="3116"/>
                    <a:pt x="2684" y="3331"/>
                    <a:pt x="3188" y="3331"/>
                  </a:cubicBezTo>
                  <a:cubicBezTo>
                    <a:pt x="3563" y="3331"/>
                    <a:pt x="3874" y="3212"/>
                    <a:pt x="4052" y="2968"/>
                  </a:cubicBezTo>
                  <a:cubicBezTo>
                    <a:pt x="4452" y="2379"/>
                    <a:pt x="3976" y="1333"/>
                    <a:pt x="2987" y="629"/>
                  </a:cubicBezTo>
                  <a:cubicBezTo>
                    <a:pt x="2409" y="214"/>
                    <a:pt x="1788" y="0"/>
                    <a:pt x="12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48" name="Google Shape;948;p26"/>
            <p:cNvSpPr/>
            <p:nvPr/>
          </p:nvSpPr>
          <p:spPr>
            <a:xfrm>
              <a:off x="6015225" y="1662175"/>
              <a:ext cx="99400" cy="70475"/>
            </a:xfrm>
            <a:custGeom>
              <a:avLst/>
              <a:gdLst/>
              <a:ahLst/>
              <a:cxnLst/>
              <a:rect l="l" t="t" r="r" b="b"/>
              <a:pathLst>
                <a:path w="3976" h="2819" extrusionOk="0">
                  <a:moveTo>
                    <a:pt x="698" y="1"/>
                  </a:moveTo>
                  <a:cubicBezTo>
                    <a:pt x="500" y="1"/>
                    <a:pt x="349" y="57"/>
                    <a:pt x="266" y="175"/>
                  </a:cubicBezTo>
                  <a:cubicBezTo>
                    <a:pt x="0" y="536"/>
                    <a:pt x="571" y="1392"/>
                    <a:pt x="1522" y="2077"/>
                  </a:cubicBezTo>
                  <a:cubicBezTo>
                    <a:pt x="2182" y="2539"/>
                    <a:pt x="2851" y="2818"/>
                    <a:pt x="3288" y="2818"/>
                  </a:cubicBezTo>
                  <a:cubicBezTo>
                    <a:pt x="3481" y="2818"/>
                    <a:pt x="3628" y="2764"/>
                    <a:pt x="3709" y="2648"/>
                  </a:cubicBezTo>
                  <a:cubicBezTo>
                    <a:pt x="3975" y="2267"/>
                    <a:pt x="3405" y="1430"/>
                    <a:pt x="2454" y="746"/>
                  </a:cubicBezTo>
                  <a:cubicBezTo>
                    <a:pt x="1799" y="274"/>
                    <a:pt x="1135" y="1"/>
                    <a:pt x="6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49" name="Google Shape;949;p26"/>
            <p:cNvSpPr/>
            <p:nvPr/>
          </p:nvSpPr>
          <p:spPr>
            <a:xfrm>
              <a:off x="5898725" y="1647175"/>
              <a:ext cx="63725" cy="47225"/>
            </a:xfrm>
            <a:custGeom>
              <a:avLst/>
              <a:gdLst/>
              <a:ahLst/>
              <a:cxnLst/>
              <a:rect l="l" t="t" r="r" b="b"/>
              <a:pathLst>
                <a:path w="2549" h="1889" extrusionOk="0">
                  <a:moveTo>
                    <a:pt x="675" y="0"/>
                  </a:moveTo>
                  <a:cubicBezTo>
                    <a:pt x="475" y="0"/>
                    <a:pt x="314" y="61"/>
                    <a:pt x="228" y="185"/>
                  </a:cubicBezTo>
                  <a:cubicBezTo>
                    <a:pt x="0" y="509"/>
                    <a:pt x="285" y="1098"/>
                    <a:pt x="856" y="1517"/>
                  </a:cubicBezTo>
                  <a:cubicBezTo>
                    <a:pt x="1200" y="1761"/>
                    <a:pt x="1563" y="1888"/>
                    <a:pt x="1851" y="1888"/>
                  </a:cubicBezTo>
                  <a:cubicBezTo>
                    <a:pt x="2057" y="1888"/>
                    <a:pt x="2225" y="1823"/>
                    <a:pt x="2321" y="1688"/>
                  </a:cubicBezTo>
                  <a:cubicBezTo>
                    <a:pt x="2549" y="1384"/>
                    <a:pt x="2264" y="794"/>
                    <a:pt x="1674" y="376"/>
                  </a:cubicBezTo>
                  <a:cubicBezTo>
                    <a:pt x="1336" y="128"/>
                    <a:pt x="965" y="0"/>
                    <a:pt x="6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50" name="Google Shape;950;p26"/>
            <p:cNvSpPr/>
            <p:nvPr/>
          </p:nvSpPr>
          <p:spPr>
            <a:xfrm>
              <a:off x="6312425" y="1592950"/>
              <a:ext cx="63725" cy="47325"/>
            </a:xfrm>
            <a:custGeom>
              <a:avLst/>
              <a:gdLst/>
              <a:ahLst/>
              <a:cxnLst/>
              <a:rect l="l" t="t" r="r" b="b"/>
              <a:pathLst>
                <a:path w="2549" h="1893" extrusionOk="0">
                  <a:moveTo>
                    <a:pt x="685" y="1"/>
                  </a:moveTo>
                  <a:cubicBezTo>
                    <a:pt x="485" y="1"/>
                    <a:pt x="322" y="62"/>
                    <a:pt x="228" y="186"/>
                  </a:cubicBezTo>
                  <a:cubicBezTo>
                    <a:pt x="0" y="509"/>
                    <a:pt x="285" y="1099"/>
                    <a:pt x="875" y="1517"/>
                  </a:cubicBezTo>
                  <a:cubicBezTo>
                    <a:pt x="1213" y="1765"/>
                    <a:pt x="1577" y="1893"/>
                    <a:pt x="1865" y="1893"/>
                  </a:cubicBezTo>
                  <a:cubicBezTo>
                    <a:pt x="2065" y="1893"/>
                    <a:pt x="2227" y="1832"/>
                    <a:pt x="2321" y="1708"/>
                  </a:cubicBezTo>
                  <a:cubicBezTo>
                    <a:pt x="2549" y="1384"/>
                    <a:pt x="2264" y="795"/>
                    <a:pt x="1693" y="376"/>
                  </a:cubicBezTo>
                  <a:cubicBezTo>
                    <a:pt x="1344" y="129"/>
                    <a:pt x="975" y="1"/>
                    <a:pt x="6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51" name="Google Shape;951;p26"/>
            <p:cNvSpPr/>
            <p:nvPr/>
          </p:nvSpPr>
          <p:spPr>
            <a:xfrm>
              <a:off x="5937700" y="1519650"/>
              <a:ext cx="98000" cy="74900"/>
            </a:xfrm>
            <a:custGeom>
              <a:avLst/>
              <a:gdLst/>
              <a:ahLst/>
              <a:cxnLst/>
              <a:rect l="l" t="t" r="r" b="b"/>
              <a:pathLst>
                <a:path w="3920" h="2996" extrusionOk="0">
                  <a:moveTo>
                    <a:pt x="1252" y="0"/>
                  </a:moveTo>
                  <a:cubicBezTo>
                    <a:pt x="881" y="0"/>
                    <a:pt x="565" y="125"/>
                    <a:pt x="381" y="379"/>
                  </a:cubicBezTo>
                  <a:cubicBezTo>
                    <a:pt x="1" y="912"/>
                    <a:pt x="381" y="1882"/>
                    <a:pt x="1256" y="2490"/>
                  </a:cubicBezTo>
                  <a:cubicBezTo>
                    <a:pt x="1723" y="2822"/>
                    <a:pt x="2240" y="2995"/>
                    <a:pt x="2679" y="2995"/>
                  </a:cubicBezTo>
                  <a:cubicBezTo>
                    <a:pt x="3045" y="2995"/>
                    <a:pt x="3357" y="2874"/>
                    <a:pt x="3539" y="2623"/>
                  </a:cubicBezTo>
                  <a:cubicBezTo>
                    <a:pt x="3919" y="2072"/>
                    <a:pt x="3539" y="1140"/>
                    <a:pt x="2664" y="512"/>
                  </a:cubicBezTo>
                  <a:cubicBezTo>
                    <a:pt x="2201" y="173"/>
                    <a:pt x="1689" y="0"/>
                    <a:pt x="12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52" name="Google Shape;952;p26"/>
            <p:cNvSpPr/>
            <p:nvPr/>
          </p:nvSpPr>
          <p:spPr>
            <a:xfrm>
              <a:off x="5990025" y="1415250"/>
              <a:ext cx="76575" cy="58000"/>
            </a:xfrm>
            <a:custGeom>
              <a:avLst/>
              <a:gdLst/>
              <a:ahLst/>
              <a:cxnLst/>
              <a:rect l="l" t="t" r="r" b="b"/>
              <a:pathLst>
                <a:path w="3063" h="2320" extrusionOk="0">
                  <a:moveTo>
                    <a:pt x="884" y="0"/>
                  </a:moveTo>
                  <a:cubicBezTo>
                    <a:pt x="623" y="0"/>
                    <a:pt x="408" y="84"/>
                    <a:pt x="285" y="256"/>
                  </a:cubicBezTo>
                  <a:cubicBezTo>
                    <a:pt x="0" y="675"/>
                    <a:pt x="323" y="1397"/>
                    <a:pt x="1008" y="1892"/>
                  </a:cubicBezTo>
                  <a:cubicBezTo>
                    <a:pt x="1398" y="2173"/>
                    <a:pt x="1824" y="2319"/>
                    <a:pt x="2172" y="2319"/>
                  </a:cubicBezTo>
                  <a:cubicBezTo>
                    <a:pt x="2436" y="2319"/>
                    <a:pt x="2654" y="2235"/>
                    <a:pt x="2777" y="2063"/>
                  </a:cubicBezTo>
                  <a:cubicBezTo>
                    <a:pt x="3062" y="1664"/>
                    <a:pt x="2739" y="922"/>
                    <a:pt x="2054" y="427"/>
                  </a:cubicBezTo>
                  <a:cubicBezTo>
                    <a:pt x="1654" y="146"/>
                    <a:pt x="1229" y="0"/>
                    <a:pt x="8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53" name="Google Shape;953;p26"/>
            <p:cNvSpPr/>
            <p:nvPr/>
          </p:nvSpPr>
          <p:spPr>
            <a:xfrm>
              <a:off x="6223025" y="1425900"/>
              <a:ext cx="98450" cy="74975"/>
            </a:xfrm>
            <a:custGeom>
              <a:avLst/>
              <a:gdLst/>
              <a:ahLst/>
              <a:cxnLst/>
              <a:rect l="l" t="t" r="r" b="b"/>
              <a:pathLst>
                <a:path w="3938" h="2999" extrusionOk="0">
                  <a:moveTo>
                    <a:pt x="1242" y="0"/>
                  </a:moveTo>
                  <a:cubicBezTo>
                    <a:pt x="874" y="0"/>
                    <a:pt x="562" y="121"/>
                    <a:pt x="381" y="363"/>
                  </a:cubicBezTo>
                  <a:cubicBezTo>
                    <a:pt x="0" y="914"/>
                    <a:pt x="400" y="1884"/>
                    <a:pt x="1256" y="2493"/>
                  </a:cubicBezTo>
                  <a:cubicBezTo>
                    <a:pt x="1722" y="2825"/>
                    <a:pt x="2239" y="2998"/>
                    <a:pt x="2678" y="2998"/>
                  </a:cubicBezTo>
                  <a:cubicBezTo>
                    <a:pt x="3045" y="2998"/>
                    <a:pt x="3356" y="2877"/>
                    <a:pt x="3538" y="2626"/>
                  </a:cubicBezTo>
                  <a:cubicBezTo>
                    <a:pt x="3938" y="2075"/>
                    <a:pt x="3538" y="1124"/>
                    <a:pt x="2682" y="515"/>
                  </a:cubicBezTo>
                  <a:cubicBezTo>
                    <a:pt x="2205" y="173"/>
                    <a:pt x="1683" y="0"/>
                    <a:pt x="12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954" name="Google Shape;954;p26"/>
          <p:cNvSpPr/>
          <p:nvPr/>
        </p:nvSpPr>
        <p:spPr>
          <a:xfrm rot="10800000">
            <a:off x="3125030" y="166554"/>
            <a:ext cx="326204" cy="30089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55" name="Google Shape;955;p26"/>
          <p:cNvSpPr/>
          <p:nvPr/>
        </p:nvSpPr>
        <p:spPr>
          <a:xfrm rot="10800000">
            <a:off x="11524816" y="439554"/>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56" name="Google Shape;956;p26"/>
          <p:cNvSpPr/>
          <p:nvPr/>
        </p:nvSpPr>
        <p:spPr>
          <a:xfrm rot="7916626">
            <a:off x="8311174" y="102021"/>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57" name="Google Shape;957;p26"/>
          <p:cNvSpPr/>
          <p:nvPr/>
        </p:nvSpPr>
        <p:spPr>
          <a:xfrm rot="10800000">
            <a:off x="11524805" y="2674802"/>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958" name="Google Shape;958;p26"/>
          <p:cNvGrpSpPr/>
          <p:nvPr/>
        </p:nvGrpSpPr>
        <p:grpSpPr>
          <a:xfrm rot="-7034801">
            <a:off x="506124" y="279884"/>
            <a:ext cx="187741" cy="319584"/>
            <a:chOff x="8848638" y="4297400"/>
            <a:chExt cx="140813" cy="239700"/>
          </a:xfrm>
        </p:grpSpPr>
        <p:sp>
          <p:nvSpPr>
            <p:cNvPr id="959" name="Google Shape;959;p26"/>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60" name="Google Shape;960;p26"/>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961" name="Google Shape;961;p26"/>
          <p:cNvGrpSpPr/>
          <p:nvPr/>
        </p:nvGrpSpPr>
        <p:grpSpPr>
          <a:xfrm rot="10800000">
            <a:off x="7720957" y="6381117"/>
            <a:ext cx="490767" cy="377800"/>
            <a:chOff x="4149275" y="1702675"/>
            <a:chExt cx="368075" cy="283350"/>
          </a:xfrm>
        </p:grpSpPr>
        <p:sp>
          <p:nvSpPr>
            <p:cNvPr id="962" name="Google Shape;962;p26"/>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63" name="Google Shape;963;p26"/>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64" name="Google Shape;964;p26"/>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965" name="Google Shape;965;p26"/>
          <p:cNvSpPr/>
          <p:nvPr/>
        </p:nvSpPr>
        <p:spPr>
          <a:xfrm rot="10800000">
            <a:off x="199981" y="4328349"/>
            <a:ext cx="294691" cy="271852"/>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966" name="Google Shape;966;p26"/>
          <p:cNvGrpSpPr/>
          <p:nvPr/>
        </p:nvGrpSpPr>
        <p:grpSpPr>
          <a:xfrm rot="10800000">
            <a:off x="-11" y="6268592"/>
            <a:ext cx="7050611" cy="561824"/>
            <a:chOff x="-54050" y="-5850"/>
            <a:chExt cx="9198048" cy="659830"/>
          </a:xfrm>
        </p:grpSpPr>
        <p:sp>
          <p:nvSpPr>
            <p:cNvPr id="967" name="Google Shape;967;p26"/>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968" name="Google Shape;968;p26"/>
            <p:cNvGrpSpPr/>
            <p:nvPr/>
          </p:nvGrpSpPr>
          <p:grpSpPr>
            <a:xfrm>
              <a:off x="1133763" y="-5850"/>
              <a:ext cx="8009802" cy="507914"/>
              <a:chOff x="1133763" y="-5850"/>
              <a:chExt cx="8009802" cy="507914"/>
            </a:xfrm>
          </p:grpSpPr>
          <p:grpSp>
            <p:nvGrpSpPr>
              <p:cNvPr id="969" name="Google Shape;969;p26"/>
              <p:cNvGrpSpPr/>
              <p:nvPr/>
            </p:nvGrpSpPr>
            <p:grpSpPr>
              <a:xfrm>
                <a:off x="1133763" y="-5850"/>
                <a:ext cx="8009496" cy="507914"/>
                <a:chOff x="1133763" y="-5850"/>
                <a:chExt cx="8009496" cy="507914"/>
              </a:xfrm>
            </p:grpSpPr>
            <p:sp>
              <p:nvSpPr>
                <p:cNvPr id="970" name="Google Shape;970;p26"/>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71" name="Google Shape;971;p26"/>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972" name="Google Shape;972;p26"/>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973" name="Google Shape;973;p26"/>
          <p:cNvSpPr/>
          <p:nvPr/>
        </p:nvSpPr>
        <p:spPr>
          <a:xfrm rot="2130023">
            <a:off x="421230" y="2038719"/>
            <a:ext cx="364628" cy="429960"/>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974" name="Google Shape;974;p26"/>
          <p:cNvGrpSpPr/>
          <p:nvPr/>
        </p:nvGrpSpPr>
        <p:grpSpPr>
          <a:xfrm rot="10800000">
            <a:off x="9100757" y="3363967"/>
            <a:ext cx="3402915" cy="3715733"/>
            <a:chOff x="-233600" y="-162699"/>
            <a:chExt cx="2552186" cy="2786800"/>
          </a:xfrm>
        </p:grpSpPr>
        <p:sp>
          <p:nvSpPr>
            <p:cNvPr id="975" name="Google Shape;975;p26"/>
            <p:cNvSpPr/>
            <p:nvPr/>
          </p:nvSpPr>
          <p:spPr>
            <a:xfrm>
              <a:off x="-58064" y="-162699"/>
              <a:ext cx="2376650" cy="2786800"/>
            </a:xfrm>
            <a:custGeom>
              <a:avLst/>
              <a:gdLst/>
              <a:ahLst/>
              <a:cxnLst/>
              <a:rect l="l" t="t" r="r" b="b"/>
              <a:pathLst>
                <a:path w="95066" h="111472" extrusionOk="0">
                  <a:moveTo>
                    <a:pt x="216" y="4934"/>
                  </a:moveTo>
                  <a:cubicBezTo>
                    <a:pt x="-630" y="16485"/>
                    <a:pt x="1274" y="57800"/>
                    <a:pt x="1486" y="75179"/>
                  </a:cubicBezTo>
                  <a:cubicBezTo>
                    <a:pt x="1698" y="92558"/>
                    <a:pt x="-322" y="104044"/>
                    <a:pt x="1486" y="109209"/>
                  </a:cubicBezTo>
                  <a:cubicBezTo>
                    <a:pt x="3294" y="114375"/>
                    <a:pt x="8289" y="109540"/>
                    <a:pt x="12335" y="106172"/>
                  </a:cubicBezTo>
                  <a:cubicBezTo>
                    <a:pt x="16381" y="102804"/>
                    <a:pt x="22630" y="95884"/>
                    <a:pt x="25760" y="89001"/>
                  </a:cubicBezTo>
                  <a:cubicBezTo>
                    <a:pt x="28890" y="82119"/>
                    <a:pt x="31738" y="74972"/>
                    <a:pt x="31113" y="64877"/>
                  </a:cubicBezTo>
                  <a:cubicBezTo>
                    <a:pt x="30489" y="54783"/>
                    <a:pt x="20673" y="36901"/>
                    <a:pt x="22013" y="28434"/>
                  </a:cubicBezTo>
                  <a:cubicBezTo>
                    <a:pt x="23353" y="19967"/>
                    <a:pt x="26987" y="17730"/>
                    <a:pt x="39155" y="14073"/>
                  </a:cubicBezTo>
                  <a:cubicBezTo>
                    <a:pt x="51324" y="10417"/>
                    <a:pt x="96647" y="7862"/>
                    <a:pt x="95024" y="6495"/>
                  </a:cubicBezTo>
                  <a:cubicBezTo>
                    <a:pt x="93402" y="5128"/>
                    <a:pt x="44163" y="5975"/>
                    <a:pt x="29420" y="5871"/>
                  </a:cubicBezTo>
                  <a:cubicBezTo>
                    <a:pt x="14677" y="5767"/>
                    <a:pt x="11431" y="6027"/>
                    <a:pt x="6564" y="5871"/>
                  </a:cubicBezTo>
                  <a:cubicBezTo>
                    <a:pt x="1697" y="5715"/>
                    <a:pt x="1062" y="-6617"/>
                    <a:pt x="216" y="4934"/>
                  </a:cubicBezTo>
                  <a:close/>
                </a:path>
              </a:pathLst>
            </a:custGeom>
            <a:solidFill>
              <a:schemeClr val="accent2"/>
            </a:solidFill>
            <a:ln>
              <a:noFill/>
            </a:ln>
          </p:spPr>
        </p:sp>
        <p:sp>
          <p:nvSpPr>
            <p:cNvPr id="976" name="Google Shape;976;p26"/>
            <p:cNvSpPr/>
            <p:nvPr/>
          </p:nvSpPr>
          <p:spPr>
            <a:xfrm>
              <a:off x="-116525" y="-45025"/>
              <a:ext cx="1365875" cy="2560050"/>
            </a:xfrm>
            <a:custGeom>
              <a:avLst/>
              <a:gdLst/>
              <a:ahLst/>
              <a:cxnLst/>
              <a:rect l="l" t="t" r="r" b="b"/>
              <a:pathLst>
                <a:path w="54635" h="102402" extrusionOk="0">
                  <a:moveTo>
                    <a:pt x="0" y="102402"/>
                  </a:moveTo>
                  <a:cubicBezTo>
                    <a:pt x="2810" y="100008"/>
                    <a:pt x="12643" y="93452"/>
                    <a:pt x="16858" y="88040"/>
                  </a:cubicBezTo>
                  <a:cubicBezTo>
                    <a:pt x="21073" y="82629"/>
                    <a:pt x="24039" y="76229"/>
                    <a:pt x="25288" y="69933"/>
                  </a:cubicBezTo>
                  <a:cubicBezTo>
                    <a:pt x="26537" y="63637"/>
                    <a:pt x="25444" y="56352"/>
                    <a:pt x="24351" y="50264"/>
                  </a:cubicBezTo>
                  <a:cubicBezTo>
                    <a:pt x="23258" y="44176"/>
                    <a:pt x="19981" y="38556"/>
                    <a:pt x="18732" y="33405"/>
                  </a:cubicBezTo>
                  <a:cubicBezTo>
                    <a:pt x="17483" y="28254"/>
                    <a:pt x="16286" y="23363"/>
                    <a:pt x="16858" y="19356"/>
                  </a:cubicBezTo>
                  <a:cubicBezTo>
                    <a:pt x="17430" y="15350"/>
                    <a:pt x="19304" y="12020"/>
                    <a:pt x="22166" y="9366"/>
                  </a:cubicBezTo>
                  <a:cubicBezTo>
                    <a:pt x="25028" y="6712"/>
                    <a:pt x="28618" y="4995"/>
                    <a:pt x="34029" y="3434"/>
                  </a:cubicBezTo>
                  <a:cubicBezTo>
                    <a:pt x="39441" y="1873"/>
                    <a:pt x="51201" y="572"/>
                    <a:pt x="54635" y="0"/>
                  </a:cubicBezTo>
                </a:path>
              </a:pathLst>
            </a:custGeom>
            <a:noFill/>
            <a:ln w="19050" cap="flat" cmpd="sng">
              <a:solidFill>
                <a:schemeClr val="lt2"/>
              </a:solidFill>
              <a:prstDash val="solid"/>
              <a:round/>
              <a:headEnd type="none" w="med" len="med"/>
              <a:tailEnd type="none" w="med" len="med"/>
            </a:ln>
          </p:spPr>
        </p:sp>
        <p:sp>
          <p:nvSpPr>
            <p:cNvPr id="977" name="Google Shape;977;p26"/>
            <p:cNvSpPr/>
            <p:nvPr/>
          </p:nvSpPr>
          <p:spPr>
            <a:xfrm>
              <a:off x="-233600" y="-49325"/>
              <a:ext cx="1373675" cy="2501900"/>
            </a:xfrm>
            <a:custGeom>
              <a:avLst/>
              <a:gdLst/>
              <a:ahLst/>
              <a:cxnLst/>
              <a:rect l="l" t="t" r="r" b="b"/>
              <a:pathLst>
                <a:path w="54947" h="100076" extrusionOk="0">
                  <a:moveTo>
                    <a:pt x="0" y="100076"/>
                  </a:moveTo>
                  <a:cubicBezTo>
                    <a:pt x="2862" y="98070"/>
                    <a:pt x="12903" y="93064"/>
                    <a:pt x="17170" y="88040"/>
                  </a:cubicBezTo>
                  <a:cubicBezTo>
                    <a:pt x="21437" y="83016"/>
                    <a:pt x="24351" y="76229"/>
                    <a:pt x="25600" y="69933"/>
                  </a:cubicBezTo>
                  <a:cubicBezTo>
                    <a:pt x="26849" y="63637"/>
                    <a:pt x="25756" y="56352"/>
                    <a:pt x="24663" y="50264"/>
                  </a:cubicBezTo>
                  <a:cubicBezTo>
                    <a:pt x="23570" y="44176"/>
                    <a:pt x="20293" y="38556"/>
                    <a:pt x="19044" y="33405"/>
                  </a:cubicBezTo>
                  <a:cubicBezTo>
                    <a:pt x="17795" y="28254"/>
                    <a:pt x="16598" y="23363"/>
                    <a:pt x="17170" y="19356"/>
                  </a:cubicBezTo>
                  <a:cubicBezTo>
                    <a:pt x="17742" y="15350"/>
                    <a:pt x="19616" y="12303"/>
                    <a:pt x="22478" y="9366"/>
                  </a:cubicBezTo>
                  <a:cubicBezTo>
                    <a:pt x="25340" y="6429"/>
                    <a:pt x="28931" y="3294"/>
                    <a:pt x="34342" y="1733"/>
                  </a:cubicBezTo>
                  <a:cubicBezTo>
                    <a:pt x="39754" y="172"/>
                    <a:pt x="51513" y="289"/>
                    <a:pt x="54947" y="0"/>
                  </a:cubicBezTo>
                </a:path>
              </a:pathLst>
            </a:custGeom>
            <a:noFill/>
            <a:ln w="19050" cap="flat" cmpd="sng">
              <a:solidFill>
                <a:schemeClr val="lt2"/>
              </a:solidFill>
              <a:prstDash val="solid"/>
              <a:round/>
              <a:headEnd type="none" w="med" len="med"/>
              <a:tailEnd type="none" w="med" len="med"/>
            </a:ln>
          </p:spPr>
        </p:sp>
      </p:grpSp>
    </p:spTree>
    <p:extLst>
      <p:ext uri="{BB962C8B-B14F-4D97-AF65-F5344CB8AC3E}">
        <p14:creationId xmlns:p14="http://schemas.microsoft.com/office/powerpoint/2010/main" val="79376648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Title and six columns">
  <p:cSld name="Title and six columns">
    <p:spTree>
      <p:nvGrpSpPr>
        <p:cNvPr id="1" name="Shape 1026"/>
        <p:cNvGrpSpPr/>
        <p:nvPr/>
      </p:nvGrpSpPr>
      <p:grpSpPr>
        <a:xfrm>
          <a:off x="0" y="0"/>
          <a:ext cx="0" cy="0"/>
          <a:chOff x="0" y="0"/>
          <a:chExt cx="0" cy="0"/>
        </a:xfrm>
      </p:grpSpPr>
      <p:sp>
        <p:nvSpPr>
          <p:cNvPr id="1027" name="Google Shape;1027;p28"/>
          <p:cNvSpPr txBox="1">
            <a:spLocks noGrp="1"/>
          </p:cNvSpPr>
          <p:nvPr>
            <p:ph type="subTitle" idx="1"/>
          </p:nvPr>
        </p:nvSpPr>
        <p:spPr>
          <a:xfrm>
            <a:off x="960000" y="4095327"/>
            <a:ext cx="2984800" cy="714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None/>
              <a:defRPr sz="3200">
                <a:solidFill>
                  <a:schemeClr val="dk1"/>
                </a:solidFill>
                <a:latin typeface="Fredoka One"/>
                <a:ea typeface="Fredoka One"/>
                <a:cs typeface="Fredoka One"/>
                <a:sym typeface="Fredoka One"/>
              </a:defRPr>
            </a:lvl1pPr>
            <a:lvl2pPr lvl="1" algn="ctr" rtl="0">
              <a:lnSpc>
                <a:spcPct val="115000"/>
              </a:lnSpc>
              <a:spcBef>
                <a:spcPts val="0"/>
              </a:spcBef>
              <a:spcAft>
                <a:spcPts val="0"/>
              </a:spcAft>
              <a:buClr>
                <a:schemeClr val="dk1"/>
              </a:buClr>
              <a:buSzPts val="2400"/>
              <a:buNone/>
              <a:defRPr sz="3200">
                <a:solidFill>
                  <a:schemeClr val="dk1"/>
                </a:solidFill>
              </a:defRPr>
            </a:lvl2pPr>
            <a:lvl3pPr lvl="2" algn="ctr" rtl="0">
              <a:lnSpc>
                <a:spcPct val="115000"/>
              </a:lnSpc>
              <a:spcBef>
                <a:spcPts val="0"/>
              </a:spcBef>
              <a:spcAft>
                <a:spcPts val="0"/>
              </a:spcAft>
              <a:buClr>
                <a:schemeClr val="dk1"/>
              </a:buClr>
              <a:buSzPts val="2400"/>
              <a:buNone/>
              <a:defRPr sz="3200">
                <a:solidFill>
                  <a:schemeClr val="dk1"/>
                </a:solidFill>
              </a:defRPr>
            </a:lvl3pPr>
            <a:lvl4pPr lvl="3" algn="ctr" rtl="0">
              <a:lnSpc>
                <a:spcPct val="115000"/>
              </a:lnSpc>
              <a:spcBef>
                <a:spcPts val="0"/>
              </a:spcBef>
              <a:spcAft>
                <a:spcPts val="0"/>
              </a:spcAft>
              <a:buClr>
                <a:schemeClr val="dk1"/>
              </a:buClr>
              <a:buSzPts val="2400"/>
              <a:buNone/>
              <a:defRPr sz="3200">
                <a:solidFill>
                  <a:schemeClr val="dk1"/>
                </a:solidFill>
              </a:defRPr>
            </a:lvl4pPr>
            <a:lvl5pPr lvl="4" algn="ctr" rtl="0">
              <a:lnSpc>
                <a:spcPct val="115000"/>
              </a:lnSpc>
              <a:spcBef>
                <a:spcPts val="0"/>
              </a:spcBef>
              <a:spcAft>
                <a:spcPts val="0"/>
              </a:spcAft>
              <a:buClr>
                <a:schemeClr val="dk1"/>
              </a:buClr>
              <a:buSzPts val="2400"/>
              <a:buNone/>
              <a:defRPr sz="3200">
                <a:solidFill>
                  <a:schemeClr val="dk1"/>
                </a:solidFill>
              </a:defRPr>
            </a:lvl5pPr>
            <a:lvl6pPr lvl="5" algn="ctr" rtl="0">
              <a:lnSpc>
                <a:spcPct val="115000"/>
              </a:lnSpc>
              <a:spcBef>
                <a:spcPts val="0"/>
              </a:spcBef>
              <a:spcAft>
                <a:spcPts val="0"/>
              </a:spcAft>
              <a:buClr>
                <a:schemeClr val="dk1"/>
              </a:buClr>
              <a:buSzPts val="2400"/>
              <a:buNone/>
              <a:defRPr sz="3200">
                <a:solidFill>
                  <a:schemeClr val="dk1"/>
                </a:solidFill>
              </a:defRPr>
            </a:lvl6pPr>
            <a:lvl7pPr lvl="6" algn="ctr" rtl="0">
              <a:lnSpc>
                <a:spcPct val="115000"/>
              </a:lnSpc>
              <a:spcBef>
                <a:spcPts val="0"/>
              </a:spcBef>
              <a:spcAft>
                <a:spcPts val="0"/>
              </a:spcAft>
              <a:buClr>
                <a:schemeClr val="dk1"/>
              </a:buClr>
              <a:buSzPts val="2400"/>
              <a:buNone/>
              <a:defRPr sz="3200">
                <a:solidFill>
                  <a:schemeClr val="dk1"/>
                </a:solidFill>
              </a:defRPr>
            </a:lvl7pPr>
            <a:lvl8pPr lvl="7" algn="ctr" rtl="0">
              <a:lnSpc>
                <a:spcPct val="115000"/>
              </a:lnSpc>
              <a:spcBef>
                <a:spcPts val="0"/>
              </a:spcBef>
              <a:spcAft>
                <a:spcPts val="0"/>
              </a:spcAft>
              <a:buClr>
                <a:schemeClr val="dk1"/>
              </a:buClr>
              <a:buSzPts val="2400"/>
              <a:buNone/>
              <a:defRPr sz="3200">
                <a:solidFill>
                  <a:schemeClr val="dk1"/>
                </a:solidFill>
              </a:defRPr>
            </a:lvl8pPr>
            <a:lvl9pPr lvl="8" algn="ctr" rtl="0">
              <a:lnSpc>
                <a:spcPct val="115000"/>
              </a:lnSpc>
              <a:spcBef>
                <a:spcPts val="0"/>
              </a:spcBef>
              <a:spcAft>
                <a:spcPts val="0"/>
              </a:spcAft>
              <a:buClr>
                <a:schemeClr val="dk1"/>
              </a:buClr>
              <a:buSzPts val="2400"/>
              <a:buNone/>
              <a:defRPr sz="3200">
                <a:solidFill>
                  <a:schemeClr val="dk1"/>
                </a:solidFill>
              </a:defRPr>
            </a:lvl9pPr>
          </a:lstStyle>
          <a:p>
            <a:endParaRPr/>
          </a:p>
        </p:txBody>
      </p:sp>
      <p:sp>
        <p:nvSpPr>
          <p:cNvPr id="1028" name="Google Shape;1028;p28"/>
          <p:cNvSpPr txBox="1">
            <a:spLocks noGrp="1"/>
          </p:cNvSpPr>
          <p:nvPr>
            <p:ph type="subTitle" idx="2"/>
          </p:nvPr>
        </p:nvSpPr>
        <p:spPr>
          <a:xfrm>
            <a:off x="960000" y="4695269"/>
            <a:ext cx="2984800" cy="10664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867"/>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029" name="Google Shape;1029;p28"/>
          <p:cNvSpPr txBox="1">
            <a:spLocks noGrp="1"/>
          </p:cNvSpPr>
          <p:nvPr>
            <p:ph type="subTitle" idx="3"/>
          </p:nvPr>
        </p:nvSpPr>
        <p:spPr>
          <a:xfrm>
            <a:off x="4603600" y="4695269"/>
            <a:ext cx="2984800" cy="10664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867"/>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030" name="Google Shape;1030;p28"/>
          <p:cNvSpPr txBox="1">
            <a:spLocks noGrp="1"/>
          </p:cNvSpPr>
          <p:nvPr>
            <p:ph type="subTitle" idx="4"/>
          </p:nvPr>
        </p:nvSpPr>
        <p:spPr>
          <a:xfrm>
            <a:off x="8247200" y="4695268"/>
            <a:ext cx="2984800" cy="10664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867"/>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031" name="Google Shape;1031;p28"/>
          <p:cNvSpPr txBox="1">
            <a:spLocks noGrp="1"/>
          </p:cNvSpPr>
          <p:nvPr>
            <p:ph type="subTitle" idx="5"/>
          </p:nvPr>
        </p:nvSpPr>
        <p:spPr>
          <a:xfrm>
            <a:off x="4603600" y="4095327"/>
            <a:ext cx="2984800" cy="714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None/>
              <a:defRPr sz="3200">
                <a:solidFill>
                  <a:schemeClr val="dk1"/>
                </a:solidFill>
                <a:latin typeface="Fredoka One"/>
                <a:ea typeface="Fredoka One"/>
                <a:cs typeface="Fredoka One"/>
                <a:sym typeface="Fredoka One"/>
              </a:defRPr>
            </a:lvl1pPr>
            <a:lvl2pPr lvl="1" algn="ctr" rtl="0">
              <a:lnSpc>
                <a:spcPct val="115000"/>
              </a:lnSpc>
              <a:spcBef>
                <a:spcPts val="0"/>
              </a:spcBef>
              <a:spcAft>
                <a:spcPts val="0"/>
              </a:spcAft>
              <a:buClr>
                <a:schemeClr val="dk1"/>
              </a:buClr>
              <a:buSzPts val="2400"/>
              <a:buNone/>
              <a:defRPr sz="3200">
                <a:solidFill>
                  <a:schemeClr val="dk1"/>
                </a:solidFill>
              </a:defRPr>
            </a:lvl2pPr>
            <a:lvl3pPr lvl="2" algn="ctr" rtl="0">
              <a:lnSpc>
                <a:spcPct val="115000"/>
              </a:lnSpc>
              <a:spcBef>
                <a:spcPts val="0"/>
              </a:spcBef>
              <a:spcAft>
                <a:spcPts val="0"/>
              </a:spcAft>
              <a:buClr>
                <a:schemeClr val="dk1"/>
              </a:buClr>
              <a:buSzPts val="2400"/>
              <a:buNone/>
              <a:defRPr sz="3200">
                <a:solidFill>
                  <a:schemeClr val="dk1"/>
                </a:solidFill>
              </a:defRPr>
            </a:lvl3pPr>
            <a:lvl4pPr lvl="3" algn="ctr" rtl="0">
              <a:lnSpc>
                <a:spcPct val="115000"/>
              </a:lnSpc>
              <a:spcBef>
                <a:spcPts val="0"/>
              </a:spcBef>
              <a:spcAft>
                <a:spcPts val="0"/>
              </a:spcAft>
              <a:buClr>
                <a:schemeClr val="dk1"/>
              </a:buClr>
              <a:buSzPts val="2400"/>
              <a:buNone/>
              <a:defRPr sz="3200">
                <a:solidFill>
                  <a:schemeClr val="dk1"/>
                </a:solidFill>
              </a:defRPr>
            </a:lvl4pPr>
            <a:lvl5pPr lvl="4" algn="ctr" rtl="0">
              <a:lnSpc>
                <a:spcPct val="115000"/>
              </a:lnSpc>
              <a:spcBef>
                <a:spcPts val="0"/>
              </a:spcBef>
              <a:spcAft>
                <a:spcPts val="0"/>
              </a:spcAft>
              <a:buClr>
                <a:schemeClr val="dk1"/>
              </a:buClr>
              <a:buSzPts val="2400"/>
              <a:buNone/>
              <a:defRPr sz="3200">
                <a:solidFill>
                  <a:schemeClr val="dk1"/>
                </a:solidFill>
              </a:defRPr>
            </a:lvl5pPr>
            <a:lvl6pPr lvl="5" algn="ctr" rtl="0">
              <a:lnSpc>
                <a:spcPct val="115000"/>
              </a:lnSpc>
              <a:spcBef>
                <a:spcPts val="0"/>
              </a:spcBef>
              <a:spcAft>
                <a:spcPts val="0"/>
              </a:spcAft>
              <a:buClr>
                <a:schemeClr val="dk1"/>
              </a:buClr>
              <a:buSzPts val="2400"/>
              <a:buNone/>
              <a:defRPr sz="3200">
                <a:solidFill>
                  <a:schemeClr val="dk1"/>
                </a:solidFill>
              </a:defRPr>
            </a:lvl6pPr>
            <a:lvl7pPr lvl="6" algn="ctr" rtl="0">
              <a:lnSpc>
                <a:spcPct val="115000"/>
              </a:lnSpc>
              <a:spcBef>
                <a:spcPts val="0"/>
              </a:spcBef>
              <a:spcAft>
                <a:spcPts val="0"/>
              </a:spcAft>
              <a:buClr>
                <a:schemeClr val="dk1"/>
              </a:buClr>
              <a:buSzPts val="2400"/>
              <a:buNone/>
              <a:defRPr sz="3200">
                <a:solidFill>
                  <a:schemeClr val="dk1"/>
                </a:solidFill>
              </a:defRPr>
            </a:lvl7pPr>
            <a:lvl8pPr lvl="7" algn="ctr" rtl="0">
              <a:lnSpc>
                <a:spcPct val="115000"/>
              </a:lnSpc>
              <a:spcBef>
                <a:spcPts val="0"/>
              </a:spcBef>
              <a:spcAft>
                <a:spcPts val="0"/>
              </a:spcAft>
              <a:buClr>
                <a:schemeClr val="dk1"/>
              </a:buClr>
              <a:buSzPts val="2400"/>
              <a:buNone/>
              <a:defRPr sz="3200">
                <a:solidFill>
                  <a:schemeClr val="dk1"/>
                </a:solidFill>
              </a:defRPr>
            </a:lvl8pPr>
            <a:lvl9pPr lvl="8" algn="ctr" rtl="0">
              <a:lnSpc>
                <a:spcPct val="115000"/>
              </a:lnSpc>
              <a:spcBef>
                <a:spcPts val="0"/>
              </a:spcBef>
              <a:spcAft>
                <a:spcPts val="0"/>
              </a:spcAft>
              <a:buClr>
                <a:schemeClr val="dk1"/>
              </a:buClr>
              <a:buSzPts val="2400"/>
              <a:buNone/>
              <a:defRPr sz="3200">
                <a:solidFill>
                  <a:schemeClr val="dk1"/>
                </a:solidFill>
              </a:defRPr>
            </a:lvl9pPr>
          </a:lstStyle>
          <a:p>
            <a:endParaRPr/>
          </a:p>
        </p:txBody>
      </p:sp>
      <p:sp>
        <p:nvSpPr>
          <p:cNvPr id="1032" name="Google Shape;1032;p28"/>
          <p:cNvSpPr txBox="1">
            <a:spLocks noGrp="1"/>
          </p:cNvSpPr>
          <p:nvPr>
            <p:ph type="subTitle" idx="6"/>
          </p:nvPr>
        </p:nvSpPr>
        <p:spPr>
          <a:xfrm>
            <a:off x="8247200" y="4095325"/>
            <a:ext cx="2984800" cy="714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None/>
              <a:defRPr sz="3200">
                <a:solidFill>
                  <a:schemeClr val="dk1"/>
                </a:solidFill>
                <a:latin typeface="Fredoka One"/>
                <a:ea typeface="Fredoka One"/>
                <a:cs typeface="Fredoka One"/>
                <a:sym typeface="Fredoka One"/>
              </a:defRPr>
            </a:lvl1pPr>
            <a:lvl2pPr lvl="1" algn="ctr" rtl="0">
              <a:lnSpc>
                <a:spcPct val="115000"/>
              </a:lnSpc>
              <a:spcBef>
                <a:spcPts val="0"/>
              </a:spcBef>
              <a:spcAft>
                <a:spcPts val="0"/>
              </a:spcAft>
              <a:buClr>
                <a:schemeClr val="dk1"/>
              </a:buClr>
              <a:buSzPts val="2400"/>
              <a:buNone/>
              <a:defRPr sz="3200">
                <a:solidFill>
                  <a:schemeClr val="dk1"/>
                </a:solidFill>
              </a:defRPr>
            </a:lvl2pPr>
            <a:lvl3pPr lvl="2" algn="ctr" rtl="0">
              <a:lnSpc>
                <a:spcPct val="115000"/>
              </a:lnSpc>
              <a:spcBef>
                <a:spcPts val="0"/>
              </a:spcBef>
              <a:spcAft>
                <a:spcPts val="0"/>
              </a:spcAft>
              <a:buClr>
                <a:schemeClr val="dk1"/>
              </a:buClr>
              <a:buSzPts val="2400"/>
              <a:buNone/>
              <a:defRPr sz="3200">
                <a:solidFill>
                  <a:schemeClr val="dk1"/>
                </a:solidFill>
              </a:defRPr>
            </a:lvl3pPr>
            <a:lvl4pPr lvl="3" algn="ctr" rtl="0">
              <a:lnSpc>
                <a:spcPct val="115000"/>
              </a:lnSpc>
              <a:spcBef>
                <a:spcPts val="0"/>
              </a:spcBef>
              <a:spcAft>
                <a:spcPts val="0"/>
              </a:spcAft>
              <a:buClr>
                <a:schemeClr val="dk1"/>
              </a:buClr>
              <a:buSzPts val="2400"/>
              <a:buNone/>
              <a:defRPr sz="3200">
                <a:solidFill>
                  <a:schemeClr val="dk1"/>
                </a:solidFill>
              </a:defRPr>
            </a:lvl4pPr>
            <a:lvl5pPr lvl="4" algn="ctr" rtl="0">
              <a:lnSpc>
                <a:spcPct val="115000"/>
              </a:lnSpc>
              <a:spcBef>
                <a:spcPts val="0"/>
              </a:spcBef>
              <a:spcAft>
                <a:spcPts val="0"/>
              </a:spcAft>
              <a:buClr>
                <a:schemeClr val="dk1"/>
              </a:buClr>
              <a:buSzPts val="2400"/>
              <a:buNone/>
              <a:defRPr sz="3200">
                <a:solidFill>
                  <a:schemeClr val="dk1"/>
                </a:solidFill>
              </a:defRPr>
            </a:lvl5pPr>
            <a:lvl6pPr lvl="5" algn="ctr" rtl="0">
              <a:lnSpc>
                <a:spcPct val="115000"/>
              </a:lnSpc>
              <a:spcBef>
                <a:spcPts val="0"/>
              </a:spcBef>
              <a:spcAft>
                <a:spcPts val="0"/>
              </a:spcAft>
              <a:buClr>
                <a:schemeClr val="dk1"/>
              </a:buClr>
              <a:buSzPts val="2400"/>
              <a:buNone/>
              <a:defRPr sz="3200">
                <a:solidFill>
                  <a:schemeClr val="dk1"/>
                </a:solidFill>
              </a:defRPr>
            </a:lvl6pPr>
            <a:lvl7pPr lvl="6" algn="ctr" rtl="0">
              <a:lnSpc>
                <a:spcPct val="115000"/>
              </a:lnSpc>
              <a:spcBef>
                <a:spcPts val="0"/>
              </a:spcBef>
              <a:spcAft>
                <a:spcPts val="0"/>
              </a:spcAft>
              <a:buClr>
                <a:schemeClr val="dk1"/>
              </a:buClr>
              <a:buSzPts val="2400"/>
              <a:buNone/>
              <a:defRPr sz="3200">
                <a:solidFill>
                  <a:schemeClr val="dk1"/>
                </a:solidFill>
              </a:defRPr>
            </a:lvl7pPr>
            <a:lvl8pPr lvl="7" algn="ctr" rtl="0">
              <a:lnSpc>
                <a:spcPct val="115000"/>
              </a:lnSpc>
              <a:spcBef>
                <a:spcPts val="0"/>
              </a:spcBef>
              <a:spcAft>
                <a:spcPts val="0"/>
              </a:spcAft>
              <a:buClr>
                <a:schemeClr val="dk1"/>
              </a:buClr>
              <a:buSzPts val="2400"/>
              <a:buNone/>
              <a:defRPr sz="3200">
                <a:solidFill>
                  <a:schemeClr val="dk1"/>
                </a:solidFill>
              </a:defRPr>
            </a:lvl8pPr>
            <a:lvl9pPr lvl="8" algn="ctr" rtl="0">
              <a:lnSpc>
                <a:spcPct val="115000"/>
              </a:lnSpc>
              <a:spcBef>
                <a:spcPts val="0"/>
              </a:spcBef>
              <a:spcAft>
                <a:spcPts val="0"/>
              </a:spcAft>
              <a:buClr>
                <a:schemeClr val="dk1"/>
              </a:buClr>
              <a:buSzPts val="2400"/>
              <a:buNone/>
              <a:defRPr sz="3200">
                <a:solidFill>
                  <a:schemeClr val="dk1"/>
                </a:solidFill>
              </a:defRPr>
            </a:lvl9pPr>
          </a:lstStyle>
          <a:p>
            <a:endParaRPr/>
          </a:p>
        </p:txBody>
      </p:sp>
      <p:sp>
        <p:nvSpPr>
          <p:cNvPr id="1033" name="Google Shape;1033;p28"/>
          <p:cNvSpPr txBox="1">
            <a:spLocks noGrp="1"/>
          </p:cNvSpPr>
          <p:nvPr>
            <p:ph type="subTitle" idx="7"/>
          </p:nvPr>
        </p:nvSpPr>
        <p:spPr>
          <a:xfrm>
            <a:off x="960000" y="1923600"/>
            <a:ext cx="2984800" cy="714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None/>
              <a:defRPr sz="3200">
                <a:solidFill>
                  <a:schemeClr val="dk1"/>
                </a:solidFill>
                <a:latin typeface="Fredoka One"/>
                <a:ea typeface="Fredoka One"/>
                <a:cs typeface="Fredoka One"/>
                <a:sym typeface="Fredoka One"/>
              </a:defRPr>
            </a:lvl1pPr>
            <a:lvl2pPr lvl="1" algn="ctr" rtl="0">
              <a:lnSpc>
                <a:spcPct val="115000"/>
              </a:lnSpc>
              <a:spcBef>
                <a:spcPts val="0"/>
              </a:spcBef>
              <a:spcAft>
                <a:spcPts val="0"/>
              </a:spcAft>
              <a:buClr>
                <a:schemeClr val="dk1"/>
              </a:buClr>
              <a:buSzPts val="2400"/>
              <a:buNone/>
              <a:defRPr sz="3200">
                <a:solidFill>
                  <a:schemeClr val="dk1"/>
                </a:solidFill>
              </a:defRPr>
            </a:lvl2pPr>
            <a:lvl3pPr lvl="2" algn="ctr" rtl="0">
              <a:lnSpc>
                <a:spcPct val="115000"/>
              </a:lnSpc>
              <a:spcBef>
                <a:spcPts val="0"/>
              </a:spcBef>
              <a:spcAft>
                <a:spcPts val="0"/>
              </a:spcAft>
              <a:buClr>
                <a:schemeClr val="dk1"/>
              </a:buClr>
              <a:buSzPts val="2400"/>
              <a:buNone/>
              <a:defRPr sz="3200">
                <a:solidFill>
                  <a:schemeClr val="dk1"/>
                </a:solidFill>
              </a:defRPr>
            </a:lvl3pPr>
            <a:lvl4pPr lvl="3" algn="ctr" rtl="0">
              <a:lnSpc>
                <a:spcPct val="115000"/>
              </a:lnSpc>
              <a:spcBef>
                <a:spcPts val="0"/>
              </a:spcBef>
              <a:spcAft>
                <a:spcPts val="0"/>
              </a:spcAft>
              <a:buClr>
                <a:schemeClr val="dk1"/>
              </a:buClr>
              <a:buSzPts val="2400"/>
              <a:buNone/>
              <a:defRPr sz="3200">
                <a:solidFill>
                  <a:schemeClr val="dk1"/>
                </a:solidFill>
              </a:defRPr>
            </a:lvl4pPr>
            <a:lvl5pPr lvl="4" algn="ctr" rtl="0">
              <a:lnSpc>
                <a:spcPct val="115000"/>
              </a:lnSpc>
              <a:spcBef>
                <a:spcPts val="0"/>
              </a:spcBef>
              <a:spcAft>
                <a:spcPts val="0"/>
              </a:spcAft>
              <a:buClr>
                <a:schemeClr val="dk1"/>
              </a:buClr>
              <a:buSzPts val="2400"/>
              <a:buNone/>
              <a:defRPr sz="3200">
                <a:solidFill>
                  <a:schemeClr val="dk1"/>
                </a:solidFill>
              </a:defRPr>
            </a:lvl5pPr>
            <a:lvl6pPr lvl="5" algn="ctr" rtl="0">
              <a:lnSpc>
                <a:spcPct val="115000"/>
              </a:lnSpc>
              <a:spcBef>
                <a:spcPts val="0"/>
              </a:spcBef>
              <a:spcAft>
                <a:spcPts val="0"/>
              </a:spcAft>
              <a:buClr>
                <a:schemeClr val="dk1"/>
              </a:buClr>
              <a:buSzPts val="2400"/>
              <a:buNone/>
              <a:defRPr sz="3200">
                <a:solidFill>
                  <a:schemeClr val="dk1"/>
                </a:solidFill>
              </a:defRPr>
            </a:lvl6pPr>
            <a:lvl7pPr lvl="6" algn="ctr" rtl="0">
              <a:lnSpc>
                <a:spcPct val="115000"/>
              </a:lnSpc>
              <a:spcBef>
                <a:spcPts val="0"/>
              </a:spcBef>
              <a:spcAft>
                <a:spcPts val="0"/>
              </a:spcAft>
              <a:buClr>
                <a:schemeClr val="dk1"/>
              </a:buClr>
              <a:buSzPts val="2400"/>
              <a:buNone/>
              <a:defRPr sz="3200">
                <a:solidFill>
                  <a:schemeClr val="dk1"/>
                </a:solidFill>
              </a:defRPr>
            </a:lvl7pPr>
            <a:lvl8pPr lvl="7" algn="ctr" rtl="0">
              <a:lnSpc>
                <a:spcPct val="115000"/>
              </a:lnSpc>
              <a:spcBef>
                <a:spcPts val="0"/>
              </a:spcBef>
              <a:spcAft>
                <a:spcPts val="0"/>
              </a:spcAft>
              <a:buClr>
                <a:schemeClr val="dk1"/>
              </a:buClr>
              <a:buSzPts val="2400"/>
              <a:buNone/>
              <a:defRPr sz="3200">
                <a:solidFill>
                  <a:schemeClr val="dk1"/>
                </a:solidFill>
              </a:defRPr>
            </a:lvl8pPr>
            <a:lvl9pPr lvl="8" algn="ctr" rtl="0">
              <a:lnSpc>
                <a:spcPct val="115000"/>
              </a:lnSpc>
              <a:spcBef>
                <a:spcPts val="0"/>
              </a:spcBef>
              <a:spcAft>
                <a:spcPts val="0"/>
              </a:spcAft>
              <a:buClr>
                <a:schemeClr val="dk1"/>
              </a:buClr>
              <a:buSzPts val="2400"/>
              <a:buNone/>
              <a:defRPr sz="3200">
                <a:solidFill>
                  <a:schemeClr val="dk1"/>
                </a:solidFill>
              </a:defRPr>
            </a:lvl9pPr>
          </a:lstStyle>
          <a:p>
            <a:endParaRPr/>
          </a:p>
        </p:txBody>
      </p:sp>
      <p:sp>
        <p:nvSpPr>
          <p:cNvPr id="1034" name="Google Shape;1034;p28"/>
          <p:cNvSpPr txBox="1">
            <a:spLocks noGrp="1"/>
          </p:cNvSpPr>
          <p:nvPr>
            <p:ph type="subTitle" idx="8"/>
          </p:nvPr>
        </p:nvSpPr>
        <p:spPr>
          <a:xfrm>
            <a:off x="960000" y="2523676"/>
            <a:ext cx="2984800" cy="10664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867"/>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035" name="Google Shape;1035;p28"/>
          <p:cNvSpPr txBox="1">
            <a:spLocks noGrp="1"/>
          </p:cNvSpPr>
          <p:nvPr>
            <p:ph type="subTitle" idx="9"/>
          </p:nvPr>
        </p:nvSpPr>
        <p:spPr>
          <a:xfrm>
            <a:off x="4603600" y="2523676"/>
            <a:ext cx="2984800" cy="10664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867"/>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036" name="Google Shape;1036;p28"/>
          <p:cNvSpPr txBox="1">
            <a:spLocks noGrp="1"/>
          </p:cNvSpPr>
          <p:nvPr>
            <p:ph type="subTitle" idx="13"/>
          </p:nvPr>
        </p:nvSpPr>
        <p:spPr>
          <a:xfrm>
            <a:off x="8247200" y="2523676"/>
            <a:ext cx="2984800" cy="10664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867"/>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037" name="Google Shape;1037;p28"/>
          <p:cNvSpPr txBox="1">
            <a:spLocks noGrp="1"/>
          </p:cNvSpPr>
          <p:nvPr>
            <p:ph type="subTitle" idx="14"/>
          </p:nvPr>
        </p:nvSpPr>
        <p:spPr>
          <a:xfrm>
            <a:off x="4603600" y="1923600"/>
            <a:ext cx="2984800" cy="714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None/>
              <a:defRPr sz="3200">
                <a:solidFill>
                  <a:schemeClr val="dk1"/>
                </a:solidFill>
                <a:latin typeface="Fredoka One"/>
                <a:ea typeface="Fredoka One"/>
                <a:cs typeface="Fredoka One"/>
                <a:sym typeface="Fredoka One"/>
              </a:defRPr>
            </a:lvl1pPr>
            <a:lvl2pPr lvl="1" algn="ctr" rtl="0">
              <a:lnSpc>
                <a:spcPct val="115000"/>
              </a:lnSpc>
              <a:spcBef>
                <a:spcPts val="0"/>
              </a:spcBef>
              <a:spcAft>
                <a:spcPts val="0"/>
              </a:spcAft>
              <a:buClr>
                <a:schemeClr val="dk1"/>
              </a:buClr>
              <a:buSzPts val="2400"/>
              <a:buNone/>
              <a:defRPr sz="3200">
                <a:solidFill>
                  <a:schemeClr val="dk1"/>
                </a:solidFill>
              </a:defRPr>
            </a:lvl2pPr>
            <a:lvl3pPr lvl="2" algn="ctr" rtl="0">
              <a:lnSpc>
                <a:spcPct val="115000"/>
              </a:lnSpc>
              <a:spcBef>
                <a:spcPts val="0"/>
              </a:spcBef>
              <a:spcAft>
                <a:spcPts val="0"/>
              </a:spcAft>
              <a:buClr>
                <a:schemeClr val="dk1"/>
              </a:buClr>
              <a:buSzPts val="2400"/>
              <a:buNone/>
              <a:defRPr sz="3200">
                <a:solidFill>
                  <a:schemeClr val="dk1"/>
                </a:solidFill>
              </a:defRPr>
            </a:lvl3pPr>
            <a:lvl4pPr lvl="3" algn="ctr" rtl="0">
              <a:lnSpc>
                <a:spcPct val="115000"/>
              </a:lnSpc>
              <a:spcBef>
                <a:spcPts val="0"/>
              </a:spcBef>
              <a:spcAft>
                <a:spcPts val="0"/>
              </a:spcAft>
              <a:buClr>
                <a:schemeClr val="dk1"/>
              </a:buClr>
              <a:buSzPts val="2400"/>
              <a:buNone/>
              <a:defRPr sz="3200">
                <a:solidFill>
                  <a:schemeClr val="dk1"/>
                </a:solidFill>
              </a:defRPr>
            </a:lvl4pPr>
            <a:lvl5pPr lvl="4" algn="ctr" rtl="0">
              <a:lnSpc>
                <a:spcPct val="115000"/>
              </a:lnSpc>
              <a:spcBef>
                <a:spcPts val="0"/>
              </a:spcBef>
              <a:spcAft>
                <a:spcPts val="0"/>
              </a:spcAft>
              <a:buClr>
                <a:schemeClr val="dk1"/>
              </a:buClr>
              <a:buSzPts val="2400"/>
              <a:buNone/>
              <a:defRPr sz="3200">
                <a:solidFill>
                  <a:schemeClr val="dk1"/>
                </a:solidFill>
              </a:defRPr>
            </a:lvl5pPr>
            <a:lvl6pPr lvl="5" algn="ctr" rtl="0">
              <a:lnSpc>
                <a:spcPct val="115000"/>
              </a:lnSpc>
              <a:spcBef>
                <a:spcPts val="0"/>
              </a:spcBef>
              <a:spcAft>
                <a:spcPts val="0"/>
              </a:spcAft>
              <a:buClr>
                <a:schemeClr val="dk1"/>
              </a:buClr>
              <a:buSzPts val="2400"/>
              <a:buNone/>
              <a:defRPr sz="3200">
                <a:solidFill>
                  <a:schemeClr val="dk1"/>
                </a:solidFill>
              </a:defRPr>
            </a:lvl6pPr>
            <a:lvl7pPr lvl="6" algn="ctr" rtl="0">
              <a:lnSpc>
                <a:spcPct val="115000"/>
              </a:lnSpc>
              <a:spcBef>
                <a:spcPts val="0"/>
              </a:spcBef>
              <a:spcAft>
                <a:spcPts val="0"/>
              </a:spcAft>
              <a:buClr>
                <a:schemeClr val="dk1"/>
              </a:buClr>
              <a:buSzPts val="2400"/>
              <a:buNone/>
              <a:defRPr sz="3200">
                <a:solidFill>
                  <a:schemeClr val="dk1"/>
                </a:solidFill>
              </a:defRPr>
            </a:lvl7pPr>
            <a:lvl8pPr lvl="7" algn="ctr" rtl="0">
              <a:lnSpc>
                <a:spcPct val="115000"/>
              </a:lnSpc>
              <a:spcBef>
                <a:spcPts val="0"/>
              </a:spcBef>
              <a:spcAft>
                <a:spcPts val="0"/>
              </a:spcAft>
              <a:buClr>
                <a:schemeClr val="dk1"/>
              </a:buClr>
              <a:buSzPts val="2400"/>
              <a:buNone/>
              <a:defRPr sz="3200">
                <a:solidFill>
                  <a:schemeClr val="dk1"/>
                </a:solidFill>
              </a:defRPr>
            </a:lvl8pPr>
            <a:lvl9pPr lvl="8" algn="ctr" rtl="0">
              <a:lnSpc>
                <a:spcPct val="115000"/>
              </a:lnSpc>
              <a:spcBef>
                <a:spcPts val="0"/>
              </a:spcBef>
              <a:spcAft>
                <a:spcPts val="0"/>
              </a:spcAft>
              <a:buClr>
                <a:schemeClr val="dk1"/>
              </a:buClr>
              <a:buSzPts val="2400"/>
              <a:buNone/>
              <a:defRPr sz="3200">
                <a:solidFill>
                  <a:schemeClr val="dk1"/>
                </a:solidFill>
              </a:defRPr>
            </a:lvl9pPr>
          </a:lstStyle>
          <a:p>
            <a:endParaRPr/>
          </a:p>
        </p:txBody>
      </p:sp>
      <p:sp>
        <p:nvSpPr>
          <p:cNvPr id="1038" name="Google Shape;1038;p28"/>
          <p:cNvSpPr txBox="1">
            <a:spLocks noGrp="1"/>
          </p:cNvSpPr>
          <p:nvPr>
            <p:ph type="subTitle" idx="15"/>
          </p:nvPr>
        </p:nvSpPr>
        <p:spPr>
          <a:xfrm>
            <a:off x="8247200" y="1923600"/>
            <a:ext cx="2984800" cy="714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None/>
              <a:defRPr sz="3200">
                <a:solidFill>
                  <a:schemeClr val="dk1"/>
                </a:solidFill>
                <a:latin typeface="Fredoka One"/>
                <a:ea typeface="Fredoka One"/>
                <a:cs typeface="Fredoka One"/>
                <a:sym typeface="Fredoka One"/>
              </a:defRPr>
            </a:lvl1pPr>
            <a:lvl2pPr lvl="1" algn="ctr" rtl="0">
              <a:lnSpc>
                <a:spcPct val="115000"/>
              </a:lnSpc>
              <a:spcBef>
                <a:spcPts val="0"/>
              </a:spcBef>
              <a:spcAft>
                <a:spcPts val="0"/>
              </a:spcAft>
              <a:buClr>
                <a:schemeClr val="dk1"/>
              </a:buClr>
              <a:buSzPts val="2400"/>
              <a:buNone/>
              <a:defRPr sz="3200">
                <a:solidFill>
                  <a:schemeClr val="dk1"/>
                </a:solidFill>
              </a:defRPr>
            </a:lvl2pPr>
            <a:lvl3pPr lvl="2" algn="ctr" rtl="0">
              <a:lnSpc>
                <a:spcPct val="115000"/>
              </a:lnSpc>
              <a:spcBef>
                <a:spcPts val="0"/>
              </a:spcBef>
              <a:spcAft>
                <a:spcPts val="0"/>
              </a:spcAft>
              <a:buClr>
                <a:schemeClr val="dk1"/>
              </a:buClr>
              <a:buSzPts val="2400"/>
              <a:buNone/>
              <a:defRPr sz="3200">
                <a:solidFill>
                  <a:schemeClr val="dk1"/>
                </a:solidFill>
              </a:defRPr>
            </a:lvl3pPr>
            <a:lvl4pPr lvl="3" algn="ctr" rtl="0">
              <a:lnSpc>
                <a:spcPct val="115000"/>
              </a:lnSpc>
              <a:spcBef>
                <a:spcPts val="0"/>
              </a:spcBef>
              <a:spcAft>
                <a:spcPts val="0"/>
              </a:spcAft>
              <a:buClr>
                <a:schemeClr val="dk1"/>
              </a:buClr>
              <a:buSzPts val="2400"/>
              <a:buNone/>
              <a:defRPr sz="3200">
                <a:solidFill>
                  <a:schemeClr val="dk1"/>
                </a:solidFill>
              </a:defRPr>
            </a:lvl4pPr>
            <a:lvl5pPr lvl="4" algn="ctr" rtl="0">
              <a:lnSpc>
                <a:spcPct val="115000"/>
              </a:lnSpc>
              <a:spcBef>
                <a:spcPts val="0"/>
              </a:spcBef>
              <a:spcAft>
                <a:spcPts val="0"/>
              </a:spcAft>
              <a:buClr>
                <a:schemeClr val="dk1"/>
              </a:buClr>
              <a:buSzPts val="2400"/>
              <a:buNone/>
              <a:defRPr sz="3200">
                <a:solidFill>
                  <a:schemeClr val="dk1"/>
                </a:solidFill>
              </a:defRPr>
            </a:lvl5pPr>
            <a:lvl6pPr lvl="5" algn="ctr" rtl="0">
              <a:lnSpc>
                <a:spcPct val="115000"/>
              </a:lnSpc>
              <a:spcBef>
                <a:spcPts val="0"/>
              </a:spcBef>
              <a:spcAft>
                <a:spcPts val="0"/>
              </a:spcAft>
              <a:buClr>
                <a:schemeClr val="dk1"/>
              </a:buClr>
              <a:buSzPts val="2400"/>
              <a:buNone/>
              <a:defRPr sz="3200">
                <a:solidFill>
                  <a:schemeClr val="dk1"/>
                </a:solidFill>
              </a:defRPr>
            </a:lvl6pPr>
            <a:lvl7pPr lvl="6" algn="ctr" rtl="0">
              <a:lnSpc>
                <a:spcPct val="115000"/>
              </a:lnSpc>
              <a:spcBef>
                <a:spcPts val="0"/>
              </a:spcBef>
              <a:spcAft>
                <a:spcPts val="0"/>
              </a:spcAft>
              <a:buClr>
                <a:schemeClr val="dk1"/>
              </a:buClr>
              <a:buSzPts val="2400"/>
              <a:buNone/>
              <a:defRPr sz="3200">
                <a:solidFill>
                  <a:schemeClr val="dk1"/>
                </a:solidFill>
              </a:defRPr>
            </a:lvl7pPr>
            <a:lvl8pPr lvl="7" algn="ctr" rtl="0">
              <a:lnSpc>
                <a:spcPct val="115000"/>
              </a:lnSpc>
              <a:spcBef>
                <a:spcPts val="0"/>
              </a:spcBef>
              <a:spcAft>
                <a:spcPts val="0"/>
              </a:spcAft>
              <a:buClr>
                <a:schemeClr val="dk1"/>
              </a:buClr>
              <a:buSzPts val="2400"/>
              <a:buNone/>
              <a:defRPr sz="3200">
                <a:solidFill>
                  <a:schemeClr val="dk1"/>
                </a:solidFill>
              </a:defRPr>
            </a:lvl8pPr>
            <a:lvl9pPr lvl="8" algn="ctr" rtl="0">
              <a:lnSpc>
                <a:spcPct val="115000"/>
              </a:lnSpc>
              <a:spcBef>
                <a:spcPts val="0"/>
              </a:spcBef>
              <a:spcAft>
                <a:spcPts val="0"/>
              </a:spcAft>
              <a:buClr>
                <a:schemeClr val="dk1"/>
              </a:buClr>
              <a:buSzPts val="2400"/>
              <a:buNone/>
              <a:defRPr sz="3200">
                <a:solidFill>
                  <a:schemeClr val="dk1"/>
                </a:solidFill>
              </a:defRPr>
            </a:lvl9pPr>
          </a:lstStyle>
          <a:p>
            <a:endParaRPr/>
          </a:p>
        </p:txBody>
      </p:sp>
      <p:sp>
        <p:nvSpPr>
          <p:cNvPr id="1039" name="Google Shape;1039;p28"/>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3500"/>
              <a:buNone/>
              <a:defRPr/>
            </a:lvl1pPr>
            <a:lvl2pPr lvl="1" rtl="0">
              <a:lnSpc>
                <a:spcPct val="115000"/>
              </a:lnSpc>
              <a:spcBef>
                <a:spcPts val="0"/>
              </a:spcBef>
              <a:spcAft>
                <a:spcPts val="0"/>
              </a:spcAft>
              <a:buSzPts val="3500"/>
              <a:buNone/>
              <a:defRPr/>
            </a:lvl2pPr>
            <a:lvl3pPr lvl="2" rtl="0">
              <a:lnSpc>
                <a:spcPct val="115000"/>
              </a:lnSpc>
              <a:spcBef>
                <a:spcPts val="0"/>
              </a:spcBef>
              <a:spcAft>
                <a:spcPts val="0"/>
              </a:spcAft>
              <a:buSzPts val="3500"/>
              <a:buNone/>
              <a:defRPr/>
            </a:lvl3pPr>
            <a:lvl4pPr lvl="3" rtl="0">
              <a:lnSpc>
                <a:spcPct val="115000"/>
              </a:lnSpc>
              <a:spcBef>
                <a:spcPts val="0"/>
              </a:spcBef>
              <a:spcAft>
                <a:spcPts val="0"/>
              </a:spcAft>
              <a:buSzPts val="3500"/>
              <a:buNone/>
              <a:defRPr/>
            </a:lvl4pPr>
            <a:lvl5pPr lvl="4" rtl="0">
              <a:lnSpc>
                <a:spcPct val="115000"/>
              </a:lnSpc>
              <a:spcBef>
                <a:spcPts val="0"/>
              </a:spcBef>
              <a:spcAft>
                <a:spcPts val="0"/>
              </a:spcAft>
              <a:buSzPts val="3500"/>
              <a:buNone/>
              <a:defRPr/>
            </a:lvl5pPr>
            <a:lvl6pPr lvl="5" rtl="0">
              <a:lnSpc>
                <a:spcPct val="115000"/>
              </a:lnSpc>
              <a:spcBef>
                <a:spcPts val="0"/>
              </a:spcBef>
              <a:spcAft>
                <a:spcPts val="0"/>
              </a:spcAft>
              <a:buSzPts val="3500"/>
              <a:buNone/>
              <a:defRPr/>
            </a:lvl6pPr>
            <a:lvl7pPr lvl="6" rtl="0">
              <a:lnSpc>
                <a:spcPct val="115000"/>
              </a:lnSpc>
              <a:spcBef>
                <a:spcPts val="0"/>
              </a:spcBef>
              <a:spcAft>
                <a:spcPts val="0"/>
              </a:spcAft>
              <a:buSzPts val="3500"/>
              <a:buNone/>
              <a:defRPr/>
            </a:lvl7pPr>
            <a:lvl8pPr lvl="7" rtl="0">
              <a:lnSpc>
                <a:spcPct val="115000"/>
              </a:lnSpc>
              <a:spcBef>
                <a:spcPts val="0"/>
              </a:spcBef>
              <a:spcAft>
                <a:spcPts val="0"/>
              </a:spcAft>
              <a:buSzPts val="3500"/>
              <a:buNone/>
              <a:defRPr/>
            </a:lvl8pPr>
            <a:lvl9pPr lvl="8" rtl="0">
              <a:lnSpc>
                <a:spcPct val="115000"/>
              </a:lnSpc>
              <a:spcBef>
                <a:spcPts val="0"/>
              </a:spcBef>
              <a:spcAft>
                <a:spcPts val="0"/>
              </a:spcAft>
              <a:buSzPts val="3500"/>
              <a:buNone/>
              <a:defRPr/>
            </a:lvl9pPr>
          </a:lstStyle>
          <a:p>
            <a:endParaRPr/>
          </a:p>
        </p:txBody>
      </p:sp>
      <p:sp>
        <p:nvSpPr>
          <p:cNvPr id="1040" name="Google Shape;1040;p28"/>
          <p:cNvSpPr/>
          <p:nvPr/>
        </p:nvSpPr>
        <p:spPr>
          <a:xfrm flipH="1">
            <a:off x="227408" y="6144659"/>
            <a:ext cx="445421" cy="41090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041" name="Google Shape;1041;p28"/>
          <p:cNvGrpSpPr/>
          <p:nvPr/>
        </p:nvGrpSpPr>
        <p:grpSpPr>
          <a:xfrm rot="-2969417" flipH="1">
            <a:off x="11293062" y="-51624"/>
            <a:ext cx="589293" cy="1086187"/>
            <a:chOff x="439250" y="1303925"/>
            <a:chExt cx="446075" cy="814625"/>
          </a:xfrm>
        </p:grpSpPr>
        <p:sp>
          <p:nvSpPr>
            <p:cNvPr id="1042" name="Google Shape;1042;p28"/>
            <p:cNvSpPr/>
            <p:nvPr/>
          </p:nvSpPr>
          <p:spPr>
            <a:xfrm>
              <a:off x="715050" y="1303925"/>
              <a:ext cx="120350" cy="126300"/>
            </a:xfrm>
            <a:custGeom>
              <a:avLst/>
              <a:gdLst/>
              <a:ahLst/>
              <a:cxnLst/>
              <a:rect l="l" t="t" r="r" b="b"/>
              <a:pathLst>
                <a:path w="4814" h="5052" extrusionOk="0">
                  <a:moveTo>
                    <a:pt x="3446" y="0"/>
                  </a:moveTo>
                  <a:cubicBezTo>
                    <a:pt x="2706" y="0"/>
                    <a:pt x="1760" y="588"/>
                    <a:pt x="1066" y="1571"/>
                  </a:cubicBezTo>
                  <a:cubicBezTo>
                    <a:pt x="134" y="2864"/>
                    <a:pt x="1" y="4329"/>
                    <a:pt x="743" y="4861"/>
                  </a:cubicBezTo>
                  <a:cubicBezTo>
                    <a:pt x="923" y="4991"/>
                    <a:pt x="1138" y="5051"/>
                    <a:pt x="1375" y="5051"/>
                  </a:cubicBezTo>
                  <a:cubicBezTo>
                    <a:pt x="2114" y="5051"/>
                    <a:pt x="3056" y="4457"/>
                    <a:pt x="3748" y="3492"/>
                  </a:cubicBezTo>
                  <a:cubicBezTo>
                    <a:pt x="4661" y="2198"/>
                    <a:pt x="4813" y="715"/>
                    <a:pt x="4071" y="182"/>
                  </a:cubicBezTo>
                  <a:cubicBezTo>
                    <a:pt x="3893" y="59"/>
                    <a:pt x="3680" y="0"/>
                    <a:pt x="34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43" name="Google Shape;1043;p28"/>
            <p:cNvSpPr/>
            <p:nvPr/>
          </p:nvSpPr>
          <p:spPr>
            <a:xfrm>
              <a:off x="558625" y="1805800"/>
              <a:ext cx="120325" cy="126375"/>
            </a:xfrm>
            <a:custGeom>
              <a:avLst/>
              <a:gdLst/>
              <a:ahLst/>
              <a:cxnLst/>
              <a:rect l="l" t="t" r="r" b="b"/>
              <a:pathLst>
                <a:path w="4813" h="5055" extrusionOk="0">
                  <a:moveTo>
                    <a:pt x="3430" y="1"/>
                  </a:moveTo>
                  <a:cubicBezTo>
                    <a:pt x="2692" y="1"/>
                    <a:pt x="1754" y="587"/>
                    <a:pt x="1065" y="1563"/>
                  </a:cubicBezTo>
                  <a:cubicBezTo>
                    <a:pt x="133" y="2856"/>
                    <a:pt x="0" y="4340"/>
                    <a:pt x="742" y="4872"/>
                  </a:cubicBezTo>
                  <a:cubicBezTo>
                    <a:pt x="920" y="4996"/>
                    <a:pt x="1133" y="5054"/>
                    <a:pt x="1367" y="5054"/>
                  </a:cubicBezTo>
                  <a:cubicBezTo>
                    <a:pt x="2107" y="5054"/>
                    <a:pt x="3053" y="4467"/>
                    <a:pt x="3747" y="3484"/>
                  </a:cubicBezTo>
                  <a:cubicBezTo>
                    <a:pt x="4660" y="2190"/>
                    <a:pt x="4812" y="726"/>
                    <a:pt x="4071" y="193"/>
                  </a:cubicBezTo>
                  <a:cubicBezTo>
                    <a:pt x="3888" y="63"/>
                    <a:pt x="3670" y="1"/>
                    <a:pt x="34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44" name="Google Shape;1044;p28"/>
            <p:cNvSpPr/>
            <p:nvPr/>
          </p:nvSpPr>
          <p:spPr>
            <a:xfrm>
              <a:off x="439250" y="1665550"/>
              <a:ext cx="102275" cy="115150"/>
            </a:xfrm>
            <a:custGeom>
              <a:avLst/>
              <a:gdLst/>
              <a:ahLst/>
              <a:cxnLst/>
              <a:rect l="l" t="t" r="r" b="b"/>
              <a:pathLst>
                <a:path w="4091" h="4606" extrusionOk="0">
                  <a:moveTo>
                    <a:pt x="3359" y="1"/>
                  </a:moveTo>
                  <a:cubicBezTo>
                    <a:pt x="2814" y="1"/>
                    <a:pt x="1933" y="674"/>
                    <a:pt x="1199" y="1695"/>
                  </a:cubicBezTo>
                  <a:cubicBezTo>
                    <a:pt x="324" y="2912"/>
                    <a:pt x="1" y="4186"/>
                    <a:pt x="457" y="4529"/>
                  </a:cubicBezTo>
                  <a:cubicBezTo>
                    <a:pt x="534" y="4581"/>
                    <a:pt x="627" y="4606"/>
                    <a:pt x="732" y="4606"/>
                  </a:cubicBezTo>
                  <a:cubicBezTo>
                    <a:pt x="1277" y="4606"/>
                    <a:pt x="2158" y="3933"/>
                    <a:pt x="2892" y="2912"/>
                  </a:cubicBezTo>
                  <a:cubicBezTo>
                    <a:pt x="3767" y="1676"/>
                    <a:pt x="4090" y="420"/>
                    <a:pt x="3634" y="78"/>
                  </a:cubicBezTo>
                  <a:cubicBezTo>
                    <a:pt x="3557" y="26"/>
                    <a:pt x="3464" y="1"/>
                    <a:pt x="33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45" name="Google Shape;1045;p28"/>
            <p:cNvSpPr/>
            <p:nvPr/>
          </p:nvSpPr>
          <p:spPr>
            <a:xfrm>
              <a:off x="816350" y="1485300"/>
              <a:ext cx="68975" cy="72425"/>
            </a:xfrm>
            <a:custGeom>
              <a:avLst/>
              <a:gdLst/>
              <a:ahLst/>
              <a:cxnLst/>
              <a:rect l="l" t="t" r="r" b="b"/>
              <a:pathLst>
                <a:path w="2759" h="2897" extrusionOk="0">
                  <a:moveTo>
                    <a:pt x="2022" y="1"/>
                  </a:moveTo>
                  <a:cubicBezTo>
                    <a:pt x="1607" y="1"/>
                    <a:pt x="1071" y="346"/>
                    <a:pt x="647" y="916"/>
                  </a:cubicBezTo>
                  <a:cubicBezTo>
                    <a:pt x="114" y="1677"/>
                    <a:pt x="0" y="2514"/>
                    <a:pt x="419" y="2799"/>
                  </a:cubicBezTo>
                  <a:cubicBezTo>
                    <a:pt x="511" y="2865"/>
                    <a:pt x="623" y="2897"/>
                    <a:pt x="747" y="2897"/>
                  </a:cubicBezTo>
                  <a:cubicBezTo>
                    <a:pt x="1158" y="2897"/>
                    <a:pt x="1702" y="2551"/>
                    <a:pt x="2112" y="1981"/>
                  </a:cubicBezTo>
                  <a:cubicBezTo>
                    <a:pt x="2644" y="1239"/>
                    <a:pt x="2758" y="383"/>
                    <a:pt x="2359" y="98"/>
                  </a:cubicBezTo>
                  <a:cubicBezTo>
                    <a:pt x="2262" y="32"/>
                    <a:pt x="2148" y="1"/>
                    <a:pt x="20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46" name="Google Shape;1046;p28"/>
            <p:cNvSpPr/>
            <p:nvPr/>
          </p:nvSpPr>
          <p:spPr>
            <a:xfrm>
              <a:off x="489675" y="1513850"/>
              <a:ext cx="68975" cy="72600"/>
            </a:xfrm>
            <a:custGeom>
              <a:avLst/>
              <a:gdLst/>
              <a:ahLst/>
              <a:cxnLst/>
              <a:rect l="l" t="t" r="r" b="b"/>
              <a:pathLst>
                <a:path w="2759" h="2904" extrusionOk="0">
                  <a:moveTo>
                    <a:pt x="2013" y="0"/>
                  </a:moveTo>
                  <a:cubicBezTo>
                    <a:pt x="1601" y="0"/>
                    <a:pt x="1056" y="349"/>
                    <a:pt x="647" y="934"/>
                  </a:cubicBezTo>
                  <a:cubicBezTo>
                    <a:pt x="95" y="1676"/>
                    <a:pt x="0" y="2513"/>
                    <a:pt x="399" y="2798"/>
                  </a:cubicBezTo>
                  <a:cubicBezTo>
                    <a:pt x="498" y="2870"/>
                    <a:pt x="615" y="2904"/>
                    <a:pt x="744" y="2904"/>
                  </a:cubicBezTo>
                  <a:cubicBezTo>
                    <a:pt x="1163" y="2904"/>
                    <a:pt x="1704" y="2548"/>
                    <a:pt x="2111" y="1980"/>
                  </a:cubicBezTo>
                  <a:cubicBezTo>
                    <a:pt x="2644" y="1220"/>
                    <a:pt x="2758" y="383"/>
                    <a:pt x="2340" y="97"/>
                  </a:cubicBezTo>
                  <a:cubicBezTo>
                    <a:pt x="2247" y="32"/>
                    <a:pt x="2136" y="0"/>
                    <a:pt x="20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47" name="Google Shape;1047;p28"/>
            <p:cNvSpPr/>
            <p:nvPr/>
          </p:nvSpPr>
          <p:spPr>
            <a:xfrm>
              <a:off x="560525" y="2045950"/>
              <a:ext cx="68975" cy="72600"/>
            </a:xfrm>
            <a:custGeom>
              <a:avLst/>
              <a:gdLst/>
              <a:ahLst/>
              <a:cxnLst/>
              <a:rect l="l" t="t" r="r" b="b"/>
              <a:pathLst>
                <a:path w="2759" h="2904" extrusionOk="0">
                  <a:moveTo>
                    <a:pt x="2024" y="0"/>
                  </a:moveTo>
                  <a:cubicBezTo>
                    <a:pt x="1608" y="0"/>
                    <a:pt x="1071" y="349"/>
                    <a:pt x="647" y="935"/>
                  </a:cubicBezTo>
                  <a:cubicBezTo>
                    <a:pt x="114" y="1676"/>
                    <a:pt x="0" y="2513"/>
                    <a:pt x="419" y="2799"/>
                  </a:cubicBezTo>
                  <a:cubicBezTo>
                    <a:pt x="513" y="2870"/>
                    <a:pt x="627" y="2904"/>
                    <a:pt x="753" y="2904"/>
                  </a:cubicBezTo>
                  <a:cubicBezTo>
                    <a:pt x="1163" y="2904"/>
                    <a:pt x="1704" y="2548"/>
                    <a:pt x="2111" y="1981"/>
                  </a:cubicBezTo>
                  <a:cubicBezTo>
                    <a:pt x="2644" y="1239"/>
                    <a:pt x="2758" y="383"/>
                    <a:pt x="2359" y="98"/>
                  </a:cubicBezTo>
                  <a:cubicBezTo>
                    <a:pt x="2262" y="32"/>
                    <a:pt x="2148" y="0"/>
                    <a:pt x="20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48" name="Google Shape;1048;p28"/>
            <p:cNvSpPr/>
            <p:nvPr/>
          </p:nvSpPr>
          <p:spPr>
            <a:xfrm>
              <a:off x="616625" y="1566450"/>
              <a:ext cx="107500" cy="111275"/>
            </a:xfrm>
            <a:custGeom>
              <a:avLst/>
              <a:gdLst/>
              <a:ahLst/>
              <a:cxnLst/>
              <a:rect l="l" t="t" r="r" b="b"/>
              <a:pathLst>
                <a:path w="4300" h="4451" extrusionOk="0">
                  <a:moveTo>
                    <a:pt x="2947" y="0"/>
                  </a:moveTo>
                  <a:cubicBezTo>
                    <a:pt x="2278" y="0"/>
                    <a:pt x="1463" y="496"/>
                    <a:pt x="876" y="1322"/>
                  </a:cubicBezTo>
                  <a:cubicBezTo>
                    <a:pt x="77" y="2425"/>
                    <a:pt x="1" y="3757"/>
                    <a:pt x="704" y="4251"/>
                  </a:cubicBezTo>
                  <a:cubicBezTo>
                    <a:pt x="890" y="4387"/>
                    <a:pt x="1112" y="4451"/>
                    <a:pt x="1353" y="4451"/>
                  </a:cubicBezTo>
                  <a:cubicBezTo>
                    <a:pt x="2022" y="4451"/>
                    <a:pt x="2837" y="3955"/>
                    <a:pt x="3424" y="3129"/>
                  </a:cubicBezTo>
                  <a:cubicBezTo>
                    <a:pt x="4223" y="2026"/>
                    <a:pt x="4299" y="694"/>
                    <a:pt x="3596" y="200"/>
                  </a:cubicBezTo>
                  <a:cubicBezTo>
                    <a:pt x="3410" y="64"/>
                    <a:pt x="3188" y="0"/>
                    <a:pt x="294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49" name="Google Shape;1049;p28"/>
            <p:cNvSpPr/>
            <p:nvPr/>
          </p:nvSpPr>
          <p:spPr>
            <a:xfrm>
              <a:off x="774025" y="1631900"/>
              <a:ext cx="83250" cy="86875"/>
            </a:xfrm>
            <a:custGeom>
              <a:avLst/>
              <a:gdLst/>
              <a:ahLst/>
              <a:cxnLst/>
              <a:rect l="l" t="t" r="r" b="b"/>
              <a:pathLst>
                <a:path w="3330" h="3475" extrusionOk="0">
                  <a:moveTo>
                    <a:pt x="2377" y="1"/>
                  </a:moveTo>
                  <a:cubicBezTo>
                    <a:pt x="1867" y="1"/>
                    <a:pt x="1217" y="405"/>
                    <a:pt x="742" y="1082"/>
                  </a:cubicBezTo>
                  <a:cubicBezTo>
                    <a:pt x="96" y="1957"/>
                    <a:pt x="0" y="2984"/>
                    <a:pt x="514" y="3345"/>
                  </a:cubicBezTo>
                  <a:cubicBezTo>
                    <a:pt x="639" y="3433"/>
                    <a:pt x="789" y="3475"/>
                    <a:pt x="953" y="3475"/>
                  </a:cubicBezTo>
                  <a:cubicBezTo>
                    <a:pt x="1464" y="3475"/>
                    <a:pt x="2117" y="3071"/>
                    <a:pt x="2606" y="2394"/>
                  </a:cubicBezTo>
                  <a:cubicBezTo>
                    <a:pt x="3234" y="1519"/>
                    <a:pt x="3329" y="492"/>
                    <a:pt x="2816" y="131"/>
                  </a:cubicBezTo>
                  <a:cubicBezTo>
                    <a:pt x="2691" y="43"/>
                    <a:pt x="2541" y="1"/>
                    <a:pt x="23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50" name="Google Shape;1050;p28"/>
            <p:cNvSpPr/>
            <p:nvPr/>
          </p:nvSpPr>
          <p:spPr>
            <a:xfrm>
              <a:off x="738350" y="1933550"/>
              <a:ext cx="107500" cy="111075"/>
            </a:xfrm>
            <a:custGeom>
              <a:avLst/>
              <a:gdLst/>
              <a:ahLst/>
              <a:cxnLst/>
              <a:rect l="l" t="t" r="r" b="b"/>
              <a:pathLst>
                <a:path w="4300" h="4443" extrusionOk="0">
                  <a:moveTo>
                    <a:pt x="2936" y="0"/>
                  </a:moveTo>
                  <a:cubicBezTo>
                    <a:pt x="2259" y="0"/>
                    <a:pt x="1445" y="496"/>
                    <a:pt x="857" y="1322"/>
                  </a:cubicBezTo>
                  <a:cubicBezTo>
                    <a:pt x="58" y="2425"/>
                    <a:pt x="1" y="3757"/>
                    <a:pt x="705" y="4251"/>
                  </a:cubicBezTo>
                  <a:cubicBezTo>
                    <a:pt x="885" y="4381"/>
                    <a:pt x="1102" y="4443"/>
                    <a:pt x="1340" y="4443"/>
                  </a:cubicBezTo>
                  <a:cubicBezTo>
                    <a:pt x="2009" y="4443"/>
                    <a:pt x="2836" y="3957"/>
                    <a:pt x="3425" y="3129"/>
                  </a:cubicBezTo>
                  <a:cubicBezTo>
                    <a:pt x="4224" y="2007"/>
                    <a:pt x="4300" y="694"/>
                    <a:pt x="3596" y="200"/>
                  </a:cubicBezTo>
                  <a:cubicBezTo>
                    <a:pt x="3405" y="64"/>
                    <a:pt x="3179" y="0"/>
                    <a:pt x="29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051" name="Google Shape;1051;p28"/>
          <p:cNvSpPr/>
          <p:nvPr/>
        </p:nvSpPr>
        <p:spPr>
          <a:xfrm flipH="1">
            <a:off x="11654740" y="4631635"/>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52" name="Google Shape;1052;p28"/>
          <p:cNvSpPr/>
          <p:nvPr/>
        </p:nvSpPr>
        <p:spPr>
          <a:xfrm rot="2883374" flipH="1">
            <a:off x="4044264" y="64317"/>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53" name="Google Shape;1053;p28"/>
          <p:cNvSpPr/>
          <p:nvPr/>
        </p:nvSpPr>
        <p:spPr>
          <a:xfrm rot="2883374" flipH="1">
            <a:off x="9746197" y="6272650"/>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54" name="Google Shape;1054;p28"/>
          <p:cNvSpPr/>
          <p:nvPr/>
        </p:nvSpPr>
        <p:spPr>
          <a:xfrm flipH="1">
            <a:off x="11400963" y="6208318"/>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055" name="Google Shape;1055;p28"/>
          <p:cNvGrpSpPr/>
          <p:nvPr/>
        </p:nvGrpSpPr>
        <p:grpSpPr>
          <a:xfrm flipH="1">
            <a:off x="443397" y="4678800"/>
            <a:ext cx="187751" cy="319600"/>
            <a:chOff x="8848638" y="4297400"/>
            <a:chExt cx="140813" cy="239700"/>
          </a:xfrm>
        </p:grpSpPr>
        <p:sp>
          <p:nvSpPr>
            <p:cNvPr id="1056" name="Google Shape;1056;p28"/>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57" name="Google Shape;1057;p28"/>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058" name="Google Shape;1058;p28"/>
          <p:cNvGrpSpPr/>
          <p:nvPr/>
        </p:nvGrpSpPr>
        <p:grpSpPr>
          <a:xfrm flipH="1">
            <a:off x="291879" y="302551"/>
            <a:ext cx="490767" cy="377800"/>
            <a:chOff x="4149275" y="1702675"/>
            <a:chExt cx="368075" cy="283350"/>
          </a:xfrm>
        </p:grpSpPr>
        <p:sp>
          <p:nvSpPr>
            <p:cNvPr id="1059" name="Google Shape;1059;p28"/>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60" name="Google Shape;1060;p28"/>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61" name="Google Shape;1061;p28"/>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062" name="Google Shape;1062;p28"/>
          <p:cNvSpPr/>
          <p:nvPr/>
        </p:nvSpPr>
        <p:spPr>
          <a:xfrm flipH="1">
            <a:off x="389905" y="1589734"/>
            <a:ext cx="294691" cy="271852"/>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063" name="Google Shape;1063;p28"/>
          <p:cNvGrpSpPr/>
          <p:nvPr/>
        </p:nvGrpSpPr>
        <p:grpSpPr>
          <a:xfrm rot="10800000" flipH="1">
            <a:off x="-36033" y="6289874"/>
            <a:ext cx="12264064" cy="615577"/>
            <a:chOff x="-54050" y="-5850"/>
            <a:chExt cx="9198048" cy="659830"/>
          </a:xfrm>
        </p:grpSpPr>
        <p:sp>
          <p:nvSpPr>
            <p:cNvPr id="1064" name="Google Shape;1064;p28"/>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065" name="Google Shape;1065;p28"/>
            <p:cNvGrpSpPr/>
            <p:nvPr/>
          </p:nvGrpSpPr>
          <p:grpSpPr>
            <a:xfrm>
              <a:off x="1133763" y="-5850"/>
              <a:ext cx="8009802" cy="507914"/>
              <a:chOff x="1133763" y="-5850"/>
              <a:chExt cx="8009802" cy="507914"/>
            </a:xfrm>
          </p:grpSpPr>
          <p:grpSp>
            <p:nvGrpSpPr>
              <p:cNvPr id="1066" name="Google Shape;1066;p28"/>
              <p:cNvGrpSpPr/>
              <p:nvPr/>
            </p:nvGrpSpPr>
            <p:grpSpPr>
              <a:xfrm>
                <a:off x="1133763" y="-5850"/>
                <a:ext cx="8009496" cy="507914"/>
                <a:chOff x="1133763" y="-5850"/>
                <a:chExt cx="8009496" cy="507914"/>
              </a:xfrm>
            </p:grpSpPr>
            <p:sp>
              <p:nvSpPr>
                <p:cNvPr id="1067" name="Google Shape;1067;p28"/>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68" name="Google Shape;1068;p28"/>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069" name="Google Shape;1069;p28"/>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1070" name="Google Shape;1070;p28"/>
          <p:cNvGrpSpPr/>
          <p:nvPr/>
        </p:nvGrpSpPr>
        <p:grpSpPr>
          <a:xfrm>
            <a:off x="7331964" y="266118"/>
            <a:ext cx="395633" cy="163533"/>
            <a:chOff x="5498972" y="199588"/>
            <a:chExt cx="296725" cy="122650"/>
          </a:xfrm>
        </p:grpSpPr>
        <p:sp>
          <p:nvSpPr>
            <p:cNvPr id="1071" name="Google Shape;1071;p28"/>
            <p:cNvSpPr/>
            <p:nvPr/>
          </p:nvSpPr>
          <p:spPr>
            <a:xfrm flipH="1">
              <a:off x="5498972" y="262013"/>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72" name="Google Shape;1072;p28"/>
            <p:cNvSpPr/>
            <p:nvPr/>
          </p:nvSpPr>
          <p:spPr>
            <a:xfrm flipH="1">
              <a:off x="5725297" y="199588"/>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073" name="Google Shape;1073;p28"/>
          <p:cNvGrpSpPr/>
          <p:nvPr/>
        </p:nvGrpSpPr>
        <p:grpSpPr>
          <a:xfrm>
            <a:off x="11560863" y="2418885"/>
            <a:ext cx="354000" cy="600633"/>
            <a:chOff x="8670647" y="1814163"/>
            <a:chExt cx="265500" cy="450475"/>
          </a:xfrm>
        </p:grpSpPr>
        <p:sp>
          <p:nvSpPr>
            <p:cNvPr id="1074" name="Google Shape;1074;p28"/>
            <p:cNvSpPr/>
            <p:nvPr/>
          </p:nvSpPr>
          <p:spPr>
            <a:xfrm flipH="1">
              <a:off x="8670647" y="2063938"/>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75" name="Google Shape;1075;p28"/>
            <p:cNvSpPr/>
            <p:nvPr/>
          </p:nvSpPr>
          <p:spPr>
            <a:xfrm flipH="1">
              <a:off x="8756497" y="2204413"/>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76" name="Google Shape;1076;p28"/>
            <p:cNvSpPr/>
            <p:nvPr/>
          </p:nvSpPr>
          <p:spPr>
            <a:xfrm flipH="1">
              <a:off x="8865747" y="1814163"/>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408987966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Numbers and text">
  <p:cSld name="Numbers and text">
    <p:spTree>
      <p:nvGrpSpPr>
        <p:cNvPr id="1" name="Shape 1077"/>
        <p:cNvGrpSpPr/>
        <p:nvPr/>
      </p:nvGrpSpPr>
      <p:grpSpPr>
        <a:xfrm>
          <a:off x="0" y="0"/>
          <a:ext cx="0" cy="0"/>
          <a:chOff x="0" y="0"/>
          <a:chExt cx="0" cy="0"/>
        </a:xfrm>
      </p:grpSpPr>
      <p:sp>
        <p:nvSpPr>
          <p:cNvPr id="1078" name="Google Shape;1078;p29"/>
          <p:cNvSpPr txBox="1">
            <a:spLocks noGrp="1"/>
          </p:cNvSpPr>
          <p:nvPr>
            <p:ph type="title" hasCustomPrompt="1"/>
          </p:nvPr>
        </p:nvSpPr>
        <p:spPr>
          <a:xfrm>
            <a:off x="3053800" y="734567"/>
            <a:ext cx="6084400" cy="1178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800"/>
              <a:buNone/>
              <a:defRPr sz="6667">
                <a:solidFill>
                  <a:schemeClr val="l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079" name="Google Shape;1079;p29"/>
          <p:cNvSpPr txBox="1">
            <a:spLocks noGrp="1"/>
          </p:cNvSpPr>
          <p:nvPr>
            <p:ph type="subTitle" idx="1"/>
          </p:nvPr>
        </p:nvSpPr>
        <p:spPr>
          <a:xfrm>
            <a:off x="3053800" y="1843133"/>
            <a:ext cx="6084400" cy="484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1400"/>
              <a:buNone/>
              <a:defRPr sz="2133"/>
            </a:lvl1pPr>
            <a:lvl2pPr lvl="1" rtl="0">
              <a:spcBef>
                <a:spcPts val="0"/>
              </a:spcBef>
              <a:spcAft>
                <a:spcPts val="0"/>
              </a:spcAft>
              <a:buClr>
                <a:schemeClr val="dk1"/>
              </a:buClr>
              <a:buSzPts val="1400"/>
              <a:buNone/>
              <a:defRPr>
                <a:solidFill>
                  <a:schemeClr val="dk1"/>
                </a:solidFill>
              </a:defRPr>
            </a:lvl2pPr>
            <a:lvl3pPr lvl="2" rtl="0">
              <a:spcBef>
                <a:spcPts val="2133"/>
              </a:spcBef>
              <a:spcAft>
                <a:spcPts val="0"/>
              </a:spcAft>
              <a:buClr>
                <a:schemeClr val="dk1"/>
              </a:buClr>
              <a:buSzPts val="1400"/>
              <a:buNone/>
              <a:defRPr>
                <a:solidFill>
                  <a:schemeClr val="dk1"/>
                </a:solidFill>
              </a:defRPr>
            </a:lvl3pPr>
            <a:lvl4pPr lvl="3" rtl="0">
              <a:spcBef>
                <a:spcPts val="2133"/>
              </a:spcBef>
              <a:spcAft>
                <a:spcPts val="0"/>
              </a:spcAft>
              <a:buClr>
                <a:schemeClr val="dk1"/>
              </a:buClr>
              <a:buSzPts val="1400"/>
              <a:buNone/>
              <a:defRPr>
                <a:solidFill>
                  <a:schemeClr val="dk1"/>
                </a:solidFill>
              </a:defRPr>
            </a:lvl4pPr>
            <a:lvl5pPr lvl="4" rtl="0">
              <a:spcBef>
                <a:spcPts val="2133"/>
              </a:spcBef>
              <a:spcAft>
                <a:spcPts val="0"/>
              </a:spcAft>
              <a:buClr>
                <a:schemeClr val="dk1"/>
              </a:buClr>
              <a:buSzPts val="1400"/>
              <a:buNone/>
              <a:defRPr>
                <a:solidFill>
                  <a:schemeClr val="dk1"/>
                </a:solidFill>
              </a:defRPr>
            </a:lvl5pPr>
            <a:lvl6pPr lvl="5" rtl="0">
              <a:spcBef>
                <a:spcPts val="2133"/>
              </a:spcBef>
              <a:spcAft>
                <a:spcPts val="0"/>
              </a:spcAft>
              <a:buClr>
                <a:schemeClr val="dk1"/>
              </a:buClr>
              <a:buSzPts val="1400"/>
              <a:buNone/>
              <a:defRPr>
                <a:solidFill>
                  <a:schemeClr val="dk1"/>
                </a:solidFill>
              </a:defRPr>
            </a:lvl6pPr>
            <a:lvl7pPr lvl="6" rtl="0">
              <a:spcBef>
                <a:spcPts val="2133"/>
              </a:spcBef>
              <a:spcAft>
                <a:spcPts val="0"/>
              </a:spcAft>
              <a:buClr>
                <a:schemeClr val="dk1"/>
              </a:buClr>
              <a:buSzPts val="1400"/>
              <a:buNone/>
              <a:defRPr>
                <a:solidFill>
                  <a:schemeClr val="dk1"/>
                </a:solidFill>
              </a:defRPr>
            </a:lvl7pPr>
            <a:lvl8pPr lvl="7" rtl="0">
              <a:spcBef>
                <a:spcPts val="2133"/>
              </a:spcBef>
              <a:spcAft>
                <a:spcPts val="0"/>
              </a:spcAft>
              <a:buClr>
                <a:schemeClr val="dk1"/>
              </a:buClr>
              <a:buSzPts val="1400"/>
              <a:buNone/>
              <a:defRPr>
                <a:solidFill>
                  <a:schemeClr val="dk1"/>
                </a:solidFill>
              </a:defRPr>
            </a:lvl8pPr>
            <a:lvl9pPr lvl="8" rtl="0">
              <a:spcBef>
                <a:spcPts val="2133"/>
              </a:spcBef>
              <a:spcAft>
                <a:spcPts val="2133"/>
              </a:spcAft>
              <a:buClr>
                <a:schemeClr val="dk1"/>
              </a:buClr>
              <a:buSzPts val="1400"/>
              <a:buNone/>
              <a:defRPr>
                <a:solidFill>
                  <a:schemeClr val="dk1"/>
                </a:solidFill>
              </a:defRPr>
            </a:lvl9pPr>
          </a:lstStyle>
          <a:p>
            <a:endParaRPr/>
          </a:p>
        </p:txBody>
      </p:sp>
      <p:sp>
        <p:nvSpPr>
          <p:cNvPr id="1080" name="Google Shape;1080;p29"/>
          <p:cNvSpPr txBox="1">
            <a:spLocks noGrp="1"/>
          </p:cNvSpPr>
          <p:nvPr>
            <p:ph type="title" idx="2" hasCustomPrompt="1"/>
          </p:nvPr>
        </p:nvSpPr>
        <p:spPr>
          <a:xfrm>
            <a:off x="3053800" y="2580467"/>
            <a:ext cx="6084400" cy="1178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800"/>
              <a:buNone/>
              <a:defRPr sz="6667"/>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081" name="Google Shape;1081;p29"/>
          <p:cNvSpPr txBox="1">
            <a:spLocks noGrp="1"/>
          </p:cNvSpPr>
          <p:nvPr>
            <p:ph type="subTitle" idx="3"/>
          </p:nvPr>
        </p:nvSpPr>
        <p:spPr>
          <a:xfrm>
            <a:off x="3053800" y="3688100"/>
            <a:ext cx="6084400" cy="484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1400"/>
              <a:buNone/>
              <a:defRPr sz="2133"/>
            </a:lvl1pPr>
            <a:lvl2pPr lvl="1" rtl="0">
              <a:spcBef>
                <a:spcPts val="0"/>
              </a:spcBef>
              <a:spcAft>
                <a:spcPts val="0"/>
              </a:spcAft>
              <a:buClr>
                <a:schemeClr val="dk1"/>
              </a:buClr>
              <a:buSzPts val="1400"/>
              <a:buNone/>
              <a:defRPr>
                <a:solidFill>
                  <a:schemeClr val="dk1"/>
                </a:solidFill>
              </a:defRPr>
            </a:lvl2pPr>
            <a:lvl3pPr lvl="2" rtl="0">
              <a:spcBef>
                <a:spcPts val="2133"/>
              </a:spcBef>
              <a:spcAft>
                <a:spcPts val="0"/>
              </a:spcAft>
              <a:buClr>
                <a:schemeClr val="dk1"/>
              </a:buClr>
              <a:buSzPts val="1400"/>
              <a:buNone/>
              <a:defRPr>
                <a:solidFill>
                  <a:schemeClr val="dk1"/>
                </a:solidFill>
              </a:defRPr>
            </a:lvl3pPr>
            <a:lvl4pPr lvl="3" rtl="0">
              <a:spcBef>
                <a:spcPts val="2133"/>
              </a:spcBef>
              <a:spcAft>
                <a:spcPts val="0"/>
              </a:spcAft>
              <a:buClr>
                <a:schemeClr val="dk1"/>
              </a:buClr>
              <a:buSzPts val="1400"/>
              <a:buNone/>
              <a:defRPr>
                <a:solidFill>
                  <a:schemeClr val="dk1"/>
                </a:solidFill>
              </a:defRPr>
            </a:lvl4pPr>
            <a:lvl5pPr lvl="4" rtl="0">
              <a:spcBef>
                <a:spcPts val="2133"/>
              </a:spcBef>
              <a:spcAft>
                <a:spcPts val="0"/>
              </a:spcAft>
              <a:buClr>
                <a:schemeClr val="dk1"/>
              </a:buClr>
              <a:buSzPts val="1400"/>
              <a:buNone/>
              <a:defRPr>
                <a:solidFill>
                  <a:schemeClr val="dk1"/>
                </a:solidFill>
              </a:defRPr>
            </a:lvl5pPr>
            <a:lvl6pPr lvl="5" rtl="0">
              <a:spcBef>
                <a:spcPts val="2133"/>
              </a:spcBef>
              <a:spcAft>
                <a:spcPts val="0"/>
              </a:spcAft>
              <a:buClr>
                <a:schemeClr val="dk1"/>
              </a:buClr>
              <a:buSzPts val="1400"/>
              <a:buNone/>
              <a:defRPr>
                <a:solidFill>
                  <a:schemeClr val="dk1"/>
                </a:solidFill>
              </a:defRPr>
            </a:lvl6pPr>
            <a:lvl7pPr lvl="6" rtl="0">
              <a:spcBef>
                <a:spcPts val="2133"/>
              </a:spcBef>
              <a:spcAft>
                <a:spcPts val="0"/>
              </a:spcAft>
              <a:buClr>
                <a:schemeClr val="dk1"/>
              </a:buClr>
              <a:buSzPts val="1400"/>
              <a:buNone/>
              <a:defRPr>
                <a:solidFill>
                  <a:schemeClr val="dk1"/>
                </a:solidFill>
              </a:defRPr>
            </a:lvl7pPr>
            <a:lvl8pPr lvl="7" rtl="0">
              <a:spcBef>
                <a:spcPts val="2133"/>
              </a:spcBef>
              <a:spcAft>
                <a:spcPts val="0"/>
              </a:spcAft>
              <a:buClr>
                <a:schemeClr val="dk1"/>
              </a:buClr>
              <a:buSzPts val="1400"/>
              <a:buNone/>
              <a:defRPr>
                <a:solidFill>
                  <a:schemeClr val="dk1"/>
                </a:solidFill>
              </a:defRPr>
            </a:lvl8pPr>
            <a:lvl9pPr lvl="8" rtl="0">
              <a:spcBef>
                <a:spcPts val="2133"/>
              </a:spcBef>
              <a:spcAft>
                <a:spcPts val="2133"/>
              </a:spcAft>
              <a:buClr>
                <a:schemeClr val="dk1"/>
              </a:buClr>
              <a:buSzPts val="1400"/>
              <a:buNone/>
              <a:defRPr>
                <a:solidFill>
                  <a:schemeClr val="dk1"/>
                </a:solidFill>
              </a:defRPr>
            </a:lvl9pPr>
          </a:lstStyle>
          <a:p>
            <a:endParaRPr/>
          </a:p>
        </p:txBody>
      </p:sp>
      <p:sp>
        <p:nvSpPr>
          <p:cNvPr id="1082" name="Google Shape;1082;p29"/>
          <p:cNvSpPr txBox="1">
            <a:spLocks noGrp="1"/>
          </p:cNvSpPr>
          <p:nvPr>
            <p:ph type="title" idx="4" hasCustomPrompt="1"/>
          </p:nvPr>
        </p:nvSpPr>
        <p:spPr>
          <a:xfrm>
            <a:off x="3053800" y="4422504"/>
            <a:ext cx="6084400" cy="1178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800"/>
              <a:buNone/>
              <a:defRPr sz="6667">
                <a:solidFill>
                  <a:schemeClr val="lt1"/>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083" name="Google Shape;1083;p29"/>
          <p:cNvSpPr txBox="1">
            <a:spLocks noGrp="1"/>
          </p:cNvSpPr>
          <p:nvPr>
            <p:ph type="subTitle" idx="5"/>
          </p:nvPr>
        </p:nvSpPr>
        <p:spPr>
          <a:xfrm>
            <a:off x="3053800" y="5533067"/>
            <a:ext cx="6084400" cy="484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1400"/>
              <a:buNone/>
              <a:defRPr sz="2133"/>
            </a:lvl1pPr>
            <a:lvl2pPr lvl="1" rtl="0">
              <a:spcBef>
                <a:spcPts val="0"/>
              </a:spcBef>
              <a:spcAft>
                <a:spcPts val="0"/>
              </a:spcAft>
              <a:buClr>
                <a:schemeClr val="dk1"/>
              </a:buClr>
              <a:buSzPts val="1400"/>
              <a:buNone/>
              <a:defRPr>
                <a:solidFill>
                  <a:schemeClr val="dk1"/>
                </a:solidFill>
              </a:defRPr>
            </a:lvl2pPr>
            <a:lvl3pPr lvl="2" rtl="0">
              <a:spcBef>
                <a:spcPts val="2133"/>
              </a:spcBef>
              <a:spcAft>
                <a:spcPts val="0"/>
              </a:spcAft>
              <a:buClr>
                <a:schemeClr val="dk1"/>
              </a:buClr>
              <a:buSzPts val="1400"/>
              <a:buNone/>
              <a:defRPr>
                <a:solidFill>
                  <a:schemeClr val="dk1"/>
                </a:solidFill>
              </a:defRPr>
            </a:lvl3pPr>
            <a:lvl4pPr lvl="3" rtl="0">
              <a:spcBef>
                <a:spcPts val="2133"/>
              </a:spcBef>
              <a:spcAft>
                <a:spcPts val="0"/>
              </a:spcAft>
              <a:buClr>
                <a:schemeClr val="dk1"/>
              </a:buClr>
              <a:buSzPts val="1400"/>
              <a:buNone/>
              <a:defRPr>
                <a:solidFill>
                  <a:schemeClr val="dk1"/>
                </a:solidFill>
              </a:defRPr>
            </a:lvl4pPr>
            <a:lvl5pPr lvl="4" rtl="0">
              <a:spcBef>
                <a:spcPts val="2133"/>
              </a:spcBef>
              <a:spcAft>
                <a:spcPts val="0"/>
              </a:spcAft>
              <a:buClr>
                <a:schemeClr val="dk1"/>
              </a:buClr>
              <a:buSzPts val="1400"/>
              <a:buNone/>
              <a:defRPr>
                <a:solidFill>
                  <a:schemeClr val="dk1"/>
                </a:solidFill>
              </a:defRPr>
            </a:lvl5pPr>
            <a:lvl6pPr lvl="5" rtl="0">
              <a:spcBef>
                <a:spcPts val="2133"/>
              </a:spcBef>
              <a:spcAft>
                <a:spcPts val="0"/>
              </a:spcAft>
              <a:buClr>
                <a:schemeClr val="dk1"/>
              </a:buClr>
              <a:buSzPts val="1400"/>
              <a:buNone/>
              <a:defRPr>
                <a:solidFill>
                  <a:schemeClr val="dk1"/>
                </a:solidFill>
              </a:defRPr>
            </a:lvl6pPr>
            <a:lvl7pPr lvl="6" rtl="0">
              <a:spcBef>
                <a:spcPts val="2133"/>
              </a:spcBef>
              <a:spcAft>
                <a:spcPts val="0"/>
              </a:spcAft>
              <a:buClr>
                <a:schemeClr val="dk1"/>
              </a:buClr>
              <a:buSzPts val="1400"/>
              <a:buNone/>
              <a:defRPr>
                <a:solidFill>
                  <a:schemeClr val="dk1"/>
                </a:solidFill>
              </a:defRPr>
            </a:lvl7pPr>
            <a:lvl8pPr lvl="7" rtl="0">
              <a:spcBef>
                <a:spcPts val="2133"/>
              </a:spcBef>
              <a:spcAft>
                <a:spcPts val="0"/>
              </a:spcAft>
              <a:buClr>
                <a:schemeClr val="dk1"/>
              </a:buClr>
              <a:buSzPts val="1400"/>
              <a:buNone/>
              <a:defRPr>
                <a:solidFill>
                  <a:schemeClr val="dk1"/>
                </a:solidFill>
              </a:defRPr>
            </a:lvl8pPr>
            <a:lvl9pPr lvl="8" rtl="0">
              <a:spcBef>
                <a:spcPts val="2133"/>
              </a:spcBef>
              <a:spcAft>
                <a:spcPts val="2133"/>
              </a:spcAft>
              <a:buClr>
                <a:schemeClr val="dk1"/>
              </a:buClr>
              <a:buSzPts val="1400"/>
              <a:buNone/>
              <a:defRPr>
                <a:solidFill>
                  <a:schemeClr val="dk1"/>
                </a:solidFill>
              </a:defRPr>
            </a:lvl9pPr>
          </a:lstStyle>
          <a:p>
            <a:endParaRPr/>
          </a:p>
        </p:txBody>
      </p:sp>
      <p:grpSp>
        <p:nvGrpSpPr>
          <p:cNvPr id="1084" name="Google Shape;1084;p29"/>
          <p:cNvGrpSpPr/>
          <p:nvPr/>
        </p:nvGrpSpPr>
        <p:grpSpPr>
          <a:xfrm rot="10800000" flipH="1">
            <a:off x="5732507" y="6307701"/>
            <a:ext cx="878767" cy="423200"/>
            <a:chOff x="5717075" y="1415250"/>
            <a:chExt cx="659075" cy="317400"/>
          </a:xfrm>
        </p:grpSpPr>
        <p:sp>
          <p:nvSpPr>
            <p:cNvPr id="1085" name="Google Shape;1085;p29"/>
            <p:cNvSpPr/>
            <p:nvPr/>
          </p:nvSpPr>
          <p:spPr>
            <a:xfrm>
              <a:off x="5717075" y="1447375"/>
              <a:ext cx="110800" cy="83200"/>
            </a:xfrm>
            <a:custGeom>
              <a:avLst/>
              <a:gdLst/>
              <a:ahLst/>
              <a:cxnLst/>
              <a:rect l="l" t="t" r="r" b="b"/>
              <a:pathLst>
                <a:path w="4432" h="3328" extrusionOk="0">
                  <a:moveTo>
                    <a:pt x="1280" y="1"/>
                  </a:moveTo>
                  <a:cubicBezTo>
                    <a:pt x="901" y="1"/>
                    <a:pt x="591" y="124"/>
                    <a:pt x="419" y="379"/>
                  </a:cubicBezTo>
                  <a:cubicBezTo>
                    <a:pt x="0" y="949"/>
                    <a:pt x="476" y="1996"/>
                    <a:pt x="1465" y="2699"/>
                  </a:cubicBezTo>
                  <a:cubicBezTo>
                    <a:pt x="2043" y="3114"/>
                    <a:pt x="2664" y="3328"/>
                    <a:pt x="3168" y="3328"/>
                  </a:cubicBezTo>
                  <a:cubicBezTo>
                    <a:pt x="3544" y="3328"/>
                    <a:pt x="3854" y="3209"/>
                    <a:pt x="4032" y="2966"/>
                  </a:cubicBezTo>
                  <a:cubicBezTo>
                    <a:pt x="4432" y="2376"/>
                    <a:pt x="3956" y="1349"/>
                    <a:pt x="2967" y="626"/>
                  </a:cubicBezTo>
                  <a:cubicBezTo>
                    <a:pt x="2394" y="215"/>
                    <a:pt x="1778" y="1"/>
                    <a:pt x="12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86" name="Google Shape;1086;p29"/>
            <p:cNvSpPr/>
            <p:nvPr/>
          </p:nvSpPr>
          <p:spPr>
            <a:xfrm>
              <a:off x="6122675" y="1556200"/>
              <a:ext cx="111300" cy="83275"/>
            </a:xfrm>
            <a:custGeom>
              <a:avLst/>
              <a:gdLst/>
              <a:ahLst/>
              <a:cxnLst/>
              <a:rect l="l" t="t" r="r" b="b"/>
              <a:pathLst>
                <a:path w="4452" h="3331" extrusionOk="0">
                  <a:moveTo>
                    <a:pt x="1283" y="0"/>
                  </a:moveTo>
                  <a:cubicBezTo>
                    <a:pt x="908" y="0"/>
                    <a:pt x="598" y="119"/>
                    <a:pt x="419" y="363"/>
                  </a:cubicBezTo>
                  <a:cubicBezTo>
                    <a:pt x="1" y="933"/>
                    <a:pt x="476" y="1979"/>
                    <a:pt x="1484" y="2702"/>
                  </a:cubicBezTo>
                  <a:cubicBezTo>
                    <a:pt x="2062" y="3116"/>
                    <a:pt x="2684" y="3331"/>
                    <a:pt x="3188" y="3331"/>
                  </a:cubicBezTo>
                  <a:cubicBezTo>
                    <a:pt x="3563" y="3331"/>
                    <a:pt x="3874" y="3212"/>
                    <a:pt x="4052" y="2968"/>
                  </a:cubicBezTo>
                  <a:cubicBezTo>
                    <a:pt x="4452" y="2379"/>
                    <a:pt x="3976" y="1333"/>
                    <a:pt x="2987" y="629"/>
                  </a:cubicBezTo>
                  <a:cubicBezTo>
                    <a:pt x="2409" y="214"/>
                    <a:pt x="1788" y="0"/>
                    <a:pt x="12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87" name="Google Shape;1087;p29"/>
            <p:cNvSpPr/>
            <p:nvPr/>
          </p:nvSpPr>
          <p:spPr>
            <a:xfrm>
              <a:off x="6015225" y="1662175"/>
              <a:ext cx="99400" cy="70475"/>
            </a:xfrm>
            <a:custGeom>
              <a:avLst/>
              <a:gdLst/>
              <a:ahLst/>
              <a:cxnLst/>
              <a:rect l="l" t="t" r="r" b="b"/>
              <a:pathLst>
                <a:path w="3976" h="2819" extrusionOk="0">
                  <a:moveTo>
                    <a:pt x="698" y="1"/>
                  </a:moveTo>
                  <a:cubicBezTo>
                    <a:pt x="500" y="1"/>
                    <a:pt x="349" y="57"/>
                    <a:pt x="266" y="175"/>
                  </a:cubicBezTo>
                  <a:cubicBezTo>
                    <a:pt x="0" y="536"/>
                    <a:pt x="571" y="1392"/>
                    <a:pt x="1522" y="2077"/>
                  </a:cubicBezTo>
                  <a:cubicBezTo>
                    <a:pt x="2182" y="2539"/>
                    <a:pt x="2851" y="2818"/>
                    <a:pt x="3288" y="2818"/>
                  </a:cubicBezTo>
                  <a:cubicBezTo>
                    <a:pt x="3481" y="2818"/>
                    <a:pt x="3628" y="2764"/>
                    <a:pt x="3709" y="2648"/>
                  </a:cubicBezTo>
                  <a:cubicBezTo>
                    <a:pt x="3975" y="2267"/>
                    <a:pt x="3405" y="1430"/>
                    <a:pt x="2454" y="746"/>
                  </a:cubicBezTo>
                  <a:cubicBezTo>
                    <a:pt x="1799" y="274"/>
                    <a:pt x="1135" y="1"/>
                    <a:pt x="69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88" name="Google Shape;1088;p29"/>
            <p:cNvSpPr/>
            <p:nvPr/>
          </p:nvSpPr>
          <p:spPr>
            <a:xfrm>
              <a:off x="5898725" y="1647175"/>
              <a:ext cx="63725" cy="47225"/>
            </a:xfrm>
            <a:custGeom>
              <a:avLst/>
              <a:gdLst/>
              <a:ahLst/>
              <a:cxnLst/>
              <a:rect l="l" t="t" r="r" b="b"/>
              <a:pathLst>
                <a:path w="2549" h="1889" extrusionOk="0">
                  <a:moveTo>
                    <a:pt x="675" y="0"/>
                  </a:moveTo>
                  <a:cubicBezTo>
                    <a:pt x="475" y="0"/>
                    <a:pt x="314" y="61"/>
                    <a:pt x="228" y="185"/>
                  </a:cubicBezTo>
                  <a:cubicBezTo>
                    <a:pt x="0" y="509"/>
                    <a:pt x="285" y="1098"/>
                    <a:pt x="856" y="1517"/>
                  </a:cubicBezTo>
                  <a:cubicBezTo>
                    <a:pt x="1200" y="1761"/>
                    <a:pt x="1563" y="1888"/>
                    <a:pt x="1851" y="1888"/>
                  </a:cubicBezTo>
                  <a:cubicBezTo>
                    <a:pt x="2057" y="1888"/>
                    <a:pt x="2225" y="1823"/>
                    <a:pt x="2321" y="1688"/>
                  </a:cubicBezTo>
                  <a:cubicBezTo>
                    <a:pt x="2549" y="1384"/>
                    <a:pt x="2264" y="794"/>
                    <a:pt x="1674" y="376"/>
                  </a:cubicBezTo>
                  <a:cubicBezTo>
                    <a:pt x="1336" y="128"/>
                    <a:pt x="965" y="0"/>
                    <a:pt x="6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89" name="Google Shape;1089;p29"/>
            <p:cNvSpPr/>
            <p:nvPr/>
          </p:nvSpPr>
          <p:spPr>
            <a:xfrm>
              <a:off x="6312425" y="1592950"/>
              <a:ext cx="63725" cy="47325"/>
            </a:xfrm>
            <a:custGeom>
              <a:avLst/>
              <a:gdLst/>
              <a:ahLst/>
              <a:cxnLst/>
              <a:rect l="l" t="t" r="r" b="b"/>
              <a:pathLst>
                <a:path w="2549" h="1893" extrusionOk="0">
                  <a:moveTo>
                    <a:pt x="685" y="1"/>
                  </a:moveTo>
                  <a:cubicBezTo>
                    <a:pt x="485" y="1"/>
                    <a:pt x="322" y="62"/>
                    <a:pt x="228" y="186"/>
                  </a:cubicBezTo>
                  <a:cubicBezTo>
                    <a:pt x="0" y="509"/>
                    <a:pt x="285" y="1099"/>
                    <a:pt x="875" y="1517"/>
                  </a:cubicBezTo>
                  <a:cubicBezTo>
                    <a:pt x="1213" y="1765"/>
                    <a:pt x="1577" y="1893"/>
                    <a:pt x="1865" y="1893"/>
                  </a:cubicBezTo>
                  <a:cubicBezTo>
                    <a:pt x="2065" y="1893"/>
                    <a:pt x="2227" y="1832"/>
                    <a:pt x="2321" y="1708"/>
                  </a:cubicBezTo>
                  <a:cubicBezTo>
                    <a:pt x="2549" y="1384"/>
                    <a:pt x="2264" y="795"/>
                    <a:pt x="1693" y="376"/>
                  </a:cubicBezTo>
                  <a:cubicBezTo>
                    <a:pt x="1344" y="129"/>
                    <a:pt x="975" y="1"/>
                    <a:pt x="6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90" name="Google Shape;1090;p29"/>
            <p:cNvSpPr/>
            <p:nvPr/>
          </p:nvSpPr>
          <p:spPr>
            <a:xfrm>
              <a:off x="5937700" y="1519650"/>
              <a:ext cx="98000" cy="74900"/>
            </a:xfrm>
            <a:custGeom>
              <a:avLst/>
              <a:gdLst/>
              <a:ahLst/>
              <a:cxnLst/>
              <a:rect l="l" t="t" r="r" b="b"/>
              <a:pathLst>
                <a:path w="3920" h="2996" extrusionOk="0">
                  <a:moveTo>
                    <a:pt x="1252" y="0"/>
                  </a:moveTo>
                  <a:cubicBezTo>
                    <a:pt x="881" y="0"/>
                    <a:pt x="565" y="125"/>
                    <a:pt x="381" y="379"/>
                  </a:cubicBezTo>
                  <a:cubicBezTo>
                    <a:pt x="1" y="912"/>
                    <a:pt x="381" y="1882"/>
                    <a:pt x="1256" y="2490"/>
                  </a:cubicBezTo>
                  <a:cubicBezTo>
                    <a:pt x="1723" y="2822"/>
                    <a:pt x="2240" y="2995"/>
                    <a:pt x="2679" y="2995"/>
                  </a:cubicBezTo>
                  <a:cubicBezTo>
                    <a:pt x="3045" y="2995"/>
                    <a:pt x="3357" y="2874"/>
                    <a:pt x="3539" y="2623"/>
                  </a:cubicBezTo>
                  <a:cubicBezTo>
                    <a:pt x="3919" y="2072"/>
                    <a:pt x="3539" y="1140"/>
                    <a:pt x="2664" y="512"/>
                  </a:cubicBezTo>
                  <a:cubicBezTo>
                    <a:pt x="2201" y="173"/>
                    <a:pt x="1689" y="0"/>
                    <a:pt x="12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91" name="Google Shape;1091;p29"/>
            <p:cNvSpPr/>
            <p:nvPr/>
          </p:nvSpPr>
          <p:spPr>
            <a:xfrm>
              <a:off x="5990025" y="1415250"/>
              <a:ext cx="76575" cy="58000"/>
            </a:xfrm>
            <a:custGeom>
              <a:avLst/>
              <a:gdLst/>
              <a:ahLst/>
              <a:cxnLst/>
              <a:rect l="l" t="t" r="r" b="b"/>
              <a:pathLst>
                <a:path w="3063" h="2320" extrusionOk="0">
                  <a:moveTo>
                    <a:pt x="884" y="0"/>
                  </a:moveTo>
                  <a:cubicBezTo>
                    <a:pt x="623" y="0"/>
                    <a:pt x="408" y="84"/>
                    <a:pt x="285" y="256"/>
                  </a:cubicBezTo>
                  <a:cubicBezTo>
                    <a:pt x="0" y="675"/>
                    <a:pt x="323" y="1397"/>
                    <a:pt x="1008" y="1892"/>
                  </a:cubicBezTo>
                  <a:cubicBezTo>
                    <a:pt x="1398" y="2173"/>
                    <a:pt x="1824" y="2319"/>
                    <a:pt x="2172" y="2319"/>
                  </a:cubicBezTo>
                  <a:cubicBezTo>
                    <a:pt x="2436" y="2319"/>
                    <a:pt x="2654" y="2235"/>
                    <a:pt x="2777" y="2063"/>
                  </a:cubicBezTo>
                  <a:cubicBezTo>
                    <a:pt x="3062" y="1664"/>
                    <a:pt x="2739" y="922"/>
                    <a:pt x="2054" y="427"/>
                  </a:cubicBezTo>
                  <a:cubicBezTo>
                    <a:pt x="1654" y="146"/>
                    <a:pt x="1229" y="0"/>
                    <a:pt x="8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92" name="Google Shape;1092;p29"/>
            <p:cNvSpPr/>
            <p:nvPr/>
          </p:nvSpPr>
          <p:spPr>
            <a:xfrm>
              <a:off x="6223025" y="1425900"/>
              <a:ext cx="98450" cy="74975"/>
            </a:xfrm>
            <a:custGeom>
              <a:avLst/>
              <a:gdLst/>
              <a:ahLst/>
              <a:cxnLst/>
              <a:rect l="l" t="t" r="r" b="b"/>
              <a:pathLst>
                <a:path w="3938" h="2999" extrusionOk="0">
                  <a:moveTo>
                    <a:pt x="1242" y="0"/>
                  </a:moveTo>
                  <a:cubicBezTo>
                    <a:pt x="874" y="0"/>
                    <a:pt x="562" y="121"/>
                    <a:pt x="381" y="363"/>
                  </a:cubicBezTo>
                  <a:cubicBezTo>
                    <a:pt x="0" y="914"/>
                    <a:pt x="400" y="1884"/>
                    <a:pt x="1256" y="2493"/>
                  </a:cubicBezTo>
                  <a:cubicBezTo>
                    <a:pt x="1722" y="2825"/>
                    <a:pt x="2239" y="2998"/>
                    <a:pt x="2678" y="2998"/>
                  </a:cubicBezTo>
                  <a:cubicBezTo>
                    <a:pt x="3045" y="2998"/>
                    <a:pt x="3356" y="2877"/>
                    <a:pt x="3538" y="2626"/>
                  </a:cubicBezTo>
                  <a:cubicBezTo>
                    <a:pt x="3938" y="2075"/>
                    <a:pt x="3538" y="1124"/>
                    <a:pt x="2682" y="515"/>
                  </a:cubicBezTo>
                  <a:cubicBezTo>
                    <a:pt x="2205" y="173"/>
                    <a:pt x="1683" y="0"/>
                    <a:pt x="12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093" name="Google Shape;1093;p29"/>
          <p:cNvGrpSpPr/>
          <p:nvPr/>
        </p:nvGrpSpPr>
        <p:grpSpPr>
          <a:xfrm rot="10800000" flipH="1">
            <a:off x="774023" y="2698435"/>
            <a:ext cx="358900" cy="330700"/>
            <a:chOff x="2645675" y="1801100"/>
            <a:chExt cx="269175" cy="248025"/>
          </a:xfrm>
        </p:grpSpPr>
        <p:sp>
          <p:nvSpPr>
            <p:cNvPr id="1094" name="Google Shape;1094;p29"/>
            <p:cNvSpPr/>
            <p:nvPr/>
          </p:nvSpPr>
          <p:spPr>
            <a:xfrm>
              <a:off x="2751850" y="1801100"/>
              <a:ext cx="83575" cy="71125"/>
            </a:xfrm>
            <a:custGeom>
              <a:avLst/>
              <a:gdLst/>
              <a:ahLst/>
              <a:cxnLst/>
              <a:rect l="l" t="t" r="r" b="b"/>
              <a:pathLst>
                <a:path w="3343" h="2845" extrusionOk="0">
                  <a:moveTo>
                    <a:pt x="1912" y="1"/>
                  </a:moveTo>
                  <a:cubicBezTo>
                    <a:pt x="634" y="1"/>
                    <a:pt x="1" y="1528"/>
                    <a:pt x="908" y="2416"/>
                  </a:cubicBezTo>
                  <a:cubicBezTo>
                    <a:pt x="1198" y="2712"/>
                    <a:pt x="1555" y="2844"/>
                    <a:pt x="1907" y="2844"/>
                  </a:cubicBezTo>
                  <a:cubicBezTo>
                    <a:pt x="2639" y="2844"/>
                    <a:pt x="3343" y="2270"/>
                    <a:pt x="3343" y="1408"/>
                  </a:cubicBezTo>
                  <a:cubicBezTo>
                    <a:pt x="3324" y="629"/>
                    <a:pt x="2696" y="1"/>
                    <a:pt x="1935" y="1"/>
                  </a:cubicBezTo>
                  <a:cubicBezTo>
                    <a:pt x="1927" y="1"/>
                    <a:pt x="1919" y="1"/>
                    <a:pt x="19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95" name="Google Shape;1095;p29"/>
            <p:cNvSpPr/>
            <p:nvPr/>
          </p:nvSpPr>
          <p:spPr>
            <a:xfrm>
              <a:off x="2645675" y="1951375"/>
              <a:ext cx="83250" cy="71275"/>
            </a:xfrm>
            <a:custGeom>
              <a:avLst/>
              <a:gdLst/>
              <a:ahLst/>
              <a:cxnLst/>
              <a:rect l="l" t="t" r="r" b="b"/>
              <a:pathLst>
                <a:path w="3330" h="2851" extrusionOk="0">
                  <a:moveTo>
                    <a:pt x="1903" y="0"/>
                  </a:moveTo>
                  <a:cubicBezTo>
                    <a:pt x="647" y="0"/>
                    <a:pt x="0" y="1522"/>
                    <a:pt x="894" y="2435"/>
                  </a:cubicBezTo>
                  <a:cubicBezTo>
                    <a:pt x="1188" y="2722"/>
                    <a:pt x="1544" y="2851"/>
                    <a:pt x="1893" y="2851"/>
                  </a:cubicBezTo>
                  <a:cubicBezTo>
                    <a:pt x="2628" y="2851"/>
                    <a:pt x="3329" y="2279"/>
                    <a:pt x="3329" y="1427"/>
                  </a:cubicBezTo>
                  <a:cubicBezTo>
                    <a:pt x="3329" y="628"/>
                    <a:pt x="2701" y="0"/>
                    <a:pt x="19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96" name="Google Shape;1096;p29"/>
            <p:cNvSpPr/>
            <p:nvPr/>
          </p:nvSpPr>
          <p:spPr>
            <a:xfrm>
              <a:off x="2831600" y="1977525"/>
              <a:ext cx="83250" cy="71600"/>
            </a:xfrm>
            <a:custGeom>
              <a:avLst/>
              <a:gdLst/>
              <a:ahLst/>
              <a:cxnLst/>
              <a:rect l="l" t="t" r="r" b="b"/>
              <a:pathLst>
                <a:path w="3330" h="2864" extrusionOk="0">
                  <a:moveTo>
                    <a:pt x="1903" y="1"/>
                  </a:moveTo>
                  <a:cubicBezTo>
                    <a:pt x="647" y="1"/>
                    <a:pt x="1" y="1541"/>
                    <a:pt x="895" y="2435"/>
                  </a:cubicBezTo>
                  <a:cubicBezTo>
                    <a:pt x="1190" y="2731"/>
                    <a:pt x="1550" y="2863"/>
                    <a:pt x="1901" y="2863"/>
                  </a:cubicBezTo>
                  <a:cubicBezTo>
                    <a:pt x="2634" y="2863"/>
                    <a:pt x="3329" y="2289"/>
                    <a:pt x="3329" y="1427"/>
                  </a:cubicBezTo>
                  <a:cubicBezTo>
                    <a:pt x="3329" y="647"/>
                    <a:pt x="2702" y="1"/>
                    <a:pt x="19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097" name="Google Shape;1097;p29"/>
          <p:cNvSpPr/>
          <p:nvPr/>
        </p:nvSpPr>
        <p:spPr>
          <a:xfrm rot="10800000" flipH="1">
            <a:off x="7556363" y="181671"/>
            <a:ext cx="326204" cy="30089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98" name="Google Shape;1098;p29"/>
          <p:cNvSpPr/>
          <p:nvPr/>
        </p:nvSpPr>
        <p:spPr>
          <a:xfrm rot="10800000" flipH="1">
            <a:off x="294290" y="734554"/>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99" name="Google Shape;1099;p29"/>
          <p:cNvSpPr/>
          <p:nvPr/>
        </p:nvSpPr>
        <p:spPr>
          <a:xfrm rot="-7916626" flipH="1">
            <a:off x="2064857" y="64321"/>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100" name="Google Shape;1100;p29"/>
          <p:cNvGrpSpPr/>
          <p:nvPr/>
        </p:nvGrpSpPr>
        <p:grpSpPr>
          <a:xfrm rot="7034801" flipH="1">
            <a:off x="11432131" y="6188484"/>
            <a:ext cx="187741" cy="319584"/>
            <a:chOff x="8848638" y="4297400"/>
            <a:chExt cx="140813" cy="239700"/>
          </a:xfrm>
        </p:grpSpPr>
        <p:sp>
          <p:nvSpPr>
            <p:cNvPr id="1101" name="Google Shape;1101;p29"/>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02" name="Google Shape;1102;p29"/>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103" name="Google Shape;1103;p29"/>
          <p:cNvSpPr/>
          <p:nvPr/>
        </p:nvSpPr>
        <p:spPr>
          <a:xfrm rot="10800000" flipH="1">
            <a:off x="1464040" y="5729163"/>
            <a:ext cx="501347" cy="46249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04" name="Google Shape;1104;p29"/>
          <p:cNvSpPr/>
          <p:nvPr/>
        </p:nvSpPr>
        <p:spPr>
          <a:xfrm rot="-2129964" flipH="1">
            <a:off x="10459449" y="971700"/>
            <a:ext cx="463159" cy="546145"/>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105" name="Google Shape;1105;p29"/>
          <p:cNvGrpSpPr/>
          <p:nvPr/>
        </p:nvGrpSpPr>
        <p:grpSpPr>
          <a:xfrm rot="10800000" flipH="1">
            <a:off x="-304811" y="3363967"/>
            <a:ext cx="3402915" cy="3715733"/>
            <a:chOff x="-233600" y="-162699"/>
            <a:chExt cx="2552186" cy="2786800"/>
          </a:xfrm>
        </p:grpSpPr>
        <p:sp>
          <p:nvSpPr>
            <p:cNvPr id="1106" name="Google Shape;1106;p29"/>
            <p:cNvSpPr/>
            <p:nvPr/>
          </p:nvSpPr>
          <p:spPr>
            <a:xfrm>
              <a:off x="-58064" y="-162699"/>
              <a:ext cx="2376650" cy="2786800"/>
            </a:xfrm>
            <a:custGeom>
              <a:avLst/>
              <a:gdLst/>
              <a:ahLst/>
              <a:cxnLst/>
              <a:rect l="l" t="t" r="r" b="b"/>
              <a:pathLst>
                <a:path w="95066" h="111472" extrusionOk="0">
                  <a:moveTo>
                    <a:pt x="216" y="4934"/>
                  </a:moveTo>
                  <a:cubicBezTo>
                    <a:pt x="-630" y="16485"/>
                    <a:pt x="1274" y="57800"/>
                    <a:pt x="1486" y="75179"/>
                  </a:cubicBezTo>
                  <a:cubicBezTo>
                    <a:pt x="1698" y="92558"/>
                    <a:pt x="-322" y="104044"/>
                    <a:pt x="1486" y="109209"/>
                  </a:cubicBezTo>
                  <a:cubicBezTo>
                    <a:pt x="3294" y="114375"/>
                    <a:pt x="8289" y="109540"/>
                    <a:pt x="12335" y="106172"/>
                  </a:cubicBezTo>
                  <a:cubicBezTo>
                    <a:pt x="16381" y="102804"/>
                    <a:pt x="22630" y="95884"/>
                    <a:pt x="25760" y="89001"/>
                  </a:cubicBezTo>
                  <a:cubicBezTo>
                    <a:pt x="28890" y="82119"/>
                    <a:pt x="31738" y="74972"/>
                    <a:pt x="31113" y="64877"/>
                  </a:cubicBezTo>
                  <a:cubicBezTo>
                    <a:pt x="30489" y="54783"/>
                    <a:pt x="20673" y="36901"/>
                    <a:pt x="22013" y="28434"/>
                  </a:cubicBezTo>
                  <a:cubicBezTo>
                    <a:pt x="23353" y="19967"/>
                    <a:pt x="26987" y="17730"/>
                    <a:pt x="39155" y="14073"/>
                  </a:cubicBezTo>
                  <a:cubicBezTo>
                    <a:pt x="51324" y="10417"/>
                    <a:pt x="96647" y="7862"/>
                    <a:pt x="95024" y="6495"/>
                  </a:cubicBezTo>
                  <a:cubicBezTo>
                    <a:pt x="93402" y="5128"/>
                    <a:pt x="44163" y="5975"/>
                    <a:pt x="29420" y="5871"/>
                  </a:cubicBezTo>
                  <a:cubicBezTo>
                    <a:pt x="14677" y="5767"/>
                    <a:pt x="11431" y="6027"/>
                    <a:pt x="6564" y="5871"/>
                  </a:cubicBezTo>
                  <a:cubicBezTo>
                    <a:pt x="1697" y="5715"/>
                    <a:pt x="1062" y="-6617"/>
                    <a:pt x="216" y="4934"/>
                  </a:cubicBezTo>
                  <a:close/>
                </a:path>
              </a:pathLst>
            </a:custGeom>
            <a:solidFill>
              <a:schemeClr val="accent5"/>
            </a:solidFill>
            <a:ln>
              <a:noFill/>
            </a:ln>
          </p:spPr>
        </p:sp>
        <p:sp>
          <p:nvSpPr>
            <p:cNvPr id="1107" name="Google Shape;1107;p29"/>
            <p:cNvSpPr/>
            <p:nvPr/>
          </p:nvSpPr>
          <p:spPr>
            <a:xfrm>
              <a:off x="-116525" y="-45025"/>
              <a:ext cx="1365875" cy="2560050"/>
            </a:xfrm>
            <a:custGeom>
              <a:avLst/>
              <a:gdLst/>
              <a:ahLst/>
              <a:cxnLst/>
              <a:rect l="l" t="t" r="r" b="b"/>
              <a:pathLst>
                <a:path w="54635" h="102402" extrusionOk="0">
                  <a:moveTo>
                    <a:pt x="0" y="102402"/>
                  </a:moveTo>
                  <a:cubicBezTo>
                    <a:pt x="2810" y="100008"/>
                    <a:pt x="12643" y="93452"/>
                    <a:pt x="16858" y="88040"/>
                  </a:cubicBezTo>
                  <a:cubicBezTo>
                    <a:pt x="21073" y="82629"/>
                    <a:pt x="24039" y="76229"/>
                    <a:pt x="25288" y="69933"/>
                  </a:cubicBezTo>
                  <a:cubicBezTo>
                    <a:pt x="26537" y="63637"/>
                    <a:pt x="25444" y="56352"/>
                    <a:pt x="24351" y="50264"/>
                  </a:cubicBezTo>
                  <a:cubicBezTo>
                    <a:pt x="23258" y="44176"/>
                    <a:pt x="19981" y="38556"/>
                    <a:pt x="18732" y="33405"/>
                  </a:cubicBezTo>
                  <a:cubicBezTo>
                    <a:pt x="17483" y="28254"/>
                    <a:pt x="16286" y="23363"/>
                    <a:pt x="16858" y="19356"/>
                  </a:cubicBezTo>
                  <a:cubicBezTo>
                    <a:pt x="17430" y="15350"/>
                    <a:pt x="19304" y="12020"/>
                    <a:pt x="22166" y="9366"/>
                  </a:cubicBezTo>
                  <a:cubicBezTo>
                    <a:pt x="25028" y="6712"/>
                    <a:pt x="28618" y="4995"/>
                    <a:pt x="34029" y="3434"/>
                  </a:cubicBezTo>
                  <a:cubicBezTo>
                    <a:pt x="39441" y="1873"/>
                    <a:pt x="51201" y="572"/>
                    <a:pt x="54635" y="0"/>
                  </a:cubicBezTo>
                </a:path>
              </a:pathLst>
            </a:custGeom>
            <a:noFill/>
            <a:ln w="19050" cap="flat" cmpd="sng">
              <a:solidFill>
                <a:schemeClr val="lt2"/>
              </a:solidFill>
              <a:prstDash val="solid"/>
              <a:round/>
              <a:headEnd type="none" w="med" len="med"/>
              <a:tailEnd type="none" w="med" len="med"/>
            </a:ln>
          </p:spPr>
        </p:sp>
        <p:sp>
          <p:nvSpPr>
            <p:cNvPr id="1108" name="Google Shape;1108;p29"/>
            <p:cNvSpPr/>
            <p:nvPr/>
          </p:nvSpPr>
          <p:spPr>
            <a:xfrm>
              <a:off x="-233600" y="-49325"/>
              <a:ext cx="1373675" cy="2501900"/>
            </a:xfrm>
            <a:custGeom>
              <a:avLst/>
              <a:gdLst/>
              <a:ahLst/>
              <a:cxnLst/>
              <a:rect l="l" t="t" r="r" b="b"/>
              <a:pathLst>
                <a:path w="54947" h="100076" extrusionOk="0">
                  <a:moveTo>
                    <a:pt x="0" y="100076"/>
                  </a:moveTo>
                  <a:cubicBezTo>
                    <a:pt x="2862" y="98070"/>
                    <a:pt x="12903" y="93064"/>
                    <a:pt x="17170" y="88040"/>
                  </a:cubicBezTo>
                  <a:cubicBezTo>
                    <a:pt x="21437" y="83016"/>
                    <a:pt x="24351" y="76229"/>
                    <a:pt x="25600" y="69933"/>
                  </a:cubicBezTo>
                  <a:cubicBezTo>
                    <a:pt x="26849" y="63637"/>
                    <a:pt x="25756" y="56352"/>
                    <a:pt x="24663" y="50264"/>
                  </a:cubicBezTo>
                  <a:cubicBezTo>
                    <a:pt x="23570" y="44176"/>
                    <a:pt x="20293" y="38556"/>
                    <a:pt x="19044" y="33405"/>
                  </a:cubicBezTo>
                  <a:cubicBezTo>
                    <a:pt x="17795" y="28254"/>
                    <a:pt x="16598" y="23363"/>
                    <a:pt x="17170" y="19356"/>
                  </a:cubicBezTo>
                  <a:cubicBezTo>
                    <a:pt x="17742" y="15350"/>
                    <a:pt x="19616" y="12303"/>
                    <a:pt x="22478" y="9366"/>
                  </a:cubicBezTo>
                  <a:cubicBezTo>
                    <a:pt x="25340" y="6429"/>
                    <a:pt x="28931" y="3294"/>
                    <a:pt x="34342" y="1733"/>
                  </a:cubicBezTo>
                  <a:cubicBezTo>
                    <a:pt x="39754" y="172"/>
                    <a:pt x="51513" y="289"/>
                    <a:pt x="54947" y="0"/>
                  </a:cubicBezTo>
                </a:path>
              </a:pathLst>
            </a:custGeom>
            <a:noFill/>
            <a:ln w="19050" cap="flat" cmpd="sng">
              <a:solidFill>
                <a:schemeClr val="lt2"/>
              </a:solidFill>
              <a:prstDash val="solid"/>
              <a:round/>
              <a:headEnd type="none" w="med" len="med"/>
              <a:tailEnd type="none" w="med" len="med"/>
            </a:ln>
          </p:spPr>
        </p:sp>
      </p:grpSp>
      <p:grpSp>
        <p:nvGrpSpPr>
          <p:cNvPr id="1109" name="Google Shape;1109;p29"/>
          <p:cNvGrpSpPr/>
          <p:nvPr/>
        </p:nvGrpSpPr>
        <p:grpSpPr>
          <a:xfrm flipH="1">
            <a:off x="8274081" y="-370599"/>
            <a:ext cx="4349947" cy="5540529"/>
            <a:chOff x="-233600" y="-162699"/>
            <a:chExt cx="2552186" cy="2786800"/>
          </a:xfrm>
        </p:grpSpPr>
        <p:sp>
          <p:nvSpPr>
            <p:cNvPr id="1110" name="Google Shape;1110;p29"/>
            <p:cNvSpPr/>
            <p:nvPr/>
          </p:nvSpPr>
          <p:spPr>
            <a:xfrm>
              <a:off x="-58064" y="-162699"/>
              <a:ext cx="2376650" cy="2786800"/>
            </a:xfrm>
            <a:custGeom>
              <a:avLst/>
              <a:gdLst/>
              <a:ahLst/>
              <a:cxnLst/>
              <a:rect l="l" t="t" r="r" b="b"/>
              <a:pathLst>
                <a:path w="95066" h="111472" extrusionOk="0">
                  <a:moveTo>
                    <a:pt x="216" y="4934"/>
                  </a:moveTo>
                  <a:cubicBezTo>
                    <a:pt x="-630" y="16485"/>
                    <a:pt x="1274" y="57800"/>
                    <a:pt x="1486" y="75179"/>
                  </a:cubicBezTo>
                  <a:cubicBezTo>
                    <a:pt x="1698" y="92558"/>
                    <a:pt x="-322" y="104044"/>
                    <a:pt x="1486" y="109209"/>
                  </a:cubicBezTo>
                  <a:cubicBezTo>
                    <a:pt x="3294" y="114375"/>
                    <a:pt x="8289" y="109540"/>
                    <a:pt x="12335" y="106172"/>
                  </a:cubicBezTo>
                  <a:cubicBezTo>
                    <a:pt x="16381" y="102804"/>
                    <a:pt x="22630" y="95884"/>
                    <a:pt x="25760" y="89001"/>
                  </a:cubicBezTo>
                  <a:cubicBezTo>
                    <a:pt x="28890" y="82119"/>
                    <a:pt x="31738" y="74972"/>
                    <a:pt x="31113" y="64877"/>
                  </a:cubicBezTo>
                  <a:cubicBezTo>
                    <a:pt x="30489" y="54783"/>
                    <a:pt x="20673" y="36901"/>
                    <a:pt x="22013" y="28434"/>
                  </a:cubicBezTo>
                  <a:cubicBezTo>
                    <a:pt x="23353" y="19967"/>
                    <a:pt x="26987" y="17730"/>
                    <a:pt x="39155" y="14073"/>
                  </a:cubicBezTo>
                  <a:cubicBezTo>
                    <a:pt x="51324" y="10417"/>
                    <a:pt x="96647" y="7862"/>
                    <a:pt x="95024" y="6495"/>
                  </a:cubicBezTo>
                  <a:cubicBezTo>
                    <a:pt x="93402" y="5128"/>
                    <a:pt x="44163" y="5975"/>
                    <a:pt x="29420" y="5871"/>
                  </a:cubicBezTo>
                  <a:cubicBezTo>
                    <a:pt x="14677" y="5767"/>
                    <a:pt x="11431" y="6027"/>
                    <a:pt x="6564" y="5871"/>
                  </a:cubicBezTo>
                  <a:cubicBezTo>
                    <a:pt x="1697" y="5715"/>
                    <a:pt x="1062" y="-6617"/>
                    <a:pt x="216" y="4934"/>
                  </a:cubicBezTo>
                  <a:close/>
                </a:path>
              </a:pathLst>
            </a:custGeom>
            <a:solidFill>
              <a:schemeClr val="accent4"/>
            </a:solidFill>
            <a:ln>
              <a:noFill/>
            </a:ln>
          </p:spPr>
        </p:sp>
        <p:sp>
          <p:nvSpPr>
            <p:cNvPr id="1111" name="Google Shape;1111;p29"/>
            <p:cNvSpPr/>
            <p:nvPr/>
          </p:nvSpPr>
          <p:spPr>
            <a:xfrm>
              <a:off x="-116525" y="-45025"/>
              <a:ext cx="1365875" cy="2560050"/>
            </a:xfrm>
            <a:custGeom>
              <a:avLst/>
              <a:gdLst/>
              <a:ahLst/>
              <a:cxnLst/>
              <a:rect l="l" t="t" r="r" b="b"/>
              <a:pathLst>
                <a:path w="54635" h="102402" extrusionOk="0">
                  <a:moveTo>
                    <a:pt x="0" y="102402"/>
                  </a:moveTo>
                  <a:cubicBezTo>
                    <a:pt x="2810" y="100008"/>
                    <a:pt x="12643" y="93452"/>
                    <a:pt x="16858" y="88040"/>
                  </a:cubicBezTo>
                  <a:cubicBezTo>
                    <a:pt x="21073" y="82629"/>
                    <a:pt x="24039" y="76229"/>
                    <a:pt x="25288" y="69933"/>
                  </a:cubicBezTo>
                  <a:cubicBezTo>
                    <a:pt x="26537" y="63637"/>
                    <a:pt x="25444" y="56352"/>
                    <a:pt x="24351" y="50264"/>
                  </a:cubicBezTo>
                  <a:cubicBezTo>
                    <a:pt x="23258" y="44176"/>
                    <a:pt x="19981" y="38556"/>
                    <a:pt x="18732" y="33405"/>
                  </a:cubicBezTo>
                  <a:cubicBezTo>
                    <a:pt x="17483" y="28254"/>
                    <a:pt x="16286" y="23363"/>
                    <a:pt x="16858" y="19356"/>
                  </a:cubicBezTo>
                  <a:cubicBezTo>
                    <a:pt x="17430" y="15350"/>
                    <a:pt x="19304" y="12020"/>
                    <a:pt x="22166" y="9366"/>
                  </a:cubicBezTo>
                  <a:cubicBezTo>
                    <a:pt x="25028" y="6712"/>
                    <a:pt x="28618" y="4995"/>
                    <a:pt x="34029" y="3434"/>
                  </a:cubicBezTo>
                  <a:cubicBezTo>
                    <a:pt x="39441" y="1873"/>
                    <a:pt x="51201" y="572"/>
                    <a:pt x="54635" y="0"/>
                  </a:cubicBezTo>
                </a:path>
              </a:pathLst>
            </a:custGeom>
            <a:noFill/>
            <a:ln w="19050" cap="flat" cmpd="sng">
              <a:solidFill>
                <a:schemeClr val="lt2"/>
              </a:solidFill>
              <a:prstDash val="solid"/>
              <a:round/>
              <a:headEnd type="none" w="med" len="med"/>
              <a:tailEnd type="none" w="med" len="med"/>
            </a:ln>
          </p:spPr>
        </p:sp>
        <p:sp>
          <p:nvSpPr>
            <p:cNvPr id="1112" name="Google Shape;1112;p29"/>
            <p:cNvSpPr/>
            <p:nvPr/>
          </p:nvSpPr>
          <p:spPr>
            <a:xfrm>
              <a:off x="-233600" y="-49325"/>
              <a:ext cx="1373675" cy="2501900"/>
            </a:xfrm>
            <a:custGeom>
              <a:avLst/>
              <a:gdLst/>
              <a:ahLst/>
              <a:cxnLst/>
              <a:rect l="l" t="t" r="r" b="b"/>
              <a:pathLst>
                <a:path w="54947" h="100076" extrusionOk="0">
                  <a:moveTo>
                    <a:pt x="0" y="100076"/>
                  </a:moveTo>
                  <a:cubicBezTo>
                    <a:pt x="2862" y="98070"/>
                    <a:pt x="12903" y="93064"/>
                    <a:pt x="17170" y="88040"/>
                  </a:cubicBezTo>
                  <a:cubicBezTo>
                    <a:pt x="21437" y="83016"/>
                    <a:pt x="24351" y="76229"/>
                    <a:pt x="25600" y="69933"/>
                  </a:cubicBezTo>
                  <a:cubicBezTo>
                    <a:pt x="26849" y="63637"/>
                    <a:pt x="25756" y="56352"/>
                    <a:pt x="24663" y="50264"/>
                  </a:cubicBezTo>
                  <a:cubicBezTo>
                    <a:pt x="23570" y="44176"/>
                    <a:pt x="20293" y="38556"/>
                    <a:pt x="19044" y="33405"/>
                  </a:cubicBezTo>
                  <a:cubicBezTo>
                    <a:pt x="17795" y="28254"/>
                    <a:pt x="16598" y="23363"/>
                    <a:pt x="17170" y="19356"/>
                  </a:cubicBezTo>
                  <a:cubicBezTo>
                    <a:pt x="17742" y="15350"/>
                    <a:pt x="19616" y="12303"/>
                    <a:pt x="22478" y="9366"/>
                  </a:cubicBezTo>
                  <a:cubicBezTo>
                    <a:pt x="25340" y="6429"/>
                    <a:pt x="28931" y="3294"/>
                    <a:pt x="34342" y="1733"/>
                  </a:cubicBezTo>
                  <a:cubicBezTo>
                    <a:pt x="39754" y="172"/>
                    <a:pt x="51513" y="289"/>
                    <a:pt x="54947" y="0"/>
                  </a:cubicBezTo>
                </a:path>
              </a:pathLst>
            </a:custGeom>
            <a:noFill/>
            <a:ln w="19050" cap="flat" cmpd="sng">
              <a:solidFill>
                <a:schemeClr val="lt2"/>
              </a:solidFill>
              <a:prstDash val="solid"/>
              <a:round/>
              <a:headEnd type="none" w="med" len="med"/>
              <a:tailEnd type="none" w="med" len="med"/>
            </a:ln>
          </p:spPr>
        </p:sp>
      </p:grpSp>
      <p:grpSp>
        <p:nvGrpSpPr>
          <p:cNvPr id="1113" name="Google Shape;1113;p29"/>
          <p:cNvGrpSpPr/>
          <p:nvPr/>
        </p:nvGrpSpPr>
        <p:grpSpPr>
          <a:xfrm rot="10800000" flipH="1">
            <a:off x="10077590" y="4790169"/>
            <a:ext cx="358900" cy="330700"/>
            <a:chOff x="2645675" y="1801100"/>
            <a:chExt cx="269175" cy="248025"/>
          </a:xfrm>
        </p:grpSpPr>
        <p:sp>
          <p:nvSpPr>
            <p:cNvPr id="1114" name="Google Shape;1114;p29"/>
            <p:cNvSpPr/>
            <p:nvPr/>
          </p:nvSpPr>
          <p:spPr>
            <a:xfrm>
              <a:off x="2751850" y="1801100"/>
              <a:ext cx="83575" cy="71125"/>
            </a:xfrm>
            <a:custGeom>
              <a:avLst/>
              <a:gdLst/>
              <a:ahLst/>
              <a:cxnLst/>
              <a:rect l="l" t="t" r="r" b="b"/>
              <a:pathLst>
                <a:path w="3343" h="2845" extrusionOk="0">
                  <a:moveTo>
                    <a:pt x="1912" y="1"/>
                  </a:moveTo>
                  <a:cubicBezTo>
                    <a:pt x="634" y="1"/>
                    <a:pt x="1" y="1528"/>
                    <a:pt x="908" y="2416"/>
                  </a:cubicBezTo>
                  <a:cubicBezTo>
                    <a:pt x="1198" y="2712"/>
                    <a:pt x="1555" y="2844"/>
                    <a:pt x="1907" y="2844"/>
                  </a:cubicBezTo>
                  <a:cubicBezTo>
                    <a:pt x="2639" y="2844"/>
                    <a:pt x="3343" y="2270"/>
                    <a:pt x="3343" y="1408"/>
                  </a:cubicBezTo>
                  <a:cubicBezTo>
                    <a:pt x="3324" y="629"/>
                    <a:pt x="2696" y="1"/>
                    <a:pt x="1935" y="1"/>
                  </a:cubicBezTo>
                  <a:cubicBezTo>
                    <a:pt x="1927" y="1"/>
                    <a:pt x="1919" y="1"/>
                    <a:pt x="19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15" name="Google Shape;1115;p29"/>
            <p:cNvSpPr/>
            <p:nvPr/>
          </p:nvSpPr>
          <p:spPr>
            <a:xfrm>
              <a:off x="2645675" y="1951375"/>
              <a:ext cx="83250" cy="71275"/>
            </a:xfrm>
            <a:custGeom>
              <a:avLst/>
              <a:gdLst/>
              <a:ahLst/>
              <a:cxnLst/>
              <a:rect l="l" t="t" r="r" b="b"/>
              <a:pathLst>
                <a:path w="3330" h="2851" extrusionOk="0">
                  <a:moveTo>
                    <a:pt x="1903" y="0"/>
                  </a:moveTo>
                  <a:cubicBezTo>
                    <a:pt x="647" y="0"/>
                    <a:pt x="0" y="1522"/>
                    <a:pt x="894" y="2435"/>
                  </a:cubicBezTo>
                  <a:cubicBezTo>
                    <a:pt x="1188" y="2722"/>
                    <a:pt x="1544" y="2851"/>
                    <a:pt x="1893" y="2851"/>
                  </a:cubicBezTo>
                  <a:cubicBezTo>
                    <a:pt x="2628" y="2851"/>
                    <a:pt x="3329" y="2279"/>
                    <a:pt x="3329" y="1427"/>
                  </a:cubicBezTo>
                  <a:cubicBezTo>
                    <a:pt x="3329" y="628"/>
                    <a:pt x="2701" y="0"/>
                    <a:pt x="19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16" name="Google Shape;1116;p29"/>
            <p:cNvSpPr/>
            <p:nvPr/>
          </p:nvSpPr>
          <p:spPr>
            <a:xfrm>
              <a:off x="2831600" y="1977525"/>
              <a:ext cx="83250" cy="71600"/>
            </a:xfrm>
            <a:custGeom>
              <a:avLst/>
              <a:gdLst/>
              <a:ahLst/>
              <a:cxnLst/>
              <a:rect l="l" t="t" r="r" b="b"/>
              <a:pathLst>
                <a:path w="3330" h="2864" extrusionOk="0">
                  <a:moveTo>
                    <a:pt x="1903" y="1"/>
                  </a:moveTo>
                  <a:cubicBezTo>
                    <a:pt x="647" y="1"/>
                    <a:pt x="1" y="1541"/>
                    <a:pt x="895" y="2435"/>
                  </a:cubicBezTo>
                  <a:cubicBezTo>
                    <a:pt x="1190" y="2731"/>
                    <a:pt x="1550" y="2863"/>
                    <a:pt x="1901" y="2863"/>
                  </a:cubicBezTo>
                  <a:cubicBezTo>
                    <a:pt x="2634" y="2863"/>
                    <a:pt x="3329" y="2289"/>
                    <a:pt x="3329" y="1427"/>
                  </a:cubicBezTo>
                  <a:cubicBezTo>
                    <a:pt x="3329" y="647"/>
                    <a:pt x="2702" y="1"/>
                    <a:pt x="19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114339506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Numbers and text 1">
  <p:cSld name="Numbers and text 1">
    <p:spTree>
      <p:nvGrpSpPr>
        <p:cNvPr id="1" name="Shape 1117"/>
        <p:cNvGrpSpPr/>
        <p:nvPr/>
      </p:nvGrpSpPr>
      <p:grpSpPr>
        <a:xfrm>
          <a:off x="0" y="0"/>
          <a:ext cx="0" cy="0"/>
          <a:chOff x="0" y="0"/>
          <a:chExt cx="0" cy="0"/>
        </a:xfrm>
      </p:grpSpPr>
      <p:sp>
        <p:nvSpPr>
          <p:cNvPr id="1118" name="Google Shape;1118;p30"/>
          <p:cNvSpPr txBox="1">
            <a:spLocks noGrp="1"/>
          </p:cNvSpPr>
          <p:nvPr>
            <p:ph type="title" hasCustomPrompt="1"/>
          </p:nvPr>
        </p:nvSpPr>
        <p:spPr>
          <a:xfrm>
            <a:off x="7975633" y="3957833"/>
            <a:ext cx="3068000" cy="759200"/>
          </a:xfrm>
          <a:prstGeom prst="rect">
            <a:avLst/>
          </a:prstGeom>
        </p:spPr>
        <p:txBody>
          <a:bodyPr spcFirstLastPara="1" wrap="square" lIns="91425" tIns="91425" rIns="91425" bIns="91425" anchor="b" anchorCtr="0">
            <a:noAutofit/>
          </a:bodyPr>
          <a:lstStyle>
            <a:lvl1pPr lvl="0" algn="ctr" rtl="0">
              <a:lnSpc>
                <a:spcPct val="115000"/>
              </a:lnSpc>
              <a:spcBef>
                <a:spcPts val="0"/>
              </a:spcBef>
              <a:spcAft>
                <a:spcPts val="0"/>
              </a:spcAft>
              <a:buSzPts val="3600"/>
              <a:buNone/>
              <a:defRPr sz="4000"/>
            </a:lvl1pPr>
            <a:lvl2pPr lvl="1" algn="ctr" rtl="0">
              <a:lnSpc>
                <a:spcPct val="115000"/>
              </a:lnSpc>
              <a:spcBef>
                <a:spcPts val="0"/>
              </a:spcBef>
              <a:spcAft>
                <a:spcPts val="0"/>
              </a:spcAft>
              <a:buSzPts val="3600"/>
              <a:buNone/>
              <a:defRPr sz="4800"/>
            </a:lvl2pPr>
            <a:lvl3pPr lvl="2" algn="ctr" rtl="0">
              <a:lnSpc>
                <a:spcPct val="115000"/>
              </a:lnSpc>
              <a:spcBef>
                <a:spcPts val="0"/>
              </a:spcBef>
              <a:spcAft>
                <a:spcPts val="0"/>
              </a:spcAft>
              <a:buSzPts val="3600"/>
              <a:buNone/>
              <a:defRPr sz="4800"/>
            </a:lvl3pPr>
            <a:lvl4pPr lvl="3" algn="ctr" rtl="0">
              <a:lnSpc>
                <a:spcPct val="115000"/>
              </a:lnSpc>
              <a:spcBef>
                <a:spcPts val="0"/>
              </a:spcBef>
              <a:spcAft>
                <a:spcPts val="0"/>
              </a:spcAft>
              <a:buSzPts val="3600"/>
              <a:buNone/>
              <a:defRPr sz="4800"/>
            </a:lvl4pPr>
            <a:lvl5pPr lvl="4" algn="ctr" rtl="0">
              <a:lnSpc>
                <a:spcPct val="115000"/>
              </a:lnSpc>
              <a:spcBef>
                <a:spcPts val="0"/>
              </a:spcBef>
              <a:spcAft>
                <a:spcPts val="0"/>
              </a:spcAft>
              <a:buSzPts val="3600"/>
              <a:buNone/>
              <a:defRPr sz="4800"/>
            </a:lvl5pPr>
            <a:lvl6pPr lvl="5" algn="ctr" rtl="0">
              <a:lnSpc>
                <a:spcPct val="115000"/>
              </a:lnSpc>
              <a:spcBef>
                <a:spcPts val="0"/>
              </a:spcBef>
              <a:spcAft>
                <a:spcPts val="0"/>
              </a:spcAft>
              <a:buSzPts val="3600"/>
              <a:buNone/>
              <a:defRPr sz="4800"/>
            </a:lvl6pPr>
            <a:lvl7pPr lvl="6" algn="ctr" rtl="0">
              <a:lnSpc>
                <a:spcPct val="115000"/>
              </a:lnSpc>
              <a:spcBef>
                <a:spcPts val="0"/>
              </a:spcBef>
              <a:spcAft>
                <a:spcPts val="0"/>
              </a:spcAft>
              <a:buSzPts val="3600"/>
              <a:buNone/>
              <a:defRPr sz="4800"/>
            </a:lvl7pPr>
            <a:lvl8pPr lvl="7" algn="ctr" rtl="0">
              <a:lnSpc>
                <a:spcPct val="115000"/>
              </a:lnSpc>
              <a:spcBef>
                <a:spcPts val="0"/>
              </a:spcBef>
              <a:spcAft>
                <a:spcPts val="0"/>
              </a:spcAft>
              <a:buSzPts val="3600"/>
              <a:buNone/>
              <a:defRPr sz="4800"/>
            </a:lvl8pPr>
            <a:lvl9pPr lvl="8" algn="ctr" rtl="0">
              <a:lnSpc>
                <a:spcPct val="115000"/>
              </a:lnSpc>
              <a:spcBef>
                <a:spcPts val="0"/>
              </a:spcBef>
              <a:spcAft>
                <a:spcPts val="0"/>
              </a:spcAft>
              <a:buSzPts val="3600"/>
              <a:buNone/>
              <a:defRPr sz="4800"/>
            </a:lvl9pPr>
          </a:lstStyle>
          <a:p>
            <a:r>
              <a:t>xx%</a:t>
            </a:r>
          </a:p>
        </p:txBody>
      </p:sp>
      <p:sp>
        <p:nvSpPr>
          <p:cNvPr id="1119" name="Google Shape;1119;p30"/>
          <p:cNvSpPr txBox="1">
            <a:spLocks noGrp="1"/>
          </p:cNvSpPr>
          <p:nvPr>
            <p:ph type="subTitle" idx="1"/>
          </p:nvPr>
        </p:nvSpPr>
        <p:spPr>
          <a:xfrm>
            <a:off x="7975633" y="4495367"/>
            <a:ext cx="3068000" cy="7636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1400"/>
              <a:buNone/>
              <a:defRPr sz="1867"/>
            </a:lvl1pPr>
            <a:lvl2pPr lvl="1" algn="ctr" rtl="0">
              <a:lnSpc>
                <a:spcPct val="115000"/>
              </a:lnSpc>
              <a:spcBef>
                <a:spcPts val="0"/>
              </a:spcBef>
              <a:spcAft>
                <a:spcPts val="0"/>
              </a:spcAft>
              <a:buClr>
                <a:schemeClr val="dk1"/>
              </a:buClr>
              <a:buSzPts val="1400"/>
              <a:buNone/>
              <a:defRPr>
                <a:solidFill>
                  <a:schemeClr val="dk1"/>
                </a:solidFill>
              </a:defRPr>
            </a:lvl2pPr>
            <a:lvl3pPr lvl="2" algn="ctr" rtl="0">
              <a:lnSpc>
                <a:spcPct val="115000"/>
              </a:lnSpc>
              <a:spcBef>
                <a:spcPts val="0"/>
              </a:spcBef>
              <a:spcAft>
                <a:spcPts val="0"/>
              </a:spcAft>
              <a:buClr>
                <a:schemeClr val="dk1"/>
              </a:buClr>
              <a:buSzPts val="1400"/>
              <a:buNone/>
              <a:defRPr>
                <a:solidFill>
                  <a:schemeClr val="dk1"/>
                </a:solidFill>
              </a:defRPr>
            </a:lvl3pPr>
            <a:lvl4pPr lvl="3" algn="ctr" rtl="0">
              <a:lnSpc>
                <a:spcPct val="115000"/>
              </a:lnSpc>
              <a:spcBef>
                <a:spcPts val="0"/>
              </a:spcBef>
              <a:spcAft>
                <a:spcPts val="0"/>
              </a:spcAft>
              <a:buClr>
                <a:schemeClr val="dk1"/>
              </a:buClr>
              <a:buSzPts val="1400"/>
              <a:buNone/>
              <a:defRPr>
                <a:solidFill>
                  <a:schemeClr val="dk1"/>
                </a:solidFill>
              </a:defRPr>
            </a:lvl4pPr>
            <a:lvl5pPr lvl="4" algn="ctr" rtl="0">
              <a:lnSpc>
                <a:spcPct val="115000"/>
              </a:lnSpc>
              <a:spcBef>
                <a:spcPts val="0"/>
              </a:spcBef>
              <a:spcAft>
                <a:spcPts val="0"/>
              </a:spcAft>
              <a:buClr>
                <a:schemeClr val="dk1"/>
              </a:buClr>
              <a:buSzPts val="1400"/>
              <a:buNone/>
              <a:defRPr>
                <a:solidFill>
                  <a:schemeClr val="dk1"/>
                </a:solidFill>
              </a:defRPr>
            </a:lvl5pPr>
            <a:lvl6pPr lvl="5" algn="ctr" rtl="0">
              <a:lnSpc>
                <a:spcPct val="115000"/>
              </a:lnSpc>
              <a:spcBef>
                <a:spcPts val="0"/>
              </a:spcBef>
              <a:spcAft>
                <a:spcPts val="0"/>
              </a:spcAft>
              <a:buClr>
                <a:schemeClr val="dk1"/>
              </a:buClr>
              <a:buSzPts val="1400"/>
              <a:buNone/>
              <a:defRPr>
                <a:solidFill>
                  <a:schemeClr val="dk1"/>
                </a:solidFill>
              </a:defRPr>
            </a:lvl6pPr>
            <a:lvl7pPr lvl="6" algn="ctr" rtl="0">
              <a:lnSpc>
                <a:spcPct val="115000"/>
              </a:lnSpc>
              <a:spcBef>
                <a:spcPts val="0"/>
              </a:spcBef>
              <a:spcAft>
                <a:spcPts val="0"/>
              </a:spcAft>
              <a:buClr>
                <a:schemeClr val="dk1"/>
              </a:buClr>
              <a:buSzPts val="1400"/>
              <a:buNone/>
              <a:defRPr>
                <a:solidFill>
                  <a:schemeClr val="dk1"/>
                </a:solidFill>
              </a:defRPr>
            </a:lvl7pPr>
            <a:lvl8pPr lvl="7" algn="ctr" rtl="0">
              <a:lnSpc>
                <a:spcPct val="115000"/>
              </a:lnSpc>
              <a:spcBef>
                <a:spcPts val="0"/>
              </a:spcBef>
              <a:spcAft>
                <a:spcPts val="0"/>
              </a:spcAft>
              <a:buClr>
                <a:schemeClr val="dk1"/>
              </a:buClr>
              <a:buSzPts val="1400"/>
              <a:buNone/>
              <a:defRPr>
                <a:solidFill>
                  <a:schemeClr val="dk1"/>
                </a:solidFill>
              </a:defRPr>
            </a:lvl8pPr>
            <a:lvl9pPr lvl="8" algn="ctr" rtl="0">
              <a:lnSpc>
                <a:spcPct val="115000"/>
              </a:lnSpc>
              <a:spcBef>
                <a:spcPts val="0"/>
              </a:spcBef>
              <a:spcAft>
                <a:spcPts val="0"/>
              </a:spcAft>
              <a:buClr>
                <a:schemeClr val="dk1"/>
              </a:buClr>
              <a:buSzPts val="1400"/>
              <a:buNone/>
              <a:defRPr>
                <a:solidFill>
                  <a:schemeClr val="dk1"/>
                </a:solidFill>
              </a:defRPr>
            </a:lvl9pPr>
          </a:lstStyle>
          <a:p>
            <a:endParaRPr/>
          </a:p>
        </p:txBody>
      </p:sp>
      <p:sp>
        <p:nvSpPr>
          <p:cNvPr id="1120" name="Google Shape;1120;p30"/>
          <p:cNvSpPr txBox="1">
            <a:spLocks noGrp="1"/>
          </p:cNvSpPr>
          <p:nvPr>
            <p:ph type="title" idx="2" hasCustomPrompt="1"/>
          </p:nvPr>
        </p:nvSpPr>
        <p:spPr>
          <a:xfrm>
            <a:off x="1148367" y="3957833"/>
            <a:ext cx="3097200" cy="759200"/>
          </a:xfrm>
          <a:prstGeom prst="rect">
            <a:avLst/>
          </a:prstGeom>
        </p:spPr>
        <p:txBody>
          <a:bodyPr spcFirstLastPara="1" wrap="square" lIns="91425" tIns="91425" rIns="91425" bIns="91425" anchor="b" anchorCtr="0">
            <a:noAutofit/>
          </a:bodyPr>
          <a:lstStyle>
            <a:lvl1pPr lvl="0" algn="ctr" rtl="0">
              <a:lnSpc>
                <a:spcPct val="115000"/>
              </a:lnSpc>
              <a:spcBef>
                <a:spcPts val="0"/>
              </a:spcBef>
              <a:spcAft>
                <a:spcPts val="0"/>
              </a:spcAft>
              <a:buSzPts val="3600"/>
              <a:buNone/>
              <a:defRPr sz="4000"/>
            </a:lvl1pPr>
            <a:lvl2pPr lvl="1" algn="ctr" rtl="0">
              <a:lnSpc>
                <a:spcPct val="115000"/>
              </a:lnSpc>
              <a:spcBef>
                <a:spcPts val="0"/>
              </a:spcBef>
              <a:spcAft>
                <a:spcPts val="0"/>
              </a:spcAft>
              <a:buSzPts val="3600"/>
              <a:buNone/>
              <a:defRPr sz="4800"/>
            </a:lvl2pPr>
            <a:lvl3pPr lvl="2" algn="ctr" rtl="0">
              <a:lnSpc>
                <a:spcPct val="115000"/>
              </a:lnSpc>
              <a:spcBef>
                <a:spcPts val="0"/>
              </a:spcBef>
              <a:spcAft>
                <a:spcPts val="0"/>
              </a:spcAft>
              <a:buSzPts val="3600"/>
              <a:buNone/>
              <a:defRPr sz="4800"/>
            </a:lvl3pPr>
            <a:lvl4pPr lvl="3" algn="ctr" rtl="0">
              <a:lnSpc>
                <a:spcPct val="115000"/>
              </a:lnSpc>
              <a:spcBef>
                <a:spcPts val="0"/>
              </a:spcBef>
              <a:spcAft>
                <a:spcPts val="0"/>
              </a:spcAft>
              <a:buSzPts val="3600"/>
              <a:buNone/>
              <a:defRPr sz="4800"/>
            </a:lvl4pPr>
            <a:lvl5pPr lvl="4" algn="ctr" rtl="0">
              <a:lnSpc>
                <a:spcPct val="115000"/>
              </a:lnSpc>
              <a:spcBef>
                <a:spcPts val="0"/>
              </a:spcBef>
              <a:spcAft>
                <a:spcPts val="0"/>
              </a:spcAft>
              <a:buSzPts val="3600"/>
              <a:buNone/>
              <a:defRPr sz="4800"/>
            </a:lvl5pPr>
            <a:lvl6pPr lvl="5" algn="ctr" rtl="0">
              <a:lnSpc>
                <a:spcPct val="115000"/>
              </a:lnSpc>
              <a:spcBef>
                <a:spcPts val="0"/>
              </a:spcBef>
              <a:spcAft>
                <a:spcPts val="0"/>
              </a:spcAft>
              <a:buSzPts val="3600"/>
              <a:buNone/>
              <a:defRPr sz="4800"/>
            </a:lvl6pPr>
            <a:lvl7pPr lvl="6" algn="ctr" rtl="0">
              <a:lnSpc>
                <a:spcPct val="115000"/>
              </a:lnSpc>
              <a:spcBef>
                <a:spcPts val="0"/>
              </a:spcBef>
              <a:spcAft>
                <a:spcPts val="0"/>
              </a:spcAft>
              <a:buSzPts val="3600"/>
              <a:buNone/>
              <a:defRPr sz="4800"/>
            </a:lvl7pPr>
            <a:lvl8pPr lvl="7" algn="ctr" rtl="0">
              <a:lnSpc>
                <a:spcPct val="115000"/>
              </a:lnSpc>
              <a:spcBef>
                <a:spcPts val="0"/>
              </a:spcBef>
              <a:spcAft>
                <a:spcPts val="0"/>
              </a:spcAft>
              <a:buSzPts val="3600"/>
              <a:buNone/>
              <a:defRPr sz="4800"/>
            </a:lvl8pPr>
            <a:lvl9pPr lvl="8" algn="ctr" rtl="0">
              <a:lnSpc>
                <a:spcPct val="115000"/>
              </a:lnSpc>
              <a:spcBef>
                <a:spcPts val="0"/>
              </a:spcBef>
              <a:spcAft>
                <a:spcPts val="0"/>
              </a:spcAft>
              <a:buSzPts val="3600"/>
              <a:buNone/>
              <a:defRPr sz="4800"/>
            </a:lvl9pPr>
          </a:lstStyle>
          <a:p>
            <a:r>
              <a:t>xx%</a:t>
            </a:r>
          </a:p>
        </p:txBody>
      </p:sp>
      <p:sp>
        <p:nvSpPr>
          <p:cNvPr id="1121" name="Google Shape;1121;p30"/>
          <p:cNvSpPr txBox="1">
            <a:spLocks noGrp="1"/>
          </p:cNvSpPr>
          <p:nvPr>
            <p:ph type="subTitle" idx="3"/>
          </p:nvPr>
        </p:nvSpPr>
        <p:spPr>
          <a:xfrm>
            <a:off x="1148367" y="4495367"/>
            <a:ext cx="3097200" cy="7636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1400"/>
              <a:buNone/>
              <a:defRPr sz="1867"/>
            </a:lvl1pPr>
            <a:lvl2pPr lvl="1" algn="ctr" rtl="0">
              <a:lnSpc>
                <a:spcPct val="115000"/>
              </a:lnSpc>
              <a:spcBef>
                <a:spcPts val="0"/>
              </a:spcBef>
              <a:spcAft>
                <a:spcPts val="0"/>
              </a:spcAft>
              <a:buClr>
                <a:schemeClr val="dk1"/>
              </a:buClr>
              <a:buSzPts val="1400"/>
              <a:buNone/>
              <a:defRPr>
                <a:solidFill>
                  <a:schemeClr val="dk1"/>
                </a:solidFill>
              </a:defRPr>
            </a:lvl2pPr>
            <a:lvl3pPr lvl="2" algn="ctr" rtl="0">
              <a:lnSpc>
                <a:spcPct val="115000"/>
              </a:lnSpc>
              <a:spcBef>
                <a:spcPts val="0"/>
              </a:spcBef>
              <a:spcAft>
                <a:spcPts val="0"/>
              </a:spcAft>
              <a:buClr>
                <a:schemeClr val="dk1"/>
              </a:buClr>
              <a:buSzPts val="1400"/>
              <a:buNone/>
              <a:defRPr>
                <a:solidFill>
                  <a:schemeClr val="dk1"/>
                </a:solidFill>
              </a:defRPr>
            </a:lvl3pPr>
            <a:lvl4pPr lvl="3" algn="ctr" rtl="0">
              <a:lnSpc>
                <a:spcPct val="115000"/>
              </a:lnSpc>
              <a:spcBef>
                <a:spcPts val="0"/>
              </a:spcBef>
              <a:spcAft>
                <a:spcPts val="0"/>
              </a:spcAft>
              <a:buClr>
                <a:schemeClr val="dk1"/>
              </a:buClr>
              <a:buSzPts val="1400"/>
              <a:buNone/>
              <a:defRPr>
                <a:solidFill>
                  <a:schemeClr val="dk1"/>
                </a:solidFill>
              </a:defRPr>
            </a:lvl4pPr>
            <a:lvl5pPr lvl="4" algn="ctr" rtl="0">
              <a:lnSpc>
                <a:spcPct val="115000"/>
              </a:lnSpc>
              <a:spcBef>
                <a:spcPts val="0"/>
              </a:spcBef>
              <a:spcAft>
                <a:spcPts val="0"/>
              </a:spcAft>
              <a:buClr>
                <a:schemeClr val="dk1"/>
              </a:buClr>
              <a:buSzPts val="1400"/>
              <a:buNone/>
              <a:defRPr>
                <a:solidFill>
                  <a:schemeClr val="dk1"/>
                </a:solidFill>
              </a:defRPr>
            </a:lvl5pPr>
            <a:lvl6pPr lvl="5" algn="ctr" rtl="0">
              <a:lnSpc>
                <a:spcPct val="115000"/>
              </a:lnSpc>
              <a:spcBef>
                <a:spcPts val="0"/>
              </a:spcBef>
              <a:spcAft>
                <a:spcPts val="0"/>
              </a:spcAft>
              <a:buClr>
                <a:schemeClr val="dk1"/>
              </a:buClr>
              <a:buSzPts val="1400"/>
              <a:buNone/>
              <a:defRPr>
                <a:solidFill>
                  <a:schemeClr val="dk1"/>
                </a:solidFill>
              </a:defRPr>
            </a:lvl6pPr>
            <a:lvl7pPr lvl="6" algn="ctr" rtl="0">
              <a:lnSpc>
                <a:spcPct val="115000"/>
              </a:lnSpc>
              <a:spcBef>
                <a:spcPts val="0"/>
              </a:spcBef>
              <a:spcAft>
                <a:spcPts val="0"/>
              </a:spcAft>
              <a:buClr>
                <a:schemeClr val="dk1"/>
              </a:buClr>
              <a:buSzPts val="1400"/>
              <a:buNone/>
              <a:defRPr>
                <a:solidFill>
                  <a:schemeClr val="dk1"/>
                </a:solidFill>
              </a:defRPr>
            </a:lvl7pPr>
            <a:lvl8pPr lvl="7" algn="ctr" rtl="0">
              <a:lnSpc>
                <a:spcPct val="115000"/>
              </a:lnSpc>
              <a:spcBef>
                <a:spcPts val="0"/>
              </a:spcBef>
              <a:spcAft>
                <a:spcPts val="0"/>
              </a:spcAft>
              <a:buClr>
                <a:schemeClr val="dk1"/>
              </a:buClr>
              <a:buSzPts val="1400"/>
              <a:buNone/>
              <a:defRPr>
                <a:solidFill>
                  <a:schemeClr val="dk1"/>
                </a:solidFill>
              </a:defRPr>
            </a:lvl8pPr>
            <a:lvl9pPr lvl="8" algn="ctr" rtl="0">
              <a:lnSpc>
                <a:spcPct val="115000"/>
              </a:lnSpc>
              <a:spcBef>
                <a:spcPts val="0"/>
              </a:spcBef>
              <a:spcAft>
                <a:spcPts val="0"/>
              </a:spcAft>
              <a:buClr>
                <a:schemeClr val="dk1"/>
              </a:buClr>
              <a:buSzPts val="1400"/>
              <a:buNone/>
              <a:defRPr>
                <a:solidFill>
                  <a:schemeClr val="dk1"/>
                </a:solidFill>
              </a:defRPr>
            </a:lvl9pPr>
          </a:lstStyle>
          <a:p>
            <a:endParaRPr/>
          </a:p>
        </p:txBody>
      </p:sp>
      <p:sp>
        <p:nvSpPr>
          <p:cNvPr id="1122" name="Google Shape;1122;p30"/>
          <p:cNvSpPr txBox="1">
            <a:spLocks noGrp="1"/>
          </p:cNvSpPr>
          <p:nvPr>
            <p:ph type="title" idx="4" hasCustomPrompt="1"/>
          </p:nvPr>
        </p:nvSpPr>
        <p:spPr>
          <a:xfrm>
            <a:off x="4562000" y="3957833"/>
            <a:ext cx="3068000" cy="759200"/>
          </a:xfrm>
          <a:prstGeom prst="rect">
            <a:avLst/>
          </a:prstGeom>
        </p:spPr>
        <p:txBody>
          <a:bodyPr spcFirstLastPara="1" wrap="square" lIns="91425" tIns="91425" rIns="91425" bIns="91425" anchor="b" anchorCtr="0">
            <a:noAutofit/>
          </a:bodyPr>
          <a:lstStyle>
            <a:lvl1pPr lvl="0" algn="ctr" rtl="0">
              <a:lnSpc>
                <a:spcPct val="115000"/>
              </a:lnSpc>
              <a:spcBef>
                <a:spcPts val="0"/>
              </a:spcBef>
              <a:spcAft>
                <a:spcPts val="0"/>
              </a:spcAft>
              <a:buSzPts val="3600"/>
              <a:buNone/>
              <a:defRPr sz="4000"/>
            </a:lvl1pPr>
            <a:lvl2pPr lvl="1" algn="ctr" rtl="0">
              <a:lnSpc>
                <a:spcPct val="115000"/>
              </a:lnSpc>
              <a:spcBef>
                <a:spcPts val="0"/>
              </a:spcBef>
              <a:spcAft>
                <a:spcPts val="0"/>
              </a:spcAft>
              <a:buSzPts val="3600"/>
              <a:buNone/>
              <a:defRPr sz="4800"/>
            </a:lvl2pPr>
            <a:lvl3pPr lvl="2" algn="ctr" rtl="0">
              <a:lnSpc>
                <a:spcPct val="115000"/>
              </a:lnSpc>
              <a:spcBef>
                <a:spcPts val="0"/>
              </a:spcBef>
              <a:spcAft>
                <a:spcPts val="0"/>
              </a:spcAft>
              <a:buSzPts val="3600"/>
              <a:buNone/>
              <a:defRPr sz="4800"/>
            </a:lvl3pPr>
            <a:lvl4pPr lvl="3" algn="ctr" rtl="0">
              <a:lnSpc>
                <a:spcPct val="115000"/>
              </a:lnSpc>
              <a:spcBef>
                <a:spcPts val="0"/>
              </a:spcBef>
              <a:spcAft>
                <a:spcPts val="0"/>
              </a:spcAft>
              <a:buSzPts val="3600"/>
              <a:buNone/>
              <a:defRPr sz="4800"/>
            </a:lvl4pPr>
            <a:lvl5pPr lvl="4" algn="ctr" rtl="0">
              <a:lnSpc>
                <a:spcPct val="115000"/>
              </a:lnSpc>
              <a:spcBef>
                <a:spcPts val="0"/>
              </a:spcBef>
              <a:spcAft>
                <a:spcPts val="0"/>
              </a:spcAft>
              <a:buSzPts val="3600"/>
              <a:buNone/>
              <a:defRPr sz="4800"/>
            </a:lvl5pPr>
            <a:lvl6pPr lvl="5" algn="ctr" rtl="0">
              <a:lnSpc>
                <a:spcPct val="115000"/>
              </a:lnSpc>
              <a:spcBef>
                <a:spcPts val="0"/>
              </a:spcBef>
              <a:spcAft>
                <a:spcPts val="0"/>
              </a:spcAft>
              <a:buSzPts val="3600"/>
              <a:buNone/>
              <a:defRPr sz="4800"/>
            </a:lvl6pPr>
            <a:lvl7pPr lvl="6" algn="ctr" rtl="0">
              <a:lnSpc>
                <a:spcPct val="115000"/>
              </a:lnSpc>
              <a:spcBef>
                <a:spcPts val="0"/>
              </a:spcBef>
              <a:spcAft>
                <a:spcPts val="0"/>
              </a:spcAft>
              <a:buSzPts val="3600"/>
              <a:buNone/>
              <a:defRPr sz="4800"/>
            </a:lvl7pPr>
            <a:lvl8pPr lvl="7" algn="ctr" rtl="0">
              <a:lnSpc>
                <a:spcPct val="115000"/>
              </a:lnSpc>
              <a:spcBef>
                <a:spcPts val="0"/>
              </a:spcBef>
              <a:spcAft>
                <a:spcPts val="0"/>
              </a:spcAft>
              <a:buSzPts val="3600"/>
              <a:buNone/>
              <a:defRPr sz="4800"/>
            </a:lvl8pPr>
            <a:lvl9pPr lvl="8" algn="ctr" rtl="0">
              <a:lnSpc>
                <a:spcPct val="115000"/>
              </a:lnSpc>
              <a:spcBef>
                <a:spcPts val="0"/>
              </a:spcBef>
              <a:spcAft>
                <a:spcPts val="0"/>
              </a:spcAft>
              <a:buSzPts val="3600"/>
              <a:buNone/>
              <a:defRPr sz="4800"/>
            </a:lvl9pPr>
          </a:lstStyle>
          <a:p>
            <a:r>
              <a:t>xx%</a:t>
            </a:r>
          </a:p>
        </p:txBody>
      </p:sp>
      <p:sp>
        <p:nvSpPr>
          <p:cNvPr id="1123" name="Google Shape;1123;p30"/>
          <p:cNvSpPr txBox="1">
            <a:spLocks noGrp="1"/>
          </p:cNvSpPr>
          <p:nvPr>
            <p:ph type="subTitle" idx="5"/>
          </p:nvPr>
        </p:nvSpPr>
        <p:spPr>
          <a:xfrm>
            <a:off x="4562000" y="4495367"/>
            <a:ext cx="3068000" cy="7636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1400"/>
              <a:buNone/>
              <a:defRPr sz="1867"/>
            </a:lvl1pPr>
            <a:lvl2pPr lvl="1" algn="ctr" rtl="0">
              <a:lnSpc>
                <a:spcPct val="115000"/>
              </a:lnSpc>
              <a:spcBef>
                <a:spcPts val="0"/>
              </a:spcBef>
              <a:spcAft>
                <a:spcPts val="0"/>
              </a:spcAft>
              <a:buClr>
                <a:schemeClr val="dk1"/>
              </a:buClr>
              <a:buSzPts val="1400"/>
              <a:buNone/>
              <a:defRPr>
                <a:solidFill>
                  <a:schemeClr val="dk1"/>
                </a:solidFill>
              </a:defRPr>
            </a:lvl2pPr>
            <a:lvl3pPr lvl="2" algn="ctr" rtl="0">
              <a:lnSpc>
                <a:spcPct val="115000"/>
              </a:lnSpc>
              <a:spcBef>
                <a:spcPts val="0"/>
              </a:spcBef>
              <a:spcAft>
                <a:spcPts val="0"/>
              </a:spcAft>
              <a:buClr>
                <a:schemeClr val="dk1"/>
              </a:buClr>
              <a:buSzPts val="1400"/>
              <a:buNone/>
              <a:defRPr>
                <a:solidFill>
                  <a:schemeClr val="dk1"/>
                </a:solidFill>
              </a:defRPr>
            </a:lvl3pPr>
            <a:lvl4pPr lvl="3" algn="ctr" rtl="0">
              <a:lnSpc>
                <a:spcPct val="115000"/>
              </a:lnSpc>
              <a:spcBef>
                <a:spcPts val="0"/>
              </a:spcBef>
              <a:spcAft>
                <a:spcPts val="0"/>
              </a:spcAft>
              <a:buClr>
                <a:schemeClr val="dk1"/>
              </a:buClr>
              <a:buSzPts val="1400"/>
              <a:buNone/>
              <a:defRPr>
                <a:solidFill>
                  <a:schemeClr val="dk1"/>
                </a:solidFill>
              </a:defRPr>
            </a:lvl4pPr>
            <a:lvl5pPr lvl="4" algn="ctr" rtl="0">
              <a:lnSpc>
                <a:spcPct val="115000"/>
              </a:lnSpc>
              <a:spcBef>
                <a:spcPts val="0"/>
              </a:spcBef>
              <a:spcAft>
                <a:spcPts val="0"/>
              </a:spcAft>
              <a:buClr>
                <a:schemeClr val="dk1"/>
              </a:buClr>
              <a:buSzPts val="1400"/>
              <a:buNone/>
              <a:defRPr>
                <a:solidFill>
                  <a:schemeClr val="dk1"/>
                </a:solidFill>
              </a:defRPr>
            </a:lvl5pPr>
            <a:lvl6pPr lvl="5" algn="ctr" rtl="0">
              <a:lnSpc>
                <a:spcPct val="115000"/>
              </a:lnSpc>
              <a:spcBef>
                <a:spcPts val="0"/>
              </a:spcBef>
              <a:spcAft>
                <a:spcPts val="0"/>
              </a:spcAft>
              <a:buClr>
                <a:schemeClr val="dk1"/>
              </a:buClr>
              <a:buSzPts val="1400"/>
              <a:buNone/>
              <a:defRPr>
                <a:solidFill>
                  <a:schemeClr val="dk1"/>
                </a:solidFill>
              </a:defRPr>
            </a:lvl6pPr>
            <a:lvl7pPr lvl="6" algn="ctr" rtl="0">
              <a:lnSpc>
                <a:spcPct val="115000"/>
              </a:lnSpc>
              <a:spcBef>
                <a:spcPts val="0"/>
              </a:spcBef>
              <a:spcAft>
                <a:spcPts val="0"/>
              </a:spcAft>
              <a:buClr>
                <a:schemeClr val="dk1"/>
              </a:buClr>
              <a:buSzPts val="1400"/>
              <a:buNone/>
              <a:defRPr>
                <a:solidFill>
                  <a:schemeClr val="dk1"/>
                </a:solidFill>
              </a:defRPr>
            </a:lvl7pPr>
            <a:lvl8pPr lvl="7" algn="ctr" rtl="0">
              <a:lnSpc>
                <a:spcPct val="115000"/>
              </a:lnSpc>
              <a:spcBef>
                <a:spcPts val="0"/>
              </a:spcBef>
              <a:spcAft>
                <a:spcPts val="0"/>
              </a:spcAft>
              <a:buClr>
                <a:schemeClr val="dk1"/>
              </a:buClr>
              <a:buSzPts val="1400"/>
              <a:buNone/>
              <a:defRPr>
                <a:solidFill>
                  <a:schemeClr val="dk1"/>
                </a:solidFill>
              </a:defRPr>
            </a:lvl8pPr>
            <a:lvl9pPr lvl="8" algn="ctr" rtl="0">
              <a:lnSpc>
                <a:spcPct val="115000"/>
              </a:lnSpc>
              <a:spcBef>
                <a:spcPts val="0"/>
              </a:spcBef>
              <a:spcAft>
                <a:spcPts val="0"/>
              </a:spcAft>
              <a:buClr>
                <a:schemeClr val="dk1"/>
              </a:buClr>
              <a:buSzPts val="1400"/>
              <a:buNone/>
              <a:defRPr>
                <a:solidFill>
                  <a:schemeClr val="dk1"/>
                </a:solidFill>
              </a:defRPr>
            </a:lvl9pPr>
          </a:lstStyle>
          <a:p>
            <a:endParaRPr/>
          </a:p>
        </p:txBody>
      </p:sp>
      <p:sp>
        <p:nvSpPr>
          <p:cNvPr id="1124" name="Google Shape;1124;p30"/>
          <p:cNvSpPr txBox="1">
            <a:spLocks noGrp="1"/>
          </p:cNvSpPr>
          <p:nvPr>
            <p:ph type="title" idx="6"/>
          </p:nvPr>
        </p:nvSpPr>
        <p:spPr>
          <a:xfrm>
            <a:off x="960000" y="593367"/>
            <a:ext cx="10272000" cy="7636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3500"/>
              <a:buNone/>
              <a:defRPr/>
            </a:lvl1pPr>
            <a:lvl2pPr lvl="1" rtl="0">
              <a:lnSpc>
                <a:spcPct val="115000"/>
              </a:lnSpc>
              <a:spcBef>
                <a:spcPts val="0"/>
              </a:spcBef>
              <a:spcAft>
                <a:spcPts val="0"/>
              </a:spcAft>
              <a:buSzPts val="3500"/>
              <a:buNone/>
              <a:defRPr/>
            </a:lvl2pPr>
            <a:lvl3pPr lvl="2" rtl="0">
              <a:lnSpc>
                <a:spcPct val="115000"/>
              </a:lnSpc>
              <a:spcBef>
                <a:spcPts val="0"/>
              </a:spcBef>
              <a:spcAft>
                <a:spcPts val="0"/>
              </a:spcAft>
              <a:buSzPts val="3500"/>
              <a:buNone/>
              <a:defRPr/>
            </a:lvl3pPr>
            <a:lvl4pPr lvl="3" rtl="0">
              <a:lnSpc>
                <a:spcPct val="115000"/>
              </a:lnSpc>
              <a:spcBef>
                <a:spcPts val="0"/>
              </a:spcBef>
              <a:spcAft>
                <a:spcPts val="0"/>
              </a:spcAft>
              <a:buSzPts val="3500"/>
              <a:buNone/>
              <a:defRPr/>
            </a:lvl4pPr>
            <a:lvl5pPr lvl="4" rtl="0">
              <a:lnSpc>
                <a:spcPct val="115000"/>
              </a:lnSpc>
              <a:spcBef>
                <a:spcPts val="0"/>
              </a:spcBef>
              <a:spcAft>
                <a:spcPts val="0"/>
              </a:spcAft>
              <a:buSzPts val="3500"/>
              <a:buNone/>
              <a:defRPr/>
            </a:lvl5pPr>
            <a:lvl6pPr lvl="5" rtl="0">
              <a:lnSpc>
                <a:spcPct val="115000"/>
              </a:lnSpc>
              <a:spcBef>
                <a:spcPts val="0"/>
              </a:spcBef>
              <a:spcAft>
                <a:spcPts val="0"/>
              </a:spcAft>
              <a:buSzPts val="3500"/>
              <a:buNone/>
              <a:defRPr/>
            </a:lvl6pPr>
            <a:lvl7pPr lvl="6" rtl="0">
              <a:lnSpc>
                <a:spcPct val="115000"/>
              </a:lnSpc>
              <a:spcBef>
                <a:spcPts val="0"/>
              </a:spcBef>
              <a:spcAft>
                <a:spcPts val="0"/>
              </a:spcAft>
              <a:buSzPts val="3500"/>
              <a:buNone/>
              <a:defRPr/>
            </a:lvl7pPr>
            <a:lvl8pPr lvl="7" rtl="0">
              <a:lnSpc>
                <a:spcPct val="115000"/>
              </a:lnSpc>
              <a:spcBef>
                <a:spcPts val="0"/>
              </a:spcBef>
              <a:spcAft>
                <a:spcPts val="0"/>
              </a:spcAft>
              <a:buSzPts val="3500"/>
              <a:buNone/>
              <a:defRPr/>
            </a:lvl8pPr>
            <a:lvl9pPr lvl="8" rtl="0">
              <a:lnSpc>
                <a:spcPct val="115000"/>
              </a:lnSpc>
              <a:spcBef>
                <a:spcPts val="0"/>
              </a:spcBef>
              <a:spcAft>
                <a:spcPts val="0"/>
              </a:spcAft>
              <a:buSzPts val="3500"/>
              <a:buNone/>
              <a:defRPr/>
            </a:lvl9pPr>
          </a:lstStyle>
          <a:p>
            <a:endParaRPr/>
          </a:p>
        </p:txBody>
      </p:sp>
      <p:sp>
        <p:nvSpPr>
          <p:cNvPr id="1125" name="Google Shape;1125;p30"/>
          <p:cNvSpPr/>
          <p:nvPr/>
        </p:nvSpPr>
        <p:spPr>
          <a:xfrm rot="-2883374">
            <a:off x="3120684" y="10083"/>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126" name="Google Shape;1126;p30"/>
          <p:cNvGrpSpPr/>
          <p:nvPr/>
        </p:nvGrpSpPr>
        <p:grpSpPr>
          <a:xfrm>
            <a:off x="193951" y="216433"/>
            <a:ext cx="878767" cy="423200"/>
            <a:chOff x="5717075" y="1415250"/>
            <a:chExt cx="659075" cy="317400"/>
          </a:xfrm>
        </p:grpSpPr>
        <p:sp>
          <p:nvSpPr>
            <p:cNvPr id="1127" name="Google Shape;1127;p30"/>
            <p:cNvSpPr/>
            <p:nvPr/>
          </p:nvSpPr>
          <p:spPr>
            <a:xfrm>
              <a:off x="5717075" y="1447375"/>
              <a:ext cx="110800" cy="83200"/>
            </a:xfrm>
            <a:custGeom>
              <a:avLst/>
              <a:gdLst/>
              <a:ahLst/>
              <a:cxnLst/>
              <a:rect l="l" t="t" r="r" b="b"/>
              <a:pathLst>
                <a:path w="4432" h="3328" extrusionOk="0">
                  <a:moveTo>
                    <a:pt x="1280" y="1"/>
                  </a:moveTo>
                  <a:cubicBezTo>
                    <a:pt x="901" y="1"/>
                    <a:pt x="591" y="124"/>
                    <a:pt x="419" y="379"/>
                  </a:cubicBezTo>
                  <a:cubicBezTo>
                    <a:pt x="0" y="949"/>
                    <a:pt x="476" y="1996"/>
                    <a:pt x="1465" y="2699"/>
                  </a:cubicBezTo>
                  <a:cubicBezTo>
                    <a:pt x="2043" y="3114"/>
                    <a:pt x="2664" y="3328"/>
                    <a:pt x="3168" y="3328"/>
                  </a:cubicBezTo>
                  <a:cubicBezTo>
                    <a:pt x="3544" y="3328"/>
                    <a:pt x="3854" y="3209"/>
                    <a:pt x="4032" y="2966"/>
                  </a:cubicBezTo>
                  <a:cubicBezTo>
                    <a:pt x="4432" y="2376"/>
                    <a:pt x="3956" y="1349"/>
                    <a:pt x="2967" y="626"/>
                  </a:cubicBezTo>
                  <a:cubicBezTo>
                    <a:pt x="2394" y="215"/>
                    <a:pt x="1778" y="1"/>
                    <a:pt x="12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28" name="Google Shape;1128;p30"/>
            <p:cNvSpPr/>
            <p:nvPr/>
          </p:nvSpPr>
          <p:spPr>
            <a:xfrm>
              <a:off x="6122675" y="1556200"/>
              <a:ext cx="111300" cy="83275"/>
            </a:xfrm>
            <a:custGeom>
              <a:avLst/>
              <a:gdLst/>
              <a:ahLst/>
              <a:cxnLst/>
              <a:rect l="l" t="t" r="r" b="b"/>
              <a:pathLst>
                <a:path w="4452" h="3331" extrusionOk="0">
                  <a:moveTo>
                    <a:pt x="1283" y="0"/>
                  </a:moveTo>
                  <a:cubicBezTo>
                    <a:pt x="908" y="0"/>
                    <a:pt x="598" y="119"/>
                    <a:pt x="419" y="363"/>
                  </a:cubicBezTo>
                  <a:cubicBezTo>
                    <a:pt x="1" y="933"/>
                    <a:pt x="476" y="1979"/>
                    <a:pt x="1484" y="2702"/>
                  </a:cubicBezTo>
                  <a:cubicBezTo>
                    <a:pt x="2062" y="3116"/>
                    <a:pt x="2684" y="3331"/>
                    <a:pt x="3188" y="3331"/>
                  </a:cubicBezTo>
                  <a:cubicBezTo>
                    <a:pt x="3563" y="3331"/>
                    <a:pt x="3874" y="3212"/>
                    <a:pt x="4052" y="2968"/>
                  </a:cubicBezTo>
                  <a:cubicBezTo>
                    <a:pt x="4452" y="2379"/>
                    <a:pt x="3976" y="1333"/>
                    <a:pt x="2987" y="629"/>
                  </a:cubicBezTo>
                  <a:cubicBezTo>
                    <a:pt x="2409" y="214"/>
                    <a:pt x="1788" y="0"/>
                    <a:pt x="128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29" name="Google Shape;1129;p30"/>
            <p:cNvSpPr/>
            <p:nvPr/>
          </p:nvSpPr>
          <p:spPr>
            <a:xfrm>
              <a:off x="6015225" y="1662175"/>
              <a:ext cx="99400" cy="70475"/>
            </a:xfrm>
            <a:custGeom>
              <a:avLst/>
              <a:gdLst/>
              <a:ahLst/>
              <a:cxnLst/>
              <a:rect l="l" t="t" r="r" b="b"/>
              <a:pathLst>
                <a:path w="3976" h="2819" extrusionOk="0">
                  <a:moveTo>
                    <a:pt x="698" y="1"/>
                  </a:moveTo>
                  <a:cubicBezTo>
                    <a:pt x="500" y="1"/>
                    <a:pt x="349" y="57"/>
                    <a:pt x="266" y="175"/>
                  </a:cubicBezTo>
                  <a:cubicBezTo>
                    <a:pt x="0" y="536"/>
                    <a:pt x="571" y="1392"/>
                    <a:pt x="1522" y="2077"/>
                  </a:cubicBezTo>
                  <a:cubicBezTo>
                    <a:pt x="2182" y="2539"/>
                    <a:pt x="2851" y="2818"/>
                    <a:pt x="3288" y="2818"/>
                  </a:cubicBezTo>
                  <a:cubicBezTo>
                    <a:pt x="3481" y="2818"/>
                    <a:pt x="3628" y="2764"/>
                    <a:pt x="3709" y="2648"/>
                  </a:cubicBezTo>
                  <a:cubicBezTo>
                    <a:pt x="3975" y="2267"/>
                    <a:pt x="3405" y="1430"/>
                    <a:pt x="2454" y="746"/>
                  </a:cubicBezTo>
                  <a:cubicBezTo>
                    <a:pt x="1799" y="274"/>
                    <a:pt x="1135" y="1"/>
                    <a:pt x="6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30" name="Google Shape;1130;p30"/>
            <p:cNvSpPr/>
            <p:nvPr/>
          </p:nvSpPr>
          <p:spPr>
            <a:xfrm>
              <a:off x="5898725" y="1647175"/>
              <a:ext cx="63725" cy="47225"/>
            </a:xfrm>
            <a:custGeom>
              <a:avLst/>
              <a:gdLst/>
              <a:ahLst/>
              <a:cxnLst/>
              <a:rect l="l" t="t" r="r" b="b"/>
              <a:pathLst>
                <a:path w="2549" h="1889" extrusionOk="0">
                  <a:moveTo>
                    <a:pt x="675" y="0"/>
                  </a:moveTo>
                  <a:cubicBezTo>
                    <a:pt x="475" y="0"/>
                    <a:pt x="314" y="61"/>
                    <a:pt x="228" y="185"/>
                  </a:cubicBezTo>
                  <a:cubicBezTo>
                    <a:pt x="0" y="509"/>
                    <a:pt x="285" y="1098"/>
                    <a:pt x="856" y="1517"/>
                  </a:cubicBezTo>
                  <a:cubicBezTo>
                    <a:pt x="1200" y="1761"/>
                    <a:pt x="1563" y="1888"/>
                    <a:pt x="1851" y="1888"/>
                  </a:cubicBezTo>
                  <a:cubicBezTo>
                    <a:pt x="2057" y="1888"/>
                    <a:pt x="2225" y="1823"/>
                    <a:pt x="2321" y="1688"/>
                  </a:cubicBezTo>
                  <a:cubicBezTo>
                    <a:pt x="2549" y="1384"/>
                    <a:pt x="2264" y="794"/>
                    <a:pt x="1674" y="376"/>
                  </a:cubicBezTo>
                  <a:cubicBezTo>
                    <a:pt x="1336" y="128"/>
                    <a:pt x="965" y="0"/>
                    <a:pt x="6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31" name="Google Shape;1131;p30"/>
            <p:cNvSpPr/>
            <p:nvPr/>
          </p:nvSpPr>
          <p:spPr>
            <a:xfrm>
              <a:off x="6312425" y="1592950"/>
              <a:ext cx="63725" cy="47325"/>
            </a:xfrm>
            <a:custGeom>
              <a:avLst/>
              <a:gdLst/>
              <a:ahLst/>
              <a:cxnLst/>
              <a:rect l="l" t="t" r="r" b="b"/>
              <a:pathLst>
                <a:path w="2549" h="1893" extrusionOk="0">
                  <a:moveTo>
                    <a:pt x="685" y="1"/>
                  </a:moveTo>
                  <a:cubicBezTo>
                    <a:pt x="485" y="1"/>
                    <a:pt x="322" y="62"/>
                    <a:pt x="228" y="186"/>
                  </a:cubicBezTo>
                  <a:cubicBezTo>
                    <a:pt x="0" y="509"/>
                    <a:pt x="285" y="1099"/>
                    <a:pt x="875" y="1517"/>
                  </a:cubicBezTo>
                  <a:cubicBezTo>
                    <a:pt x="1213" y="1765"/>
                    <a:pt x="1577" y="1893"/>
                    <a:pt x="1865" y="1893"/>
                  </a:cubicBezTo>
                  <a:cubicBezTo>
                    <a:pt x="2065" y="1893"/>
                    <a:pt x="2227" y="1832"/>
                    <a:pt x="2321" y="1708"/>
                  </a:cubicBezTo>
                  <a:cubicBezTo>
                    <a:pt x="2549" y="1384"/>
                    <a:pt x="2264" y="795"/>
                    <a:pt x="1693" y="376"/>
                  </a:cubicBezTo>
                  <a:cubicBezTo>
                    <a:pt x="1344" y="129"/>
                    <a:pt x="975" y="1"/>
                    <a:pt x="6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32" name="Google Shape;1132;p30"/>
            <p:cNvSpPr/>
            <p:nvPr/>
          </p:nvSpPr>
          <p:spPr>
            <a:xfrm>
              <a:off x="5937700" y="1519650"/>
              <a:ext cx="98000" cy="74900"/>
            </a:xfrm>
            <a:custGeom>
              <a:avLst/>
              <a:gdLst/>
              <a:ahLst/>
              <a:cxnLst/>
              <a:rect l="l" t="t" r="r" b="b"/>
              <a:pathLst>
                <a:path w="3920" h="2996" extrusionOk="0">
                  <a:moveTo>
                    <a:pt x="1252" y="0"/>
                  </a:moveTo>
                  <a:cubicBezTo>
                    <a:pt x="881" y="0"/>
                    <a:pt x="565" y="125"/>
                    <a:pt x="381" y="379"/>
                  </a:cubicBezTo>
                  <a:cubicBezTo>
                    <a:pt x="1" y="912"/>
                    <a:pt x="381" y="1882"/>
                    <a:pt x="1256" y="2490"/>
                  </a:cubicBezTo>
                  <a:cubicBezTo>
                    <a:pt x="1723" y="2822"/>
                    <a:pt x="2240" y="2995"/>
                    <a:pt x="2679" y="2995"/>
                  </a:cubicBezTo>
                  <a:cubicBezTo>
                    <a:pt x="3045" y="2995"/>
                    <a:pt x="3357" y="2874"/>
                    <a:pt x="3539" y="2623"/>
                  </a:cubicBezTo>
                  <a:cubicBezTo>
                    <a:pt x="3919" y="2072"/>
                    <a:pt x="3539" y="1140"/>
                    <a:pt x="2664" y="512"/>
                  </a:cubicBezTo>
                  <a:cubicBezTo>
                    <a:pt x="2201" y="173"/>
                    <a:pt x="1689" y="0"/>
                    <a:pt x="12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33" name="Google Shape;1133;p30"/>
            <p:cNvSpPr/>
            <p:nvPr/>
          </p:nvSpPr>
          <p:spPr>
            <a:xfrm>
              <a:off x="5990025" y="1415250"/>
              <a:ext cx="76575" cy="58000"/>
            </a:xfrm>
            <a:custGeom>
              <a:avLst/>
              <a:gdLst/>
              <a:ahLst/>
              <a:cxnLst/>
              <a:rect l="l" t="t" r="r" b="b"/>
              <a:pathLst>
                <a:path w="3063" h="2320" extrusionOk="0">
                  <a:moveTo>
                    <a:pt x="884" y="0"/>
                  </a:moveTo>
                  <a:cubicBezTo>
                    <a:pt x="623" y="0"/>
                    <a:pt x="408" y="84"/>
                    <a:pt x="285" y="256"/>
                  </a:cubicBezTo>
                  <a:cubicBezTo>
                    <a:pt x="0" y="675"/>
                    <a:pt x="323" y="1397"/>
                    <a:pt x="1008" y="1892"/>
                  </a:cubicBezTo>
                  <a:cubicBezTo>
                    <a:pt x="1398" y="2173"/>
                    <a:pt x="1824" y="2319"/>
                    <a:pt x="2172" y="2319"/>
                  </a:cubicBezTo>
                  <a:cubicBezTo>
                    <a:pt x="2436" y="2319"/>
                    <a:pt x="2654" y="2235"/>
                    <a:pt x="2777" y="2063"/>
                  </a:cubicBezTo>
                  <a:cubicBezTo>
                    <a:pt x="3062" y="1664"/>
                    <a:pt x="2739" y="922"/>
                    <a:pt x="2054" y="427"/>
                  </a:cubicBezTo>
                  <a:cubicBezTo>
                    <a:pt x="1654" y="146"/>
                    <a:pt x="1229" y="0"/>
                    <a:pt x="88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34" name="Google Shape;1134;p30"/>
            <p:cNvSpPr/>
            <p:nvPr/>
          </p:nvSpPr>
          <p:spPr>
            <a:xfrm>
              <a:off x="6223025" y="1425900"/>
              <a:ext cx="98450" cy="74975"/>
            </a:xfrm>
            <a:custGeom>
              <a:avLst/>
              <a:gdLst/>
              <a:ahLst/>
              <a:cxnLst/>
              <a:rect l="l" t="t" r="r" b="b"/>
              <a:pathLst>
                <a:path w="3938" h="2999" extrusionOk="0">
                  <a:moveTo>
                    <a:pt x="1242" y="0"/>
                  </a:moveTo>
                  <a:cubicBezTo>
                    <a:pt x="874" y="0"/>
                    <a:pt x="562" y="121"/>
                    <a:pt x="381" y="363"/>
                  </a:cubicBezTo>
                  <a:cubicBezTo>
                    <a:pt x="0" y="914"/>
                    <a:pt x="400" y="1884"/>
                    <a:pt x="1256" y="2493"/>
                  </a:cubicBezTo>
                  <a:cubicBezTo>
                    <a:pt x="1722" y="2825"/>
                    <a:pt x="2239" y="2998"/>
                    <a:pt x="2678" y="2998"/>
                  </a:cubicBezTo>
                  <a:cubicBezTo>
                    <a:pt x="3045" y="2998"/>
                    <a:pt x="3356" y="2877"/>
                    <a:pt x="3538" y="2626"/>
                  </a:cubicBezTo>
                  <a:cubicBezTo>
                    <a:pt x="3938" y="2075"/>
                    <a:pt x="3538" y="1124"/>
                    <a:pt x="2682" y="515"/>
                  </a:cubicBezTo>
                  <a:cubicBezTo>
                    <a:pt x="2205" y="173"/>
                    <a:pt x="1683" y="0"/>
                    <a:pt x="12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135" name="Google Shape;1135;p30"/>
          <p:cNvGrpSpPr/>
          <p:nvPr/>
        </p:nvGrpSpPr>
        <p:grpSpPr>
          <a:xfrm>
            <a:off x="453901" y="2393601"/>
            <a:ext cx="358900" cy="330700"/>
            <a:chOff x="2645675" y="1801100"/>
            <a:chExt cx="269175" cy="248025"/>
          </a:xfrm>
        </p:grpSpPr>
        <p:sp>
          <p:nvSpPr>
            <p:cNvPr id="1136" name="Google Shape;1136;p30"/>
            <p:cNvSpPr/>
            <p:nvPr/>
          </p:nvSpPr>
          <p:spPr>
            <a:xfrm>
              <a:off x="2751850" y="1801100"/>
              <a:ext cx="83575" cy="71125"/>
            </a:xfrm>
            <a:custGeom>
              <a:avLst/>
              <a:gdLst/>
              <a:ahLst/>
              <a:cxnLst/>
              <a:rect l="l" t="t" r="r" b="b"/>
              <a:pathLst>
                <a:path w="3343" h="2845" extrusionOk="0">
                  <a:moveTo>
                    <a:pt x="1912" y="1"/>
                  </a:moveTo>
                  <a:cubicBezTo>
                    <a:pt x="634" y="1"/>
                    <a:pt x="1" y="1528"/>
                    <a:pt x="908" y="2416"/>
                  </a:cubicBezTo>
                  <a:cubicBezTo>
                    <a:pt x="1198" y="2712"/>
                    <a:pt x="1555" y="2844"/>
                    <a:pt x="1907" y="2844"/>
                  </a:cubicBezTo>
                  <a:cubicBezTo>
                    <a:pt x="2639" y="2844"/>
                    <a:pt x="3343" y="2270"/>
                    <a:pt x="3343" y="1408"/>
                  </a:cubicBezTo>
                  <a:cubicBezTo>
                    <a:pt x="3324" y="629"/>
                    <a:pt x="2696" y="1"/>
                    <a:pt x="1935" y="1"/>
                  </a:cubicBezTo>
                  <a:cubicBezTo>
                    <a:pt x="1927" y="1"/>
                    <a:pt x="1919" y="1"/>
                    <a:pt x="19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37" name="Google Shape;1137;p30"/>
            <p:cNvSpPr/>
            <p:nvPr/>
          </p:nvSpPr>
          <p:spPr>
            <a:xfrm>
              <a:off x="2645675" y="1951375"/>
              <a:ext cx="83250" cy="71275"/>
            </a:xfrm>
            <a:custGeom>
              <a:avLst/>
              <a:gdLst/>
              <a:ahLst/>
              <a:cxnLst/>
              <a:rect l="l" t="t" r="r" b="b"/>
              <a:pathLst>
                <a:path w="3330" h="2851" extrusionOk="0">
                  <a:moveTo>
                    <a:pt x="1903" y="0"/>
                  </a:moveTo>
                  <a:cubicBezTo>
                    <a:pt x="647" y="0"/>
                    <a:pt x="0" y="1522"/>
                    <a:pt x="894" y="2435"/>
                  </a:cubicBezTo>
                  <a:cubicBezTo>
                    <a:pt x="1188" y="2722"/>
                    <a:pt x="1544" y="2851"/>
                    <a:pt x="1893" y="2851"/>
                  </a:cubicBezTo>
                  <a:cubicBezTo>
                    <a:pt x="2628" y="2851"/>
                    <a:pt x="3329" y="2279"/>
                    <a:pt x="3329" y="1427"/>
                  </a:cubicBezTo>
                  <a:cubicBezTo>
                    <a:pt x="3329" y="628"/>
                    <a:pt x="2701" y="0"/>
                    <a:pt x="190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38" name="Google Shape;1138;p30"/>
            <p:cNvSpPr/>
            <p:nvPr/>
          </p:nvSpPr>
          <p:spPr>
            <a:xfrm>
              <a:off x="2831600" y="1977525"/>
              <a:ext cx="83250" cy="71600"/>
            </a:xfrm>
            <a:custGeom>
              <a:avLst/>
              <a:gdLst/>
              <a:ahLst/>
              <a:cxnLst/>
              <a:rect l="l" t="t" r="r" b="b"/>
              <a:pathLst>
                <a:path w="3330" h="2864" extrusionOk="0">
                  <a:moveTo>
                    <a:pt x="1903" y="1"/>
                  </a:moveTo>
                  <a:cubicBezTo>
                    <a:pt x="647" y="1"/>
                    <a:pt x="1" y="1541"/>
                    <a:pt x="895" y="2435"/>
                  </a:cubicBezTo>
                  <a:cubicBezTo>
                    <a:pt x="1190" y="2731"/>
                    <a:pt x="1550" y="2863"/>
                    <a:pt x="1901" y="2863"/>
                  </a:cubicBezTo>
                  <a:cubicBezTo>
                    <a:pt x="2634" y="2863"/>
                    <a:pt x="3329" y="2289"/>
                    <a:pt x="3329" y="1427"/>
                  </a:cubicBezTo>
                  <a:cubicBezTo>
                    <a:pt x="3329" y="647"/>
                    <a:pt x="2702" y="1"/>
                    <a:pt x="190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139" name="Google Shape;1139;p30"/>
          <p:cNvSpPr/>
          <p:nvPr/>
        </p:nvSpPr>
        <p:spPr>
          <a:xfrm>
            <a:off x="10054851" y="6218526"/>
            <a:ext cx="445421" cy="41090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0" name="Google Shape;1140;p30"/>
          <p:cNvSpPr/>
          <p:nvPr/>
        </p:nvSpPr>
        <p:spPr>
          <a:xfrm>
            <a:off x="193967" y="6093868"/>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1" name="Google Shape;1141;p30"/>
          <p:cNvSpPr/>
          <p:nvPr/>
        </p:nvSpPr>
        <p:spPr>
          <a:xfrm rot="-2883374">
            <a:off x="2142068" y="6208983"/>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2" name="Google Shape;1142;p30"/>
          <p:cNvSpPr/>
          <p:nvPr/>
        </p:nvSpPr>
        <p:spPr>
          <a:xfrm>
            <a:off x="193951" y="4680585"/>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143" name="Google Shape;1143;p30"/>
          <p:cNvGrpSpPr/>
          <p:nvPr/>
        </p:nvGrpSpPr>
        <p:grpSpPr>
          <a:xfrm rot="1430873">
            <a:off x="11646040" y="6242833"/>
            <a:ext cx="187745" cy="319592"/>
            <a:chOff x="8848638" y="4297400"/>
            <a:chExt cx="140813" cy="239700"/>
          </a:xfrm>
        </p:grpSpPr>
        <p:sp>
          <p:nvSpPr>
            <p:cNvPr id="1144" name="Google Shape;1144;p30"/>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5" name="Google Shape;1145;p30"/>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146" name="Google Shape;1146;p30"/>
          <p:cNvGrpSpPr/>
          <p:nvPr/>
        </p:nvGrpSpPr>
        <p:grpSpPr>
          <a:xfrm>
            <a:off x="11098651" y="335517"/>
            <a:ext cx="490767" cy="377800"/>
            <a:chOff x="4149275" y="1702675"/>
            <a:chExt cx="368075" cy="283350"/>
          </a:xfrm>
        </p:grpSpPr>
        <p:sp>
          <p:nvSpPr>
            <p:cNvPr id="1147" name="Google Shape;1147;p30"/>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8" name="Google Shape;1148;p30"/>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9" name="Google Shape;1149;p30"/>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150" name="Google Shape;1150;p30"/>
          <p:cNvSpPr/>
          <p:nvPr/>
        </p:nvSpPr>
        <p:spPr>
          <a:xfrm>
            <a:off x="11373400" y="2160734"/>
            <a:ext cx="294691" cy="271852"/>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151" name="Google Shape;1151;p30"/>
          <p:cNvGrpSpPr/>
          <p:nvPr/>
        </p:nvGrpSpPr>
        <p:grpSpPr>
          <a:xfrm>
            <a:off x="5141596" y="-7800"/>
            <a:ext cx="7050611" cy="601149"/>
            <a:chOff x="-54050" y="-5850"/>
            <a:chExt cx="9198048" cy="659830"/>
          </a:xfrm>
        </p:grpSpPr>
        <p:sp>
          <p:nvSpPr>
            <p:cNvPr id="1152" name="Google Shape;1152;p30"/>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153" name="Google Shape;1153;p30"/>
            <p:cNvGrpSpPr/>
            <p:nvPr/>
          </p:nvGrpSpPr>
          <p:grpSpPr>
            <a:xfrm>
              <a:off x="1133763" y="-5850"/>
              <a:ext cx="8009802" cy="507914"/>
              <a:chOff x="1133763" y="-5850"/>
              <a:chExt cx="8009802" cy="507914"/>
            </a:xfrm>
          </p:grpSpPr>
          <p:grpSp>
            <p:nvGrpSpPr>
              <p:cNvPr id="1154" name="Google Shape;1154;p30"/>
              <p:cNvGrpSpPr/>
              <p:nvPr/>
            </p:nvGrpSpPr>
            <p:grpSpPr>
              <a:xfrm>
                <a:off x="1133763" y="-5850"/>
                <a:ext cx="8009496" cy="507914"/>
                <a:chOff x="1133763" y="-5850"/>
                <a:chExt cx="8009496" cy="507914"/>
              </a:xfrm>
            </p:grpSpPr>
            <p:sp>
              <p:nvSpPr>
                <p:cNvPr id="1155" name="Google Shape;1155;p30"/>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6" name="Google Shape;1156;p30"/>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157" name="Google Shape;1157;p30"/>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1158" name="Google Shape;1158;p30"/>
          <p:cNvGrpSpPr/>
          <p:nvPr/>
        </p:nvGrpSpPr>
        <p:grpSpPr>
          <a:xfrm rot="10800000">
            <a:off x="-7" y="6285751"/>
            <a:ext cx="9304745" cy="601149"/>
            <a:chOff x="-54050" y="-5850"/>
            <a:chExt cx="9198048" cy="659830"/>
          </a:xfrm>
        </p:grpSpPr>
        <p:sp>
          <p:nvSpPr>
            <p:cNvPr id="1159" name="Google Shape;1159;p30"/>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160" name="Google Shape;1160;p30"/>
            <p:cNvGrpSpPr/>
            <p:nvPr/>
          </p:nvGrpSpPr>
          <p:grpSpPr>
            <a:xfrm>
              <a:off x="1133763" y="-5850"/>
              <a:ext cx="8009802" cy="507914"/>
              <a:chOff x="1133763" y="-5850"/>
              <a:chExt cx="8009802" cy="507914"/>
            </a:xfrm>
          </p:grpSpPr>
          <p:grpSp>
            <p:nvGrpSpPr>
              <p:cNvPr id="1161" name="Google Shape;1161;p30"/>
              <p:cNvGrpSpPr/>
              <p:nvPr/>
            </p:nvGrpSpPr>
            <p:grpSpPr>
              <a:xfrm>
                <a:off x="1133763" y="-5850"/>
                <a:ext cx="8009496" cy="507914"/>
                <a:chOff x="1133763" y="-5850"/>
                <a:chExt cx="8009496" cy="507914"/>
              </a:xfrm>
            </p:grpSpPr>
            <p:sp>
              <p:nvSpPr>
                <p:cNvPr id="1162" name="Google Shape;1162;p30"/>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3" name="Google Shape;1163;p30"/>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164" name="Google Shape;1164;p30"/>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1165" name="Google Shape;1165;p30"/>
          <p:cNvSpPr/>
          <p:nvPr/>
        </p:nvSpPr>
        <p:spPr>
          <a:xfrm rot="-8669977">
            <a:off x="11786149" y="4721923"/>
            <a:ext cx="364628" cy="429960"/>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Tree>
    <p:extLst>
      <p:ext uri="{BB962C8B-B14F-4D97-AF65-F5344CB8AC3E}">
        <p14:creationId xmlns:p14="http://schemas.microsoft.com/office/powerpoint/2010/main" val="36117135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Background">
  <p:cSld name="Background">
    <p:spTree>
      <p:nvGrpSpPr>
        <p:cNvPr id="1" name="Shape 1218"/>
        <p:cNvGrpSpPr/>
        <p:nvPr/>
      </p:nvGrpSpPr>
      <p:grpSpPr>
        <a:xfrm>
          <a:off x="0" y="0"/>
          <a:ext cx="0" cy="0"/>
          <a:chOff x="0" y="0"/>
          <a:chExt cx="0" cy="0"/>
        </a:xfrm>
      </p:grpSpPr>
      <p:grpSp>
        <p:nvGrpSpPr>
          <p:cNvPr id="1219" name="Google Shape;1219;p32"/>
          <p:cNvGrpSpPr/>
          <p:nvPr/>
        </p:nvGrpSpPr>
        <p:grpSpPr>
          <a:xfrm flipH="1">
            <a:off x="11401471" y="4088367"/>
            <a:ext cx="358900" cy="330700"/>
            <a:chOff x="2645675" y="1801100"/>
            <a:chExt cx="269175" cy="248025"/>
          </a:xfrm>
        </p:grpSpPr>
        <p:sp>
          <p:nvSpPr>
            <p:cNvPr id="1220" name="Google Shape;1220;p32"/>
            <p:cNvSpPr/>
            <p:nvPr/>
          </p:nvSpPr>
          <p:spPr>
            <a:xfrm>
              <a:off x="2751850" y="1801100"/>
              <a:ext cx="83575" cy="71125"/>
            </a:xfrm>
            <a:custGeom>
              <a:avLst/>
              <a:gdLst/>
              <a:ahLst/>
              <a:cxnLst/>
              <a:rect l="l" t="t" r="r" b="b"/>
              <a:pathLst>
                <a:path w="3343" h="2845" extrusionOk="0">
                  <a:moveTo>
                    <a:pt x="1912" y="1"/>
                  </a:moveTo>
                  <a:cubicBezTo>
                    <a:pt x="634" y="1"/>
                    <a:pt x="1" y="1528"/>
                    <a:pt x="908" y="2416"/>
                  </a:cubicBezTo>
                  <a:cubicBezTo>
                    <a:pt x="1198" y="2712"/>
                    <a:pt x="1555" y="2844"/>
                    <a:pt x="1907" y="2844"/>
                  </a:cubicBezTo>
                  <a:cubicBezTo>
                    <a:pt x="2639" y="2844"/>
                    <a:pt x="3343" y="2270"/>
                    <a:pt x="3343" y="1408"/>
                  </a:cubicBezTo>
                  <a:cubicBezTo>
                    <a:pt x="3324" y="629"/>
                    <a:pt x="2696" y="1"/>
                    <a:pt x="1935" y="1"/>
                  </a:cubicBezTo>
                  <a:cubicBezTo>
                    <a:pt x="1927" y="1"/>
                    <a:pt x="1919" y="1"/>
                    <a:pt x="19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21" name="Google Shape;1221;p32"/>
            <p:cNvSpPr/>
            <p:nvPr/>
          </p:nvSpPr>
          <p:spPr>
            <a:xfrm>
              <a:off x="2645675" y="1951375"/>
              <a:ext cx="83250" cy="71275"/>
            </a:xfrm>
            <a:custGeom>
              <a:avLst/>
              <a:gdLst/>
              <a:ahLst/>
              <a:cxnLst/>
              <a:rect l="l" t="t" r="r" b="b"/>
              <a:pathLst>
                <a:path w="3330" h="2851" extrusionOk="0">
                  <a:moveTo>
                    <a:pt x="1903" y="0"/>
                  </a:moveTo>
                  <a:cubicBezTo>
                    <a:pt x="647" y="0"/>
                    <a:pt x="0" y="1522"/>
                    <a:pt x="894" y="2435"/>
                  </a:cubicBezTo>
                  <a:cubicBezTo>
                    <a:pt x="1188" y="2722"/>
                    <a:pt x="1544" y="2851"/>
                    <a:pt x="1893" y="2851"/>
                  </a:cubicBezTo>
                  <a:cubicBezTo>
                    <a:pt x="2628" y="2851"/>
                    <a:pt x="3329" y="2279"/>
                    <a:pt x="3329" y="1427"/>
                  </a:cubicBezTo>
                  <a:cubicBezTo>
                    <a:pt x="3329" y="628"/>
                    <a:pt x="2701" y="0"/>
                    <a:pt x="19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22" name="Google Shape;1222;p32"/>
            <p:cNvSpPr/>
            <p:nvPr/>
          </p:nvSpPr>
          <p:spPr>
            <a:xfrm>
              <a:off x="2831600" y="1977525"/>
              <a:ext cx="83250" cy="71600"/>
            </a:xfrm>
            <a:custGeom>
              <a:avLst/>
              <a:gdLst/>
              <a:ahLst/>
              <a:cxnLst/>
              <a:rect l="l" t="t" r="r" b="b"/>
              <a:pathLst>
                <a:path w="3330" h="2864" extrusionOk="0">
                  <a:moveTo>
                    <a:pt x="1903" y="1"/>
                  </a:moveTo>
                  <a:cubicBezTo>
                    <a:pt x="647" y="1"/>
                    <a:pt x="1" y="1541"/>
                    <a:pt x="895" y="2435"/>
                  </a:cubicBezTo>
                  <a:cubicBezTo>
                    <a:pt x="1190" y="2731"/>
                    <a:pt x="1550" y="2863"/>
                    <a:pt x="1901" y="2863"/>
                  </a:cubicBezTo>
                  <a:cubicBezTo>
                    <a:pt x="2634" y="2863"/>
                    <a:pt x="3329" y="2289"/>
                    <a:pt x="3329" y="1427"/>
                  </a:cubicBezTo>
                  <a:cubicBezTo>
                    <a:pt x="3329" y="647"/>
                    <a:pt x="2702" y="1"/>
                    <a:pt x="19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223" name="Google Shape;1223;p32"/>
          <p:cNvSpPr/>
          <p:nvPr/>
        </p:nvSpPr>
        <p:spPr>
          <a:xfrm flipH="1">
            <a:off x="3040816" y="6358975"/>
            <a:ext cx="445421" cy="41090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24" name="Google Shape;1224;p32"/>
          <p:cNvSpPr/>
          <p:nvPr/>
        </p:nvSpPr>
        <p:spPr>
          <a:xfrm flipH="1">
            <a:off x="11554998" y="6093868"/>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25" name="Google Shape;1225;p32"/>
          <p:cNvSpPr/>
          <p:nvPr/>
        </p:nvSpPr>
        <p:spPr>
          <a:xfrm rot="2883374" flipH="1">
            <a:off x="10514940" y="251450"/>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26" name="Google Shape;1226;p32"/>
          <p:cNvSpPr/>
          <p:nvPr/>
        </p:nvSpPr>
        <p:spPr>
          <a:xfrm rot="2883374" flipH="1">
            <a:off x="9577456" y="6208983"/>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227" name="Google Shape;1227;p32"/>
          <p:cNvGrpSpPr/>
          <p:nvPr/>
        </p:nvGrpSpPr>
        <p:grpSpPr>
          <a:xfrm rot="-3765199" flipH="1">
            <a:off x="356439" y="6264184"/>
            <a:ext cx="187741" cy="319584"/>
            <a:chOff x="8848638" y="4297400"/>
            <a:chExt cx="140813" cy="239700"/>
          </a:xfrm>
        </p:grpSpPr>
        <p:sp>
          <p:nvSpPr>
            <p:cNvPr id="1228" name="Google Shape;1228;p32"/>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29" name="Google Shape;1229;p32"/>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230" name="Google Shape;1230;p32"/>
          <p:cNvGrpSpPr/>
          <p:nvPr/>
        </p:nvGrpSpPr>
        <p:grpSpPr>
          <a:xfrm flipH="1">
            <a:off x="7644138" y="187117"/>
            <a:ext cx="490767" cy="377800"/>
            <a:chOff x="4149275" y="1702675"/>
            <a:chExt cx="368075" cy="283350"/>
          </a:xfrm>
        </p:grpSpPr>
        <p:sp>
          <p:nvSpPr>
            <p:cNvPr id="1231" name="Google Shape;1231;p32"/>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32" name="Google Shape;1232;p32"/>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33" name="Google Shape;1233;p32"/>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234" name="Google Shape;1234;p32"/>
          <p:cNvSpPr/>
          <p:nvPr/>
        </p:nvSpPr>
        <p:spPr>
          <a:xfrm flipH="1">
            <a:off x="265281" y="878434"/>
            <a:ext cx="370072" cy="34139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235" name="Google Shape;1235;p32"/>
          <p:cNvGrpSpPr/>
          <p:nvPr/>
        </p:nvGrpSpPr>
        <p:grpSpPr>
          <a:xfrm flipH="1">
            <a:off x="-108259" y="-7800"/>
            <a:ext cx="5944392" cy="506837"/>
            <a:chOff x="-54050" y="-5850"/>
            <a:chExt cx="9198048" cy="659830"/>
          </a:xfrm>
        </p:grpSpPr>
        <p:sp>
          <p:nvSpPr>
            <p:cNvPr id="1236" name="Google Shape;1236;p32"/>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237" name="Google Shape;1237;p32"/>
            <p:cNvGrpSpPr/>
            <p:nvPr/>
          </p:nvGrpSpPr>
          <p:grpSpPr>
            <a:xfrm>
              <a:off x="1133763" y="-5850"/>
              <a:ext cx="8009802" cy="507914"/>
              <a:chOff x="1133763" y="-5850"/>
              <a:chExt cx="8009802" cy="507914"/>
            </a:xfrm>
          </p:grpSpPr>
          <p:grpSp>
            <p:nvGrpSpPr>
              <p:cNvPr id="1238" name="Google Shape;1238;p32"/>
              <p:cNvGrpSpPr/>
              <p:nvPr/>
            </p:nvGrpSpPr>
            <p:grpSpPr>
              <a:xfrm>
                <a:off x="1133763" y="-5850"/>
                <a:ext cx="8009496" cy="507914"/>
                <a:chOff x="1133763" y="-5850"/>
                <a:chExt cx="8009496" cy="507914"/>
              </a:xfrm>
            </p:grpSpPr>
            <p:sp>
              <p:nvSpPr>
                <p:cNvPr id="1239" name="Google Shape;1239;p32"/>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40" name="Google Shape;1240;p32"/>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241" name="Google Shape;1241;p32"/>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1242" name="Google Shape;1242;p32"/>
          <p:cNvGrpSpPr/>
          <p:nvPr/>
        </p:nvGrpSpPr>
        <p:grpSpPr>
          <a:xfrm rot="10800000" flipH="1">
            <a:off x="4238841" y="6358958"/>
            <a:ext cx="7845321" cy="506837"/>
            <a:chOff x="-54050" y="-5850"/>
            <a:chExt cx="9198048" cy="659830"/>
          </a:xfrm>
        </p:grpSpPr>
        <p:sp>
          <p:nvSpPr>
            <p:cNvPr id="1243" name="Google Shape;1243;p32"/>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244" name="Google Shape;1244;p32"/>
            <p:cNvGrpSpPr/>
            <p:nvPr/>
          </p:nvGrpSpPr>
          <p:grpSpPr>
            <a:xfrm>
              <a:off x="1133763" y="-5850"/>
              <a:ext cx="8009802" cy="507914"/>
              <a:chOff x="1133763" y="-5850"/>
              <a:chExt cx="8009802" cy="507914"/>
            </a:xfrm>
          </p:grpSpPr>
          <p:grpSp>
            <p:nvGrpSpPr>
              <p:cNvPr id="1245" name="Google Shape;1245;p32"/>
              <p:cNvGrpSpPr/>
              <p:nvPr/>
            </p:nvGrpSpPr>
            <p:grpSpPr>
              <a:xfrm>
                <a:off x="1133763" y="-5850"/>
                <a:ext cx="8009496" cy="507914"/>
                <a:chOff x="1133763" y="-5850"/>
                <a:chExt cx="8009496" cy="507914"/>
              </a:xfrm>
            </p:grpSpPr>
            <p:sp>
              <p:nvSpPr>
                <p:cNvPr id="1246" name="Google Shape;1246;p32"/>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47" name="Google Shape;1247;p32"/>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248" name="Google Shape;1248;p32"/>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1249" name="Google Shape;1249;p32"/>
          <p:cNvSpPr/>
          <p:nvPr/>
        </p:nvSpPr>
        <p:spPr>
          <a:xfrm rot="8669977" flipH="1">
            <a:off x="70279" y="3714889"/>
            <a:ext cx="364628" cy="429960"/>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250" name="Google Shape;1250;p32"/>
          <p:cNvGrpSpPr/>
          <p:nvPr/>
        </p:nvGrpSpPr>
        <p:grpSpPr>
          <a:xfrm flipH="1">
            <a:off x="9617132" y="-216927"/>
            <a:ext cx="2778480" cy="3033896"/>
            <a:chOff x="-233600" y="-162699"/>
            <a:chExt cx="2552186" cy="2786800"/>
          </a:xfrm>
        </p:grpSpPr>
        <p:sp>
          <p:nvSpPr>
            <p:cNvPr id="1251" name="Google Shape;1251;p32"/>
            <p:cNvSpPr/>
            <p:nvPr/>
          </p:nvSpPr>
          <p:spPr>
            <a:xfrm>
              <a:off x="-58064" y="-162699"/>
              <a:ext cx="2376650" cy="2786800"/>
            </a:xfrm>
            <a:custGeom>
              <a:avLst/>
              <a:gdLst/>
              <a:ahLst/>
              <a:cxnLst/>
              <a:rect l="l" t="t" r="r" b="b"/>
              <a:pathLst>
                <a:path w="95066" h="111472" extrusionOk="0">
                  <a:moveTo>
                    <a:pt x="216" y="4934"/>
                  </a:moveTo>
                  <a:cubicBezTo>
                    <a:pt x="-630" y="16485"/>
                    <a:pt x="1274" y="57800"/>
                    <a:pt x="1486" y="75179"/>
                  </a:cubicBezTo>
                  <a:cubicBezTo>
                    <a:pt x="1698" y="92558"/>
                    <a:pt x="-322" y="104044"/>
                    <a:pt x="1486" y="109209"/>
                  </a:cubicBezTo>
                  <a:cubicBezTo>
                    <a:pt x="3294" y="114375"/>
                    <a:pt x="8289" y="109540"/>
                    <a:pt x="12335" y="106172"/>
                  </a:cubicBezTo>
                  <a:cubicBezTo>
                    <a:pt x="16381" y="102804"/>
                    <a:pt x="22630" y="95884"/>
                    <a:pt x="25760" y="89001"/>
                  </a:cubicBezTo>
                  <a:cubicBezTo>
                    <a:pt x="28890" y="82119"/>
                    <a:pt x="31738" y="74972"/>
                    <a:pt x="31113" y="64877"/>
                  </a:cubicBezTo>
                  <a:cubicBezTo>
                    <a:pt x="30489" y="54783"/>
                    <a:pt x="20673" y="36901"/>
                    <a:pt x="22013" y="28434"/>
                  </a:cubicBezTo>
                  <a:cubicBezTo>
                    <a:pt x="23353" y="19967"/>
                    <a:pt x="26987" y="17730"/>
                    <a:pt x="39155" y="14073"/>
                  </a:cubicBezTo>
                  <a:cubicBezTo>
                    <a:pt x="51324" y="10417"/>
                    <a:pt x="96647" y="7862"/>
                    <a:pt x="95024" y="6495"/>
                  </a:cubicBezTo>
                  <a:cubicBezTo>
                    <a:pt x="93402" y="5128"/>
                    <a:pt x="44163" y="5975"/>
                    <a:pt x="29420" y="5871"/>
                  </a:cubicBezTo>
                  <a:cubicBezTo>
                    <a:pt x="14677" y="5767"/>
                    <a:pt x="11431" y="6027"/>
                    <a:pt x="6564" y="5871"/>
                  </a:cubicBezTo>
                  <a:cubicBezTo>
                    <a:pt x="1697" y="5715"/>
                    <a:pt x="1062" y="-6617"/>
                    <a:pt x="216" y="4934"/>
                  </a:cubicBezTo>
                  <a:close/>
                </a:path>
              </a:pathLst>
            </a:custGeom>
            <a:solidFill>
              <a:schemeClr val="accent4"/>
            </a:solidFill>
            <a:ln>
              <a:noFill/>
            </a:ln>
          </p:spPr>
        </p:sp>
        <p:sp>
          <p:nvSpPr>
            <p:cNvPr id="1252" name="Google Shape;1252;p32"/>
            <p:cNvSpPr/>
            <p:nvPr/>
          </p:nvSpPr>
          <p:spPr>
            <a:xfrm>
              <a:off x="-116525" y="-45025"/>
              <a:ext cx="1365875" cy="2560050"/>
            </a:xfrm>
            <a:custGeom>
              <a:avLst/>
              <a:gdLst/>
              <a:ahLst/>
              <a:cxnLst/>
              <a:rect l="l" t="t" r="r" b="b"/>
              <a:pathLst>
                <a:path w="54635" h="102402" extrusionOk="0">
                  <a:moveTo>
                    <a:pt x="0" y="102402"/>
                  </a:moveTo>
                  <a:cubicBezTo>
                    <a:pt x="2810" y="100008"/>
                    <a:pt x="12643" y="93452"/>
                    <a:pt x="16858" y="88040"/>
                  </a:cubicBezTo>
                  <a:cubicBezTo>
                    <a:pt x="21073" y="82629"/>
                    <a:pt x="24039" y="76229"/>
                    <a:pt x="25288" y="69933"/>
                  </a:cubicBezTo>
                  <a:cubicBezTo>
                    <a:pt x="26537" y="63637"/>
                    <a:pt x="25444" y="56352"/>
                    <a:pt x="24351" y="50264"/>
                  </a:cubicBezTo>
                  <a:cubicBezTo>
                    <a:pt x="23258" y="44176"/>
                    <a:pt x="19981" y="38556"/>
                    <a:pt x="18732" y="33405"/>
                  </a:cubicBezTo>
                  <a:cubicBezTo>
                    <a:pt x="17483" y="28254"/>
                    <a:pt x="16286" y="23363"/>
                    <a:pt x="16858" y="19356"/>
                  </a:cubicBezTo>
                  <a:cubicBezTo>
                    <a:pt x="17430" y="15350"/>
                    <a:pt x="19304" y="12020"/>
                    <a:pt x="22166" y="9366"/>
                  </a:cubicBezTo>
                  <a:cubicBezTo>
                    <a:pt x="25028" y="6712"/>
                    <a:pt x="28618" y="4995"/>
                    <a:pt x="34029" y="3434"/>
                  </a:cubicBezTo>
                  <a:cubicBezTo>
                    <a:pt x="39441" y="1873"/>
                    <a:pt x="51201" y="572"/>
                    <a:pt x="54635" y="0"/>
                  </a:cubicBezTo>
                </a:path>
              </a:pathLst>
            </a:custGeom>
            <a:noFill/>
            <a:ln w="19050" cap="flat" cmpd="sng">
              <a:solidFill>
                <a:schemeClr val="lt2"/>
              </a:solidFill>
              <a:prstDash val="solid"/>
              <a:round/>
              <a:headEnd type="none" w="med" len="med"/>
              <a:tailEnd type="none" w="med" len="med"/>
            </a:ln>
          </p:spPr>
        </p:sp>
        <p:sp>
          <p:nvSpPr>
            <p:cNvPr id="1253" name="Google Shape;1253;p32"/>
            <p:cNvSpPr/>
            <p:nvPr/>
          </p:nvSpPr>
          <p:spPr>
            <a:xfrm>
              <a:off x="-233600" y="-49325"/>
              <a:ext cx="1373675" cy="2501900"/>
            </a:xfrm>
            <a:custGeom>
              <a:avLst/>
              <a:gdLst/>
              <a:ahLst/>
              <a:cxnLst/>
              <a:rect l="l" t="t" r="r" b="b"/>
              <a:pathLst>
                <a:path w="54947" h="100076" extrusionOk="0">
                  <a:moveTo>
                    <a:pt x="0" y="100076"/>
                  </a:moveTo>
                  <a:cubicBezTo>
                    <a:pt x="2862" y="98070"/>
                    <a:pt x="12903" y="93064"/>
                    <a:pt x="17170" y="88040"/>
                  </a:cubicBezTo>
                  <a:cubicBezTo>
                    <a:pt x="21437" y="83016"/>
                    <a:pt x="24351" y="76229"/>
                    <a:pt x="25600" y="69933"/>
                  </a:cubicBezTo>
                  <a:cubicBezTo>
                    <a:pt x="26849" y="63637"/>
                    <a:pt x="25756" y="56352"/>
                    <a:pt x="24663" y="50264"/>
                  </a:cubicBezTo>
                  <a:cubicBezTo>
                    <a:pt x="23570" y="44176"/>
                    <a:pt x="20293" y="38556"/>
                    <a:pt x="19044" y="33405"/>
                  </a:cubicBezTo>
                  <a:cubicBezTo>
                    <a:pt x="17795" y="28254"/>
                    <a:pt x="16598" y="23363"/>
                    <a:pt x="17170" y="19356"/>
                  </a:cubicBezTo>
                  <a:cubicBezTo>
                    <a:pt x="17742" y="15350"/>
                    <a:pt x="19616" y="12303"/>
                    <a:pt x="22478" y="9366"/>
                  </a:cubicBezTo>
                  <a:cubicBezTo>
                    <a:pt x="25340" y="6429"/>
                    <a:pt x="28931" y="3294"/>
                    <a:pt x="34342" y="1733"/>
                  </a:cubicBezTo>
                  <a:cubicBezTo>
                    <a:pt x="39754" y="172"/>
                    <a:pt x="51513" y="289"/>
                    <a:pt x="54947" y="0"/>
                  </a:cubicBezTo>
                </a:path>
              </a:pathLst>
            </a:custGeom>
            <a:noFill/>
            <a:ln w="19050" cap="flat" cmpd="sng">
              <a:solidFill>
                <a:schemeClr val="lt2"/>
              </a:solidFill>
              <a:prstDash val="solid"/>
              <a:round/>
              <a:headEnd type="none" w="med" len="med"/>
              <a:tailEnd type="none" w="med" len="med"/>
            </a:ln>
          </p:spPr>
        </p:sp>
      </p:grpSp>
    </p:spTree>
    <p:extLst>
      <p:ext uri="{BB962C8B-B14F-4D97-AF65-F5344CB8AC3E}">
        <p14:creationId xmlns:p14="http://schemas.microsoft.com/office/powerpoint/2010/main" val="17509107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Background 1">
  <p:cSld name="Background 1">
    <p:spTree>
      <p:nvGrpSpPr>
        <p:cNvPr id="1" name="Shape 1254"/>
        <p:cNvGrpSpPr/>
        <p:nvPr/>
      </p:nvGrpSpPr>
      <p:grpSpPr>
        <a:xfrm>
          <a:off x="0" y="0"/>
          <a:ext cx="0" cy="0"/>
          <a:chOff x="0" y="0"/>
          <a:chExt cx="0" cy="0"/>
        </a:xfrm>
      </p:grpSpPr>
      <p:sp>
        <p:nvSpPr>
          <p:cNvPr id="1255" name="Google Shape;1255;p33"/>
          <p:cNvSpPr/>
          <p:nvPr/>
        </p:nvSpPr>
        <p:spPr>
          <a:xfrm rot="-2883374">
            <a:off x="3350718" y="81683"/>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256" name="Google Shape;1256;p33"/>
          <p:cNvGrpSpPr/>
          <p:nvPr/>
        </p:nvGrpSpPr>
        <p:grpSpPr>
          <a:xfrm>
            <a:off x="187085" y="220333"/>
            <a:ext cx="878767" cy="423200"/>
            <a:chOff x="5717075" y="1415250"/>
            <a:chExt cx="659075" cy="317400"/>
          </a:xfrm>
        </p:grpSpPr>
        <p:sp>
          <p:nvSpPr>
            <p:cNvPr id="1257" name="Google Shape;1257;p33"/>
            <p:cNvSpPr/>
            <p:nvPr/>
          </p:nvSpPr>
          <p:spPr>
            <a:xfrm>
              <a:off x="5717075" y="1447375"/>
              <a:ext cx="110800" cy="83200"/>
            </a:xfrm>
            <a:custGeom>
              <a:avLst/>
              <a:gdLst/>
              <a:ahLst/>
              <a:cxnLst/>
              <a:rect l="l" t="t" r="r" b="b"/>
              <a:pathLst>
                <a:path w="4432" h="3328" extrusionOk="0">
                  <a:moveTo>
                    <a:pt x="1280" y="1"/>
                  </a:moveTo>
                  <a:cubicBezTo>
                    <a:pt x="901" y="1"/>
                    <a:pt x="591" y="124"/>
                    <a:pt x="419" y="379"/>
                  </a:cubicBezTo>
                  <a:cubicBezTo>
                    <a:pt x="0" y="949"/>
                    <a:pt x="476" y="1996"/>
                    <a:pt x="1465" y="2699"/>
                  </a:cubicBezTo>
                  <a:cubicBezTo>
                    <a:pt x="2043" y="3114"/>
                    <a:pt x="2664" y="3328"/>
                    <a:pt x="3168" y="3328"/>
                  </a:cubicBezTo>
                  <a:cubicBezTo>
                    <a:pt x="3544" y="3328"/>
                    <a:pt x="3854" y="3209"/>
                    <a:pt x="4032" y="2966"/>
                  </a:cubicBezTo>
                  <a:cubicBezTo>
                    <a:pt x="4432" y="2376"/>
                    <a:pt x="3956" y="1349"/>
                    <a:pt x="2967" y="626"/>
                  </a:cubicBezTo>
                  <a:cubicBezTo>
                    <a:pt x="2394" y="215"/>
                    <a:pt x="1778" y="1"/>
                    <a:pt x="12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58" name="Google Shape;1258;p33"/>
            <p:cNvSpPr/>
            <p:nvPr/>
          </p:nvSpPr>
          <p:spPr>
            <a:xfrm>
              <a:off x="6122675" y="1556200"/>
              <a:ext cx="111300" cy="83275"/>
            </a:xfrm>
            <a:custGeom>
              <a:avLst/>
              <a:gdLst/>
              <a:ahLst/>
              <a:cxnLst/>
              <a:rect l="l" t="t" r="r" b="b"/>
              <a:pathLst>
                <a:path w="4452" h="3331" extrusionOk="0">
                  <a:moveTo>
                    <a:pt x="1283" y="0"/>
                  </a:moveTo>
                  <a:cubicBezTo>
                    <a:pt x="908" y="0"/>
                    <a:pt x="598" y="119"/>
                    <a:pt x="419" y="363"/>
                  </a:cubicBezTo>
                  <a:cubicBezTo>
                    <a:pt x="1" y="933"/>
                    <a:pt x="476" y="1979"/>
                    <a:pt x="1484" y="2702"/>
                  </a:cubicBezTo>
                  <a:cubicBezTo>
                    <a:pt x="2062" y="3116"/>
                    <a:pt x="2684" y="3331"/>
                    <a:pt x="3188" y="3331"/>
                  </a:cubicBezTo>
                  <a:cubicBezTo>
                    <a:pt x="3563" y="3331"/>
                    <a:pt x="3874" y="3212"/>
                    <a:pt x="4052" y="2968"/>
                  </a:cubicBezTo>
                  <a:cubicBezTo>
                    <a:pt x="4452" y="2379"/>
                    <a:pt x="3976" y="1333"/>
                    <a:pt x="2987" y="629"/>
                  </a:cubicBezTo>
                  <a:cubicBezTo>
                    <a:pt x="2409" y="214"/>
                    <a:pt x="1788" y="0"/>
                    <a:pt x="128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59" name="Google Shape;1259;p33"/>
            <p:cNvSpPr/>
            <p:nvPr/>
          </p:nvSpPr>
          <p:spPr>
            <a:xfrm>
              <a:off x="6015225" y="1662175"/>
              <a:ext cx="99400" cy="70475"/>
            </a:xfrm>
            <a:custGeom>
              <a:avLst/>
              <a:gdLst/>
              <a:ahLst/>
              <a:cxnLst/>
              <a:rect l="l" t="t" r="r" b="b"/>
              <a:pathLst>
                <a:path w="3976" h="2819" extrusionOk="0">
                  <a:moveTo>
                    <a:pt x="698" y="1"/>
                  </a:moveTo>
                  <a:cubicBezTo>
                    <a:pt x="500" y="1"/>
                    <a:pt x="349" y="57"/>
                    <a:pt x="266" y="175"/>
                  </a:cubicBezTo>
                  <a:cubicBezTo>
                    <a:pt x="0" y="536"/>
                    <a:pt x="571" y="1392"/>
                    <a:pt x="1522" y="2077"/>
                  </a:cubicBezTo>
                  <a:cubicBezTo>
                    <a:pt x="2182" y="2539"/>
                    <a:pt x="2851" y="2818"/>
                    <a:pt x="3288" y="2818"/>
                  </a:cubicBezTo>
                  <a:cubicBezTo>
                    <a:pt x="3481" y="2818"/>
                    <a:pt x="3628" y="2764"/>
                    <a:pt x="3709" y="2648"/>
                  </a:cubicBezTo>
                  <a:cubicBezTo>
                    <a:pt x="3975" y="2267"/>
                    <a:pt x="3405" y="1430"/>
                    <a:pt x="2454" y="746"/>
                  </a:cubicBezTo>
                  <a:cubicBezTo>
                    <a:pt x="1799" y="274"/>
                    <a:pt x="1135" y="1"/>
                    <a:pt x="6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60" name="Google Shape;1260;p33"/>
            <p:cNvSpPr/>
            <p:nvPr/>
          </p:nvSpPr>
          <p:spPr>
            <a:xfrm>
              <a:off x="5898725" y="1647175"/>
              <a:ext cx="63725" cy="47225"/>
            </a:xfrm>
            <a:custGeom>
              <a:avLst/>
              <a:gdLst/>
              <a:ahLst/>
              <a:cxnLst/>
              <a:rect l="l" t="t" r="r" b="b"/>
              <a:pathLst>
                <a:path w="2549" h="1889" extrusionOk="0">
                  <a:moveTo>
                    <a:pt x="675" y="0"/>
                  </a:moveTo>
                  <a:cubicBezTo>
                    <a:pt x="475" y="0"/>
                    <a:pt x="314" y="61"/>
                    <a:pt x="228" y="185"/>
                  </a:cubicBezTo>
                  <a:cubicBezTo>
                    <a:pt x="0" y="509"/>
                    <a:pt x="285" y="1098"/>
                    <a:pt x="856" y="1517"/>
                  </a:cubicBezTo>
                  <a:cubicBezTo>
                    <a:pt x="1200" y="1761"/>
                    <a:pt x="1563" y="1888"/>
                    <a:pt x="1851" y="1888"/>
                  </a:cubicBezTo>
                  <a:cubicBezTo>
                    <a:pt x="2057" y="1888"/>
                    <a:pt x="2225" y="1823"/>
                    <a:pt x="2321" y="1688"/>
                  </a:cubicBezTo>
                  <a:cubicBezTo>
                    <a:pt x="2549" y="1384"/>
                    <a:pt x="2264" y="794"/>
                    <a:pt x="1674" y="376"/>
                  </a:cubicBezTo>
                  <a:cubicBezTo>
                    <a:pt x="1336" y="128"/>
                    <a:pt x="965" y="0"/>
                    <a:pt x="6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61" name="Google Shape;1261;p33"/>
            <p:cNvSpPr/>
            <p:nvPr/>
          </p:nvSpPr>
          <p:spPr>
            <a:xfrm>
              <a:off x="6312425" y="1592950"/>
              <a:ext cx="63725" cy="47325"/>
            </a:xfrm>
            <a:custGeom>
              <a:avLst/>
              <a:gdLst/>
              <a:ahLst/>
              <a:cxnLst/>
              <a:rect l="l" t="t" r="r" b="b"/>
              <a:pathLst>
                <a:path w="2549" h="1893" extrusionOk="0">
                  <a:moveTo>
                    <a:pt x="685" y="1"/>
                  </a:moveTo>
                  <a:cubicBezTo>
                    <a:pt x="485" y="1"/>
                    <a:pt x="322" y="62"/>
                    <a:pt x="228" y="186"/>
                  </a:cubicBezTo>
                  <a:cubicBezTo>
                    <a:pt x="0" y="509"/>
                    <a:pt x="285" y="1099"/>
                    <a:pt x="875" y="1517"/>
                  </a:cubicBezTo>
                  <a:cubicBezTo>
                    <a:pt x="1213" y="1765"/>
                    <a:pt x="1577" y="1893"/>
                    <a:pt x="1865" y="1893"/>
                  </a:cubicBezTo>
                  <a:cubicBezTo>
                    <a:pt x="2065" y="1893"/>
                    <a:pt x="2227" y="1832"/>
                    <a:pt x="2321" y="1708"/>
                  </a:cubicBezTo>
                  <a:cubicBezTo>
                    <a:pt x="2549" y="1384"/>
                    <a:pt x="2264" y="795"/>
                    <a:pt x="1693" y="376"/>
                  </a:cubicBezTo>
                  <a:cubicBezTo>
                    <a:pt x="1344" y="129"/>
                    <a:pt x="975" y="1"/>
                    <a:pt x="6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62" name="Google Shape;1262;p33"/>
            <p:cNvSpPr/>
            <p:nvPr/>
          </p:nvSpPr>
          <p:spPr>
            <a:xfrm>
              <a:off x="5937700" y="1519650"/>
              <a:ext cx="98000" cy="74900"/>
            </a:xfrm>
            <a:custGeom>
              <a:avLst/>
              <a:gdLst/>
              <a:ahLst/>
              <a:cxnLst/>
              <a:rect l="l" t="t" r="r" b="b"/>
              <a:pathLst>
                <a:path w="3920" h="2996" extrusionOk="0">
                  <a:moveTo>
                    <a:pt x="1252" y="0"/>
                  </a:moveTo>
                  <a:cubicBezTo>
                    <a:pt x="881" y="0"/>
                    <a:pt x="565" y="125"/>
                    <a:pt x="381" y="379"/>
                  </a:cubicBezTo>
                  <a:cubicBezTo>
                    <a:pt x="1" y="912"/>
                    <a:pt x="381" y="1882"/>
                    <a:pt x="1256" y="2490"/>
                  </a:cubicBezTo>
                  <a:cubicBezTo>
                    <a:pt x="1723" y="2822"/>
                    <a:pt x="2240" y="2995"/>
                    <a:pt x="2679" y="2995"/>
                  </a:cubicBezTo>
                  <a:cubicBezTo>
                    <a:pt x="3045" y="2995"/>
                    <a:pt x="3357" y="2874"/>
                    <a:pt x="3539" y="2623"/>
                  </a:cubicBezTo>
                  <a:cubicBezTo>
                    <a:pt x="3919" y="2072"/>
                    <a:pt x="3539" y="1140"/>
                    <a:pt x="2664" y="512"/>
                  </a:cubicBezTo>
                  <a:cubicBezTo>
                    <a:pt x="2201" y="173"/>
                    <a:pt x="1689" y="0"/>
                    <a:pt x="12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63" name="Google Shape;1263;p33"/>
            <p:cNvSpPr/>
            <p:nvPr/>
          </p:nvSpPr>
          <p:spPr>
            <a:xfrm>
              <a:off x="5990025" y="1415250"/>
              <a:ext cx="76575" cy="58000"/>
            </a:xfrm>
            <a:custGeom>
              <a:avLst/>
              <a:gdLst/>
              <a:ahLst/>
              <a:cxnLst/>
              <a:rect l="l" t="t" r="r" b="b"/>
              <a:pathLst>
                <a:path w="3063" h="2320" extrusionOk="0">
                  <a:moveTo>
                    <a:pt x="884" y="0"/>
                  </a:moveTo>
                  <a:cubicBezTo>
                    <a:pt x="623" y="0"/>
                    <a:pt x="408" y="84"/>
                    <a:pt x="285" y="256"/>
                  </a:cubicBezTo>
                  <a:cubicBezTo>
                    <a:pt x="0" y="675"/>
                    <a:pt x="323" y="1397"/>
                    <a:pt x="1008" y="1892"/>
                  </a:cubicBezTo>
                  <a:cubicBezTo>
                    <a:pt x="1398" y="2173"/>
                    <a:pt x="1824" y="2319"/>
                    <a:pt x="2172" y="2319"/>
                  </a:cubicBezTo>
                  <a:cubicBezTo>
                    <a:pt x="2436" y="2319"/>
                    <a:pt x="2654" y="2235"/>
                    <a:pt x="2777" y="2063"/>
                  </a:cubicBezTo>
                  <a:cubicBezTo>
                    <a:pt x="3062" y="1664"/>
                    <a:pt x="2739" y="922"/>
                    <a:pt x="2054" y="427"/>
                  </a:cubicBezTo>
                  <a:cubicBezTo>
                    <a:pt x="1654" y="146"/>
                    <a:pt x="1229" y="0"/>
                    <a:pt x="88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64" name="Google Shape;1264;p33"/>
            <p:cNvSpPr/>
            <p:nvPr/>
          </p:nvSpPr>
          <p:spPr>
            <a:xfrm>
              <a:off x="6223025" y="1425900"/>
              <a:ext cx="98450" cy="74975"/>
            </a:xfrm>
            <a:custGeom>
              <a:avLst/>
              <a:gdLst/>
              <a:ahLst/>
              <a:cxnLst/>
              <a:rect l="l" t="t" r="r" b="b"/>
              <a:pathLst>
                <a:path w="3938" h="2999" extrusionOk="0">
                  <a:moveTo>
                    <a:pt x="1242" y="0"/>
                  </a:moveTo>
                  <a:cubicBezTo>
                    <a:pt x="874" y="0"/>
                    <a:pt x="562" y="121"/>
                    <a:pt x="381" y="363"/>
                  </a:cubicBezTo>
                  <a:cubicBezTo>
                    <a:pt x="0" y="914"/>
                    <a:pt x="400" y="1884"/>
                    <a:pt x="1256" y="2493"/>
                  </a:cubicBezTo>
                  <a:cubicBezTo>
                    <a:pt x="1722" y="2825"/>
                    <a:pt x="2239" y="2998"/>
                    <a:pt x="2678" y="2998"/>
                  </a:cubicBezTo>
                  <a:cubicBezTo>
                    <a:pt x="3045" y="2998"/>
                    <a:pt x="3356" y="2877"/>
                    <a:pt x="3538" y="2626"/>
                  </a:cubicBezTo>
                  <a:cubicBezTo>
                    <a:pt x="3938" y="2075"/>
                    <a:pt x="3538" y="1124"/>
                    <a:pt x="2682" y="515"/>
                  </a:cubicBezTo>
                  <a:cubicBezTo>
                    <a:pt x="2205" y="173"/>
                    <a:pt x="1683" y="0"/>
                    <a:pt x="12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265" name="Google Shape;1265;p33"/>
          <p:cNvSpPr/>
          <p:nvPr/>
        </p:nvSpPr>
        <p:spPr>
          <a:xfrm>
            <a:off x="9713399" y="6417066"/>
            <a:ext cx="358907" cy="33109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66" name="Google Shape;1266;p33"/>
          <p:cNvSpPr/>
          <p:nvPr/>
        </p:nvSpPr>
        <p:spPr>
          <a:xfrm>
            <a:off x="1124335" y="6222435"/>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67" name="Google Shape;1267;p33"/>
          <p:cNvSpPr/>
          <p:nvPr/>
        </p:nvSpPr>
        <p:spPr>
          <a:xfrm rot="-7184480">
            <a:off x="311655" y="4102614"/>
            <a:ext cx="364644" cy="429980"/>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68" name="Google Shape;1268;p33"/>
          <p:cNvSpPr/>
          <p:nvPr/>
        </p:nvSpPr>
        <p:spPr>
          <a:xfrm>
            <a:off x="579535" y="2030618"/>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269" name="Google Shape;1269;p33"/>
          <p:cNvGrpSpPr/>
          <p:nvPr/>
        </p:nvGrpSpPr>
        <p:grpSpPr>
          <a:xfrm rot="3040628">
            <a:off x="11529122" y="6236510"/>
            <a:ext cx="187753" cy="319605"/>
            <a:chOff x="8848638" y="4297400"/>
            <a:chExt cx="140813" cy="239700"/>
          </a:xfrm>
        </p:grpSpPr>
        <p:sp>
          <p:nvSpPr>
            <p:cNvPr id="1270" name="Google Shape;1270;p33"/>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71" name="Google Shape;1271;p33"/>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272" name="Google Shape;1272;p33"/>
          <p:cNvGrpSpPr/>
          <p:nvPr/>
        </p:nvGrpSpPr>
        <p:grpSpPr>
          <a:xfrm rot="-1275529">
            <a:off x="11145731" y="296457"/>
            <a:ext cx="490792" cy="377820"/>
            <a:chOff x="4149275" y="1702675"/>
            <a:chExt cx="368075" cy="283350"/>
          </a:xfrm>
        </p:grpSpPr>
        <p:sp>
          <p:nvSpPr>
            <p:cNvPr id="1273" name="Google Shape;1273;p33"/>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74" name="Google Shape;1274;p33"/>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75" name="Google Shape;1275;p33"/>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276" name="Google Shape;1276;p33"/>
          <p:cNvSpPr/>
          <p:nvPr/>
        </p:nvSpPr>
        <p:spPr>
          <a:xfrm>
            <a:off x="11554602" y="2030640"/>
            <a:ext cx="458733" cy="423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277" name="Google Shape;1277;p33"/>
          <p:cNvGrpSpPr/>
          <p:nvPr/>
        </p:nvGrpSpPr>
        <p:grpSpPr>
          <a:xfrm>
            <a:off x="6000207" y="0"/>
            <a:ext cx="6216653" cy="530064"/>
            <a:chOff x="-54050" y="-5850"/>
            <a:chExt cx="9198048" cy="659830"/>
          </a:xfrm>
        </p:grpSpPr>
        <p:sp>
          <p:nvSpPr>
            <p:cNvPr id="1278" name="Google Shape;1278;p33"/>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279" name="Google Shape;1279;p33"/>
            <p:cNvGrpSpPr/>
            <p:nvPr/>
          </p:nvGrpSpPr>
          <p:grpSpPr>
            <a:xfrm>
              <a:off x="1133763" y="-5850"/>
              <a:ext cx="8009802" cy="507914"/>
              <a:chOff x="1133763" y="-5850"/>
              <a:chExt cx="8009802" cy="507914"/>
            </a:xfrm>
          </p:grpSpPr>
          <p:grpSp>
            <p:nvGrpSpPr>
              <p:cNvPr id="1280" name="Google Shape;1280;p33"/>
              <p:cNvGrpSpPr/>
              <p:nvPr/>
            </p:nvGrpSpPr>
            <p:grpSpPr>
              <a:xfrm>
                <a:off x="1133763" y="-5850"/>
                <a:ext cx="8009496" cy="507914"/>
                <a:chOff x="1133763" y="-5850"/>
                <a:chExt cx="8009496" cy="507914"/>
              </a:xfrm>
            </p:grpSpPr>
            <p:sp>
              <p:nvSpPr>
                <p:cNvPr id="1281" name="Google Shape;1281;p33"/>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82" name="Google Shape;1282;p33"/>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283" name="Google Shape;1283;p33"/>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1284" name="Google Shape;1284;p33"/>
          <p:cNvGrpSpPr/>
          <p:nvPr/>
        </p:nvGrpSpPr>
        <p:grpSpPr>
          <a:xfrm rot="10800000">
            <a:off x="-6864" y="6303339"/>
            <a:ext cx="8646165" cy="558568"/>
            <a:chOff x="-54050" y="-5850"/>
            <a:chExt cx="9198048" cy="659830"/>
          </a:xfrm>
        </p:grpSpPr>
        <p:sp>
          <p:nvSpPr>
            <p:cNvPr id="1285" name="Google Shape;1285;p33"/>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286" name="Google Shape;1286;p33"/>
            <p:cNvGrpSpPr/>
            <p:nvPr/>
          </p:nvGrpSpPr>
          <p:grpSpPr>
            <a:xfrm>
              <a:off x="1133763" y="-5850"/>
              <a:ext cx="8009802" cy="507914"/>
              <a:chOff x="1133763" y="-5850"/>
              <a:chExt cx="8009802" cy="507914"/>
            </a:xfrm>
          </p:grpSpPr>
          <p:grpSp>
            <p:nvGrpSpPr>
              <p:cNvPr id="1287" name="Google Shape;1287;p33"/>
              <p:cNvGrpSpPr/>
              <p:nvPr/>
            </p:nvGrpSpPr>
            <p:grpSpPr>
              <a:xfrm>
                <a:off x="1133763" y="-5850"/>
                <a:ext cx="8009496" cy="507914"/>
                <a:chOff x="1133763" y="-5850"/>
                <a:chExt cx="8009496" cy="507914"/>
              </a:xfrm>
            </p:grpSpPr>
            <p:sp>
              <p:nvSpPr>
                <p:cNvPr id="1288" name="Google Shape;1288;p33"/>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89" name="Google Shape;1289;p33"/>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290" name="Google Shape;1290;p33"/>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1291" name="Google Shape;1291;p33"/>
          <p:cNvSpPr/>
          <p:nvPr/>
        </p:nvSpPr>
        <p:spPr>
          <a:xfrm rot="-8669977">
            <a:off x="11350515" y="4648489"/>
            <a:ext cx="364628" cy="429960"/>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Tree>
    <p:extLst>
      <p:ext uri="{BB962C8B-B14F-4D97-AF65-F5344CB8AC3E}">
        <p14:creationId xmlns:p14="http://schemas.microsoft.com/office/powerpoint/2010/main" val="87591061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11/15/2024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32106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1pPr>
            <a:lvl2pPr lvl="1" rtl="0">
              <a:lnSpc>
                <a:spcPct val="100000"/>
              </a:lnSpc>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2pPr>
            <a:lvl3pPr lvl="2" rtl="0">
              <a:lnSpc>
                <a:spcPct val="100000"/>
              </a:lnSpc>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3pPr>
            <a:lvl4pPr lvl="3" rtl="0">
              <a:lnSpc>
                <a:spcPct val="100000"/>
              </a:lnSpc>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4pPr>
            <a:lvl5pPr lvl="4" rtl="0">
              <a:lnSpc>
                <a:spcPct val="100000"/>
              </a:lnSpc>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5pPr>
            <a:lvl6pPr lvl="5" rtl="0">
              <a:lnSpc>
                <a:spcPct val="100000"/>
              </a:lnSpc>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6pPr>
            <a:lvl7pPr lvl="6" rtl="0">
              <a:lnSpc>
                <a:spcPct val="100000"/>
              </a:lnSpc>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7pPr>
            <a:lvl8pPr lvl="7" rtl="0">
              <a:lnSpc>
                <a:spcPct val="100000"/>
              </a:lnSpc>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8pPr>
            <a:lvl9pPr lvl="8" rtl="0">
              <a:lnSpc>
                <a:spcPct val="100000"/>
              </a:lnSpc>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2"/>
              </a:buClr>
              <a:buSzPts val="1400"/>
              <a:buFont typeface="Cabin"/>
              <a:buChar char="●"/>
              <a:defRPr>
                <a:solidFill>
                  <a:schemeClr val="dk2"/>
                </a:solidFill>
                <a:latin typeface="Cabin"/>
                <a:ea typeface="Cabin"/>
                <a:cs typeface="Cabin"/>
                <a:sym typeface="Cabin"/>
              </a:defRPr>
            </a:lvl1pPr>
            <a:lvl2pPr marL="914400" lvl="1" indent="-317500">
              <a:lnSpc>
                <a:spcPct val="115000"/>
              </a:lnSpc>
              <a:spcBef>
                <a:spcPts val="1600"/>
              </a:spcBef>
              <a:spcAft>
                <a:spcPts val="0"/>
              </a:spcAft>
              <a:buClr>
                <a:schemeClr val="dk2"/>
              </a:buClr>
              <a:buSzPts val="1400"/>
              <a:buFont typeface="Cabin"/>
              <a:buChar char="○"/>
              <a:defRPr>
                <a:solidFill>
                  <a:schemeClr val="dk2"/>
                </a:solidFill>
                <a:latin typeface="Cabin"/>
                <a:ea typeface="Cabin"/>
                <a:cs typeface="Cabin"/>
                <a:sym typeface="Cabin"/>
              </a:defRPr>
            </a:lvl2pPr>
            <a:lvl3pPr marL="1371600" lvl="2" indent="-317500">
              <a:lnSpc>
                <a:spcPct val="115000"/>
              </a:lnSpc>
              <a:spcBef>
                <a:spcPts val="1600"/>
              </a:spcBef>
              <a:spcAft>
                <a:spcPts val="0"/>
              </a:spcAft>
              <a:buClr>
                <a:schemeClr val="dk2"/>
              </a:buClr>
              <a:buSzPts val="1400"/>
              <a:buFont typeface="Cabin"/>
              <a:buChar char="■"/>
              <a:defRPr>
                <a:solidFill>
                  <a:schemeClr val="dk2"/>
                </a:solidFill>
                <a:latin typeface="Cabin"/>
                <a:ea typeface="Cabin"/>
                <a:cs typeface="Cabin"/>
                <a:sym typeface="Cabin"/>
              </a:defRPr>
            </a:lvl3pPr>
            <a:lvl4pPr marL="1828800" lvl="3" indent="-317500">
              <a:lnSpc>
                <a:spcPct val="115000"/>
              </a:lnSpc>
              <a:spcBef>
                <a:spcPts val="1600"/>
              </a:spcBef>
              <a:spcAft>
                <a:spcPts val="0"/>
              </a:spcAft>
              <a:buClr>
                <a:schemeClr val="dk2"/>
              </a:buClr>
              <a:buSzPts val="1400"/>
              <a:buFont typeface="Cabin"/>
              <a:buChar char="●"/>
              <a:defRPr>
                <a:solidFill>
                  <a:schemeClr val="dk2"/>
                </a:solidFill>
                <a:latin typeface="Cabin"/>
                <a:ea typeface="Cabin"/>
                <a:cs typeface="Cabin"/>
                <a:sym typeface="Cabin"/>
              </a:defRPr>
            </a:lvl4pPr>
            <a:lvl5pPr marL="2286000" lvl="4" indent="-317500">
              <a:lnSpc>
                <a:spcPct val="115000"/>
              </a:lnSpc>
              <a:spcBef>
                <a:spcPts val="1600"/>
              </a:spcBef>
              <a:spcAft>
                <a:spcPts val="0"/>
              </a:spcAft>
              <a:buClr>
                <a:schemeClr val="dk2"/>
              </a:buClr>
              <a:buSzPts val="1400"/>
              <a:buFont typeface="Cabin"/>
              <a:buChar char="○"/>
              <a:defRPr>
                <a:solidFill>
                  <a:schemeClr val="dk2"/>
                </a:solidFill>
                <a:latin typeface="Cabin"/>
                <a:ea typeface="Cabin"/>
                <a:cs typeface="Cabin"/>
                <a:sym typeface="Cabin"/>
              </a:defRPr>
            </a:lvl5pPr>
            <a:lvl6pPr marL="2743200" lvl="5" indent="-317500">
              <a:lnSpc>
                <a:spcPct val="115000"/>
              </a:lnSpc>
              <a:spcBef>
                <a:spcPts val="1600"/>
              </a:spcBef>
              <a:spcAft>
                <a:spcPts val="0"/>
              </a:spcAft>
              <a:buClr>
                <a:schemeClr val="dk2"/>
              </a:buClr>
              <a:buSzPts val="1400"/>
              <a:buFont typeface="Cabin"/>
              <a:buChar char="■"/>
              <a:defRPr>
                <a:solidFill>
                  <a:schemeClr val="dk2"/>
                </a:solidFill>
                <a:latin typeface="Cabin"/>
                <a:ea typeface="Cabin"/>
                <a:cs typeface="Cabin"/>
                <a:sym typeface="Cabin"/>
              </a:defRPr>
            </a:lvl6pPr>
            <a:lvl7pPr marL="3200400" lvl="6" indent="-317500">
              <a:lnSpc>
                <a:spcPct val="115000"/>
              </a:lnSpc>
              <a:spcBef>
                <a:spcPts val="1600"/>
              </a:spcBef>
              <a:spcAft>
                <a:spcPts val="0"/>
              </a:spcAft>
              <a:buClr>
                <a:schemeClr val="dk2"/>
              </a:buClr>
              <a:buSzPts val="1400"/>
              <a:buFont typeface="Cabin"/>
              <a:buChar char="●"/>
              <a:defRPr>
                <a:solidFill>
                  <a:schemeClr val="dk2"/>
                </a:solidFill>
                <a:latin typeface="Cabin"/>
                <a:ea typeface="Cabin"/>
                <a:cs typeface="Cabin"/>
                <a:sym typeface="Cabin"/>
              </a:defRPr>
            </a:lvl7pPr>
            <a:lvl8pPr marL="3657600" lvl="7" indent="-317500">
              <a:lnSpc>
                <a:spcPct val="115000"/>
              </a:lnSpc>
              <a:spcBef>
                <a:spcPts val="1600"/>
              </a:spcBef>
              <a:spcAft>
                <a:spcPts val="0"/>
              </a:spcAft>
              <a:buClr>
                <a:schemeClr val="dk2"/>
              </a:buClr>
              <a:buSzPts val="1400"/>
              <a:buFont typeface="Cabin"/>
              <a:buChar char="○"/>
              <a:defRPr>
                <a:solidFill>
                  <a:schemeClr val="dk2"/>
                </a:solidFill>
                <a:latin typeface="Cabin"/>
                <a:ea typeface="Cabin"/>
                <a:cs typeface="Cabin"/>
                <a:sym typeface="Cabin"/>
              </a:defRPr>
            </a:lvl8pPr>
            <a:lvl9pPr marL="4114800" lvl="8" indent="-317500">
              <a:lnSpc>
                <a:spcPct val="115000"/>
              </a:lnSpc>
              <a:spcBef>
                <a:spcPts val="1600"/>
              </a:spcBef>
              <a:spcAft>
                <a:spcPts val="1600"/>
              </a:spcAft>
              <a:buClr>
                <a:schemeClr val="dk2"/>
              </a:buClr>
              <a:buSzPts val="1400"/>
              <a:buFont typeface="Cabin"/>
              <a:buChar char="■"/>
              <a:defRPr>
                <a:solidFill>
                  <a:schemeClr val="dk2"/>
                </a:solidFill>
                <a:latin typeface="Cabin"/>
                <a:ea typeface="Cabin"/>
                <a:cs typeface="Cabin"/>
                <a:sym typeface="Cabin"/>
              </a:defRPr>
            </a:lvl9pPr>
          </a:lstStyle>
          <a:p>
            <a:endParaRPr/>
          </a:p>
        </p:txBody>
      </p:sp>
    </p:spTree>
    <p:extLst>
      <p:ext uri="{BB962C8B-B14F-4D97-AF65-F5344CB8AC3E}">
        <p14:creationId xmlns:p14="http://schemas.microsoft.com/office/powerpoint/2010/main" val="2715804190"/>
      </p:ext>
    </p:extLst>
  </p:cSld>
  <p:clrMap bg1="lt1" tx1="dk1" bg2="dk2" tx2="lt2" accent1="accent1" accent2="accent2" accent3="accent3" accent4="accent4" accent5="accent5" accent6="accent6" hlink="hlink" folHlink="folHlink"/>
  <p:sldLayoutIdLst>
    <p:sldLayoutId id="2147483673"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 id="2147483695" r:id="rId22"/>
    <p:sldLayoutId id="2147483696" r:id="rId23"/>
    <p:sldLayoutId id="2147483697" r:id="rId24"/>
    <p:sldLayoutId id="2147483698" r:id="rId25"/>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600">
          <p15:clr>
            <a:srgbClr val="EA4335"/>
          </p15:clr>
        </p15:guide>
        <p15:guide id="2" orient="horz" pos="449">
          <p15:clr>
            <a:srgbClr val="EA4335"/>
          </p15:clr>
        </p15:guide>
        <p15:guide id="3" pos="7080">
          <p15:clr>
            <a:srgbClr val="EA4335"/>
          </p15:clr>
        </p15:guide>
        <p15:guide id="4" orient="horz" pos="3871">
          <p15:clr>
            <a:srgbClr val="EA4335"/>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dao-duc-5/1/682/12/" TargetMode="External"/><Relationship Id="rId2" Type="http://schemas.openxmlformats.org/officeDocument/2006/relationships/image" Target="../media/image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hoc10.vn/doc-sach/dao-duc-5/1/682/12/" TargetMode="External"/><Relationship Id="rId2" Type="http://schemas.openxmlformats.org/officeDocument/2006/relationships/image" Target="../media/image13.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jp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jp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4.jp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6.png"/><Relationship Id="rId4" Type="http://schemas.openxmlformats.org/officeDocument/2006/relationships/image" Target="../media/image14.jpg"/></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0.png"/><Relationship Id="rId4" Type="http://schemas.openxmlformats.org/officeDocument/2006/relationships/image" Target="../media/image14.jp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www.hoc10.vn/doc-sach/dao-duc-5/1/682/15/" TargetMode="External"/><Relationship Id="rId2" Type="http://schemas.openxmlformats.org/officeDocument/2006/relationships/image" Target="../media/image3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3.jpg"/><Relationship Id="rId1" Type="http://schemas.openxmlformats.org/officeDocument/2006/relationships/slideLayout" Target="../slideLayouts/slideLayout7.xml"/><Relationship Id="rId4" Type="http://schemas.openxmlformats.org/officeDocument/2006/relationships/image" Target="../media/image39.svg"/></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3.jpg"/><Relationship Id="rId1" Type="http://schemas.openxmlformats.org/officeDocument/2006/relationships/slideLayout" Target="../slideLayouts/slideLayout7.xml"/><Relationship Id="rId4" Type="http://schemas.openxmlformats.org/officeDocument/2006/relationships/image" Target="../media/image39.svg"/></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3.jpg"/><Relationship Id="rId1" Type="http://schemas.openxmlformats.org/officeDocument/2006/relationships/slideLayout" Target="../slideLayouts/slideLayout7.xml"/><Relationship Id="rId4" Type="http://schemas.openxmlformats.org/officeDocument/2006/relationships/image" Target="../media/image39.svg"/></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3.jpg"/><Relationship Id="rId1" Type="http://schemas.openxmlformats.org/officeDocument/2006/relationships/slideLayout" Target="../slideLayouts/slideLayout7.xml"/><Relationship Id="rId4" Type="http://schemas.openxmlformats.org/officeDocument/2006/relationships/image" Target="../media/image39.svg"/></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hyperlink" Target="https://www.hoc10.vn/doc-sach/dao-duc-5/1/682/16/" TargetMode="External"/><Relationship Id="rId2" Type="http://schemas.openxmlformats.org/officeDocument/2006/relationships/image" Target="../media/image41.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2.jpg"/><Relationship Id="rId1" Type="http://schemas.openxmlformats.org/officeDocument/2006/relationships/slideLayout" Target="../slideLayouts/slideLayout7.xml"/><Relationship Id="rId5" Type="http://schemas.openxmlformats.org/officeDocument/2006/relationships/image" Target="../media/image46.png"/><Relationship Id="rId4" Type="http://schemas.microsoft.com/office/2007/relationships/hdphoto" Target="../media/hdphoto3.wdp"/></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slide" Target="slide60.xml"/><Relationship Id="rId7" Type="http://schemas.openxmlformats.org/officeDocument/2006/relationships/slide" Target="slide61.xml"/><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slide" Target="slide62.xml"/><Relationship Id="rId5" Type="http://schemas.openxmlformats.org/officeDocument/2006/relationships/slide" Target="slide64.xml"/><Relationship Id="rId4" Type="http://schemas.openxmlformats.org/officeDocument/2006/relationships/slide" Target="slide63.xml"/><Relationship Id="rId9" Type="http://schemas.openxmlformats.org/officeDocument/2006/relationships/slide" Target="slide65.xml"/></Relationships>
</file>

<file path=ppt/slides/_rels/slide6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audio" Target="../media/audio1.wav"/><Relationship Id="rId7" Type="http://schemas.openxmlformats.org/officeDocument/2006/relationships/image" Target="../media/image50.sv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49.png"/><Relationship Id="rId5" Type="http://schemas.openxmlformats.org/officeDocument/2006/relationships/slide" Target="slide59.xml"/><Relationship Id="rId4" Type="http://schemas.openxmlformats.org/officeDocument/2006/relationships/audio" Target="../media/audio2.wav"/></Relationships>
</file>

<file path=ppt/slides/_rels/slide61.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audio" Target="../media/audio2.wav"/><Relationship Id="rId7"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slide" Target="slide59.xml"/><Relationship Id="rId5" Type="http://schemas.openxmlformats.org/officeDocument/2006/relationships/image" Target="../media/image48.png"/><Relationship Id="rId4" Type="http://schemas.openxmlformats.org/officeDocument/2006/relationships/audio" Target="../media/audio1.wav"/></Relationships>
</file>

<file path=ppt/slides/_rels/slide62.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audio" Target="../media/audio2.wav"/><Relationship Id="rId7" Type="http://schemas.openxmlformats.org/officeDocument/2006/relationships/image" Target="../media/image49.png"/><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slide" Target="slide59.xml"/><Relationship Id="rId5" Type="http://schemas.openxmlformats.org/officeDocument/2006/relationships/image" Target="../media/image48.png"/><Relationship Id="rId4" Type="http://schemas.openxmlformats.org/officeDocument/2006/relationships/audio" Target="../media/audio1.wav"/></Relationships>
</file>

<file path=ppt/slides/_rels/slide63.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audio" Target="../media/audio2.wav"/><Relationship Id="rId7" Type="http://schemas.openxmlformats.org/officeDocument/2006/relationships/image" Target="../media/image49.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slide" Target="slide59.xml"/><Relationship Id="rId5" Type="http://schemas.openxmlformats.org/officeDocument/2006/relationships/image" Target="../media/image48.png"/><Relationship Id="rId4" Type="http://schemas.openxmlformats.org/officeDocument/2006/relationships/audio" Target="../media/audio1.wav"/></Relationships>
</file>

<file path=ppt/slides/_rels/slide64.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audio" Target="../media/audio2.wav"/><Relationship Id="rId7"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slide" Target="slide59.xml"/><Relationship Id="rId5" Type="http://schemas.openxmlformats.org/officeDocument/2006/relationships/image" Target="../media/image48.png"/><Relationship Id="rId4" Type="http://schemas.openxmlformats.org/officeDocument/2006/relationships/audio" Target="../media/audio1.wav"/></Relationships>
</file>

<file path=ppt/slides/_rels/slide65.xml.rels><?xml version="1.0" encoding="UTF-8" standalone="yes"?>
<Relationships xmlns="http://schemas.openxmlformats.org/package/2006/relationships"><Relationship Id="rId3" Type="http://schemas.openxmlformats.org/officeDocument/2006/relationships/hyperlink" Target="https://www.hoc10.vn/doc-sach/dao-duc-5/1/682/17/" TargetMode="External"/><Relationship Id="rId2" Type="http://schemas.openxmlformats.org/officeDocument/2006/relationships/image" Target="../media/image51.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svg"/></Relationships>
</file>

<file path=ppt/slides/_rels/slide6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57.svg"/></Relationships>
</file>

<file path=ppt/slides/_rels/slide6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59.jpg"/><Relationship Id="rId1" Type="http://schemas.openxmlformats.org/officeDocument/2006/relationships/slideLayout" Target="../slideLayouts/slideLayout1.xml"/><Relationship Id="rId6" Type="http://schemas.openxmlformats.org/officeDocument/2006/relationships/image" Target="../media/image61.png"/><Relationship Id="rId5" Type="http://schemas.microsoft.com/office/2007/relationships/hdphoto" Target="../media/hdphoto4.wdp"/><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61D49F4-28F4-E17E-4F35-19F36C33712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Đạo</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đức</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5</a:t>
            </a:r>
          </a:p>
        </p:txBody>
      </p:sp>
      <p:sp>
        <p:nvSpPr>
          <p:cNvPr id="5" name="Title 1">
            <a:extLst>
              <a:ext uri="{FF2B5EF4-FFF2-40B4-BE49-F238E27FC236}">
                <a16:creationId xmlns:a16="http://schemas.microsoft.com/office/drawing/2014/main" id="{D6787178-DEC9-7787-33F3-85E554C65D97}"/>
              </a:ext>
            </a:extLst>
          </p:cNvPr>
          <p:cNvSpPr txBox="1">
            <a:spLocks/>
          </p:cNvSpPr>
          <p:nvPr/>
        </p:nvSpPr>
        <p:spPr>
          <a:xfrm>
            <a:off x="241719" y="1383217"/>
            <a:ext cx="11708561"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000" b="1" dirty="0">
                <a:solidFill>
                  <a:srgbClr val="002060"/>
                </a:solidFill>
                <a:latin typeface="UTM Avo" panose="02040603050506020204" pitchFamily="18" charset="0"/>
              </a:rPr>
              <a:t>Chủ đề: Tôn trọng sự</a:t>
            </a:r>
            <a:endParaRPr lang="en-US" sz="5000" b="1" dirty="0">
              <a:solidFill>
                <a:srgbClr val="002060"/>
              </a:solidFill>
              <a:latin typeface="UTM Avo" panose="02040603050506020204" pitchFamily="18" charset="0"/>
            </a:endParaRPr>
          </a:p>
          <a:p>
            <a:pPr>
              <a:lnSpc>
                <a:spcPct val="100000"/>
              </a:lnSpc>
              <a:spcBef>
                <a:spcPts val="600"/>
              </a:spcBef>
            </a:pPr>
            <a:r>
              <a:rPr lang="vi-VN" sz="5000" b="1" dirty="0">
                <a:solidFill>
                  <a:srgbClr val="002060"/>
                </a:solidFill>
                <a:latin typeface="UTM Avo" panose="02040603050506020204" pitchFamily="18" charset="0"/>
              </a:rPr>
              <a:t>khác biệt của người khác</a:t>
            </a:r>
            <a:endParaRPr lang="en-US" sz="50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3C9A5AD2-B64B-2077-0AD9-06B9B95D5A67}"/>
              </a:ext>
            </a:extLst>
          </p:cNvPr>
          <p:cNvSpPr txBox="1">
            <a:spLocks/>
          </p:cNvSpPr>
          <p:nvPr/>
        </p:nvSpPr>
        <p:spPr>
          <a:xfrm>
            <a:off x="580534" y="3429000"/>
            <a:ext cx="1103093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en-US" sz="5800" b="1" dirty="0" err="1">
                <a:solidFill>
                  <a:srgbClr val="FF0000"/>
                </a:solidFill>
                <a:latin typeface="UTM Avo" panose="02040603050506020204" pitchFamily="18" charset="0"/>
              </a:rPr>
              <a:t>Bài</a:t>
            </a:r>
            <a:r>
              <a:rPr lang="en-US" sz="5800" b="1" dirty="0">
                <a:solidFill>
                  <a:srgbClr val="FF0000"/>
                </a:solidFill>
                <a:latin typeface="UTM Avo" panose="02040603050506020204" pitchFamily="18" charset="0"/>
              </a:rPr>
              <a:t> 2. Em </a:t>
            </a:r>
            <a:r>
              <a:rPr lang="en-US" sz="5800" b="1" dirty="0" err="1">
                <a:solidFill>
                  <a:srgbClr val="FF0000"/>
                </a:solidFill>
                <a:latin typeface="UTM Avo" panose="02040603050506020204" pitchFamily="18" charset="0"/>
              </a:rPr>
              <a:t>tôn</a:t>
            </a:r>
            <a:r>
              <a:rPr lang="en-US" sz="5800" b="1" dirty="0">
                <a:solidFill>
                  <a:srgbClr val="FF0000"/>
                </a:solidFill>
                <a:latin typeface="UTM Avo" panose="02040603050506020204" pitchFamily="18" charset="0"/>
              </a:rPr>
              <a:t> </a:t>
            </a:r>
            <a:r>
              <a:rPr lang="en-US" sz="5800" b="1" dirty="0" err="1">
                <a:solidFill>
                  <a:srgbClr val="FF0000"/>
                </a:solidFill>
                <a:latin typeface="UTM Avo" panose="02040603050506020204" pitchFamily="18" charset="0"/>
              </a:rPr>
              <a:t>trọng</a:t>
            </a:r>
            <a:endParaRPr lang="en-US" sz="5800" b="1" dirty="0">
              <a:solidFill>
                <a:srgbClr val="FF0000"/>
              </a:solidFill>
              <a:latin typeface="UTM Avo" panose="02040603050506020204" pitchFamily="18" charset="0"/>
            </a:endParaRPr>
          </a:p>
          <a:p>
            <a:pPr>
              <a:lnSpc>
                <a:spcPct val="100000"/>
              </a:lnSpc>
              <a:spcBef>
                <a:spcPts val="600"/>
              </a:spcBef>
            </a:pPr>
            <a:r>
              <a:rPr lang="en-US" sz="5800" b="1" dirty="0" err="1">
                <a:solidFill>
                  <a:srgbClr val="FF0000"/>
                </a:solidFill>
                <a:latin typeface="UTM Avo" panose="02040603050506020204" pitchFamily="18" charset="0"/>
              </a:rPr>
              <a:t>sự</a:t>
            </a:r>
            <a:r>
              <a:rPr lang="en-US" sz="5800" b="1" dirty="0">
                <a:solidFill>
                  <a:srgbClr val="FF0000"/>
                </a:solidFill>
                <a:latin typeface="UTM Avo" panose="02040603050506020204" pitchFamily="18" charset="0"/>
              </a:rPr>
              <a:t> </a:t>
            </a:r>
            <a:r>
              <a:rPr lang="en-US" sz="5800" b="1" dirty="0" err="1">
                <a:solidFill>
                  <a:srgbClr val="FF0000"/>
                </a:solidFill>
                <a:latin typeface="UTM Avo" panose="02040603050506020204" pitchFamily="18" charset="0"/>
              </a:rPr>
              <a:t>khác</a:t>
            </a:r>
            <a:r>
              <a:rPr lang="en-US" sz="5800" b="1" dirty="0">
                <a:solidFill>
                  <a:srgbClr val="FF0000"/>
                </a:solidFill>
                <a:latin typeface="UTM Avo" panose="02040603050506020204" pitchFamily="18" charset="0"/>
              </a:rPr>
              <a:t> </a:t>
            </a:r>
            <a:r>
              <a:rPr lang="en-US" sz="5800" b="1" dirty="0" err="1">
                <a:solidFill>
                  <a:srgbClr val="FF0000"/>
                </a:solidFill>
                <a:latin typeface="UTM Avo" panose="02040603050506020204" pitchFamily="18" charset="0"/>
              </a:rPr>
              <a:t>biệt</a:t>
            </a:r>
            <a:endParaRPr lang="en-US" sz="58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4185B78-9CC7-30AE-C432-196109F2FEAD}"/>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8732D82C-0958-88E0-8D77-F9065F3C7C9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4E51FE84-7D44-F2D6-6C4A-2638D323EF71}"/>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172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B962470-1B6A-5FAD-1872-1D69CEDD6AA2}"/>
              </a:ext>
            </a:extLst>
          </p:cNvPr>
          <p:cNvGrpSpPr/>
          <p:nvPr/>
        </p:nvGrpSpPr>
        <p:grpSpPr>
          <a:xfrm>
            <a:off x="3005005" y="3246684"/>
            <a:ext cx="5860116" cy="3204782"/>
            <a:chOff x="3005005" y="3246684"/>
            <a:chExt cx="5860116" cy="3204782"/>
          </a:xfrm>
        </p:grpSpPr>
        <p:pic>
          <p:nvPicPr>
            <p:cNvPr id="2" name="Picture 1">
              <a:extLst>
                <a:ext uri="{FF2B5EF4-FFF2-40B4-BE49-F238E27FC236}">
                  <a16:creationId xmlns:a16="http://schemas.microsoft.com/office/drawing/2014/main" id="{ACEDBD4C-BAB0-49E2-F0B5-1E36C1A44B32}"/>
                </a:ext>
              </a:extLst>
            </p:cNvPr>
            <p:cNvPicPr>
              <a:picLocks noChangeAspect="1"/>
            </p:cNvPicPr>
            <p:nvPr/>
          </p:nvPicPr>
          <p:blipFill>
            <a:blip r:embed="rId3"/>
            <a:stretch>
              <a:fillRect/>
            </a:stretch>
          </p:blipFill>
          <p:spPr>
            <a:xfrm>
              <a:off x="3005005" y="3623933"/>
              <a:ext cx="5860116" cy="2827533"/>
            </a:xfrm>
            <a:prstGeom prst="rect">
              <a:avLst/>
            </a:prstGeom>
          </p:spPr>
        </p:pic>
        <p:sp>
          <p:nvSpPr>
            <p:cNvPr id="24" name="TextBox 23">
              <a:extLst>
                <a:ext uri="{FF2B5EF4-FFF2-40B4-BE49-F238E27FC236}">
                  <a16:creationId xmlns:a16="http://schemas.microsoft.com/office/drawing/2014/main" id="{33586F8D-D850-038B-3FDF-B5A08D98FEB2}"/>
                </a:ext>
              </a:extLst>
            </p:cNvPr>
            <p:cNvSpPr txBox="1"/>
            <p:nvPr/>
          </p:nvSpPr>
          <p:spPr>
            <a:xfrm>
              <a:off x="3836112" y="3246684"/>
              <a:ext cx="3908217" cy="377249"/>
            </a:xfrm>
            <a:prstGeom prst="rect">
              <a:avLst/>
            </a:prstGeom>
            <a:noFill/>
          </p:spPr>
          <p:txBody>
            <a:bodyPr wrap="square" rtlCol="0">
              <a:spAutoFit/>
            </a:bodyPr>
            <a:lstStyle/>
            <a:p>
              <a:pPr algn="ctr">
                <a:buClr>
                  <a:srgbClr val="000000"/>
                </a:buClr>
                <a:buFont typeface="Arial"/>
                <a:buNone/>
              </a:pPr>
              <a:r>
                <a:rPr lang="vi-VN" sz="2400" b="1" kern="0" dirty="0">
                  <a:solidFill>
                    <a:srgbClr val="E9666E"/>
                  </a:solidFill>
                  <a:latin typeface="UTM Avo" panose="02040603050506020204" pitchFamily="18" charset="0"/>
                  <a:cs typeface="Arial"/>
                  <a:sym typeface="Arial"/>
                </a:rPr>
                <a:t>Trò chơi Nhân vật bí ẩn</a:t>
              </a:r>
            </a:p>
          </p:txBody>
        </p:sp>
      </p:grpSp>
      <p:sp>
        <p:nvSpPr>
          <p:cNvPr id="25" name="Rectangle: Rounded Corners 24">
            <a:extLst>
              <a:ext uri="{FF2B5EF4-FFF2-40B4-BE49-F238E27FC236}">
                <a16:creationId xmlns:a16="http://schemas.microsoft.com/office/drawing/2014/main" id="{71E259B8-C6E2-111A-4FB2-D6F92E8C2B3A}"/>
              </a:ext>
            </a:extLst>
          </p:cNvPr>
          <p:cNvSpPr/>
          <p:nvPr/>
        </p:nvSpPr>
        <p:spPr>
          <a:xfrm>
            <a:off x="554495" y="3683249"/>
            <a:ext cx="1971885" cy="1209525"/>
          </a:xfrm>
          <a:prstGeom prst="roundRect">
            <a:avLst/>
          </a:prstGeom>
          <a:solidFill>
            <a:srgbClr val="FFFFFF"/>
          </a:solidFill>
          <a:ln w="25400" cap="flat" cmpd="sng" algn="ctr">
            <a:solidFill>
              <a:srgbClr val="72B7C3"/>
            </a:solidFill>
            <a:prstDash val="solid"/>
          </a:ln>
          <a:effectLst/>
        </p:spPr>
        <p:txBody>
          <a:bodyPr bIns="144000"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vi-VN" sz="2200" kern="0" dirty="0">
                <a:solidFill>
                  <a:srgbClr val="000000"/>
                </a:solidFill>
                <a:latin typeface="UTM Avo" panose="02040603050506020204" pitchFamily="18" charset="0"/>
                <a:ea typeface="UD Digi Kyokasho N-B" panose="02020700000000000000" pitchFamily="17" charset="-128"/>
                <a:cs typeface="Arial"/>
                <a:sym typeface="Arial"/>
              </a:rPr>
              <a:t>Đặc điểm ngoại hình</a:t>
            </a:r>
          </a:p>
        </p:txBody>
      </p:sp>
      <p:sp>
        <p:nvSpPr>
          <p:cNvPr id="26" name="Rectangle: Rounded Corners 25">
            <a:extLst>
              <a:ext uri="{FF2B5EF4-FFF2-40B4-BE49-F238E27FC236}">
                <a16:creationId xmlns:a16="http://schemas.microsoft.com/office/drawing/2014/main" id="{33B107E6-CC5B-6666-BA8E-913045EE4ED3}"/>
              </a:ext>
            </a:extLst>
          </p:cNvPr>
          <p:cNvSpPr/>
          <p:nvPr/>
        </p:nvSpPr>
        <p:spPr>
          <a:xfrm>
            <a:off x="842573" y="5305174"/>
            <a:ext cx="1971885" cy="717852"/>
          </a:xfrm>
          <a:prstGeom prst="roundRect">
            <a:avLst/>
          </a:prstGeom>
          <a:solidFill>
            <a:srgbClr val="FFFFFF"/>
          </a:solidFill>
          <a:ln w="25400" cap="flat" cmpd="sng" algn="ctr">
            <a:solidFill>
              <a:srgbClr val="46639D">
                <a:lumMod val="60000"/>
                <a:lumOff val="40000"/>
              </a:srgbClr>
            </a:solidFill>
            <a:prstDash val="solid"/>
          </a:ln>
          <a:effectLst/>
        </p:spPr>
        <p:txBody>
          <a:bodyPr bIns="48000" rtlCol="0" anchor="ctr"/>
          <a:lstStyle/>
          <a:p>
            <a:pPr marR="0" lvl="0" indent="0" algn="ctr" fontAlgn="auto">
              <a:lnSpc>
                <a:spcPct val="150000"/>
              </a:lnSpc>
              <a:spcBef>
                <a:spcPts val="0"/>
              </a:spcBef>
              <a:spcAft>
                <a:spcPts val="0"/>
              </a:spcAft>
              <a:buClr>
                <a:srgbClr val="000000"/>
              </a:buClr>
              <a:buSzTx/>
              <a:buFont typeface="Arial"/>
              <a:buNone/>
              <a:tabLst/>
              <a:defRPr/>
            </a:pPr>
            <a:r>
              <a:rPr lang="vi-VN" sz="2200" kern="0" dirty="0">
                <a:solidFill>
                  <a:srgbClr val="000000"/>
                </a:solidFill>
                <a:latin typeface="UTM Avo" panose="02040603050506020204" pitchFamily="18" charset="0"/>
                <a:ea typeface="UD Digi Kyokasho N-B" panose="02020700000000000000" pitchFamily="17" charset="-128"/>
                <a:cs typeface="Arial"/>
                <a:sym typeface="Arial"/>
              </a:rPr>
              <a:t>Giới tính</a:t>
            </a:r>
          </a:p>
        </p:txBody>
      </p:sp>
      <p:sp>
        <p:nvSpPr>
          <p:cNvPr id="27" name="Rectangle: Rounded Corners 26">
            <a:extLst>
              <a:ext uri="{FF2B5EF4-FFF2-40B4-BE49-F238E27FC236}">
                <a16:creationId xmlns:a16="http://schemas.microsoft.com/office/drawing/2014/main" id="{125E875C-0F06-F763-5B78-E589213A7406}"/>
              </a:ext>
            </a:extLst>
          </p:cNvPr>
          <p:cNvSpPr/>
          <p:nvPr/>
        </p:nvSpPr>
        <p:spPr>
          <a:xfrm>
            <a:off x="9396808" y="3854279"/>
            <a:ext cx="1971885" cy="717852"/>
          </a:xfrm>
          <a:prstGeom prst="roundRect">
            <a:avLst/>
          </a:prstGeom>
          <a:solidFill>
            <a:srgbClr val="FFFFFF"/>
          </a:solidFill>
          <a:ln w="25400" cap="flat" cmpd="sng" algn="ctr">
            <a:solidFill>
              <a:srgbClr val="E9666E">
                <a:lumMod val="60000"/>
                <a:lumOff val="40000"/>
              </a:srgbClr>
            </a:solidFill>
            <a:prstDash val="solid"/>
          </a:ln>
          <a:effectLst/>
        </p:spPr>
        <p:txBody>
          <a:bodyPr bIns="48000" rtlCol="0" anchor="ctr"/>
          <a:lstStyle/>
          <a:p>
            <a:pPr algn="ctr">
              <a:lnSpc>
                <a:spcPct val="150000"/>
              </a:lnSpc>
              <a:buClr>
                <a:srgbClr val="000000"/>
              </a:buClr>
            </a:pPr>
            <a:r>
              <a:rPr lang="vi-VN" sz="2200" kern="0" dirty="0">
                <a:solidFill>
                  <a:srgbClr val="000000"/>
                </a:solidFill>
                <a:latin typeface="UTM Avo" panose="02040603050506020204" pitchFamily="18" charset="0"/>
                <a:ea typeface="UD Digi Kyokasho N-B" panose="02020700000000000000" pitchFamily="17" charset="-128"/>
                <a:cs typeface="Arial"/>
                <a:sym typeface="Arial"/>
              </a:rPr>
              <a:t>Hoàn cảnh</a:t>
            </a:r>
          </a:p>
        </p:txBody>
      </p:sp>
      <p:sp>
        <p:nvSpPr>
          <p:cNvPr id="28" name="Rectangle: Rounded Corners 27">
            <a:extLst>
              <a:ext uri="{FF2B5EF4-FFF2-40B4-BE49-F238E27FC236}">
                <a16:creationId xmlns:a16="http://schemas.microsoft.com/office/drawing/2014/main" id="{D0780BA4-709F-0AEC-3F0D-F5D105D614DF}"/>
              </a:ext>
            </a:extLst>
          </p:cNvPr>
          <p:cNvSpPr/>
          <p:nvPr/>
        </p:nvSpPr>
        <p:spPr>
          <a:xfrm>
            <a:off x="9055669" y="5077002"/>
            <a:ext cx="1971885" cy="717852"/>
          </a:xfrm>
          <a:prstGeom prst="roundRect">
            <a:avLst/>
          </a:prstGeom>
          <a:solidFill>
            <a:srgbClr val="FFFFFF"/>
          </a:solidFill>
          <a:ln w="25400" cap="flat" cmpd="sng" algn="ctr">
            <a:solidFill>
              <a:srgbClr val="F9D698"/>
            </a:solidFill>
            <a:prstDash val="solid"/>
          </a:ln>
          <a:effectLst/>
        </p:spPr>
        <p:txBody>
          <a:bodyPr bIns="48000" rtlCol="0" anchor="ctr"/>
          <a:lstStyle/>
          <a:p>
            <a:pPr marR="0" lvl="0" indent="0" algn="ctr" fontAlgn="auto">
              <a:lnSpc>
                <a:spcPct val="100000"/>
              </a:lnSpc>
              <a:spcBef>
                <a:spcPts val="0"/>
              </a:spcBef>
              <a:spcAft>
                <a:spcPts val="0"/>
              </a:spcAft>
              <a:buClr>
                <a:srgbClr val="000000"/>
              </a:buClr>
              <a:buSzTx/>
              <a:buFont typeface="Arial"/>
              <a:buNone/>
              <a:tabLst/>
              <a:defRPr/>
            </a:pPr>
            <a:r>
              <a:rPr lang="vi-VN" sz="2200" kern="0" dirty="0">
                <a:solidFill>
                  <a:srgbClr val="000000"/>
                </a:solidFill>
                <a:latin typeface="UTM Avo" panose="02040603050506020204" pitchFamily="18" charset="0"/>
                <a:ea typeface="UD Digi Kyokasho N-B" panose="02020700000000000000" pitchFamily="17" charset="-128"/>
                <a:cs typeface="Arial"/>
                <a:sym typeface="Arial"/>
              </a:rPr>
              <a:t>Dân tộc</a:t>
            </a:r>
          </a:p>
        </p:txBody>
      </p:sp>
      <p:sp>
        <p:nvSpPr>
          <p:cNvPr id="29" name="Rectangle: Rounded Corners 28">
            <a:extLst>
              <a:ext uri="{FF2B5EF4-FFF2-40B4-BE49-F238E27FC236}">
                <a16:creationId xmlns:a16="http://schemas.microsoft.com/office/drawing/2014/main" id="{FBA39776-34CA-D4F6-06C3-F4C6804FAE41}"/>
              </a:ext>
            </a:extLst>
          </p:cNvPr>
          <p:cNvSpPr/>
          <p:nvPr/>
        </p:nvSpPr>
        <p:spPr>
          <a:xfrm>
            <a:off x="5281297" y="6353667"/>
            <a:ext cx="1019453" cy="426350"/>
          </a:xfrm>
          <a:prstGeom prst="roundRect">
            <a:avLst/>
          </a:prstGeom>
          <a:solidFill>
            <a:srgbClr val="FFFFFF"/>
          </a:solidFill>
          <a:ln w="25400" cap="flat" cmpd="sng" algn="ctr">
            <a:solidFill>
              <a:srgbClr val="9A9B3F"/>
            </a:solidFill>
            <a:prstDash val="solid"/>
          </a:ln>
          <a:effectLst/>
        </p:spPr>
        <p:txBody>
          <a:bodyPr bIns="48000" rtlCol="0" anchor="b"/>
          <a:lstStyle/>
          <a:p>
            <a:pPr algn="ctr">
              <a:buClr>
                <a:srgbClr val="000000"/>
              </a:buClr>
            </a:pPr>
            <a:r>
              <a:rPr lang="vi-VN" sz="2400" kern="0" dirty="0">
                <a:solidFill>
                  <a:srgbClr val="000000"/>
                </a:solidFill>
                <a:latin typeface="UTM Avo" panose="02040603050506020204" pitchFamily="18" charset="0"/>
                <a:ea typeface="UD Digi Kyokasho N-B" panose="02020700000000000000" pitchFamily="17" charset="-128"/>
                <a:cs typeface="Arial"/>
                <a:sym typeface="Arial"/>
              </a:rPr>
              <a:t>...</a:t>
            </a:r>
          </a:p>
        </p:txBody>
      </p:sp>
      <p:sp>
        <p:nvSpPr>
          <p:cNvPr id="30" name="TextBox 29">
            <a:extLst>
              <a:ext uri="{FF2B5EF4-FFF2-40B4-BE49-F238E27FC236}">
                <a16:creationId xmlns:a16="http://schemas.microsoft.com/office/drawing/2014/main" id="{F1A8BC56-3A30-251F-9FA8-433E78C55413}"/>
              </a:ext>
            </a:extLst>
          </p:cNvPr>
          <p:cNvSpPr txBox="1"/>
          <p:nvPr/>
        </p:nvSpPr>
        <p:spPr>
          <a:xfrm>
            <a:off x="740101" y="1568759"/>
            <a:ext cx="10711797" cy="1675843"/>
          </a:xfrm>
          <a:prstGeom prst="rect">
            <a:avLst/>
          </a:prstGeom>
          <a:solidFill>
            <a:srgbClr val="9A9B3F">
              <a:lumMod val="20000"/>
              <a:lumOff val="80000"/>
            </a:srgbClr>
          </a:solidFill>
        </p:spPr>
        <p:txBody>
          <a:bodyPr wrap="square">
            <a:spAutoFit/>
          </a:bodyP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ea typeface="UD Digi Kyokasho N-B" panose="02020700000000000000" pitchFamily="17" charset="-128"/>
                <a:cs typeface="Arial"/>
                <a:sym typeface="Arial"/>
              </a:rPr>
              <a:t>Học sinh xem hình ảnh của một số bạn trong lớp (được che bằng bông hoa) và các điểm đặc biệt về tính cách, ngoại hình, sở thích,… Học sinh lần lượt đoán nhân vật bí ẩn sau bông hoa.</a:t>
            </a:r>
          </a:p>
        </p:txBody>
      </p:sp>
    </p:spTree>
    <p:extLst>
      <p:ext uri="{BB962C8B-B14F-4D97-AF65-F5344CB8AC3E}">
        <p14:creationId xmlns:p14="http://schemas.microsoft.com/office/powerpoint/2010/main" val="258169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5981DD-DAF3-E6FB-EB43-A973C923DBAD}"/>
              </a:ext>
            </a:extLst>
          </p:cNvPr>
          <p:cNvGrpSpPr/>
          <p:nvPr/>
        </p:nvGrpSpPr>
        <p:grpSpPr>
          <a:xfrm>
            <a:off x="5081395" y="2589508"/>
            <a:ext cx="4357141" cy="4089816"/>
            <a:chOff x="479685" y="2076138"/>
            <a:chExt cx="3267856" cy="3067362"/>
          </a:xfrm>
        </p:grpSpPr>
        <p:sp>
          <p:nvSpPr>
            <p:cNvPr id="3" name="Freeform 27">
              <a:extLst>
                <a:ext uri="{FF2B5EF4-FFF2-40B4-BE49-F238E27FC236}">
                  <a16:creationId xmlns:a16="http://schemas.microsoft.com/office/drawing/2014/main" id="{9F918D9E-3640-5D98-E487-4EF203A1955B}"/>
                </a:ext>
              </a:extLst>
            </p:cNvPr>
            <p:cNvSpPr/>
            <p:nvPr/>
          </p:nvSpPr>
          <p:spPr>
            <a:xfrm flipH="1">
              <a:off x="479685" y="2076138"/>
              <a:ext cx="3267856" cy="3067362"/>
            </a:xfrm>
            <a:custGeom>
              <a:avLst/>
              <a:gdLst/>
              <a:ahLst/>
              <a:cxnLst/>
              <a:rect l="l" t="t" r="r" b="b"/>
              <a:pathLst>
                <a:path w="1707509" h="1526798">
                  <a:moveTo>
                    <a:pt x="0" y="0"/>
                  </a:moveTo>
                  <a:lnTo>
                    <a:pt x="1707509" y="0"/>
                  </a:lnTo>
                  <a:lnTo>
                    <a:pt x="1707509" y="1526798"/>
                  </a:lnTo>
                  <a:lnTo>
                    <a:pt x="0" y="1526798"/>
                  </a:lnTo>
                  <a:lnTo>
                    <a:pt x="0" y="0"/>
                  </a:lnTo>
                  <a:close/>
                </a:path>
              </a:pathLst>
            </a:custGeom>
            <a:blipFill>
              <a:blip r:embed="rId3"/>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pic>
          <p:nvPicPr>
            <p:cNvPr id="4" name="Graphic 3" descr="Question mark">
              <a:extLst>
                <a:ext uri="{FF2B5EF4-FFF2-40B4-BE49-F238E27FC236}">
                  <a16:creationId xmlns:a16="http://schemas.microsoft.com/office/drawing/2014/main" id="{EAD65E31-C8F1-5C19-E520-D7E49C57B00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55823" y="2481809"/>
              <a:ext cx="914400" cy="914400"/>
            </a:xfrm>
            <a:prstGeom prst="rect">
              <a:avLst/>
            </a:prstGeom>
          </p:spPr>
        </p:pic>
      </p:grpSp>
      <p:sp>
        <p:nvSpPr>
          <p:cNvPr id="9" name="Speech Bubble: Oval 8">
            <a:extLst>
              <a:ext uri="{FF2B5EF4-FFF2-40B4-BE49-F238E27FC236}">
                <a16:creationId xmlns:a16="http://schemas.microsoft.com/office/drawing/2014/main" id="{11E0E64F-C76A-5005-8C20-7E763AD1017E}"/>
              </a:ext>
            </a:extLst>
          </p:cNvPr>
          <p:cNvSpPr/>
          <p:nvPr/>
        </p:nvSpPr>
        <p:spPr>
          <a:xfrm>
            <a:off x="1040523" y="1860331"/>
            <a:ext cx="4590193" cy="2774085"/>
          </a:xfrm>
          <a:prstGeom prst="wedgeEllipseCallout">
            <a:avLst>
              <a:gd name="adj1" fmla="val 47163"/>
              <a:gd name="adj2" fmla="val 56131"/>
            </a:avLst>
          </a:prstGeom>
          <a:solidFill>
            <a:srgbClr val="FFFFFF"/>
          </a:solidFill>
          <a:ln w="25400" cap="flat" cmpd="sng" algn="ctr">
            <a:solidFill>
              <a:schemeClr val="accent2"/>
            </a:solidFill>
            <a:prstDash val="solid"/>
          </a:ln>
          <a:effectLst/>
        </p:spPr>
        <p:txBody>
          <a:bodyPr bIns="144000" rtlCol="0" anchor="ctr"/>
          <a:lstStyle/>
          <a:p>
            <a:pPr lvl="0" algn="ctr">
              <a:lnSpc>
                <a:spcPct val="150000"/>
              </a:lnSpc>
              <a:buClr>
                <a:srgbClr val="000000"/>
              </a:buClr>
            </a:pPr>
            <a:r>
              <a:rPr lang="vi-VN" sz="2400" kern="0" dirty="0">
                <a:solidFill>
                  <a:srgbClr val="434343">
                    <a:lumMod val="50000"/>
                  </a:srgbClr>
                </a:solidFill>
                <a:latin typeface="UTM Avo" panose="02040603050506020204" pitchFamily="18" charset="0"/>
                <a:ea typeface="SimSun" panose="02010600030101010101" pitchFamily="2" charset="-122"/>
                <a:cs typeface="Arial" panose="020B0604020202020204" pitchFamily="34" charset="0"/>
                <a:sym typeface="Arial"/>
              </a:rPr>
              <a:t>Vì sao các em tìm được người bí ẩn trong trò chơi này?</a:t>
            </a:r>
          </a:p>
        </p:txBody>
      </p:sp>
    </p:spTree>
    <p:extLst>
      <p:ext uri="{BB962C8B-B14F-4D97-AF65-F5344CB8AC3E}">
        <p14:creationId xmlns:p14="http://schemas.microsoft.com/office/powerpoint/2010/main" val="2080833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7BAC34A2-987A-EAFB-ED28-AE2B23B3F8EC}"/>
              </a:ext>
            </a:extLst>
          </p:cNvPr>
          <p:cNvGrpSpPr/>
          <p:nvPr/>
        </p:nvGrpSpPr>
        <p:grpSpPr>
          <a:xfrm>
            <a:off x="769034" y="1732920"/>
            <a:ext cx="10653931" cy="717854"/>
            <a:chOff x="960000" y="1711899"/>
            <a:chExt cx="10272000" cy="717854"/>
          </a:xfrm>
        </p:grpSpPr>
        <p:sp>
          <p:nvSpPr>
            <p:cNvPr id="2" name="Rectangle: Rounded Corners 1">
              <a:extLst>
                <a:ext uri="{FF2B5EF4-FFF2-40B4-BE49-F238E27FC236}">
                  <a16:creationId xmlns:a16="http://schemas.microsoft.com/office/drawing/2014/main" id="{598DF15F-667D-8285-AFF8-6F18C0C2F8DB}"/>
                </a:ext>
              </a:extLst>
            </p:cNvPr>
            <p:cNvSpPr/>
            <p:nvPr/>
          </p:nvSpPr>
          <p:spPr>
            <a:xfrm>
              <a:off x="960000" y="1711901"/>
              <a:ext cx="3355581" cy="717852"/>
            </a:xfrm>
            <a:prstGeom prst="roundRect">
              <a:avLst/>
            </a:prstGeom>
            <a:solidFill>
              <a:srgbClr val="FFFFFF"/>
            </a:solidFill>
            <a:ln w="25400" cap="flat" cmpd="sng" algn="ctr">
              <a:solidFill>
                <a:srgbClr val="72B7C3"/>
              </a:solidFill>
              <a:prstDash val="solid"/>
            </a:ln>
            <a:effectLst/>
          </p:spPr>
          <p:txBody>
            <a:bodyPr bIns="48000"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vi-VN" sz="2400"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Đặc điểm ngoại hình</a:t>
              </a:r>
            </a:p>
          </p:txBody>
        </p:sp>
        <p:sp>
          <p:nvSpPr>
            <p:cNvPr id="3" name="Rectangle: Rounded Corners 2">
              <a:extLst>
                <a:ext uri="{FF2B5EF4-FFF2-40B4-BE49-F238E27FC236}">
                  <a16:creationId xmlns:a16="http://schemas.microsoft.com/office/drawing/2014/main" id="{3BC474FD-96F2-C467-7E16-B87EC429F211}"/>
                </a:ext>
              </a:extLst>
            </p:cNvPr>
            <p:cNvSpPr/>
            <p:nvPr/>
          </p:nvSpPr>
          <p:spPr>
            <a:xfrm>
              <a:off x="4512217" y="1711899"/>
              <a:ext cx="1729980" cy="717852"/>
            </a:xfrm>
            <a:prstGeom prst="roundRect">
              <a:avLst/>
            </a:prstGeom>
            <a:solidFill>
              <a:srgbClr val="FFFFFF"/>
            </a:solidFill>
            <a:ln w="25400" cap="flat" cmpd="sng" algn="ctr">
              <a:solidFill>
                <a:srgbClr val="46639D">
                  <a:lumMod val="60000"/>
                  <a:lumOff val="40000"/>
                </a:srgbClr>
              </a:solidFill>
              <a:prstDash val="solid"/>
            </a:ln>
            <a:effectLst/>
          </p:spPr>
          <p:txBody>
            <a:bodyPr bIns="48000" rtlCol="0" anchor="ctr"/>
            <a:lstStyle/>
            <a:p>
              <a:pPr algn="ctr">
                <a:buClr>
                  <a:srgbClr val="000000"/>
                </a:buClr>
              </a:pPr>
              <a:r>
                <a:rPr lang="vi-VN" sz="2400"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Giới tính</a:t>
              </a:r>
            </a:p>
          </p:txBody>
        </p:sp>
        <p:sp>
          <p:nvSpPr>
            <p:cNvPr id="4" name="Rectangle: Rounded Corners 3">
              <a:extLst>
                <a:ext uri="{FF2B5EF4-FFF2-40B4-BE49-F238E27FC236}">
                  <a16:creationId xmlns:a16="http://schemas.microsoft.com/office/drawing/2014/main" id="{BDF62B03-55A0-F7C2-0AC1-30CB9EA40CE3}"/>
                </a:ext>
              </a:extLst>
            </p:cNvPr>
            <p:cNvSpPr/>
            <p:nvPr/>
          </p:nvSpPr>
          <p:spPr>
            <a:xfrm>
              <a:off x="6438833" y="1711901"/>
              <a:ext cx="1807391" cy="717852"/>
            </a:xfrm>
            <a:prstGeom prst="roundRect">
              <a:avLst/>
            </a:prstGeom>
            <a:solidFill>
              <a:srgbClr val="FFFFFF"/>
            </a:solidFill>
            <a:ln w="25400" cap="flat" cmpd="sng" algn="ctr">
              <a:solidFill>
                <a:srgbClr val="E9666E">
                  <a:lumMod val="60000"/>
                  <a:lumOff val="40000"/>
                </a:srgbClr>
              </a:solidFill>
              <a:prstDash val="solid"/>
            </a:ln>
            <a:effectLst/>
          </p:spPr>
          <p:txBody>
            <a:bodyPr bIns="48000" rtlCol="0" anchor="ctr"/>
            <a:lstStyle/>
            <a:p>
              <a:pPr marR="0" lvl="0" indent="0" algn="ctr" fontAlgn="auto">
                <a:lnSpc>
                  <a:spcPct val="100000"/>
                </a:lnSpc>
                <a:spcBef>
                  <a:spcPts val="0"/>
                </a:spcBef>
                <a:spcAft>
                  <a:spcPts val="0"/>
                </a:spcAft>
                <a:buClr>
                  <a:srgbClr val="000000"/>
                </a:buClr>
                <a:buSzTx/>
                <a:buFont typeface="Arial"/>
                <a:buNone/>
                <a:tabLst/>
                <a:defRPr/>
              </a:pPr>
              <a:r>
                <a:rPr lang="vi-VN" sz="2400"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Hoàn cảnh</a:t>
              </a:r>
            </a:p>
          </p:txBody>
        </p:sp>
        <p:sp>
          <p:nvSpPr>
            <p:cNvPr id="5" name="Rectangle: Rounded Corners 4">
              <a:extLst>
                <a:ext uri="{FF2B5EF4-FFF2-40B4-BE49-F238E27FC236}">
                  <a16:creationId xmlns:a16="http://schemas.microsoft.com/office/drawing/2014/main" id="{4A4966E4-8392-35E3-DF84-6019793D3E8E}"/>
                </a:ext>
              </a:extLst>
            </p:cNvPr>
            <p:cNvSpPr/>
            <p:nvPr/>
          </p:nvSpPr>
          <p:spPr>
            <a:xfrm>
              <a:off x="8442859" y="1711901"/>
              <a:ext cx="1571999" cy="717852"/>
            </a:xfrm>
            <a:prstGeom prst="roundRect">
              <a:avLst/>
            </a:prstGeom>
            <a:solidFill>
              <a:srgbClr val="FFFFFF"/>
            </a:solidFill>
            <a:ln w="25400" cap="flat" cmpd="sng" algn="ctr">
              <a:solidFill>
                <a:srgbClr val="F9D698"/>
              </a:solidFill>
              <a:prstDash val="solid"/>
            </a:ln>
            <a:effectLst/>
          </p:spPr>
          <p:txBody>
            <a:bodyPr bIns="48000" rtlCol="0" anchor="ctr"/>
            <a:lstStyle/>
            <a:p>
              <a:pPr algn="ctr">
                <a:buClr>
                  <a:srgbClr val="000000"/>
                </a:buClr>
              </a:pPr>
              <a:r>
                <a:rPr lang="vi-VN" sz="2400"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Dân tộc</a:t>
              </a:r>
            </a:p>
          </p:txBody>
        </p:sp>
        <p:sp>
          <p:nvSpPr>
            <p:cNvPr id="6" name="Rectangle: Rounded Corners 5">
              <a:extLst>
                <a:ext uri="{FF2B5EF4-FFF2-40B4-BE49-F238E27FC236}">
                  <a16:creationId xmlns:a16="http://schemas.microsoft.com/office/drawing/2014/main" id="{01238C6A-C535-85EF-120F-DCB8581E19A8}"/>
                </a:ext>
              </a:extLst>
            </p:cNvPr>
            <p:cNvSpPr/>
            <p:nvPr/>
          </p:nvSpPr>
          <p:spPr>
            <a:xfrm>
              <a:off x="10212547" y="1711901"/>
              <a:ext cx="1019453" cy="717852"/>
            </a:xfrm>
            <a:prstGeom prst="roundRect">
              <a:avLst/>
            </a:prstGeom>
            <a:solidFill>
              <a:srgbClr val="FFFFFF"/>
            </a:solidFill>
            <a:ln w="25400" cap="flat" cmpd="sng" algn="ctr">
              <a:solidFill>
                <a:srgbClr val="9A9B3F"/>
              </a:solidFill>
              <a:prstDash val="solid"/>
            </a:ln>
            <a:effectLst/>
          </p:spPr>
          <p:txBody>
            <a:bodyPr bIns="48000" rtlCol="0" anchor="ctr"/>
            <a:lstStyle/>
            <a:p>
              <a:pPr marR="0" lvl="0" indent="0" algn="ctr" fontAlgn="auto">
                <a:lnSpc>
                  <a:spcPct val="100000"/>
                </a:lnSpc>
                <a:spcBef>
                  <a:spcPts val="0"/>
                </a:spcBef>
                <a:spcAft>
                  <a:spcPts val="0"/>
                </a:spcAft>
                <a:buClr>
                  <a:srgbClr val="000000"/>
                </a:buClr>
                <a:buSzTx/>
                <a:buFont typeface="Arial"/>
                <a:buNone/>
                <a:tabLst/>
                <a:defRPr/>
              </a:pPr>
              <a:r>
                <a:rPr lang="vi-VN" sz="2400"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a:t>
              </a:r>
            </a:p>
          </p:txBody>
        </p:sp>
      </p:grpSp>
      <p:grpSp>
        <p:nvGrpSpPr>
          <p:cNvPr id="7" name="Group 6">
            <a:extLst>
              <a:ext uri="{FF2B5EF4-FFF2-40B4-BE49-F238E27FC236}">
                <a16:creationId xmlns:a16="http://schemas.microsoft.com/office/drawing/2014/main" id="{85060208-DDE8-F97D-EF19-72F5EA1D2BB2}"/>
              </a:ext>
            </a:extLst>
          </p:cNvPr>
          <p:cNvGrpSpPr/>
          <p:nvPr/>
        </p:nvGrpSpPr>
        <p:grpSpPr>
          <a:xfrm>
            <a:off x="1807710" y="3232853"/>
            <a:ext cx="4163054" cy="2411233"/>
            <a:chOff x="864283" y="2331102"/>
            <a:chExt cx="3122291" cy="1808425"/>
          </a:xfrm>
        </p:grpSpPr>
        <p:pic>
          <p:nvPicPr>
            <p:cNvPr id="8" name="Graphic 7" descr="Head with gears">
              <a:extLst>
                <a:ext uri="{FF2B5EF4-FFF2-40B4-BE49-F238E27FC236}">
                  <a16:creationId xmlns:a16="http://schemas.microsoft.com/office/drawing/2014/main" id="{60709C1B-4280-A771-94A8-44CFE9E8E9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49657" y="2331102"/>
              <a:ext cx="551543" cy="551543"/>
            </a:xfrm>
            <a:prstGeom prst="rect">
              <a:avLst/>
            </a:prstGeom>
          </p:spPr>
        </p:pic>
        <p:sp>
          <p:nvSpPr>
            <p:cNvPr id="9" name="TextBox 8">
              <a:extLst>
                <a:ext uri="{FF2B5EF4-FFF2-40B4-BE49-F238E27FC236}">
                  <a16:creationId xmlns:a16="http://schemas.microsoft.com/office/drawing/2014/main" id="{783DFA04-C54B-2698-AE54-860C84B75F5D}"/>
                </a:ext>
              </a:extLst>
            </p:cNvPr>
            <p:cNvSpPr txBox="1"/>
            <p:nvPr/>
          </p:nvSpPr>
          <p:spPr>
            <a:xfrm>
              <a:off x="864283" y="2882645"/>
              <a:ext cx="3122291" cy="1256882"/>
            </a:xfrm>
            <a:prstGeom prst="rect">
              <a:avLst/>
            </a:prstGeom>
            <a:noFill/>
          </p:spPr>
          <p:txBody>
            <a:bodyPr wrap="square">
              <a:spAutoFit/>
            </a:bodyPr>
            <a:lstStyle/>
            <a:p>
              <a:pPr algn="ctr">
                <a:lnSpc>
                  <a:spcPct val="150000"/>
                </a:lnSpc>
                <a:buClr>
                  <a:srgbClr val="000000"/>
                </a:buClr>
                <a:buFont typeface="Arial"/>
                <a:buNone/>
              </a:pPr>
              <a:r>
                <a:rPr lang="vi-VN" sz="2400" b="1"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Liên hệ với bản thân và nêu những điểm khác biệt của mình trước lớp. </a:t>
              </a:r>
            </a:p>
          </p:txBody>
        </p:sp>
      </p:grpSp>
      <p:sp>
        <p:nvSpPr>
          <p:cNvPr id="10" name="Freeform 63">
            <a:extLst>
              <a:ext uri="{FF2B5EF4-FFF2-40B4-BE49-F238E27FC236}">
                <a16:creationId xmlns:a16="http://schemas.microsoft.com/office/drawing/2014/main" id="{403F2B7F-9E77-761B-7F12-1E1EAE3FE6C5}"/>
              </a:ext>
            </a:extLst>
          </p:cNvPr>
          <p:cNvSpPr/>
          <p:nvPr/>
        </p:nvSpPr>
        <p:spPr>
          <a:xfrm>
            <a:off x="6648097" y="2999853"/>
            <a:ext cx="3764043" cy="3914091"/>
          </a:xfrm>
          <a:custGeom>
            <a:avLst/>
            <a:gdLst/>
            <a:ahLst/>
            <a:cxnLst/>
            <a:rect l="l" t="t" r="r" b="b"/>
            <a:pathLst>
              <a:path w="897043" h="1010753">
                <a:moveTo>
                  <a:pt x="0" y="0"/>
                </a:moveTo>
                <a:lnTo>
                  <a:pt x="897043" y="0"/>
                </a:lnTo>
                <a:lnTo>
                  <a:pt x="897043" y="1010753"/>
                </a:lnTo>
                <a:lnTo>
                  <a:pt x="0" y="1010753"/>
                </a:lnTo>
                <a:lnTo>
                  <a:pt x="0" y="0"/>
                </a:lnTo>
                <a:close/>
              </a:path>
            </a:pathLst>
          </a:custGeom>
          <a:blipFill>
            <a:blip r:embed="rId5"/>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1461874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Arrow: Pentagon 11">
            <a:extLst>
              <a:ext uri="{FF2B5EF4-FFF2-40B4-BE49-F238E27FC236}">
                <a16:creationId xmlns:a16="http://schemas.microsoft.com/office/drawing/2014/main" id="{6016A87E-6AE7-6DAE-468B-F55210A91BBA}"/>
              </a:ext>
            </a:extLst>
          </p:cNvPr>
          <p:cNvSpPr/>
          <p:nvPr/>
        </p:nvSpPr>
        <p:spPr>
          <a:xfrm>
            <a:off x="-2" y="1565164"/>
            <a:ext cx="2670629" cy="677333"/>
          </a:xfrm>
          <a:prstGeom prst="homePlate">
            <a:avLst/>
          </a:prstGeom>
          <a:solidFill>
            <a:srgbClr val="72B7C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vi-VN" sz="2400" b="1" kern="0" dirty="0">
                <a:solidFill>
                  <a:srgbClr val="FFFFFF"/>
                </a:solidFill>
                <a:latin typeface="UTM Avo" panose="02040603050506020204" pitchFamily="18" charset="0"/>
                <a:cs typeface="Arial" panose="020B0604020202020204" pitchFamily="34" charset="0"/>
                <a:sym typeface="Arial"/>
              </a:rPr>
              <a:t>Gợi ý</a:t>
            </a:r>
          </a:p>
        </p:txBody>
      </p:sp>
      <p:sp>
        <p:nvSpPr>
          <p:cNvPr id="13" name="TextBox 12">
            <a:extLst>
              <a:ext uri="{FF2B5EF4-FFF2-40B4-BE49-F238E27FC236}">
                <a16:creationId xmlns:a16="http://schemas.microsoft.com/office/drawing/2014/main" id="{9247ADE8-A7B8-BB80-C1A3-4BF2F9BE6877}"/>
              </a:ext>
            </a:extLst>
          </p:cNvPr>
          <p:cNvSpPr txBox="1"/>
          <p:nvPr/>
        </p:nvSpPr>
        <p:spPr>
          <a:xfrm>
            <a:off x="342170" y="2242497"/>
            <a:ext cx="8391928" cy="1121846"/>
          </a:xfrm>
          <a:prstGeom prst="rect">
            <a:avLst/>
          </a:prstGeom>
          <a:noFill/>
        </p:spPr>
        <p:txBody>
          <a:bodyPr wrap="square" rtlCol="0">
            <a:spAutoFit/>
          </a:bodyPr>
          <a:lstStyle/>
          <a:p>
            <a:pPr marL="380990" indent="-380990" algn="just">
              <a:lnSpc>
                <a:spcPct val="150000"/>
              </a:lnSpc>
              <a:buClr>
                <a:srgbClr val="000000"/>
              </a:buClr>
              <a:buFont typeface="Arial" panose="020B0604020202020204" pitchFamily="34" charset="0"/>
              <a:buChar char="•"/>
            </a:pPr>
            <a:r>
              <a:rPr lang="en-US" sz="2400" kern="0" dirty="0" err="1">
                <a:solidFill>
                  <a:srgbClr val="000000"/>
                </a:solidFill>
                <a:latin typeface="UTM Avo" panose="02040603050506020204" pitchFamily="18" charset="0"/>
                <a:cs typeface="Arial"/>
                <a:sym typeface="Arial"/>
              </a:rPr>
              <a:t>Điểm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khác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biệt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của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bản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thân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chiều</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cao</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cân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nặng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giới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tính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màu</a:t>
            </a:r>
            <a:r>
              <a:rPr lang="en-US" sz="2400" kern="0" dirty="0">
                <a:solidFill>
                  <a:srgbClr val="000000"/>
                </a:solidFill>
                <a:latin typeface="UTM Avo" panose="02040603050506020204" pitchFamily="18" charset="0"/>
                <a:cs typeface="Arial"/>
                <a:sym typeface="Arial"/>
              </a:rPr>
              <a:t> da, </a:t>
            </a:r>
            <a:r>
              <a:rPr lang="en-US" sz="2400" kern="0" dirty="0" err="1">
                <a:solidFill>
                  <a:srgbClr val="000000"/>
                </a:solidFill>
                <a:latin typeface="UTM Avo" panose="02040603050506020204" pitchFamily="18" charset="0"/>
                <a:cs typeface="Arial"/>
                <a:sym typeface="Arial"/>
              </a:rPr>
              <a:t>màu</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tóc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sở</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thích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thói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quen</a:t>
            </a:r>
            <a:r>
              <a:rPr lang="en-US" sz="2400" kern="0" dirty="0">
                <a:solidFill>
                  <a:srgbClr val="000000"/>
                </a:solidFill>
                <a:latin typeface="UTM Avo" panose="02040603050506020204" pitchFamily="18" charset="0"/>
                <a:cs typeface="Arial"/>
                <a:sym typeface="Arial"/>
              </a:rPr>
              <a:t>,...</a:t>
            </a:r>
          </a:p>
        </p:txBody>
      </p:sp>
      <p:sp>
        <p:nvSpPr>
          <p:cNvPr id="14" name="Arrow: Pentagon 13">
            <a:extLst>
              <a:ext uri="{FF2B5EF4-FFF2-40B4-BE49-F238E27FC236}">
                <a16:creationId xmlns:a16="http://schemas.microsoft.com/office/drawing/2014/main" id="{8A58EE2B-98F1-ED17-46DA-BE7CCDD2FF44}"/>
              </a:ext>
            </a:extLst>
          </p:cNvPr>
          <p:cNvSpPr/>
          <p:nvPr/>
        </p:nvSpPr>
        <p:spPr>
          <a:xfrm>
            <a:off x="-2" y="3396510"/>
            <a:ext cx="2670631" cy="677333"/>
          </a:xfrm>
          <a:prstGeom prst="homePlate">
            <a:avLst/>
          </a:prstGeom>
          <a:solidFill>
            <a:srgbClr val="72B7C3"/>
          </a:solidFill>
          <a:ln w="25400" cap="flat" cmpd="sng" algn="ctr">
            <a:noFill/>
            <a:prstDash val="solid"/>
          </a:ln>
          <a:effectLst/>
        </p:spPr>
        <p:txBody>
          <a:bodyPr rtlCol="0" anchor="ctr"/>
          <a:lstStyle/>
          <a:p>
            <a:pPr lvl="0" algn="ctr">
              <a:buClr>
                <a:srgbClr val="000000"/>
              </a:buClr>
            </a:pPr>
            <a:r>
              <a:rPr lang="en-US" sz="2400" b="1" kern="0" dirty="0" err="1">
                <a:solidFill>
                  <a:srgbClr val="FFFFFF"/>
                </a:solidFill>
                <a:latin typeface="UTM Avo" panose="02040603050506020204" pitchFamily="18" charset="0"/>
                <a:cs typeface="Arial" panose="020B0604020202020204" pitchFamily="34" charset="0"/>
                <a:sym typeface="Arial"/>
              </a:rPr>
              <a:t>Cảm</a:t>
            </a:r>
            <a:r>
              <a:rPr lang="en-US" sz="2400" b="1" kern="0" dirty="0">
                <a:solidFill>
                  <a:srgbClr val="FFFFFF"/>
                </a:solidFill>
                <a:latin typeface="UTM Avo" panose="02040603050506020204" pitchFamily="18" charset="0"/>
                <a:cs typeface="Arial" panose="020B0604020202020204" pitchFamily="34" charset="0"/>
                <a:sym typeface="Arial"/>
              </a:rPr>
              <a:t> </a:t>
            </a:r>
            <a:r>
              <a:rPr lang="en-US" sz="2400" b="1" kern="0" dirty="0" err="1">
                <a:solidFill>
                  <a:srgbClr val="FFFFFF"/>
                </a:solidFill>
                <a:latin typeface="UTM Avo" panose="02040603050506020204" pitchFamily="18" charset="0"/>
                <a:cs typeface="Arial" panose="020B0604020202020204" pitchFamily="34" charset="0"/>
                <a:sym typeface="Arial"/>
              </a:rPr>
              <a:t>nhận</a:t>
            </a:r>
            <a:endParaRPr lang="en-US" sz="2400" b="1" kern="0" dirty="0">
              <a:solidFill>
                <a:srgbClr val="FFFFFF"/>
              </a:solidFill>
              <a:latin typeface="UTM Avo" panose="02040603050506020204" pitchFamily="18" charset="0"/>
              <a:cs typeface="Arial" panose="020B0604020202020204" pitchFamily="34" charset="0"/>
              <a:sym typeface="Arial"/>
            </a:endParaRPr>
          </a:p>
        </p:txBody>
      </p:sp>
      <p:sp>
        <p:nvSpPr>
          <p:cNvPr id="15" name="TextBox 14">
            <a:extLst>
              <a:ext uri="{FF2B5EF4-FFF2-40B4-BE49-F238E27FC236}">
                <a16:creationId xmlns:a16="http://schemas.microsoft.com/office/drawing/2014/main" id="{8EE567DC-EC86-719B-B2CF-0E37A027B5D2}"/>
              </a:ext>
            </a:extLst>
          </p:cNvPr>
          <p:cNvSpPr txBox="1"/>
          <p:nvPr/>
        </p:nvSpPr>
        <p:spPr>
          <a:xfrm>
            <a:off x="342170" y="4064158"/>
            <a:ext cx="8391928" cy="2793842"/>
          </a:xfrm>
          <a:prstGeom prst="rect">
            <a:avLst/>
          </a:prstGeom>
          <a:noFill/>
        </p:spPr>
        <p:txBody>
          <a:bodyPr wrap="square" rtlCol="0">
            <a:spAutoFit/>
          </a:bodyPr>
          <a:lstStyle>
            <a:defPPr>
              <a:defRPr lang="en-US"/>
            </a:defPPr>
            <a:lvl1pPr marL="380990" indent="-380990" algn="just">
              <a:lnSpc>
                <a:spcPct val="150000"/>
              </a:lnSpc>
              <a:buClr>
                <a:srgbClr val="000000"/>
              </a:buClr>
              <a:buFont typeface="Arial" panose="020B0604020202020204" pitchFamily="34" charset="0"/>
              <a:buChar char="•"/>
              <a:defRPr sz="2400" kern="0">
                <a:solidFill>
                  <a:srgbClr val="000000"/>
                </a:solidFill>
                <a:latin typeface="UTM Avo" panose="02040603050506020204" pitchFamily="18" charset="0"/>
                <a:cs typeface="Arial"/>
              </a:defRPr>
            </a:lvl1pPr>
          </a:lstStyle>
          <a:p>
            <a:r>
              <a:rPr lang="vi-VN" dirty="0">
                <a:sym typeface="Arial"/>
              </a:rPr>
              <a:t>Bản thân như có thêm một màu sắc mới, không trùng lặp với mọi người.</a:t>
            </a:r>
          </a:p>
          <a:p>
            <a:r>
              <a:rPr lang="vi-VN" dirty="0">
                <a:sym typeface="Arial"/>
              </a:rPr>
              <a:t>Tạo nên sự chú ý cho mọi người, dễ dàng thu hút ánh nhìn và mang lại cho bản thân cảm giác tự tin, không mặc cảm. </a:t>
            </a:r>
          </a:p>
        </p:txBody>
      </p:sp>
      <p:sp>
        <p:nvSpPr>
          <p:cNvPr id="16" name="Freeform 25">
            <a:extLst>
              <a:ext uri="{FF2B5EF4-FFF2-40B4-BE49-F238E27FC236}">
                <a16:creationId xmlns:a16="http://schemas.microsoft.com/office/drawing/2014/main" id="{8FB982BD-090C-C199-6070-116C1E370826}"/>
              </a:ext>
            </a:extLst>
          </p:cNvPr>
          <p:cNvSpPr/>
          <p:nvPr/>
        </p:nvSpPr>
        <p:spPr>
          <a:xfrm>
            <a:off x="9091286" y="3202819"/>
            <a:ext cx="2055685" cy="3743280"/>
          </a:xfrm>
          <a:custGeom>
            <a:avLst/>
            <a:gdLst/>
            <a:ahLst/>
            <a:cxnLst/>
            <a:rect l="l" t="t" r="r" b="b"/>
            <a:pathLst>
              <a:path w="778848" h="1418236">
                <a:moveTo>
                  <a:pt x="0" y="0"/>
                </a:moveTo>
                <a:lnTo>
                  <a:pt x="778848" y="0"/>
                </a:lnTo>
                <a:lnTo>
                  <a:pt x="778848" y="1418236"/>
                </a:lnTo>
                <a:lnTo>
                  <a:pt x="0" y="1418236"/>
                </a:lnTo>
                <a:lnTo>
                  <a:pt x="0" y="0"/>
                </a:lnTo>
                <a:close/>
              </a:path>
            </a:pathLst>
          </a:custGeom>
          <a:blipFill>
            <a:blip r:embed="rId3"/>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16576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xEl>
                                              <p:pRg st="0" end="0"/>
                                            </p:txEl>
                                          </p:spTgt>
                                        </p:tgtEl>
                                        <p:attrNameLst>
                                          <p:attrName>style.visibility</p:attrName>
                                        </p:attrNameLst>
                                      </p:cBhvr>
                                      <p:to>
                                        <p:strVal val="visible"/>
                                      </p:to>
                                    </p:set>
                                    <p:animEffect transition="in" filter="fade">
                                      <p:cBhvr>
                                        <p:cTn id="27" dur="500"/>
                                        <p:tgtEl>
                                          <p:spTgt spid="1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xEl>
                                              <p:pRg st="1" end="1"/>
                                            </p:txEl>
                                          </p:spTgt>
                                        </p:tgtEl>
                                        <p:attrNameLst>
                                          <p:attrName>style.visibility</p:attrName>
                                        </p:attrNameLst>
                                      </p:cBhvr>
                                      <p:to>
                                        <p:strVal val="visible"/>
                                      </p:to>
                                    </p:set>
                                    <p:animEffect transition="in" filter="fade">
                                      <p:cBhvr>
                                        <p:cTn id="32"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B3E107D-44AB-180A-BB32-194A1CE7C84D}"/>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9956734E-79D1-843F-5C0F-FA1D86F91AA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CCADEA9A-FDB0-E77E-670B-F32F2BD50E29}"/>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32119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2">
            <a:extLst>
              <a:ext uri="{FF2B5EF4-FFF2-40B4-BE49-F238E27FC236}">
                <a16:creationId xmlns:a16="http://schemas.microsoft.com/office/drawing/2014/main" id="{14A5ED4F-6C23-C369-F711-F00EF14F9920}"/>
              </a:ext>
            </a:extLst>
          </p:cNvPr>
          <p:cNvSpPr txBox="1"/>
          <p:nvPr/>
        </p:nvSpPr>
        <p:spPr>
          <a:xfrm>
            <a:off x="1879600" y="1505607"/>
            <a:ext cx="8432800" cy="482055"/>
          </a:xfrm>
          <a:prstGeom prst="rect">
            <a:avLst/>
          </a:prstGeom>
        </p:spPr>
        <p:txBody>
          <a:bodyPr wrap="square" lIns="0" tIns="0" rIns="0" bIns="0" rtlCol="0" anchor="t">
            <a:spAutoFit/>
          </a:bodyPr>
          <a:lstStyle/>
          <a:p>
            <a:pPr algn="ctr" defTabSz="609539">
              <a:lnSpc>
                <a:spcPct val="150000"/>
              </a:lnSpc>
              <a:spcBef>
                <a:spcPct val="0"/>
              </a:spcBef>
            </a:pPr>
            <a:r>
              <a:rPr lang="en-US" sz="2400" b="1" dirty="0">
                <a:solidFill>
                  <a:srgbClr val="000000"/>
                </a:solidFill>
                <a:latin typeface="UTM Avo" panose="02040603050506020204" pitchFamily="18" charset="0"/>
                <a:cs typeface="Arial" panose="020B0604020202020204" pitchFamily="34" charset="0"/>
              </a:rPr>
              <a:t>HOẠT ĐỘNG 1. QUAN SÁT TRANH VÀ TRẢ LỜI CÂU HỎI</a:t>
            </a:r>
          </a:p>
        </p:txBody>
      </p:sp>
      <p:sp>
        <p:nvSpPr>
          <p:cNvPr id="5" name="Title 2">
            <a:extLst>
              <a:ext uri="{FF2B5EF4-FFF2-40B4-BE49-F238E27FC236}">
                <a16:creationId xmlns:a16="http://schemas.microsoft.com/office/drawing/2014/main" id="{052CD705-97FF-7139-85E3-64BCE4A366A5}"/>
              </a:ext>
            </a:extLst>
          </p:cNvPr>
          <p:cNvSpPr txBox="1">
            <a:spLocks/>
          </p:cNvSpPr>
          <p:nvPr/>
        </p:nvSpPr>
        <p:spPr>
          <a:xfrm>
            <a:off x="628952" y="2066081"/>
            <a:ext cx="10934096" cy="62157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1pPr>
            <a:lvl2pPr marR="0" lvl="1"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2pPr>
            <a:lvl3pPr marR="0" lvl="2"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3pPr>
            <a:lvl4pPr marR="0" lvl="3"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4pPr>
            <a:lvl5pPr marR="0" lvl="4"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5pPr>
            <a:lvl6pPr marR="0" lvl="5"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6pPr>
            <a:lvl7pPr marR="0" lvl="6"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7pPr>
            <a:lvl8pPr marR="0" lvl="7"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8pPr>
            <a:lvl9pPr marR="0" lvl="8"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9pPr>
          </a:lstStyle>
          <a:p>
            <a:pPr lvl="0" algn="ctr">
              <a:buClr>
                <a:srgbClr val="847CB7"/>
              </a:buClr>
            </a:pPr>
            <a:r>
              <a:rPr lang="en-US" sz="2400" b="1" kern="0" dirty="0">
                <a:solidFill>
                  <a:schemeClr val="tx1"/>
                </a:solidFill>
                <a:latin typeface="UTM Avo" panose="02040603050506020204" pitchFamily="18" charset="0"/>
                <a:cs typeface="Arial" panose="020B0604020202020204" pitchFamily="34" charset="0"/>
              </a:rPr>
              <a:t>Quan </a:t>
            </a:r>
            <a:r>
              <a:rPr lang="en-US" sz="2400" b="1" kern="0" dirty="0" err="1">
                <a:solidFill>
                  <a:schemeClr val="tx1"/>
                </a:solidFill>
                <a:latin typeface="UTM Avo" panose="02040603050506020204" pitchFamily="18" charset="0"/>
                <a:cs typeface="Arial" panose="020B0604020202020204" pitchFamily="34" charset="0"/>
              </a:rPr>
              <a:t>sát</a:t>
            </a:r>
            <a:r>
              <a:rPr lang="en-US" sz="2400" b="1" kern="0" dirty="0">
                <a:solidFill>
                  <a:schemeClr val="tx1"/>
                </a:solidFill>
                <a:latin typeface="UTM Avo" panose="02040603050506020204" pitchFamily="18" charset="0"/>
                <a:cs typeface="Arial" panose="020B0604020202020204" pitchFamily="34" charset="0"/>
              </a:rPr>
              <a:t> </a:t>
            </a:r>
            <a:r>
              <a:rPr lang="en-US" sz="2400" b="1" kern="0" dirty="0" err="1">
                <a:solidFill>
                  <a:schemeClr val="tx1"/>
                </a:solidFill>
                <a:latin typeface="UTM Avo" panose="02040603050506020204" pitchFamily="18" charset="0"/>
                <a:cs typeface="Arial" panose="020B0604020202020204" pitchFamily="34" charset="0"/>
              </a:rPr>
              <a:t>tranh</a:t>
            </a:r>
            <a:r>
              <a:rPr lang="en-US" sz="2400" b="1" kern="0" dirty="0">
                <a:solidFill>
                  <a:schemeClr val="tx1"/>
                </a:solidFill>
                <a:latin typeface="UTM Avo" panose="02040603050506020204" pitchFamily="18" charset="0"/>
                <a:cs typeface="Arial" panose="020B0604020202020204" pitchFamily="34" charset="0"/>
              </a:rPr>
              <a:t> </a:t>
            </a:r>
            <a:r>
              <a:rPr lang="en-US" sz="2400" b="1" kern="0" dirty="0" err="1">
                <a:solidFill>
                  <a:schemeClr val="tx1"/>
                </a:solidFill>
                <a:latin typeface="UTM Avo" panose="02040603050506020204" pitchFamily="18" charset="0"/>
                <a:cs typeface="Arial" panose="020B0604020202020204" pitchFamily="34" charset="0"/>
              </a:rPr>
              <a:t>minh</a:t>
            </a:r>
            <a:r>
              <a:rPr lang="en-US" sz="2400" b="1" kern="0" dirty="0">
                <a:solidFill>
                  <a:schemeClr val="tx1"/>
                </a:solidFill>
                <a:latin typeface="UTM Avo" panose="02040603050506020204" pitchFamily="18" charset="0"/>
                <a:cs typeface="Arial" panose="020B0604020202020204" pitchFamily="34" charset="0"/>
              </a:rPr>
              <a:t> </a:t>
            </a:r>
            <a:r>
              <a:rPr lang="en-US" sz="2400" b="1" kern="0" dirty="0" err="1">
                <a:solidFill>
                  <a:schemeClr val="tx1"/>
                </a:solidFill>
                <a:latin typeface="UTM Avo" panose="02040603050506020204" pitchFamily="18" charset="0"/>
                <a:cs typeface="Arial" panose="020B0604020202020204" pitchFamily="34" charset="0"/>
              </a:rPr>
              <a:t>họa</a:t>
            </a:r>
            <a:r>
              <a:rPr lang="en-US" sz="2400" b="1" kern="0" dirty="0">
                <a:solidFill>
                  <a:schemeClr val="tx1"/>
                </a:solidFill>
                <a:latin typeface="UTM Avo" panose="02040603050506020204" pitchFamily="18" charset="0"/>
                <a:cs typeface="Arial" panose="020B0604020202020204" pitchFamily="34" charset="0"/>
              </a:rPr>
              <a:t> SGK tr.12 </a:t>
            </a:r>
            <a:r>
              <a:rPr lang="en-US" sz="2400" b="1" kern="0" dirty="0" err="1">
                <a:solidFill>
                  <a:schemeClr val="tx1"/>
                </a:solidFill>
                <a:latin typeface="UTM Avo" panose="02040603050506020204" pitchFamily="18" charset="0"/>
                <a:cs typeface="Arial" panose="020B0604020202020204" pitchFamily="34" charset="0"/>
              </a:rPr>
              <a:t>và</a:t>
            </a:r>
            <a:r>
              <a:rPr lang="en-US" sz="2400" b="1" kern="0" dirty="0">
                <a:solidFill>
                  <a:schemeClr val="tx1"/>
                </a:solidFill>
                <a:latin typeface="UTM Avo" panose="02040603050506020204" pitchFamily="18" charset="0"/>
                <a:cs typeface="Arial" panose="020B0604020202020204" pitchFamily="34" charset="0"/>
              </a:rPr>
              <a:t> </a:t>
            </a:r>
            <a:r>
              <a:rPr lang="en-US" sz="2400" b="1" kern="0" dirty="0" err="1">
                <a:solidFill>
                  <a:schemeClr val="tx1"/>
                </a:solidFill>
                <a:latin typeface="UTM Avo" panose="02040603050506020204" pitchFamily="18" charset="0"/>
                <a:cs typeface="Arial" panose="020B0604020202020204" pitchFamily="34" charset="0"/>
              </a:rPr>
              <a:t>trả</a:t>
            </a:r>
            <a:r>
              <a:rPr lang="en-US" sz="2400" b="1" kern="0" dirty="0">
                <a:solidFill>
                  <a:schemeClr val="tx1"/>
                </a:solidFill>
                <a:latin typeface="UTM Avo" panose="02040603050506020204" pitchFamily="18" charset="0"/>
                <a:cs typeface="Arial" panose="020B0604020202020204" pitchFamily="34" charset="0"/>
              </a:rPr>
              <a:t> </a:t>
            </a:r>
            <a:r>
              <a:rPr lang="en-US" sz="2400" b="1" kern="0" dirty="0" err="1">
                <a:solidFill>
                  <a:schemeClr val="tx1"/>
                </a:solidFill>
                <a:latin typeface="UTM Avo" panose="02040603050506020204" pitchFamily="18" charset="0"/>
                <a:cs typeface="Arial" panose="020B0604020202020204" pitchFamily="34" charset="0"/>
              </a:rPr>
              <a:t>lời</a:t>
            </a:r>
            <a:r>
              <a:rPr lang="en-US" sz="2400" b="1" kern="0" dirty="0">
                <a:solidFill>
                  <a:schemeClr val="tx1"/>
                </a:solidFill>
                <a:latin typeface="UTM Avo" panose="02040603050506020204" pitchFamily="18" charset="0"/>
                <a:cs typeface="Arial" panose="020B0604020202020204" pitchFamily="34" charset="0"/>
              </a:rPr>
              <a:t> </a:t>
            </a:r>
            <a:r>
              <a:rPr lang="en-US" sz="2400" b="1" kern="0" dirty="0" err="1">
                <a:solidFill>
                  <a:schemeClr val="tx1"/>
                </a:solidFill>
                <a:latin typeface="UTM Avo" panose="02040603050506020204" pitchFamily="18" charset="0"/>
                <a:cs typeface="Arial" panose="020B0604020202020204" pitchFamily="34" charset="0"/>
              </a:rPr>
              <a:t>câu</a:t>
            </a:r>
            <a:r>
              <a:rPr lang="en-US" sz="2400" b="1" kern="0" dirty="0">
                <a:solidFill>
                  <a:schemeClr val="tx1"/>
                </a:solidFill>
                <a:latin typeface="UTM Avo" panose="02040603050506020204" pitchFamily="18" charset="0"/>
                <a:cs typeface="Arial" panose="020B0604020202020204" pitchFamily="34" charset="0"/>
              </a:rPr>
              <a:t> </a:t>
            </a:r>
            <a:r>
              <a:rPr lang="en-US" sz="2400" b="1" kern="0" dirty="0" err="1">
                <a:solidFill>
                  <a:schemeClr val="tx1"/>
                </a:solidFill>
                <a:latin typeface="UTM Avo" panose="02040603050506020204" pitchFamily="18" charset="0"/>
                <a:cs typeface="Arial" panose="020B0604020202020204" pitchFamily="34" charset="0"/>
              </a:rPr>
              <a:t>hỏi</a:t>
            </a:r>
            <a:endParaRPr lang="en-US" sz="2400" b="1" kern="0" dirty="0">
              <a:solidFill>
                <a:schemeClr val="tx1"/>
              </a:solidFill>
              <a:latin typeface="UTM Avo" panose="02040603050506020204" pitchFamily="18" charset="0"/>
              <a:cs typeface="Arial" panose="020B0604020202020204" pitchFamily="34" charset="0"/>
            </a:endParaRPr>
          </a:p>
        </p:txBody>
      </p:sp>
      <p:grpSp>
        <p:nvGrpSpPr>
          <p:cNvPr id="6" name="Group 5">
            <a:extLst>
              <a:ext uri="{FF2B5EF4-FFF2-40B4-BE49-F238E27FC236}">
                <a16:creationId xmlns:a16="http://schemas.microsoft.com/office/drawing/2014/main" id="{11E4B038-EEA8-8DFC-EDA3-0008740C0A56}"/>
              </a:ext>
            </a:extLst>
          </p:cNvPr>
          <p:cNvGrpSpPr/>
          <p:nvPr/>
        </p:nvGrpSpPr>
        <p:grpSpPr>
          <a:xfrm>
            <a:off x="4015618" y="4170344"/>
            <a:ext cx="4160763" cy="2585381"/>
            <a:chOff x="3011714" y="1976024"/>
            <a:chExt cx="3120572" cy="1939036"/>
          </a:xfrm>
        </p:grpSpPr>
        <p:sp>
          <p:nvSpPr>
            <p:cNvPr id="7" name="Freeform 9">
              <a:extLst>
                <a:ext uri="{FF2B5EF4-FFF2-40B4-BE49-F238E27FC236}">
                  <a16:creationId xmlns:a16="http://schemas.microsoft.com/office/drawing/2014/main" id="{B1CF4647-4377-5BE7-5F0A-928A7912516C}"/>
                </a:ext>
              </a:extLst>
            </p:cNvPr>
            <p:cNvSpPr/>
            <p:nvPr/>
          </p:nvSpPr>
          <p:spPr>
            <a:xfrm>
              <a:off x="3266634" y="1976024"/>
              <a:ext cx="2610731" cy="1527277"/>
            </a:xfrm>
            <a:custGeom>
              <a:avLst/>
              <a:gdLst/>
              <a:ahLst/>
              <a:cxnLst/>
              <a:rect l="l" t="t" r="r" b="b"/>
              <a:pathLst>
                <a:path w="2561631" h="1498554">
                  <a:moveTo>
                    <a:pt x="0" y="0"/>
                  </a:moveTo>
                  <a:lnTo>
                    <a:pt x="2561630" y="0"/>
                  </a:lnTo>
                  <a:lnTo>
                    <a:pt x="2561630" y="1498554"/>
                  </a:lnTo>
                  <a:lnTo>
                    <a:pt x="0" y="1498554"/>
                  </a:lnTo>
                  <a:lnTo>
                    <a:pt x="0" y="0"/>
                  </a:lnTo>
                  <a:close/>
                </a:path>
              </a:pathLst>
            </a:custGeom>
            <a:blipFill>
              <a:blip r:embed="rId3"/>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Rectangle: Rounded Corners 7">
              <a:extLst>
                <a:ext uri="{FF2B5EF4-FFF2-40B4-BE49-F238E27FC236}">
                  <a16:creationId xmlns:a16="http://schemas.microsoft.com/office/drawing/2014/main" id="{C9199397-0F75-9738-AFC0-7AEA307F58A9}"/>
                </a:ext>
              </a:extLst>
            </p:cNvPr>
            <p:cNvSpPr/>
            <p:nvPr/>
          </p:nvSpPr>
          <p:spPr>
            <a:xfrm>
              <a:off x="3011714" y="3392546"/>
              <a:ext cx="3120572" cy="522514"/>
            </a:xfrm>
            <a:prstGeom prst="roundRect">
              <a:avLst>
                <a:gd name="adj" fmla="val 50000"/>
              </a:avLst>
            </a:prstGeom>
            <a:solidFill>
              <a:srgbClr val="847CB7"/>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en-US" sz="2800" b="1" kern="0" dirty="0">
                  <a:solidFill>
                    <a:srgbClr val="FFFFFF"/>
                  </a:solidFill>
                  <a:latin typeface="UTM Avo" panose="02040603050506020204" pitchFamily="18" charset="0"/>
                  <a:cs typeface="Arial" panose="020B0604020202020204" pitchFamily="34" charset="0"/>
                  <a:sym typeface="Arial"/>
                </a:rPr>
                <a:t>THẢO LUẬN NHÓM</a:t>
              </a:r>
            </a:p>
          </p:txBody>
        </p:sp>
      </p:grpSp>
      <p:sp>
        <p:nvSpPr>
          <p:cNvPr id="9" name="Speech Bubble: Rectangle with Corners Rounded 8">
            <a:extLst>
              <a:ext uri="{FF2B5EF4-FFF2-40B4-BE49-F238E27FC236}">
                <a16:creationId xmlns:a16="http://schemas.microsoft.com/office/drawing/2014/main" id="{8129D311-20DD-1085-E981-D94A25A4743F}"/>
              </a:ext>
            </a:extLst>
          </p:cNvPr>
          <p:cNvSpPr/>
          <p:nvPr/>
        </p:nvSpPr>
        <p:spPr>
          <a:xfrm>
            <a:off x="768150" y="2858172"/>
            <a:ext cx="3568459" cy="2036369"/>
          </a:xfrm>
          <a:prstGeom prst="wedgeRoundRectCallout">
            <a:avLst>
              <a:gd name="adj1" fmla="val 44516"/>
              <a:gd name="adj2" fmla="val 64876"/>
              <a:gd name="adj3" fmla="val 16667"/>
            </a:avLst>
          </a:prstGeom>
          <a:solidFill>
            <a:srgbClr val="FFFFFF"/>
          </a:solidFill>
          <a:ln w="25400" cap="flat" cmpd="sng" algn="ctr">
            <a:solidFill>
              <a:srgbClr val="72B7C3"/>
            </a:solidFill>
            <a:prstDash val="solid"/>
          </a:ln>
          <a:effectLst/>
        </p:spPr>
        <p:txBody>
          <a:bodyPr bIns="144000" rtlCol="0" anchor="ctr"/>
          <a:lstStyle/>
          <a:p>
            <a:pPr lvl="0" algn="ctr">
              <a:lnSpc>
                <a:spcPct val="150000"/>
              </a:lnSpc>
              <a:buClr>
                <a:srgbClr val="000000"/>
              </a:buClr>
            </a:pPr>
            <a:r>
              <a:rPr lang="en-US" sz="2400" kern="0" dirty="0" err="1">
                <a:solidFill>
                  <a:srgbClr val="434343">
                    <a:lumMod val="50000"/>
                  </a:srgbClr>
                </a:solidFill>
                <a:latin typeface="UTM Avo" panose="02040603050506020204" pitchFamily="18" charset="0"/>
                <a:cs typeface="Arial" panose="020B0604020202020204" pitchFamily="34" charset="0"/>
                <a:sym typeface="Arial"/>
              </a:rPr>
              <a:t>Bạn</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nào</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trong</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tranh</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thể</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hiện</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tôn</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trọng</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sự</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khác</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biệt</a:t>
            </a:r>
            <a:r>
              <a:rPr lang="en-US" sz="2400" kern="0" dirty="0">
                <a:solidFill>
                  <a:srgbClr val="434343">
                    <a:lumMod val="50000"/>
                  </a:srgbClr>
                </a:solidFill>
                <a:latin typeface="UTM Avo" panose="02040603050506020204" pitchFamily="18" charset="0"/>
                <a:cs typeface="Arial" panose="020B0604020202020204" pitchFamily="34" charset="0"/>
                <a:sym typeface="Arial"/>
              </a:rPr>
              <a:t>?</a:t>
            </a:r>
          </a:p>
        </p:txBody>
      </p:sp>
      <p:sp>
        <p:nvSpPr>
          <p:cNvPr id="10" name="Speech Bubble: Rectangle with Corners Rounded 9">
            <a:extLst>
              <a:ext uri="{FF2B5EF4-FFF2-40B4-BE49-F238E27FC236}">
                <a16:creationId xmlns:a16="http://schemas.microsoft.com/office/drawing/2014/main" id="{24CCCFAA-245C-B558-1E78-1C54CE317342}"/>
              </a:ext>
            </a:extLst>
          </p:cNvPr>
          <p:cNvSpPr/>
          <p:nvPr/>
        </p:nvSpPr>
        <p:spPr>
          <a:xfrm>
            <a:off x="7598872" y="2858173"/>
            <a:ext cx="4160763" cy="2036369"/>
          </a:xfrm>
          <a:prstGeom prst="wedgeRoundRectCallout">
            <a:avLst>
              <a:gd name="adj1" fmla="val -35002"/>
              <a:gd name="adj2" fmla="val 64401"/>
              <a:gd name="adj3" fmla="val 16667"/>
            </a:avLst>
          </a:prstGeom>
          <a:solidFill>
            <a:srgbClr val="FFFFFF"/>
          </a:solidFill>
          <a:ln w="25400" cap="flat" cmpd="sng" algn="ctr">
            <a:solidFill>
              <a:srgbClr val="72B7C3"/>
            </a:solidFill>
            <a:prstDash val="solid"/>
          </a:ln>
          <a:effectLst/>
        </p:spPr>
        <p:txBody>
          <a:bodyPr bIns="144000" rtlCol="0" anchor="ctr"/>
          <a:lstStyle/>
          <a:p>
            <a:pPr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Em hãy nêu biểu hiện sự tôn trọng sự khác biệt trong các tranh trên.</a:t>
            </a:r>
          </a:p>
        </p:txBody>
      </p:sp>
    </p:spTree>
    <p:extLst>
      <p:ext uri="{BB962C8B-B14F-4D97-AF65-F5344CB8AC3E}">
        <p14:creationId xmlns:p14="http://schemas.microsoft.com/office/powerpoint/2010/main" val="398809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83FC4371-4E0E-CEA8-1F7E-7667DA6D9FBF}"/>
              </a:ext>
            </a:extLst>
          </p:cNvPr>
          <p:cNvGrpSpPr/>
          <p:nvPr/>
        </p:nvGrpSpPr>
        <p:grpSpPr>
          <a:xfrm>
            <a:off x="597187" y="2423928"/>
            <a:ext cx="10997626" cy="2845656"/>
            <a:chOff x="532191" y="764417"/>
            <a:chExt cx="11266445" cy="2554517"/>
          </a:xfrm>
        </p:grpSpPr>
        <p:pic>
          <p:nvPicPr>
            <p:cNvPr id="2" name="Picture 1">
              <a:extLst>
                <a:ext uri="{FF2B5EF4-FFF2-40B4-BE49-F238E27FC236}">
                  <a16:creationId xmlns:a16="http://schemas.microsoft.com/office/drawing/2014/main" id="{5656EE4C-0EE8-44B9-502C-1B0E6087FC91}"/>
                </a:ext>
              </a:extLst>
            </p:cNvPr>
            <p:cNvPicPr>
              <a:picLocks noChangeAspect="1"/>
            </p:cNvPicPr>
            <p:nvPr/>
          </p:nvPicPr>
          <p:blipFill rotWithShape="1">
            <a:blip r:embed="rId3"/>
            <a:srcRect l="29862" t="10212" r="29862" b="10212"/>
            <a:stretch/>
          </p:blipFill>
          <p:spPr>
            <a:xfrm>
              <a:off x="532191" y="764421"/>
              <a:ext cx="3469260" cy="2554513"/>
            </a:xfrm>
            <a:prstGeom prst="roundRect">
              <a:avLst>
                <a:gd name="adj" fmla="val 6057"/>
              </a:avLst>
            </a:prstGeom>
          </p:spPr>
        </p:pic>
        <p:pic>
          <p:nvPicPr>
            <p:cNvPr id="3" name="Picture 2">
              <a:extLst>
                <a:ext uri="{FF2B5EF4-FFF2-40B4-BE49-F238E27FC236}">
                  <a16:creationId xmlns:a16="http://schemas.microsoft.com/office/drawing/2014/main" id="{6E8DD5D2-9620-93DB-BDA9-860A082A888D}"/>
                </a:ext>
              </a:extLst>
            </p:cNvPr>
            <p:cNvPicPr>
              <a:picLocks noChangeAspect="1"/>
            </p:cNvPicPr>
            <p:nvPr/>
          </p:nvPicPr>
          <p:blipFill rotWithShape="1">
            <a:blip r:embed="rId4"/>
            <a:srcRect l="29672" t="10227" r="29672" b="10227"/>
            <a:stretch/>
          </p:blipFill>
          <p:spPr>
            <a:xfrm>
              <a:off x="4344330" y="764417"/>
              <a:ext cx="3503340" cy="2554512"/>
            </a:xfrm>
            <a:prstGeom prst="roundRect">
              <a:avLst>
                <a:gd name="adj" fmla="val 6057"/>
              </a:avLst>
            </a:prstGeom>
          </p:spPr>
        </p:pic>
        <p:pic>
          <p:nvPicPr>
            <p:cNvPr id="4" name="Picture 3">
              <a:extLst>
                <a:ext uri="{FF2B5EF4-FFF2-40B4-BE49-F238E27FC236}">
                  <a16:creationId xmlns:a16="http://schemas.microsoft.com/office/drawing/2014/main" id="{0C0ACF51-0CC3-8319-3A7D-DBD6391F5826}"/>
                </a:ext>
              </a:extLst>
            </p:cNvPr>
            <p:cNvPicPr>
              <a:picLocks noChangeAspect="1"/>
            </p:cNvPicPr>
            <p:nvPr/>
          </p:nvPicPr>
          <p:blipFill rotWithShape="1">
            <a:blip r:embed="rId5"/>
            <a:srcRect l="28884" t="11271" r="30342" b="11271"/>
            <a:stretch/>
          </p:blipFill>
          <p:spPr>
            <a:xfrm>
              <a:off x="8190548" y="764417"/>
              <a:ext cx="3608088" cy="2554512"/>
            </a:xfrm>
            <a:prstGeom prst="roundRect">
              <a:avLst>
                <a:gd name="adj" fmla="val 6057"/>
              </a:avLst>
            </a:prstGeom>
          </p:spPr>
        </p:pic>
      </p:grpSp>
    </p:spTree>
    <p:extLst>
      <p:ext uri="{BB962C8B-B14F-4D97-AF65-F5344CB8AC3E}">
        <p14:creationId xmlns:p14="http://schemas.microsoft.com/office/powerpoint/2010/main" val="3730413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83FC4371-4E0E-CEA8-1F7E-7667DA6D9FBF}"/>
              </a:ext>
            </a:extLst>
          </p:cNvPr>
          <p:cNvGrpSpPr/>
          <p:nvPr/>
        </p:nvGrpSpPr>
        <p:grpSpPr>
          <a:xfrm>
            <a:off x="484065" y="2415564"/>
            <a:ext cx="11223870" cy="2967141"/>
            <a:chOff x="532190" y="3545114"/>
            <a:chExt cx="11266447" cy="2554514"/>
          </a:xfrm>
        </p:grpSpPr>
        <p:pic>
          <p:nvPicPr>
            <p:cNvPr id="12" name="Picture 11">
              <a:extLst>
                <a:ext uri="{FF2B5EF4-FFF2-40B4-BE49-F238E27FC236}">
                  <a16:creationId xmlns:a16="http://schemas.microsoft.com/office/drawing/2014/main" id="{727E87B3-6BBF-C492-4F80-39651B2F478E}"/>
                </a:ext>
              </a:extLst>
            </p:cNvPr>
            <p:cNvPicPr>
              <a:picLocks noChangeAspect="1"/>
            </p:cNvPicPr>
            <p:nvPr/>
          </p:nvPicPr>
          <p:blipFill rotWithShape="1">
            <a:blip r:embed="rId3"/>
            <a:srcRect l="29564" t="8507" r="29564" b="8507"/>
            <a:stretch/>
          </p:blipFill>
          <p:spPr>
            <a:xfrm>
              <a:off x="532190" y="3545116"/>
              <a:ext cx="3469260" cy="2554512"/>
            </a:xfrm>
            <a:prstGeom prst="roundRect">
              <a:avLst>
                <a:gd name="adj" fmla="val 6057"/>
              </a:avLst>
            </a:prstGeom>
          </p:spPr>
        </p:pic>
        <p:pic>
          <p:nvPicPr>
            <p:cNvPr id="13" name="Picture 12">
              <a:extLst>
                <a:ext uri="{FF2B5EF4-FFF2-40B4-BE49-F238E27FC236}">
                  <a16:creationId xmlns:a16="http://schemas.microsoft.com/office/drawing/2014/main" id="{AB864C19-912C-7333-DAEE-7C9A27B9C43E}"/>
                </a:ext>
              </a:extLst>
            </p:cNvPr>
            <p:cNvPicPr>
              <a:picLocks noChangeAspect="1"/>
            </p:cNvPicPr>
            <p:nvPr/>
          </p:nvPicPr>
          <p:blipFill rotWithShape="1">
            <a:blip r:embed="rId4"/>
            <a:srcRect l="29671" t="6298" r="29671" b="7339"/>
            <a:stretch/>
          </p:blipFill>
          <p:spPr>
            <a:xfrm>
              <a:off x="4344330" y="3545115"/>
              <a:ext cx="3503341" cy="2554512"/>
            </a:xfrm>
            <a:prstGeom prst="roundRect">
              <a:avLst>
                <a:gd name="adj" fmla="val 6057"/>
              </a:avLst>
            </a:prstGeom>
          </p:spPr>
        </p:pic>
        <p:pic>
          <p:nvPicPr>
            <p:cNvPr id="14" name="Picture 13">
              <a:extLst>
                <a:ext uri="{FF2B5EF4-FFF2-40B4-BE49-F238E27FC236}">
                  <a16:creationId xmlns:a16="http://schemas.microsoft.com/office/drawing/2014/main" id="{1AA20ECC-97BD-9FAD-0E7E-C7BED743A352}"/>
                </a:ext>
              </a:extLst>
            </p:cNvPr>
            <p:cNvPicPr>
              <a:picLocks noChangeAspect="1"/>
            </p:cNvPicPr>
            <p:nvPr/>
          </p:nvPicPr>
          <p:blipFill rotWithShape="1">
            <a:blip r:embed="rId5"/>
            <a:srcRect l="29717" t="8558" r="29313" b="8558"/>
            <a:stretch/>
          </p:blipFill>
          <p:spPr>
            <a:xfrm>
              <a:off x="8201112" y="3545114"/>
              <a:ext cx="3597525" cy="2554511"/>
            </a:xfrm>
            <a:prstGeom prst="roundRect">
              <a:avLst>
                <a:gd name="adj" fmla="val 6057"/>
              </a:avLst>
            </a:prstGeom>
          </p:spPr>
        </p:pic>
      </p:grpSp>
    </p:spTree>
    <p:extLst>
      <p:ext uri="{BB962C8B-B14F-4D97-AF65-F5344CB8AC3E}">
        <p14:creationId xmlns:p14="http://schemas.microsoft.com/office/powerpoint/2010/main" val="3486057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450992CD-552A-19BB-3B5A-7A83AD2D22F7}"/>
              </a:ext>
            </a:extLst>
          </p:cNvPr>
          <p:cNvSpPr txBox="1"/>
          <p:nvPr/>
        </p:nvSpPr>
        <p:spPr>
          <a:xfrm>
            <a:off x="3896494" y="2306561"/>
            <a:ext cx="4399001" cy="578882"/>
          </a:xfrm>
          <a:prstGeom prst="roundRect">
            <a:avLst/>
          </a:prstGeom>
          <a:solidFill>
            <a:schemeClr val="accent2">
              <a:lumMod val="60000"/>
              <a:lumOff val="40000"/>
            </a:schemeClr>
          </a:solidFill>
        </p:spPr>
        <p:txBody>
          <a:bodyPr wrap="square" rtlCol="0" anchor="ctr">
            <a:spAutoFit/>
          </a:bodyPr>
          <a:lstStyle/>
          <a:p>
            <a:pPr algn="ctr" defTabSz="609539"/>
            <a:r>
              <a:rPr lang="vi-VN" sz="2800" b="1" dirty="0">
                <a:latin typeface="UTM Avo" panose="02040603050506020204" pitchFamily="18" charset="0"/>
                <a:cs typeface="Arial" panose="020B0604020202020204" pitchFamily="34" charset="0"/>
              </a:rPr>
              <a:t>Hướng dẫn thực hiện</a:t>
            </a:r>
          </a:p>
        </p:txBody>
      </p:sp>
      <p:sp>
        <p:nvSpPr>
          <p:cNvPr id="4" name="Rectangle: Rounded Corners 3">
            <a:extLst>
              <a:ext uri="{FF2B5EF4-FFF2-40B4-BE49-F238E27FC236}">
                <a16:creationId xmlns:a16="http://schemas.microsoft.com/office/drawing/2014/main" id="{C8F1B5F8-126A-AEFC-CC12-092516700A61}"/>
              </a:ext>
            </a:extLst>
          </p:cNvPr>
          <p:cNvSpPr/>
          <p:nvPr/>
        </p:nvSpPr>
        <p:spPr>
          <a:xfrm>
            <a:off x="4015614" y="1367442"/>
            <a:ext cx="4160763" cy="718271"/>
          </a:xfrm>
          <a:prstGeom prst="roundRect">
            <a:avLst>
              <a:gd name="adj" fmla="val 50000"/>
            </a:avLst>
          </a:prstGeom>
          <a:solidFill>
            <a:schemeClr val="accent5">
              <a:lumMod val="20000"/>
              <a:lumOff val="8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THẢO LUẬN NHÓM</a:t>
            </a:r>
          </a:p>
        </p:txBody>
      </p:sp>
      <p:graphicFrame>
        <p:nvGraphicFramePr>
          <p:cNvPr id="5" name="Table 4">
            <a:extLst>
              <a:ext uri="{FF2B5EF4-FFF2-40B4-BE49-F238E27FC236}">
                <a16:creationId xmlns:a16="http://schemas.microsoft.com/office/drawing/2014/main" id="{8F8967C3-80C7-05DF-DCC9-9BA8AF1BD57E}"/>
              </a:ext>
            </a:extLst>
          </p:cNvPr>
          <p:cNvGraphicFramePr>
            <a:graphicFrameLocks noGrp="1"/>
          </p:cNvGraphicFramePr>
          <p:nvPr>
            <p:extLst>
              <p:ext uri="{D42A27DB-BD31-4B8C-83A1-F6EECF244321}">
                <p14:modId xmlns:p14="http://schemas.microsoft.com/office/powerpoint/2010/main" val="3206191435"/>
              </p:ext>
            </p:extLst>
          </p:nvPr>
        </p:nvGraphicFramePr>
        <p:xfrm>
          <a:off x="1024393" y="3106291"/>
          <a:ext cx="10143201" cy="3037314"/>
        </p:xfrm>
        <a:graphic>
          <a:graphicData uri="http://schemas.openxmlformats.org/drawingml/2006/table">
            <a:tbl>
              <a:tblPr/>
              <a:tblGrid>
                <a:gridCol w="1560492">
                  <a:extLst>
                    <a:ext uri="{9D8B030D-6E8A-4147-A177-3AD203B41FA5}">
                      <a16:colId xmlns:a16="http://schemas.microsoft.com/office/drawing/2014/main" val="3788726321"/>
                    </a:ext>
                  </a:extLst>
                </a:gridCol>
                <a:gridCol w="4567296">
                  <a:extLst>
                    <a:ext uri="{9D8B030D-6E8A-4147-A177-3AD203B41FA5}">
                      <a16:colId xmlns:a16="http://schemas.microsoft.com/office/drawing/2014/main" val="3766192158"/>
                    </a:ext>
                  </a:extLst>
                </a:gridCol>
                <a:gridCol w="4015413">
                  <a:extLst>
                    <a:ext uri="{9D8B030D-6E8A-4147-A177-3AD203B41FA5}">
                      <a16:colId xmlns:a16="http://schemas.microsoft.com/office/drawing/2014/main" val="1016688134"/>
                    </a:ext>
                  </a:extLst>
                </a:gridCol>
              </a:tblGrid>
              <a:tr h="112531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Tranh</a:t>
                      </a: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9A9B3F">
                        <a:lumMod val="60000"/>
                        <a:lumOff val="4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Nhân</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vật</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thể</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hiện</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p>
                    <a:p>
                      <a:pPr algn="ctr">
                        <a:lnSpc>
                          <a:spcPct val="150000"/>
                        </a:lnSpc>
                      </a:pP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sự</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tôn</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trọng</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sự</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khác</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biệt</a:t>
                      </a:r>
                      <a:endPar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endParaRPr>
                    </a:p>
                  </a:txBody>
                  <a:tcPr marL="121920" marR="121920" marT="60960" marB="14400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9A9B3F">
                        <a:lumMod val="60000"/>
                        <a:lumOff val="4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Biểu</a:t>
                      </a:r>
                      <a:r>
                        <a:rPr lang="en-US" sz="24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hiện</a:t>
                      </a:r>
                      <a:r>
                        <a:rPr lang="en-US" sz="24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sự</a:t>
                      </a:r>
                      <a:r>
                        <a:rPr lang="en-US" sz="24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tôn</a:t>
                      </a:r>
                      <a:r>
                        <a:rPr lang="en-US" sz="24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trọng</a:t>
                      </a:r>
                      <a:r>
                        <a:rPr lang="en-US" sz="24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p>
                    <a:p>
                      <a:pPr algn="ctr">
                        <a:lnSpc>
                          <a:spcPct val="150000"/>
                        </a:lnSpc>
                      </a:pPr>
                      <a:r>
                        <a:rPr lang="en-US" sz="24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sự</a:t>
                      </a:r>
                      <a:r>
                        <a:rPr lang="en-US" sz="24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khác</a:t>
                      </a:r>
                      <a:r>
                        <a:rPr lang="en-US" sz="24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biệt</a:t>
                      </a:r>
                      <a:endParaRPr lang="en-US" sz="24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endParaRPr>
                    </a:p>
                  </a:txBody>
                  <a:tcPr marL="121920" marR="121920" marT="60960" marB="14400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9A9B3F">
                        <a:lumMod val="60000"/>
                        <a:lumOff val="40000"/>
                      </a:srgbClr>
                    </a:solidFill>
                  </a:tcPr>
                </a:tc>
                <a:extLst>
                  <a:ext uri="{0D108BD9-81ED-4DB2-BD59-A6C34878D82A}">
                    <a16:rowId xmlns:a16="http://schemas.microsoft.com/office/drawing/2014/main" val="1977724269"/>
                  </a:ext>
                </a:extLst>
              </a:tr>
              <a:tr h="59523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1</a:t>
                      </a:r>
                      <a:endParaRPr lang="vi-VN" sz="2400" b="1"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dirty="0">
                          <a:solidFill>
                            <a:schemeClr val="tx1"/>
                          </a:solidFill>
                          <a:effectLst/>
                          <a:latin typeface="UTM Avo" panose="02040603050506020204" pitchFamily="18" charset="0"/>
                          <a:cs typeface="Arial" panose="020B0604020202020204" pitchFamily="34" charset="0"/>
                        </a:rPr>
                        <a:t>…</a:t>
                      </a:r>
                      <a:endParaRPr lang="vi-VN" sz="240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a:ln>
                            <a:noFill/>
                          </a:ln>
                          <a:solidFill>
                            <a:schemeClr val="tx1"/>
                          </a:solidFill>
                          <a:effectLst/>
                          <a:uLnTx/>
                          <a:uFillTx/>
                          <a:latin typeface="UTM Avo" panose="02040603050506020204" pitchFamily="18" charset="0"/>
                          <a:ea typeface="+mn-ea"/>
                          <a:cs typeface="Arial" panose="020B0604020202020204" pitchFamily="34" charset="0"/>
                        </a:rPr>
                        <a:t>…</a:t>
                      </a:r>
                      <a:endParaRPr kumimoji="0" lang="vi-VN" sz="24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86006747"/>
                  </a:ext>
                </a:extLst>
              </a:tr>
              <a:tr h="59523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2</a:t>
                      </a:r>
                      <a:endParaRPr lang="vi-VN" sz="2400" b="1"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a:t>
                      </a:r>
                      <a:endParaRPr kumimoji="0" lang="vi-VN" sz="24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a:ln>
                            <a:noFill/>
                          </a:ln>
                          <a:solidFill>
                            <a:schemeClr val="tx1"/>
                          </a:solidFill>
                          <a:effectLst/>
                          <a:uLnTx/>
                          <a:uFillTx/>
                          <a:latin typeface="UTM Avo" panose="02040603050506020204" pitchFamily="18" charset="0"/>
                          <a:ea typeface="+mn-ea"/>
                          <a:cs typeface="Arial" panose="020B0604020202020204" pitchFamily="34" charset="0"/>
                        </a:rPr>
                        <a:t>…</a:t>
                      </a:r>
                      <a:endParaRPr kumimoji="0" lang="vi-VN" sz="24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39150226"/>
                  </a:ext>
                </a:extLst>
              </a:tr>
              <a:tr h="59523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3</a:t>
                      </a:r>
                      <a:endParaRPr lang="vi-VN" sz="2400" b="1"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a:t>
                      </a:r>
                      <a:endParaRPr kumimoji="0" lang="vi-VN" sz="24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a:t>
                      </a:r>
                      <a:endParaRPr kumimoji="0" lang="vi-VN" sz="24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320018870"/>
                  </a:ext>
                </a:extLst>
              </a:tr>
            </a:tbl>
          </a:graphicData>
        </a:graphic>
      </p:graphicFrame>
    </p:spTree>
    <p:extLst>
      <p:ext uri="{BB962C8B-B14F-4D97-AF65-F5344CB8AC3E}">
        <p14:creationId xmlns:p14="http://schemas.microsoft.com/office/powerpoint/2010/main" val="2116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C8F1B5F8-126A-AEFC-CC12-092516700A61}"/>
              </a:ext>
            </a:extLst>
          </p:cNvPr>
          <p:cNvSpPr/>
          <p:nvPr/>
        </p:nvSpPr>
        <p:spPr>
          <a:xfrm>
            <a:off x="4015618" y="1045486"/>
            <a:ext cx="4160763" cy="718271"/>
          </a:xfrm>
          <a:prstGeom prst="roundRect">
            <a:avLst>
              <a:gd name="adj" fmla="val 50000"/>
            </a:avLst>
          </a:prstGeom>
          <a:solidFill>
            <a:schemeClr val="accent4">
              <a:lumMod val="20000"/>
              <a:lumOff val="80000"/>
            </a:schemeClr>
          </a:solidFill>
          <a:ln w="25400" cap="flat" cmpd="sng" algn="ctr">
            <a:noFill/>
            <a:prstDash val="solid"/>
          </a:ln>
          <a:effectLst/>
        </p:spPr>
        <p:txBody>
          <a:bodyPr rtlCol="0" anchor="ctr"/>
          <a:lstStyle/>
          <a:p>
            <a:pPr lvl="0" algn="ctr">
              <a:buClr>
                <a:srgbClr val="000000"/>
              </a:buClr>
              <a:defRPr/>
            </a:pPr>
            <a:r>
              <a:rPr lang="en-US" sz="2800" b="1" kern="0" dirty="0">
                <a:latin typeface="UTM Avo" panose="02040603050506020204" pitchFamily="18" charset="0"/>
                <a:cs typeface="Arial" panose="020B0604020202020204" pitchFamily="34" charset="0"/>
                <a:sym typeface="Arial"/>
              </a:rPr>
              <a:t>GỢI Ý TRẢ LỜI</a:t>
            </a:r>
            <a:endParaRPr kumimoji="0" lang="en-US" sz="28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endParaRPr>
          </a:p>
        </p:txBody>
      </p:sp>
      <p:graphicFrame>
        <p:nvGraphicFramePr>
          <p:cNvPr id="5" name="Table 4">
            <a:extLst>
              <a:ext uri="{FF2B5EF4-FFF2-40B4-BE49-F238E27FC236}">
                <a16:creationId xmlns:a16="http://schemas.microsoft.com/office/drawing/2014/main" id="{8F8967C3-80C7-05DF-DCC9-9BA8AF1BD57E}"/>
              </a:ext>
            </a:extLst>
          </p:cNvPr>
          <p:cNvGraphicFramePr>
            <a:graphicFrameLocks noGrp="1"/>
          </p:cNvGraphicFramePr>
          <p:nvPr>
            <p:extLst>
              <p:ext uri="{D42A27DB-BD31-4B8C-83A1-F6EECF244321}">
                <p14:modId xmlns:p14="http://schemas.microsoft.com/office/powerpoint/2010/main" val="3329466817"/>
              </p:ext>
            </p:extLst>
          </p:nvPr>
        </p:nvGraphicFramePr>
        <p:xfrm>
          <a:off x="740795" y="1977611"/>
          <a:ext cx="10710404" cy="4665137"/>
        </p:xfrm>
        <a:graphic>
          <a:graphicData uri="http://schemas.openxmlformats.org/drawingml/2006/table">
            <a:tbl>
              <a:tblPr/>
              <a:tblGrid>
                <a:gridCol w="1647754">
                  <a:extLst>
                    <a:ext uri="{9D8B030D-6E8A-4147-A177-3AD203B41FA5}">
                      <a16:colId xmlns:a16="http://schemas.microsoft.com/office/drawing/2014/main" val="3788726321"/>
                    </a:ext>
                  </a:extLst>
                </a:gridCol>
                <a:gridCol w="4465250">
                  <a:extLst>
                    <a:ext uri="{9D8B030D-6E8A-4147-A177-3AD203B41FA5}">
                      <a16:colId xmlns:a16="http://schemas.microsoft.com/office/drawing/2014/main" val="3766192158"/>
                    </a:ext>
                  </a:extLst>
                </a:gridCol>
                <a:gridCol w="4597400">
                  <a:extLst>
                    <a:ext uri="{9D8B030D-6E8A-4147-A177-3AD203B41FA5}">
                      <a16:colId xmlns:a16="http://schemas.microsoft.com/office/drawing/2014/main" val="1016688134"/>
                    </a:ext>
                  </a:extLst>
                </a:gridCol>
              </a:tblGrid>
              <a:tr h="106804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Tranh</a:t>
                      </a: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9A9B3F">
                        <a:lumMod val="60000"/>
                        <a:lumOff val="4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Nhân</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vật</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thể</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hiện</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p>
                    <a:p>
                      <a:pPr algn="ctr">
                        <a:lnSpc>
                          <a:spcPct val="150000"/>
                        </a:lnSpc>
                      </a:pP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sự</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tôn</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trọng</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sự</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khác</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biệt</a:t>
                      </a:r>
                      <a:endPar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endParaRPr>
                    </a:p>
                  </a:txBody>
                  <a:tcPr marL="121920" marR="121920" marT="60960" marB="14400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9A9B3F">
                        <a:lumMod val="60000"/>
                        <a:lumOff val="4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Biểu</a:t>
                      </a:r>
                      <a:r>
                        <a:rPr lang="en-US" sz="24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hiện</a:t>
                      </a:r>
                      <a:r>
                        <a:rPr lang="en-US" sz="24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sự</a:t>
                      </a:r>
                      <a:r>
                        <a:rPr lang="en-US" sz="24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tôn</a:t>
                      </a:r>
                      <a:r>
                        <a:rPr lang="en-US" sz="24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trọng</a:t>
                      </a:r>
                      <a:r>
                        <a:rPr lang="en-US" sz="24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p>
                    <a:p>
                      <a:pPr algn="ctr">
                        <a:lnSpc>
                          <a:spcPct val="150000"/>
                        </a:lnSpc>
                      </a:pPr>
                      <a:r>
                        <a:rPr lang="en-US" sz="24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sự</a:t>
                      </a:r>
                      <a:r>
                        <a:rPr lang="en-US" sz="24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khác</a:t>
                      </a:r>
                      <a:r>
                        <a:rPr lang="en-US" sz="24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biệt</a:t>
                      </a:r>
                      <a:endParaRPr lang="en-US" sz="24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endParaRPr>
                    </a:p>
                  </a:txBody>
                  <a:tcPr marL="121920" marR="121920" marT="60960" marB="14400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9A9B3F">
                        <a:lumMod val="60000"/>
                        <a:lumOff val="40000"/>
                      </a:srgbClr>
                    </a:solidFill>
                  </a:tcPr>
                </a:tc>
                <a:extLst>
                  <a:ext uri="{0D108BD9-81ED-4DB2-BD59-A6C34878D82A}">
                    <a16:rowId xmlns:a16="http://schemas.microsoft.com/office/drawing/2014/main" val="1977724269"/>
                  </a:ext>
                </a:extLst>
              </a:tr>
              <a:tr h="98189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1</a:t>
                      </a:r>
                      <a:endParaRPr lang="vi-VN" sz="2400" b="1"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dirty="0" err="1">
                          <a:solidFill>
                            <a:schemeClr val="tx1"/>
                          </a:solidFill>
                          <a:effectLst/>
                          <a:latin typeface="UTM Avo" panose="02040603050506020204" pitchFamily="18" charset="0"/>
                          <a:cs typeface="Arial" panose="020B0604020202020204" pitchFamily="34" charset="0"/>
                        </a:rPr>
                        <a:t>Bạn</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nữ</a:t>
                      </a:r>
                      <a:r>
                        <a:rPr lang="en-US" sz="2400" dirty="0">
                          <a:solidFill>
                            <a:schemeClr val="tx1"/>
                          </a:solidFill>
                          <a:effectLst/>
                          <a:latin typeface="UTM Avo" panose="02040603050506020204" pitchFamily="18" charset="0"/>
                          <a:cs typeface="Arial" panose="020B0604020202020204" pitchFamily="34" charset="0"/>
                        </a:rPr>
                        <a:t> </a:t>
                      </a: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Khen chiếc váy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của bạn người dân tộc. </a:t>
                      </a: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86006747"/>
                  </a:ext>
                </a:extLst>
              </a:tr>
              <a:tr h="9902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2</a:t>
                      </a:r>
                      <a:endParaRPr lang="vi-VN" sz="2400" b="1"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Hai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bạn</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nữ</a:t>
                      </a:r>
                      <a:endPar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Đề</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cao</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sở</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thích</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tốt</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của</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bạn</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đọc</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sách</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39150226"/>
                  </a:ext>
                </a:extLst>
              </a:tr>
              <a:tr h="98189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3</a:t>
                      </a:r>
                      <a:endParaRPr lang="vi-VN" sz="2400" b="1"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Bạn</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nữ</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Khuyên bạn nam không được trêu bạn vì bạn nói lắp. </a:t>
                      </a: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320018870"/>
                  </a:ext>
                </a:extLst>
              </a:tr>
            </a:tbl>
          </a:graphicData>
        </a:graphic>
      </p:graphicFrame>
    </p:spTree>
    <p:extLst>
      <p:ext uri="{BB962C8B-B14F-4D97-AF65-F5344CB8AC3E}">
        <p14:creationId xmlns:p14="http://schemas.microsoft.com/office/powerpoint/2010/main" val="3750095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C8F1B5F8-126A-AEFC-CC12-092516700A61}"/>
              </a:ext>
            </a:extLst>
          </p:cNvPr>
          <p:cNvSpPr/>
          <p:nvPr/>
        </p:nvSpPr>
        <p:spPr>
          <a:xfrm>
            <a:off x="4015618" y="1036058"/>
            <a:ext cx="4160763" cy="718271"/>
          </a:xfrm>
          <a:prstGeom prst="roundRect">
            <a:avLst>
              <a:gd name="adj" fmla="val 50000"/>
            </a:avLst>
          </a:prstGeom>
          <a:solidFill>
            <a:schemeClr val="accent4">
              <a:lumMod val="20000"/>
              <a:lumOff val="80000"/>
            </a:schemeClr>
          </a:solidFill>
          <a:ln w="25400" cap="flat" cmpd="sng" algn="ctr">
            <a:noFill/>
            <a:prstDash val="solid"/>
          </a:ln>
          <a:effectLst/>
        </p:spPr>
        <p:txBody>
          <a:bodyPr rtlCol="0" anchor="ctr"/>
          <a:lstStyle/>
          <a:p>
            <a:pPr lvl="0" algn="ctr">
              <a:buClr>
                <a:srgbClr val="000000"/>
              </a:buClr>
              <a:defRPr/>
            </a:pPr>
            <a:r>
              <a:rPr lang="en-US" sz="2800" b="1" kern="0" dirty="0">
                <a:latin typeface="UTM Avo" panose="02040603050506020204" pitchFamily="18" charset="0"/>
                <a:cs typeface="Arial" panose="020B0604020202020204" pitchFamily="34" charset="0"/>
                <a:sym typeface="Arial"/>
              </a:rPr>
              <a:t>GỢI Ý TRẢ LỜI</a:t>
            </a:r>
            <a:endParaRPr kumimoji="0" lang="en-US" sz="28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endParaRPr>
          </a:p>
        </p:txBody>
      </p:sp>
      <p:graphicFrame>
        <p:nvGraphicFramePr>
          <p:cNvPr id="5" name="Table 4">
            <a:extLst>
              <a:ext uri="{FF2B5EF4-FFF2-40B4-BE49-F238E27FC236}">
                <a16:creationId xmlns:a16="http://schemas.microsoft.com/office/drawing/2014/main" id="{8F8967C3-80C7-05DF-DCC9-9BA8AF1BD57E}"/>
              </a:ext>
            </a:extLst>
          </p:cNvPr>
          <p:cNvGraphicFramePr>
            <a:graphicFrameLocks noGrp="1"/>
          </p:cNvGraphicFramePr>
          <p:nvPr>
            <p:extLst>
              <p:ext uri="{D42A27DB-BD31-4B8C-83A1-F6EECF244321}">
                <p14:modId xmlns:p14="http://schemas.microsoft.com/office/powerpoint/2010/main" val="3351334115"/>
              </p:ext>
            </p:extLst>
          </p:nvPr>
        </p:nvGraphicFramePr>
        <p:xfrm>
          <a:off x="740794" y="1854490"/>
          <a:ext cx="10710404" cy="4818173"/>
        </p:xfrm>
        <a:graphic>
          <a:graphicData uri="http://schemas.openxmlformats.org/drawingml/2006/table">
            <a:tbl>
              <a:tblPr/>
              <a:tblGrid>
                <a:gridCol w="1647754">
                  <a:extLst>
                    <a:ext uri="{9D8B030D-6E8A-4147-A177-3AD203B41FA5}">
                      <a16:colId xmlns:a16="http://schemas.microsoft.com/office/drawing/2014/main" val="3788726321"/>
                    </a:ext>
                  </a:extLst>
                </a:gridCol>
                <a:gridCol w="3999551">
                  <a:extLst>
                    <a:ext uri="{9D8B030D-6E8A-4147-A177-3AD203B41FA5}">
                      <a16:colId xmlns:a16="http://schemas.microsoft.com/office/drawing/2014/main" val="3766192158"/>
                    </a:ext>
                  </a:extLst>
                </a:gridCol>
                <a:gridCol w="5063099">
                  <a:extLst>
                    <a:ext uri="{9D8B030D-6E8A-4147-A177-3AD203B41FA5}">
                      <a16:colId xmlns:a16="http://schemas.microsoft.com/office/drawing/2014/main" val="1016688134"/>
                    </a:ext>
                  </a:extLst>
                </a:gridCol>
              </a:tblGrid>
              <a:tr h="105974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Tranh</a:t>
                      </a: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9A9B3F">
                        <a:lumMod val="60000"/>
                        <a:lumOff val="4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2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Nhân</a:t>
                      </a: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vật</a:t>
                      </a: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thể</a:t>
                      </a: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hiện</a:t>
                      </a: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p>
                    <a:p>
                      <a:pPr algn="ctr">
                        <a:lnSpc>
                          <a:spcPct val="150000"/>
                        </a:lnSpc>
                      </a:pPr>
                      <a:r>
                        <a:rPr lang="en-US" sz="22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sự</a:t>
                      </a: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tôn</a:t>
                      </a: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trọng</a:t>
                      </a: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sự</a:t>
                      </a: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khác</a:t>
                      </a: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biệt</a:t>
                      </a:r>
                      <a:endPar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endParaRPr>
                    </a:p>
                  </a:txBody>
                  <a:tcPr marL="121920" marR="121920" marT="60960" marB="14400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9A9B3F">
                        <a:lumMod val="60000"/>
                        <a:lumOff val="4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2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Biểu</a:t>
                      </a:r>
                      <a:r>
                        <a:rPr lang="en-US" sz="22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hiện</a:t>
                      </a:r>
                      <a:r>
                        <a:rPr lang="en-US" sz="22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sự</a:t>
                      </a:r>
                      <a:r>
                        <a:rPr lang="en-US" sz="22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tôn</a:t>
                      </a:r>
                      <a:r>
                        <a:rPr lang="en-US" sz="22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trọng</a:t>
                      </a:r>
                      <a:r>
                        <a:rPr lang="en-US" sz="22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p>
                    <a:p>
                      <a:pPr algn="ctr">
                        <a:lnSpc>
                          <a:spcPct val="150000"/>
                        </a:lnSpc>
                      </a:pPr>
                      <a:r>
                        <a:rPr lang="en-US" sz="22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sự</a:t>
                      </a:r>
                      <a:r>
                        <a:rPr lang="en-US" sz="22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khác</a:t>
                      </a:r>
                      <a:r>
                        <a:rPr lang="en-US" sz="22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kern="1200"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biệt</a:t>
                      </a:r>
                      <a:endParaRPr lang="en-US" sz="2200" b="1" kern="1200" dirty="0">
                        <a:solidFill>
                          <a:schemeClr val="tx1"/>
                        </a:solidFill>
                        <a:effectLst/>
                        <a:latin typeface="UTM Avo" panose="02040603050506020204" pitchFamily="18" charset="0"/>
                        <a:ea typeface="SimSun" panose="02010600030101010101" pitchFamily="2" charset="-122"/>
                        <a:cs typeface="Arial" panose="020B0604020202020204" pitchFamily="34" charset="0"/>
                      </a:endParaRPr>
                    </a:p>
                  </a:txBody>
                  <a:tcPr marL="121920" marR="121920" marT="60960" marB="14400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9A9B3F">
                        <a:lumMod val="60000"/>
                        <a:lumOff val="40000"/>
                      </a:srgbClr>
                    </a:solidFill>
                  </a:tcPr>
                </a:tc>
                <a:extLst>
                  <a:ext uri="{0D108BD9-81ED-4DB2-BD59-A6C34878D82A}">
                    <a16:rowId xmlns:a16="http://schemas.microsoft.com/office/drawing/2014/main" val="1977724269"/>
                  </a:ext>
                </a:extLst>
              </a:tr>
              <a:tr h="144271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4</a:t>
                      </a:r>
                      <a:endParaRPr lang="vi-VN" sz="2200" b="1"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200" dirty="0" err="1">
                          <a:solidFill>
                            <a:schemeClr val="tx1"/>
                          </a:solidFill>
                          <a:effectLst/>
                          <a:latin typeface="UTM Avo" panose="02040603050506020204" pitchFamily="18" charset="0"/>
                          <a:cs typeface="Arial" panose="020B0604020202020204" pitchFamily="34" charset="0"/>
                        </a:rPr>
                        <a:t>Bạn</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nữ</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đeo</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cặp</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sách</a:t>
                      </a:r>
                      <a:r>
                        <a:rPr lang="en-US" sz="2200" dirty="0">
                          <a:solidFill>
                            <a:schemeClr val="tx1"/>
                          </a:solidFill>
                          <a:effectLst/>
                          <a:latin typeface="UTM Avo" panose="02040603050506020204" pitchFamily="18" charset="0"/>
                          <a:cs typeface="Arial" panose="020B0604020202020204" pitchFamily="34" charset="0"/>
                        </a:rPr>
                        <a:t> </a:t>
                      </a:r>
                    </a:p>
                    <a:p>
                      <a:pPr algn="ctr">
                        <a:lnSpc>
                          <a:spcPct val="150000"/>
                        </a:lnSpc>
                      </a:pPr>
                      <a:r>
                        <a:rPr lang="en-US" sz="2200" dirty="0" err="1">
                          <a:solidFill>
                            <a:schemeClr val="tx1"/>
                          </a:solidFill>
                          <a:effectLst/>
                          <a:latin typeface="UTM Avo" panose="02040603050506020204" pitchFamily="18" charset="0"/>
                          <a:cs typeface="Arial" panose="020B0604020202020204" pitchFamily="34" charset="0"/>
                        </a:rPr>
                        <a:t>màu</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xanh</a:t>
                      </a:r>
                      <a:endParaRPr lang="en-US" sz="2200" dirty="0">
                        <a:solidFill>
                          <a:schemeClr val="tx1"/>
                        </a:solidFill>
                        <a:effectLst/>
                        <a:latin typeface="UTM Avo" panose="02040603050506020204" pitchFamily="18" charset="0"/>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Giải thích lí do bạn về sớm để các bạn khác hiểu, tôn trọng quyết định của bạn. </a:t>
                      </a: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86006747"/>
                  </a:ext>
                </a:extLst>
              </a:tr>
              <a:tr h="97745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5</a:t>
                      </a:r>
                      <a:endParaRPr lang="vi-VN" sz="2200" b="1"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Bạn</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nữ</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buộc</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tóc</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cam </a:t>
                      </a: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Chủ</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động</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hỗ</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trợ</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và</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hòa</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đồng</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với</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bạn</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mới</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39150226"/>
                  </a:ext>
                </a:extLst>
              </a:tr>
              <a:tr h="97745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6</a:t>
                      </a:r>
                      <a:endParaRPr lang="vi-VN" sz="2200" b="1"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Hai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bạn</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nữ</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Thái độ không hài lòng với những lời chế giễu và an ủi bạn mình. </a:t>
                      </a: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320018870"/>
                  </a:ext>
                </a:extLst>
              </a:tr>
            </a:tbl>
          </a:graphicData>
        </a:graphic>
      </p:graphicFrame>
    </p:spTree>
    <p:extLst>
      <p:ext uri="{BB962C8B-B14F-4D97-AF65-F5344CB8AC3E}">
        <p14:creationId xmlns:p14="http://schemas.microsoft.com/office/powerpoint/2010/main" val="2637712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05681AD-1D27-0C76-AC15-68B591BEBE49}"/>
              </a:ext>
            </a:extLst>
          </p:cNvPr>
          <p:cNvGrpSpPr/>
          <p:nvPr/>
        </p:nvGrpSpPr>
        <p:grpSpPr>
          <a:xfrm>
            <a:off x="5856095" y="2576808"/>
            <a:ext cx="4357141" cy="4089816"/>
            <a:chOff x="479685" y="2076138"/>
            <a:chExt cx="3267856" cy="3067362"/>
          </a:xfrm>
        </p:grpSpPr>
        <p:sp>
          <p:nvSpPr>
            <p:cNvPr id="5" name="Freeform 27">
              <a:extLst>
                <a:ext uri="{FF2B5EF4-FFF2-40B4-BE49-F238E27FC236}">
                  <a16:creationId xmlns:a16="http://schemas.microsoft.com/office/drawing/2014/main" id="{8795CF61-2117-3BD6-3B86-E9991BA5EBF2}"/>
                </a:ext>
              </a:extLst>
            </p:cNvPr>
            <p:cNvSpPr/>
            <p:nvPr/>
          </p:nvSpPr>
          <p:spPr>
            <a:xfrm flipH="1">
              <a:off x="479685" y="2076138"/>
              <a:ext cx="3267856" cy="3067362"/>
            </a:xfrm>
            <a:custGeom>
              <a:avLst/>
              <a:gdLst/>
              <a:ahLst/>
              <a:cxnLst/>
              <a:rect l="l" t="t" r="r" b="b"/>
              <a:pathLst>
                <a:path w="1707509" h="1526798">
                  <a:moveTo>
                    <a:pt x="0" y="0"/>
                  </a:moveTo>
                  <a:lnTo>
                    <a:pt x="1707509" y="0"/>
                  </a:lnTo>
                  <a:lnTo>
                    <a:pt x="1707509" y="1526798"/>
                  </a:lnTo>
                  <a:lnTo>
                    <a:pt x="0" y="1526798"/>
                  </a:lnTo>
                  <a:lnTo>
                    <a:pt x="0" y="0"/>
                  </a:lnTo>
                  <a:close/>
                </a:path>
              </a:pathLst>
            </a:custGeom>
            <a:blipFill>
              <a:blip r:embed="rId3"/>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pic>
          <p:nvPicPr>
            <p:cNvPr id="6" name="Graphic 5" descr="Question mark">
              <a:extLst>
                <a:ext uri="{FF2B5EF4-FFF2-40B4-BE49-F238E27FC236}">
                  <a16:creationId xmlns:a16="http://schemas.microsoft.com/office/drawing/2014/main" id="{D18F858F-9311-364F-63A8-A28E3A3B2C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55823" y="2481809"/>
              <a:ext cx="914400" cy="914400"/>
            </a:xfrm>
            <a:prstGeom prst="rect">
              <a:avLst/>
            </a:prstGeom>
          </p:spPr>
        </p:pic>
      </p:grpSp>
      <p:sp>
        <p:nvSpPr>
          <p:cNvPr id="7" name="Speech Bubble: Oval 6">
            <a:extLst>
              <a:ext uri="{FF2B5EF4-FFF2-40B4-BE49-F238E27FC236}">
                <a16:creationId xmlns:a16="http://schemas.microsoft.com/office/drawing/2014/main" id="{5ABFCDD5-18DB-FBD9-50AD-885297621242}"/>
              </a:ext>
            </a:extLst>
          </p:cNvPr>
          <p:cNvSpPr/>
          <p:nvPr/>
        </p:nvSpPr>
        <p:spPr>
          <a:xfrm>
            <a:off x="456323" y="1847631"/>
            <a:ext cx="5982577" cy="2774085"/>
          </a:xfrm>
          <a:prstGeom prst="wedgeEllipseCallout">
            <a:avLst>
              <a:gd name="adj1" fmla="val 47163"/>
              <a:gd name="adj2" fmla="val 56131"/>
            </a:avLst>
          </a:prstGeom>
          <a:solidFill>
            <a:srgbClr val="FFFFFF"/>
          </a:solidFill>
          <a:ln w="25400" cap="flat" cmpd="sng" algn="ctr">
            <a:solidFill>
              <a:schemeClr val="accent2"/>
            </a:solidFill>
            <a:prstDash val="solid"/>
          </a:ln>
          <a:effectLst/>
        </p:spPr>
        <p:txBody>
          <a:bodyPr bIns="144000" rtlCol="0" anchor="ctr"/>
          <a:lstStyle/>
          <a:p>
            <a:pPr lvl="0" algn="ctr">
              <a:lnSpc>
                <a:spcPct val="150000"/>
              </a:lnSpc>
              <a:buClr>
                <a:srgbClr val="000000"/>
              </a:buClr>
            </a:pPr>
            <a:r>
              <a:rPr lang="vi-VN" sz="2400" kern="0">
                <a:solidFill>
                  <a:srgbClr val="434343">
                    <a:lumMod val="50000"/>
                  </a:srgbClr>
                </a:solidFill>
                <a:latin typeface="UTM Avo" panose="02040603050506020204" pitchFamily="18" charset="0"/>
                <a:ea typeface="SimSun" panose="02010600030101010101" pitchFamily="2" charset="-122"/>
                <a:cs typeface="Arial" panose="020B0604020202020204" pitchFamily="34" charset="0"/>
                <a:sym typeface="Arial"/>
              </a:rPr>
              <a:t>Em hãy kể thêm một số biểu hiện thể hiện sự tôn trọng sự khác biệt với mọi người xung quanh. </a:t>
            </a:r>
            <a:endParaRPr lang="vi-VN" sz="2400" kern="0" dirty="0">
              <a:solidFill>
                <a:srgbClr val="434343">
                  <a:lumMod val="50000"/>
                </a:srgbClr>
              </a:solidFill>
              <a:latin typeface="UTM Avo" panose="02040603050506020204" pitchFamily="18" charset="0"/>
              <a:ea typeface="SimSun" panose="02010600030101010101" pitchFamily="2" charset="-122"/>
              <a:cs typeface="Arial" panose="020B0604020202020204" pitchFamily="34" charset="0"/>
              <a:sym typeface="Arial"/>
            </a:endParaRPr>
          </a:p>
        </p:txBody>
      </p:sp>
    </p:spTree>
    <p:extLst>
      <p:ext uri="{BB962C8B-B14F-4D97-AF65-F5344CB8AC3E}">
        <p14:creationId xmlns:p14="http://schemas.microsoft.com/office/powerpoint/2010/main" val="105745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64" name="Google Shape;1529;p44">
            <a:extLst>
              <a:ext uri="{FF2B5EF4-FFF2-40B4-BE49-F238E27FC236}">
                <a16:creationId xmlns:a16="http://schemas.microsoft.com/office/drawing/2014/main" id="{233C2C4F-7964-79F0-DA4A-7D353DE7D80C}"/>
              </a:ext>
            </a:extLst>
          </p:cNvPr>
          <p:cNvGrpSpPr/>
          <p:nvPr/>
        </p:nvGrpSpPr>
        <p:grpSpPr>
          <a:xfrm>
            <a:off x="4575117" y="2866993"/>
            <a:ext cx="1314077" cy="3948967"/>
            <a:chOff x="983850" y="1204800"/>
            <a:chExt cx="985558" cy="2961725"/>
          </a:xfrm>
        </p:grpSpPr>
        <p:sp>
          <p:nvSpPr>
            <p:cNvPr id="165" name="Google Shape;1530;p44">
              <a:extLst>
                <a:ext uri="{FF2B5EF4-FFF2-40B4-BE49-F238E27FC236}">
                  <a16:creationId xmlns:a16="http://schemas.microsoft.com/office/drawing/2014/main" id="{2C8B3CFF-2DF2-F8C9-951D-66896F859EBB}"/>
                </a:ext>
              </a:extLst>
            </p:cNvPr>
            <p:cNvSpPr/>
            <p:nvPr/>
          </p:nvSpPr>
          <p:spPr>
            <a:xfrm>
              <a:off x="1659591" y="3937701"/>
              <a:ext cx="17394" cy="192402"/>
            </a:xfrm>
            <a:custGeom>
              <a:avLst/>
              <a:gdLst/>
              <a:ahLst/>
              <a:cxnLst/>
              <a:rect l="l" t="t" r="r" b="b"/>
              <a:pathLst>
                <a:path w="308" h="3407" extrusionOk="0">
                  <a:moveTo>
                    <a:pt x="185" y="0"/>
                  </a:moveTo>
                  <a:lnTo>
                    <a:pt x="1" y="3402"/>
                  </a:lnTo>
                  <a:lnTo>
                    <a:pt x="127" y="3406"/>
                  </a:lnTo>
                  <a:lnTo>
                    <a:pt x="307" y="8"/>
                  </a:lnTo>
                  <a:lnTo>
                    <a:pt x="185" y="0"/>
                  </a:lnTo>
                  <a:close/>
                </a:path>
              </a:pathLst>
            </a:custGeom>
            <a:solidFill>
              <a:srgbClr val="61696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6" name="Google Shape;1531;p44">
              <a:extLst>
                <a:ext uri="{FF2B5EF4-FFF2-40B4-BE49-F238E27FC236}">
                  <a16:creationId xmlns:a16="http://schemas.microsoft.com/office/drawing/2014/main" id="{C2FA98F6-9BB0-E061-BCCC-4C552B6E0E3D}"/>
                </a:ext>
              </a:extLst>
            </p:cNvPr>
            <p:cNvSpPr/>
            <p:nvPr/>
          </p:nvSpPr>
          <p:spPr>
            <a:xfrm>
              <a:off x="983850" y="1204800"/>
              <a:ext cx="985558" cy="1154919"/>
            </a:xfrm>
            <a:custGeom>
              <a:avLst/>
              <a:gdLst/>
              <a:ahLst/>
              <a:cxnLst/>
              <a:rect l="l" t="t" r="r" b="b"/>
              <a:pathLst>
                <a:path w="17452" h="20451" extrusionOk="0">
                  <a:moveTo>
                    <a:pt x="1316" y="11610"/>
                  </a:moveTo>
                  <a:cubicBezTo>
                    <a:pt x="2029" y="14717"/>
                    <a:pt x="407" y="17267"/>
                    <a:pt x="541" y="18583"/>
                  </a:cubicBezTo>
                  <a:lnTo>
                    <a:pt x="1074" y="18832"/>
                  </a:lnTo>
                  <a:cubicBezTo>
                    <a:pt x="1074" y="18832"/>
                    <a:pt x="1281" y="17455"/>
                    <a:pt x="1611" y="17075"/>
                  </a:cubicBezTo>
                  <a:cubicBezTo>
                    <a:pt x="1611" y="17075"/>
                    <a:pt x="1477" y="18391"/>
                    <a:pt x="1611" y="19139"/>
                  </a:cubicBezTo>
                  <a:cubicBezTo>
                    <a:pt x="1611" y="19139"/>
                    <a:pt x="3149" y="19821"/>
                    <a:pt x="5159" y="20140"/>
                  </a:cubicBezTo>
                  <a:cubicBezTo>
                    <a:pt x="7165" y="20450"/>
                    <a:pt x="9435" y="19388"/>
                    <a:pt x="11107" y="19074"/>
                  </a:cubicBezTo>
                  <a:cubicBezTo>
                    <a:pt x="12780" y="18763"/>
                    <a:pt x="16047" y="19515"/>
                    <a:pt x="17451" y="16136"/>
                  </a:cubicBezTo>
                  <a:cubicBezTo>
                    <a:pt x="16841" y="13973"/>
                    <a:pt x="17225" y="10287"/>
                    <a:pt x="15668" y="6160"/>
                  </a:cubicBezTo>
                  <a:cubicBezTo>
                    <a:pt x="14072" y="1937"/>
                    <a:pt x="8166" y="1"/>
                    <a:pt x="6382" y="3061"/>
                  </a:cubicBezTo>
                  <a:cubicBezTo>
                    <a:pt x="2689" y="2352"/>
                    <a:pt x="0" y="5892"/>
                    <a:pt x="1316" y="11610"/>
                  </a:cubicBezTo>
                  <a:close/>
                </a:path>
              </a:pathLst>
            </a:custGeom>
            <a:solidFill>
              <a:srgbClr val="F1C2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7" name="Google Shape;1532;p44">
              <a:extLst>
                <a:ext uri="{FF2B5EF4-FFF2-40B4-BE49-F238E27FC236}">
                  <a16:creationId xmlns:a16="http://schemas.microsoft.com/office/drawing/2014/main" id="{EA7AB3DE-8B8B-5CB8-E1D5-622DE95D090E}"/>
                </a:ext>
              </a:extLst>
            </p:cNvPr>
            <p:cNvSpPr/>
            <p:nvPr/>
          </p:nvSpPr>
          <p:spPr>
            <a:xfrm>
              <a:off x="1269936" y="1563905"/>
              <a:ext cx="662422" cy="782031"/>
            </a:xfrm>
            <a:custGeom>
              <a:avLst/>
              <a:gdLst/>
              <a:ahLst/>
              <a:cxnLst/>
              <a:rect l="l" t="t" r="r" b="b"/>
              <a:pathLst>
                <a:path w="11730" h="13848" extrusionOk="0">
                  <a:moveTo>
                    <a:pt x="9290" y="0"/>
                  </a:moveTo>
                  <a:lnTo>
                    <a:pt x="1" y="7775"/>
                  </a:lnTo>
                  <a:cubicBezTo>
                    <a:pt x="879" y="10785"/>
                    <a:pt x="891" y="12741"/>
                    <a:pt x="749" y="13846"/>
                  </a:cubicBezTo>
                  <a:cubicBezTo>
                    <a:pt x="788" y="13847"/>
                    <a:pt x="827" y="13847"/>
                    <a:pt x="867" y="13847"/>
                  </a:cubicBezTo>
                  <a:cubicBezTo>
                    <a:pt x="2666" y="13847"/>
                    <a:pt x="4585" y="13004"/>
                    <a:pt x="6041" y="12730"/>
                  </a:cubicBezTo>
                  <a:cubicBezTo>
                    <a:pt x="7131" y="12530"/>
                    <a:pt x="10291" y="12826"/>
                    <a:pt x="11729" y="10885"/>
                  </a:cubicBezTo>
                  <a:cubicBezTo>
                    <a:pt x="11729" y="10881"/>
                    <a:pt x="10698" y="9769"/>
                    <a:pt x="10414" y="3813"/>
                  </a:cubicBezTo>
                  <a:cubicBezTo>
                    <a:pt x="10260" y="557"/>
                    <a:pt x="9290" y="0"/>
                    <a:pt x="9290" y="0"/>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8" name="Google Shape;1533;p44">
              <a:extLst>
                <a:ext uri="{FF2B5EF4-FFF2-40B4-BE49-F238E27FC236}">
                  <a16:creationId xmlns:a16="http://schemas.microsoft.com/office/drawing/2014/main" id="{0F06CAD2-8988-A78D-A0D3-403E6D36782E}"/>
                </a:ext>
              </a:extLst>
            </p:cNvPr>
            <p:cNvSpPr/>
            <p:nvPr/>
          </p:nvSpPr>
          <p:spPr>
            <a:xfrm>
              <a:off x="1491757" y="4134223"/>
              <a:ext cx="127628" cy="32302"/>
            </a:xfrm>
            <a:custGeom>
              <a:avLst/>
              <a:gdLst/>
              <a:ahLst/>
              <a:cxnLst/>
              <a:rect l="l" t="t" r="r" b="b"/>
              <a:pathLst>
                <a:path w="2260" h="572" extrusionOk="0">
                  <a:moveTo>
                    <a:pt x="355" y="0"/>
                  </a:moveTo>
                  <a:cubicBezTo>
                    <a:pt x="187" y="0"/>
                    <a:pt x="36" y="44"/>
                    <a:pt x="23" y="198"/>
                  </a:cubicBezTo>
                  <a:cubicBezTo>
                    <a:pt x="0" y="469"/>
                    <a:pt x="567" y="572"/>
                    <a:pt x="1136" y="572"/>
                  </a:cubicBezTo>
                  <a:cubicBezTo>
                    <a:pt x="1697" y="572"/>
                    <a:pt x="2259" y="472"/>
                    <a:pt x="2259" y="333"/>
                  </a:cubicBezTo>
                  <a:cubicBezTo>
                    <a:pt x="2259" y="105"/>
                    <a:pt x="1454" y="77"/>
                    <a:pt x="1055" y="77"/>
                  </a:cubicBezTo>
                  <a:cubicBezTo>
                    <a:pt x="924" y="77"/>
                    <a:pt x="836" y="80"/>
                    <a:pt x="836" y="80"/>
                  </a:cubicBezTo>
                  <a:cubicBezTo>
                    <a:pt x="836" y="80"/>
                    <a:pt x="580" y="0"/>
                    <a:pt x="355" y="0"/>
                  </a:cubicBezTo>
                  <a:close/>
                </a:path>
              </a:pathLst>
            </a:custGeom>
            <a:solidFill>
              <a:srgbClr val="46639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9" name="Google Shape;1534;p44">
              <a:extLst>
                <a:ext uri="{FF2B5EF4-FFF2-40B4-BE49-F238E27FC236}">
                  <a16:creationId xmlns:a16="http://schemas.microsoft.com/office/drawing/2014/main" id="{779E2107-8361-AF7C-0CF7-2EACE7B188FE}"/>
                </a:ext>
              </a:extLst>
            </p:cNvPr>
            <p:cNvSpPr/>
            <p:nvPr/>
          </p:nvSpPr>
          <p:spPr>
            <a:xfrm>
              <a:off x="1656993" y="2376761"/>
              <a:ext cx="196694" cy="940267"/>
            </a:xfrm>
            <a:custGeom>
              <a:avLst/>
              <a:gdLst/>
              <a:ahLst/>
              <a:cxnLst/>
              <a:rect l="l" t="t" r="r" b="b"/>
              <a:pathLst>
                <a:path w="3483" h="16650" extrusionOk="0">
                  <a:moveTo>
                    <a:pt x="3406" y="9278"/>
                  </a:moveTo>
                  <a:cubicBezTo>
                    <a:pt x="3483" y="8216"/>
                    <a:pt x="3245" y="6448"/>
                    <a:pt x="2785" y="4656"/>
                  </a:cubicBezTo>
                  <a:cubicBezTo>
                    <a:pt x="2167" y="2252"/>
                    <a:pt x="1055" y="0"/>
                    <a:pt x="1055" y="0"/>
                  </a:cubicBezTo>
                  <a:cubicBezTo>
                    <a:pt x="1055" y="0"/>
                    <a:pt x="584" y="507"/>
                    <a:pt x="215" y="2804"/>
                  </a:cubicBezTo>
                  <a:cubicBezTo>
                    <a:pt x="1" y="4146"/>
                    <a:pt x="584" y="6566"/>
                    <a:pt x="1347" y="8288"/>
                  </a:cubicBezTo>
                  <a:cubicBezTo>
                    <a:pt x="1078" y="10141"/>
                    <a:pt x="1845" y="13117"/>
                    <a:pt x="1983" y="14268"/>
                  </a:cubicBezTo>
                  <a:lnTo>
                    <a:pt x="2620" y="14256"/>
                  </a:lnTo>
                  <a:cubicBezTo>
                    <a:pt x="2570" y="14482"/>
                    <a:pt x="2497" y="14904"/>
                    <a:pt x="2543" y="15464"/>
                  </a:cubicBezTo>
                  <a:cubicBezTo>
                    <a:pt x="2612" y="16297"/>
                    <a:pt x="2846" y="16649"/>
                    <a:pt x="2965" y="16630"/>
                  </a:cubicBezTo>
                  <a:cubicBezTo>
                    <a:pt x="3169" y="16343"/>
                    <a:pt x="3299" y="16028"/>
                    <a:pt x="3307" y="15694"/>
                  </a:cubicBezTo>
                  <a:cubicBezTo>
                    <a:pt x="3326" y="15146"/>
                    <a:pt x="3126" y="14578"/>
                    <a:pt x="3119" y="14252"/>
                  </a:cubicBezTo>
                  <a:cubicBezTo>
                    <a:pt x="3126" y="14252"/>
                    <a:pt x="3433" y="11694"/>
                    <a:pt x="3406" y="9278"/>
                  </a:cubicBezTo>
                  <a:close/>
                </a:path>
              </a:pathLst>
            </a:custGeom>
            <a:solidFill>
              <a:srgbClr val="F9CB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0" name="Google Shape;1535;p44">
              <a:extLst>
                <a:ext uri="{FF2B5EF4-FFF2-40B4-BE49-F238E27FC236}">
                  <a16:creationId xmlns:a16="http://schemas.microsoft.com/office/drawing/2014/main" id="{08583AC9-B95A-E0B2-4EC3-2F05E9D22EC3}"/>
                </a:ext>
              </a:extLst>
            </p:cNvPr>
            <p:cNvSpPr/>
            <p:nvPr/>
          </p:nvSpPr>
          <p:spPr>
            <a:xfrm>
              <a:off x="1646603" y="2373712"/>
              <a:ext cx="183310" cy="303935"/>
            </a:xfrm>
            <a:custGeom>
              <a:avLst/>
              <a:gdLst/>
              <a:ahLst/>
              <a:cxnLst/>
              <a:rect l="l" t="t" r="r" b="b"/>
              <a:pathLst>
                <a:path w="3246" h="5382" extrusionOk="0">
                  <a:moveTo>
                    <a:pt x="1186" y="1"/>
                  </a:moveTo>
                  <a:cubicBezTo>
                    <a:pt x="0" y="3345"/>
                    <a:pt x="752" y="5351"/>
                    <a:pt x="752" y="5351"/>
                  </a:cubicBezTo>
                  <a:cubicBezTo>
                    <a:pt x="889" y="5371"/>
                    <a:pt x="1021" y="5381"/>
                    <a:pt x="1149" y="5381"/>
                  </a:cubicBezTo>
                  <a:cubicBezTo>
                    <a:pt x="1988" y="5381"/>
                    <a:pt x="2660" y="4961"/>
                    <a:pt x="3245" y="4319"/>
                  </a:cubicBezTo>
                  <a:cubicBezTo>
                    <a:pt x="2286" y="1378"/>
                    <a:pt x="1186" y="1"/>
                    <a:pt x="1186" y="1"/>
                  </a:cubicBezTo>
                  <a:close/>
                </a:path>
              </a:pathLst>
            </a:custGeom>
            <a:solidFill>
              <a:srgbClr val="EFC0C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1" name="Google Shape;1536;p44">
              <a:extLst>
                <a:ext uri="{FF2B5EF4-FFF2-40B4-BE49-F238E27FC236}">
                  <a16:creationId xmlns:a16="http://schemas.microsoft.com/office/drawing/2014/main" id="{00CA8B62-AA1A-159A-DCB2-9AE08B4F1ACE}"/>
                </a:ext>
              </a:extLst>
            </p:cNvPr>
            <p:cNvSpPr/>
            <p:nvPr/>
          </p:nvSpPr>
          <p:spPr>
            <a:xfrm>
              <a:off x="1676702" y="2603101"/>
              <a:ext cx="179187" cy="132823"/>
            </a:xfrm>
            <a:custGeom>
              <a:avLst/>
              <a:gdLst/>
              <a:ahLst/>
              <a:cxnLst/>
              <a:rect l="l" t="t" r="r" b="b"/>
              <a:pathLst>
                <a:path w="3173" h="2352" extrusionOk="0">
                  <a:moveTo>
                    <a:pt x="2808" y="0"/>
                  </a:moveTo>
                  <a:cubicBezTo>
                    <a:pt x="2808" y="0"/>
                    <a:pt x="1592" y="1005"/>
                    <a:pt x="1" y="1320"/>
                  </a:cubicBezTo>
                  <a:lnTo>
                    <a:pt x="315" y="2351"/>
                  </a:lnTo>
                  <a:cubicBezTo>
                    <a:pt x="315" y="2351"/>
                    <a:pt x="890" y="2340"/>
                    <a:pt x="1788" y="1983"/>
                  </a:cubicBezTo>
                  <a:cubicBezTo>
                    <a:pt x="2720" y="1615"/>
                    <a:pt x="3172" y="921"/>
                    <a:pt x="3172" y="921"/>
                  </a:cubicBezTo>
                  <a:lnTo>
                    <a:pt x="2808" y="0"/>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2" name="Google Shape;1537;p44">
              <a:extLst>
                <a:ext uri="{FF2B5EF4-FFF2-40B4-BE49-F238E27FC236}">
                  <a16:creationId xmlns:a16="http://schemas.microsoft.com/office/drawing/2014/main" id="{30BC1615-DB39-792E-5E24-238E0CEAF230}"/>
                </a:ext>
              </a:extLst>
            </p:cNvPr>
            <p:cNvSpPr/>
            <p:nvPr/>
          </p:nvSpPr>
          <p:spPr>
            <a:xfrm>
              <a:off x="1303875" y="2266302"/>
              <a:ext cx="522822" cy="972118"/>
            </a:xfrm>
            <a:custGeom>
              <a:avLst/>
              <a:gdLst/>
              <a:ahLst/>
              <a:cxnLst/>
              <a:rect l="l" t="t" r="r" b="b"/>
              <a:pathLst>
                <a:path w="9258" h="17214" extrusionOk="0">
                  <a:moveTo>
                    <a:pt x="4725" y="0"/>
                  </a:moveTo>
                  <a:cubicBezTo>
                    <a:pt x="3476" y="0"/>
                    <a:pt x="360" y="1517"/>
                    <a:pt x="121" y="10517"/>
                  </a:cubicBezTo>
                  <a:cubicBezTo>
                    <a:pt x="1" y="15054"/>
                    <a:pt x="2254" y="17214"/>
                    <a:pt x="4523" y="17214"/>
                  </a:cubicBezTo>
                  <a:cubicBezTo>
                    <a:pt x="6882" y="17214"/>
                    <a:pt x="9258" y="14879"/>
                    <a:pt x="9000" y="10455"/>
                  </a:cubicBezTo>
                  <a:cubicBezTo>
                    <a:pt x="8562" y="3007"/>
                    <a:pt x="6618" y="200"/>
                    <a:pt x="4873" y="8"/>
                  </a:cubicBezTo>
                  <a:cubicBezTo>
                    <a:pt x="4827" y="3"/>
                    <a:pt x="4777" y="0"/>
                    <a:pt x="4725" y="0"/>
                  </a:cubicBezTo>
                  <a:close/>
                </a:path>
              </a:pathLst>
            </a:custGeom>
            <a:solidFill>
              <a:srgbClr val="FFAA6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3" name="Google Shape;1538;p44">
              <a:extLst>
                <a:ext uri="{FF2B5EF4-FFF2-40B4-BE49-F238E27FC236}">
                  <a16:creationId xmlns:a16="http://schemas.microsoft.com/office/drawing/2014/main" id="{78FECFFC-0A5F-8793-E486-5EF4F247A0D8}"/>
                </a:ext>
              </a:extLst>
            </p:cNvPr>
            <p:cNvSpPr/>
            <p:nvPr/>
          </p:nvSpPr>
          <p:spPr>
            <a:xfrm>
              <a:off x="1602216" y="2948313"/>
              <a:ext cx="204939" cy="852339"/>
            </a:xfrm>
            <a:custGeom>
              <a:avLst/>
              <a:gdLst/>
              <a:ahLst/>
              <a:cxnLst/>
              <a:rect l="l" t="t" r="r" b="b"/>
              <a:pathLst>
                <a:path w="3629" h="15093" extrusionOk="0">
                  <a:moveTo>
                    <a:pt x="0" y="5006"/>
                  </a:moveTo>
                  <a:cubicBezTo>
                    <a:pt x="0" y="5006"/>
                    <a:pt x="522" y="11089"/>
                    <a:pt x="740" y="15093"/>
                  </a:cubicBezTo>
                  <a:lnTo>
                    <a:pt x="2113" y="15027"/>
                  </a:lnTo>
                  <a:cubicBezTo>
                    <a:pt x="2113" y="15027"/>
                    <a:pt x="3076" y="7004"/>
                    <a:pt x="3628" y="1"/>
                  </a:cubicBezTo>
                  <a:close/>
                </a:path>
              </a:pathLst>
            </a:custGeom>
            <a:solidFill>
              <a:srgbClr val="F9CB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4" name="Google Shape;1539;p44">
              <a:extLst>
                <a:ext uri="{FF2B5EF4-FFF2-40B4-BE49-F238E27FC236}">
                  <a16:creationId xmlns:a16="http://schemas.microsoft.com/office/drawing/2014/main" id="{63938DC6-5D1F-56F6-FBCC-BAE617A11E9D}"/>
                </a:ext>
              </a:extLst>
            </p:cNvPr>
            <p:cNvSpPr/>
            <p:nvPr/>
          </p:nvSpPr>
          <p:spPr>
            <a:xfrm>
              <a:off x="1317146" y="2969998"/>
              <a:ext cx="274739" cy="1187391"/>
            </a:xfrm>
            <a:custGeom>
              <a:avLst/>
              <a:gdLst/>
              <a:ahLst/>
              <a:cxnLst/>
              <a:rect l="l" t="t" r="r" b="b"/>
              <a:pathLst>
                <a:path w="4865" h="21026" extrusionOk="0">
                  <a:moveTo>
                    <a:pt x="1" y="0"/>
                  </a:moveTo>
                  <a:lnTo>
                    <a:pt x="1" y="0"/>
                  </a:lnTo>
                  <a:cubicBezTo>
                    <a:pt x="162" y="3456"/>
                    <a:pt x="3035" y="20350"/>
                    <a:pt x="3111" y="20788"/>
                  </a:cubicBezTo>
                  <a:cubicBezTo>
                    <a:pt x="3111" y="20791"/>
                    <a:pt x="3115" y="20826"/>
                    <a:pt x="3115" y="20826"/>
                  </a:cubicBezTo>
                  <a:lnTo>
                    <a:pt x="3142" y="20826"/>
                  </a:lnTo>
                  <a:cubicBezTo>
                    <a:pt x="3233" y="20957"/>
                    <a:pt x="3731" y="21025"/>
                    <a:pt x="4164" y="21025"/>
                  </a:cubicBezTo>
                  <a:cubicBezTo>
                    <a:pt x="4516" y="21025"/>
                    <a:pt x="4825" y="20980"/>
                    <a:pt x="4837" y="20887"/>
                  </a:cubicBezTo>
                  <a:cubicBezTo>
                    <a:pt x="4865" y="20716"/>
                    <a:pt x="4281" y="20693"/>
                    <a:pt x="4031" y="20693"/>
                  </a:cubicBezTo>
                  <a:cubicBezTo>
                    <a:pt x="3968" y="20693"/>
                    <a:pt x="3927" y="20695"/>
                    <a:pt x="3921" y="20696"/>
                  </a:cubicBezTo>
                  <a:cubicBezTo>
                    <a:pt x="3882" y="19564"/>
                    <a:pt x="3618" y="10820"/>
                    <a:pt x="3890" y="4687"/>
                  </a:cubicBezTo>
                  <a:lnTo>
                    <a:pt x="1" y="0"/>
                  </a:lnTo>
                  <a:close/>
                </a:path>
              </a:pathLst>
            </a:custGeom>
            <a:solidFill>
              <a:srgbClr val="F9CB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5" name="Google Shape;1540;p44">
              <a:extLst>
                <a:ext uri="{FF2B5EF4-FFF2-40B4-BE49-F238E27FC236}">
                  <a16:creationId xmlns:a16="http://schemas.microsoft.com/office/drawing/2014/main" id="{45AA416C-1FB9-8E97-178B-627CBBC4E87F}"/>
                </a:ext>
              </a:extLst>
            </p:cNvPr>
            <p:cNvSpPr/>
            <p:nvPr/>
          </p:nvSpPr>
          <p:spPr>
            <a:xfrm>
              <a:off x="1622546" y="3736266"/>
              <a:ext cx="128362" cy="424956"/>
            </a:xfrm>
            <a:custGeom>
              <a:avLst/>
              <a:gdLst/>
              <a:ahLst/>
              <a:cxnLst/>
              <a:rect l="l" t="t" r="r" b="b"/>
              <a:pathLst>
                <a:path w="2273" h="7525" extrusionOk="0">
                  <a:moveTo>
                    <a:pt x="340" y="1"/>
                  </a:moveTo>
                  <a:cubicBezTo>
                    <a:pt x="269" y="1"/>
                    <a:pt x="213" y="18"/>
                    <a:pt x="173" y="66"/>
                  </a:cubicBezTo>
                  <a:cubicBezTo>
                    <a:pt x="1" y="277"/>
                    <a:pt x="350" y="3199"/>
                    <a:pt x="469" y="3310"/>
                  </a:cubicBezTo>
                  <a:cubicBezTo>
                    <a:pt x="507" y="3345"/>
                    <a:pt x="599" y="3376"/>
                    <a:pt x="714" y="3403"/>
                  </a:cubicBezTo>
                  <a:lnTo>
                    <a:pt x="522" y="6616"/>
                  </a:lnTo>
                  <a:cubicBezTo>
                    <a:pt x="392" y="6693"/>
                    <a:pt x="288" y="6808"/>
                    <a:pt x="281" y="6973"/>
                  </a:cubicBezTo>
                  <a:cubicBezTo>
                    <a:pt x="277" y="7069"/>
                    <a:pt x="327" y="7142"/>
                    <a:pt x="377" y="7211"/>
                  </a:cubicBezTo>
                  <a:cubicBezTo>
                    <a:pt x="357" y="7230"/>
                    <a:pt x="319" y="7242"/>
                    <a:pt x="319" y="7276"/>
                  </a:cubicBezTo>
                  <a:cubicBezTo>
                    <a:pt x="319" y="7454"/>
                    <a:pt x="774" y="7524"/>
                    <a:pt x="1242" y="7524"/>
                  </a:cubicBezTo>
                  <a:cubicBezTo>
                    <a:pt x="1732" y="7524"/>
                    <a:pt x="2236" y="7447"/>
                    <a:pt x="2248" y="7338"/>
                  </a:cubicBezTo>
                  <a:cubicBezTo>
                    <a:pt x="2272" y="7184"/>
                    <a:pt x="1729" y="7160"/>
                    <a:pt x="1391" y="7160"/>
                  </a:cubicBezTo>
                  <a:cubicBezTo>
                    <a:pt x="1239" y="7160"/>
                    <a:pt x="1128" y="7165"/>
                    <a:pt x="1128" y="7165"/>
                  </a:cubicBezTo>
                  <a:cubicBezTo>
                    <a:pt x="1128" y="7165"/>
                    <a:pt x="1098" y="7161"/>
                    <a:pt x="1086" y="7161"/>
                  </a:cubicBezTo>
                  <a:cubicBezTo>
                    <a:pt x="1121" y="7096"/>
                    <a:pt x="1170" y="7046"/>
                    <a:pt x="1170" y="6969"/>
                  </a:cubicBezTo>
                  <a:cubicBezTo>
                    <a:pt x="1174" y="6824"/>
                    <a:pt x="1094" y="6709"/>
                    <a:pt x="986" y="6632"/>
                  </a:cubicBezTo>
                  <a:lnTo>
                    <a:pt x="1174" y="3429"/>
                  </a:lnTo>
                  <a:cubicBezTo>
                    <a:pt x="1286" y="3414"/>
                    <a:pt x="1385" y="3391"/>
                    <a:pt x="1443" y="3333"/>
                  </a:cubicBezTo>
                  <a:cubicBezTo>
                    <a:pt x="1577" y="3199"/>
                    <a:pt x="2198" y="288"/>
                    <a:pt x="1987" y="116"/>
                  </a:cubicBezTo>
                  <a:cubicBezTo>
                    <a:pt x="1938" y="75"/>
                    <a:pt x="1882" y="61"/>
                    <a:pt x="1818" y="61"/>
                  </a:cubicBezTo>
                  <a:cubicBezTo>
                    <a:pt x="1669" y="61"/>
                    <a:pt x="1474" y="136"/>
                    <a:pt x="1204" y="136"/>
                  </a:cubicBezTo>
                  <a:cubicBezTo>
                    <a:pt x="1183" y="136"/>
                    <a:pt x="1162" y="136"/>
                    <a:pt x="1140" y="135"/>
                  </a:cubicBezTo>
                  <a:cubicBezTo>
                    <a:pt x="809" y="121"/>
                    <a:pt x="525" y="1"/>
                    <a:pt x="340" y="1"/>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6" name="Google Shape;1541;p44">
              <a:extLst>
                <a:ext uri="{FF2B5EF4-FFF2-40B4-BE49-F238E27FC236}">
                  <a16:creationId xmlns:a16="http://schemas.microsoft.com/office/drawing/2014/main" id="{42945DB9-FF29-8598-F1C4-5743C59A3D3F}"/>
                </a:ext>
              </a:extLst>
            </p:cNvPr>
            <p:cNvSpPr/>
            <p:nvPr/>
          </p:nvSpPr>
          <p:spPr>
            <a:xfrm>
              <a:off x="1272590" y="2263253"/>
              <a:ext cx="560094" cy="784742"/>
            </a:xfrm>
            <a:custGeom>
              <a:avLst/>
              <a:gdLst/>
              <a:ahLst/>
              <a:cxnLst/>
              <a:rect l="l" t="t" r="r" b="b"/>
              <a:pathLst>
                <a:path w="9918" h="13896" extrusionOk="0">
                  <a:moveTo>
                    <a:pt x="5036" y="1"/>
                  </a:moveTo>
                  <a:cubicBezTo>
                    <a:pt x="1" y="1"/>
                    <a:pt x="748" y="13547"/>
                    <a:pt x="748" y="13547"/>
                  </a:cubicBezTo>
                  <a:cubicBezTo>
                    <a:pt x="748" y="13547"/>
                    <a:pt x="2221" y="13896"/>
                    <a:pt x="4423" y="13896"/>
                  </a:cubicBezTo>
                  <a:cubicBezTo>
                    <a:pt x="5900" y="13896"/>
                    <a:pt x="7706" y="13739"/>
                    <a:pt x="9615" y="13213"/>
                  </a:cubicBezTo>
                  <a:cubicBezTo>
                    <a:pt x="9615" y="13213"/>
                    <a:pt x="9918" y="16"/>
                    <a:pt x="5047" y="1"/>
                  </a:cubicBezTo>
                  <a:cubicBezTo>
                    <a:pt x="5044" y="1"/>
                    <a:pt x="5040" y="1"/>
                    <a:pt x="5036" y="1"/>
                  </a:cubicBezTo>
                  <a:close/>
                </a:path>
              </a:pathLst>
            </a:custGeom>
            <a:solidFill>
              <a:srgbClr val="EFC0C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7" name="Google Shape;1542;p44">
              <a:extLst>
                <a:ext uri="{FF2B5EF4-FFF2-40B4-BE49-F238E27FC236}">
                  <a16:creationId xmlns:a16="http://schemas.microsoft.com/office/drawing/2014/main" id="{4FA22C55-D18C-47F7-67D5-65EAA5AF0F2C}"/>
                </a:ext>
              </a:extLst>
            </p:cNvPr>
            <p:cNvSpPr/>
            <p:nvPr/>
          </p:nvSpPr>
          <p:spPr>
            <a:xfrm>
              <a:off x="1475493" y="2153471"/>
              <a:ext cx="167723" cy="188675"/>
            </a:xfrm>
            <a:custGeom>
              <a:avLst/>
              <a:gdLst/>
              <a:ahLst/>
              <a:cxnLst/>
              <a:rect l="l" t="t" r="r" b="b"/>
              <a:pathLst>
                <a:path w="2970" h="3341" extrusionOk="0">
                  <a:moveTo>
                    <a:pt x="2237" y="2044"/>
                  </a:moveTo>
                  <a:lnTo>
                    <a:pt x="2152" y="4"/>
                  </a:lnTo>
                  <a:lnTo>
                    <a:pt x="649" y="0"/>
                  </a:lnTo>
                  <a:lnTo>
                    <a:pt x="695" y="2033"/>
                  </a:lnTo>
                  <a:cubicBezTo>
                    <a:pt x="265" y="2186"/>
                    <a:pt x="1" y="2409"/>
                    <a:pt x="1" y="2409"/>
                  </a:cubicBezTo>
                  <a:cubicBezTo>
                    <a:pt x="1" y="2409"/>
                    <a:pt x="480" y="3341"/>
                    <a:pt x="1749" y="3260"/>
                  </a:cubicBezTo>
                  <a:cubicBezTo>
                    <a:pt x="2881" y="3187"/>
                    <a:pt x="2969" y="2482"/>
                    <a:pt x="2969" y="2482"/>
                  </a:cubicBezTo>
                  <a:cubicBezTo>
                    <a:pt x="2969" y="2482"/>
                    <a:pt x="2716" y="2225"/>
                    <a:pt x="2237" y="2044"/>
                  </a:cubicBezTo>
                  <a:close/>
                </a:path>
              </a:pathLst>
            </a:custGeom>
            <a:solidFill>
              <a:srgbClr val="F6B26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8" name="Google Shape;1543;p44">
              <a:extLst>
                <a:ext uri="{FF2B5EF4-FFF2-40B4-BE49-F238E27FC236}">
                  <a16:creationId xmlns:a16="http://schemas.microsoft.com/office/drawing/2014/main" id="{EFBD2CCE-A099-69F6-CCE6-26DE199E0B01}"/>
                </a:ext>
              </a:extLst>
            </p:cNvPr>
            <p:cNvSpPr/>
            <p:nvPr/>
          </p:nvSpPr>
          <p:spPr>
            <a:xfrm>
              <a:off x="1308958" y="2298774"/>
              <a:ext cx="519829" cy="1119172"/>
            </a:xfrm>
            <a:custGeom>
              <a:avLst/>
              <a:gdLst/>
              <a:ahLst/>
              <a:cxnLst/>
              <a:rect l="l" t="t" r="r" b="b"/>
              <a:pathLst>
                <a:path w="9205" h="19818" extrusionOk="0">
                  <a:moveTo>
                    <a:pt x="8649" y="6789"/>
                  </a:moveTo>
                  <a:cubicBezTo>
                    <a:pt x="7878" y="5339"/>
                    <a:pt x="7471" y="4331"/>
                    <a:pt x="7226" y="1401"/>
                  </a:cubicBezTo>
                  <a:cubicBezTo>
                    <a:pt x="6858" y="637"/>
                    <a:pt x="6574" y="357"/>
                    <a:pt x="6359" y="154"/>
                  </a:cubicBezTo>
                  <a:cubicBezTo>
                    <a:pt x="6359" y="154"/>
                    <a:pt x="6578" y="1554"/>
                    <a:pt x="6271" y="3234"/>
                  </a:cubicBezTo>
                  <a:cubicBezTo>
                    <a:pt x="5569" y="3479"/>
                    <a:pt x="4119" y="3656"/>
                    <a:pt x="3007" y="3357"/>
                  </a:cubicBezTo>
                  <a:lnTo>
                    <a:pt x="2639" y="1"/>
                  </a:lnTo>
                  <a:cubicBezTo>
                    <a:pt x="2309" y="231"/>
                    <a:pt x="1945" y="515"/>
                    <a:pt x="1642" y="848"/>
                  </a:cubicBezTo>
                  <a:cubicBezTo>
                    <a:pt x="1699" y="1466"/>
                    <a:pt x="1734" y="2398"/>
                    <a:pt x="1695" y="3475"/>
                  </a:cubicBezTo>
                  <a:cubicBezTo>
                    <a:pt x="1611" y="5562"/>
                    <a:pt x="855" y="6333"/>
                    <a:pt x="123" y="6655"/>
                  </a:cubicBezTo>
                  <a:cubicBezTo>
                    <a:pt x="0" y="8016"/>
                    <a:pt x="85" y="18395"/>
                    <a:pt x="88" y="19756"/>
                  </a:cubicBezTo>
                  <a:lnTo>
                    <a:pt x="4292" y="19818"/>
                  </a:lnTo>
                  <a:lnTo>
                    <a:pt x="4438" y="17233"/>
                  </a:lnTo>
                  <a:lnTo>
                    <a:pt x="4844" y="17171"/>
                  </a:lnTo>
                  <a:lnTo>
                    <a:pt x="5170" y="19756"/>
                  </a:lnTo>
                  <a:lnTo>
                    <a:pt x="9159" y="19473"/>
                  </a:lnTo>
                  <a:cubicBezTo>
                    <a:pt x="9109" y="17662"/>
                    <a:pt x="9205" y="10049"/>
                    <a:pt x="8649" y="6789"/>
                  </a:cubicBezTo>
                  <a:close/>
                </a:path>
              </a:pathLst>
            </a:custGeom>
            <a:solidFill>
              <a:srgbClr val="72B7C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9" name="Google Shape;1544;p44">
              <a:extLst>
                <a:ext uri="{FF2B5EF4-FFF2-40B4-BE49-F238E27FC236}">
                  <a16:creationId xmlns:a16="http://schemas.microsoft.com/office/drawing/2014/main" id="{A3968A24-1D0B-443B-CAE8-BB18F2978B25}"/>
                </a:ext>
              </a:extLst>
            </p:cNvPr>
            <p:cNvSpPr/>
            <p:nvPr/>
          </p:nvSpPr>
          <p:spPr>
            <a:xfrm>
              <a:off x="1122036" y="2363547"/>
              <a:ext cx="294617" cy="572292"/>
            </a:xfrm>
            <a:custGeom>
              <a:avLst/>
              <a:gdLst/>
              <a:ahLst/>
              <a:cxnLst/>
              <a:rect l="l" t="t" r="r" b="b"/>
              <a:pathLst>
                <a:path w="5217" h="10134" extrusionOk="0">
                  <a:moveTo>
                    <a:pt x="4902" y="0"/>
                  </a:moveTo>
                  <a:cubicBezTo>
                    <a:pt x="4902" y="0"/>
                    <a:pt x="3329" y="1945"/>
                    <a:pt x="2160" y="4131"/>
                  </a:cubicBezTo>
                  <a:cubicBezTo>
                    <a:pt x="836" y="6601"/>
                    <a:pt x="0" y="9178"/>
                    <a:pt x="599" y="9512"/>
                  </a:cubicBezTo>
                  <a:cubicBezTo>
                    <a:pt x="1726" y="10133"/>
                    <a:pt x="4840" y="5381"/>
                    <a:pt x="5028" y="3069"/>
                  </a:cubicBezTo>
                  <a:cubicBezTo>
                    <a:pt x="5216" y="756"/>
                    <a:pt x="4902" y="0"/>
                    <a:pt x="4902" y="0"/>
                  </a:cubicBezTo>
                  <a:close/>
                </a:path>
              </a:pathLst>
            </a:custGeom>
            <a:solidFill>
              <a:srgbClr val="F9CB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0" name="Google Shape;1545;p44">
              <a:extLst>
                <a:ext uri="{FF2B5EF4-FFF2-40B4-BE49-F238E27FC236}">
                  <a16:creationId xmlns:a16="http://schemas.microsoft.com/office/drawing/2014/main" id="{C71F8BE3-3366-604D-6750-CF33380E1B7F}"/>
                </a:ext>
              </a:extLst>
            </p:cNvPr>
            <p:cNvSpPr/>
            <p:nvPr/>
          </p:nvSpPr>
          <p:spPr>
            <a:xfrm>
              <a:off x="1457309" y="2570573"/>
              <a:ext cx="258644" cy="205221"/>
            </a:xfrm>
            <a:custGeom>
              <a:avLst/>
              <a:gdLst/>
              <a:ahLst/>
              <a:cxnLst/>
              <a:rect l="l" t="t" r="r" b="b"/>
              <a:pathLst>
                <a:path w="4580" h="3634" extrusionOk="0">
                  <a:moveTo>
                    <a:pt x="3997" y="250"/>
                  </a:moveTo>
                  <a:cubicBezTo>
                    <a:pt x="4058" y="615"/>
                    <a:pt x="4231" y="1903"/>
                    <a:pt x="3644" y="2713"/>
                  </a:cubicBezTo>
                  <a:cubicBezTo>
                    <a:pt x="3364" y="3096"/>
                    <a:pt x="2942" y="3322"/>
                    <a:pt x="2394" y="3380"/>
                  </a:cubicBezTo>
                  <a:cubicBezTo>
                    <a:pt x="2318" y="3388"/>
                    <a:pt x="2245" y="3392"/>
                    <a:pt x="2173" y="3392"/>
                  </a:cubicBezTo>
                  <a:cubicBezTo>
                    <a:pt x="1761" y="3392"/>
                    <a:pt x="1405" y="3261"/>
                    <a:pt x="1128" y="2996"/>
                  </a:cubicBezTo>
                  <a:cubicBezTo>
                    <a:pt x="369" y="2271"/>
                    <a:pt x="334" y="783"/>
                    <a:pt x="338" y="365"/>
                  </a:cubicBezTo>
                  <a:lnTo>
                    <a:pt x="3997" y="250"/>
                  </a:lnTo>
                  <a:close/>
                  <a:moveTo>
                    <a:pt x="4192" y="1"/>
                  </a:moveTo>
                  <a:lnTo>
                    <a:pt x="219" y="131"/>
                  </a:lnTo>
                  <a:lnTo>
                    <a:pt x="108" y="135"/>
                  </a:lnTo>
                  <a:lnTo>
                    <a:pt x="104" y="243"/>
                  </a:lnTo>
                  <a:cubicBezTo>
                    <a:pt x="96" y="327"/>
                    <a:pt x="0" y="2252"/>
                    <a:pt x="967" y="3169"/>
                  </a:cubicBezTo>
                  <a:cubicBezTo>
                    <a:pt x="1285" y="3480"/>
                    <a:pt x="1688" y="3633"/>
                    <a:pt x="2167" y="3633"/>
                  </a:cubicBezTo>
                  <a:cubicBezTo>
                    <a:pt x="2252" y="3633"/>
                    <a:pt x="2332" y="3629"/>
                    <a:pt x="2417" y="3622"/>
                  </a:cubicBezTo>
                  <a:cubicBezTo>
                    <a:pt x="3042" y="3556"/>
                    <a:pt x="3517" y="3299"/>
                    <a:pt x="3836" y="2854"/>
                  </a:cubicBezTo>
                  <a:cubicBezTo>
                    <a:pt x="4580" y="1823"/>
                    <a:pt x="4227" y="170"/>
                    <a:pt x="4212" y="97"/>
                  </a:cubicBezTo>
                  <a:lnTo>
                    <a:pt x="4192" y="1"/>
                  </a:ln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1" name="Google Shape;1546;p44">
              <a:extLst>
                <a:ext uri="{FF2B5EF4-FFF2-40B4-BE49-F238E27FC236}">
                  <a16:creationId xmlns:a16="http://schemas.microsoft.com/office/drawing/2014/main" id="{4B7809F1-98A0-4385-6595-5AD437C1216F}"/>
                </a:ext>
              </a:extLst>
            </p:cNvPr>
            <p:cNvSpPr/>
            <p:nvPr/>
          </p:nvSpPr>
          <p:spPr>
            <a:xfrm>
              <a:off x="1312629" y="2686284"/>
              <a:ext cx="347249" cy="420890"/>
            </a:xfrm>
            <a:custGeom>
              <a:avLst/>
              <a:gdLst/>
              <a:ahLst/>
              <a:cxnLst/>
              <a:rect l="l" t="t" r="r" b="b"/>
              <a:pathLst>
                <a:path w="6149" h="7453" extrusionOk="0">
                  <a:moveTo>
                    <a:pt x="6148" y="0"/>
                  </a:moveTo>
                  <a:lnTo>
                    <a:pt x="46" y="88"/>
                  </a:lnTo>
                  <a:lnTo>
                    <a:pt x="0" y="7268"/>
                  </a:lnTo>
                  <a:lnTo>
                    <a:pt x="5964" y="7452"/>
                  </a:lnTo>
                  <a:lnTo>
                    <a:pt x="6148" y="0"/>
                  </a:ln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2" name="Google Shape;1547;p44">
              <a:extLst>
                <a:ext uri="{FF2B5EF4-FFF2-40B4-BE49-F238E27FC236}">
                  <a16:creationId xmlns:a16="http://schemas.microsoft.com/office/drawing/2014/main" id="{8BFEA4A0-F5C0-0B50-D62E-A102E691AFE2}"/>
                </a:ext>
              </a:extLst>
            </p:cNvPr>
            <p:cNvSpPr/>
            <p:nvPr/>
          </p:nvSpPr>
          <p:spPr>
            <a:xfrm>
              <a:off x="1248307" y="2354455"/>
              <a:ext cx="189465" cy="302184"/>
            </a:xfrm>
            <a:custGeom>
              <a:avLst/>
              <a:gdLst/>
              <a:ahLst/>
              <a:cxnLst/>
              <a:rect l="l" t="t" r="r" b="b"/>
              <a:pathLst>
                <a:path w="3355" h="5351" extrusionOk="0">
                  <a:moveTo>
                    <a:pt x="2720" y="0"/>
                  </a:moveTo>
                  <a:cubicBezTo>
                    <a:pt x="2719" y="0"/>
                    <a:pt x="1412" y="1186"/>
                    <a:pt x="0" y="3939"/>
                  </a:cubicBezTo>
                  <a:cubicBezTo>
                    <a:pt x="553" y="4775"/>
                    <a:pt x="1262" y="5339"/>
                    <a:pt x="2298" y="5351"/>
                  </a:cubicBezTo>
                  <a:cubicBezTo>
                    <a:pt x="2298" y="5351"/>
                    <a:pt x="2298" y="5351"/>
                    <a:pt x="2298" y="5351"/>
                  </a:cubicBezTo>
                  <a:cubicBezTo>
                    <a:pt x="2298" y="5351"/>
                    <a:pt x="3355" y="3495"/>
                    <a:pt x="2720" y="0"/>
                  </a:cubicBezTo>
                  <a:close/>
                </a:path>
              </a:pathLst>
            </a:custGeom>
            <a:solidFill>
              <a:srgbClr val="EFC0C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3" name="Google Shape;1548;p44">
              <a:extLst>
                <a:ext uri="{FF2B5EF4-FFF2-40B4-BE49-F238E27FC236}">
                  <a16:creationId xmlns:a16="http://schemas.microsoft.com/office/drawing/2014/main" id="{D28C5022-A339-5B0C-FA24-5C4677455D14}"/>
                </a:ext>
              </a:extLst>
            </p:cNvPr>
            <p:cNvSpPr/>
            <p:nvPr/>
          </p:nvSpPr>
          <p:spPr>
            <a:xfrm>
              <a:off x="1216683" y="2561933"/>
              <a:ext cx="173314" cy="153831"/>
            </a:xfrm>
            <a:custGeom>
              <a:avLst/>
              <a:gdLst/>
              <a:ahLst/>
              <a:cxnLst/>
              <a:rect l="l" t="t" r="r" b="b"/>
              <a:pathLst>
                <a:path w="3069" h="2724" extrusionOk="0">
                  <a:moveTo>
                    <a:pt x="503" y="1"/>
                  </a:moveTo>
                  <a:lnTo>
                    <a:pt x="0" y="852"/>
                  </a:lnTo>
                  <a:cubicBezTo>
                    <a:pt x="0" y="852"/>
                    <a:pt x="338" y="1611"/>
                    <a:pt x="1201" y="2121"/>
                  </a:cubicBezTo>
                  <a:cubicBezTo>
                    <a:pt x="2029" y="2616"/>
                    <a:pt x="2593" y="2724"/>
                    <a:pt x="2593" y="2724"/>
                  </a:cubicBezTo>
                  <a:lnTo>
                    <a:pt x="3069" y="1749"/>
                  </a:lnTo>
                  <a:cubicBezTo>
                    <a:pt x="1546" y="1186"/>
                    <a:pt x="503" y="1"/>
                    <a:pt x="50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4" name="Google Shape;1549;p44">
              <a:extLst>
                <a:ext uri="{FF2B5EF4-FFF2-40B4-BE49-F238E27FC236}">
                  <a16:creationId xmlns:a16="http://schemas.microsoft.com/office/drawing/2014/main" id="{1B23BD53-1583-BEF7-6A12-DEDCF3310A28}"/>
                </a:ext>
              </a:extLst>
            </p:cNvPr>
            <p:cNvSpPr/>
            <p:nvPr/>
          </p:nvSpPr>
          <p:spPr>
            <a:xfrm>
              <a:off x="1304610" y="2657031"/>
              <a:ext cx="318223" cy="421285"/>
            </a:xfrm>
            <a:custGeom>
              <a:avLst/>
              <a:gdLst/>
              <a:ahLst/>
              <a:cxnLst/>
              <a:rect l="l" t="t" r="r" b="b"/>
              <a:pathLst>
                <a:path w="5635" h="7460" extrusionOk="0">
                  <a:moveTo>
                    <a:pt x="5635" y="0"/>
                  </a:moveTo>
                  <a:lnTo>
                    <a:pt x="50" y="96"/>
                  </a:lnTo>
                  <a:lnTo>
                    <a:pt x="0" y="7272"/>
                  </a:lnTo>
                  <a:lnTo>
                    <a:pt x="5443" y="7460"/>
                  </a:lnTo>
                  <a:lnTo>
                    <a:pt x="5635" y="0"/>
                  </a:lnTo>
                  <a:close/>
                </a:path>
              </a:pathLst>
            </a:custGeom>
            <a:solidFill>
              <a:srgbClr val="F9D69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5" name="Google Shape;1550;p44">
              <a:extLst>
                <a:ext uri="{FF2B5EF4-FFF2-40B4-BE49-F238E27FC236}">
                  <a16:creationId xmlns:a16="http://schemas.microsoft.com/office/drawing/2014/main" id="{844EF656-A394-F2B5-6689-1BB2B681E3E5}"/>
                </a:ext>
              </a:extLst>
            </p:cNvPr>
            <p:cNvSpPr/>
            <p:nvPr/>
          </p:nvSpPr>
          <p:spPr>
            <a:xfrm>
              <a:off x="1383670" y="2773533"/>
              <a:ext cx="167272" cy="175065"/>
            </a:xfrm>
            <a:custGeom>
              <a:avLst/>
              <a:gdLst/>
              <a:ahLst/>
              <a:cxnLst/>
              <a:rect l="l" t="t" r="r" b="b"/>
              <a:pathLst>
                <a:path w="2962" h="3100" extrusionOk="0">
                  <a:moveTo>
                    <a:pt x="0" y="1"/>
                  </a:moveTo>
                  <a:lnTo>
                    <a:pt x="192" y="3100"/>
                  </a:lnTo>
                  <a:lnTo>
                    <a:pt x="2815" y="3046"/>
                  </a:lnTo>
                  <a:lnTo>
                    <a:pt x="2961" y="143"/>
                  </a:lnTo>
                  <a:lnTo>
                    <a:pt x="0" y="1"/>
                  </a:lnTo>
                  <a:close/>
                </a:path>
              </a:pathLst>
            </a:custGeom>
            <a:solidFill>
              <a:srgbClr val="FFEEB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6" name="Google Shape;1551;p44">
              <a:extLst>
                <a:ext uri="{FF2B5EF4-FFF2-40B4-BE49-F238E27FC236}">
                  <a16:creationId xmlns:a16="http://schemas.microsoft.com/office/drawing/2014/main" id="{B6BA7DF7-700D-7DC5-B7C3-D4A8DE57305C}"/>
                </a:ext>
              </a:extLst>
            </p:cNvPr>
            <p:cNvSpPr/>
            <p:nvPr/>
          </p:nvSpPr>
          <p:spPr>
            <a:xfrm>
              <a:off x="1305457" y="2820630"/>
              <a:ext cx="311502" cy="126442"/>
            </a:xfrm>
            <a:custGeom>
              <a:avLst/>
              <a:gdLst/>
              <a:ahLst/>
              <a:cxnLst/>
              <a:rect l="l" t="t" r="r" b="b"/>
              <a:pathLst>
                <a:path w="5516" h="2239" extrusionOk="0">
                  <a:moveTo>
                    <a:pt x="5220" y="1"/>
                  </a:moveTo>
                  <a:cubicBezTo>
                    <a:pt x="5104" y="1"/>
                    <a:pt x="4550" y="1085"/>
                    <a:pt x="4254" y="1130"/>
                  </a:cubicBezTo>
                  <a:lnTo>
                    <a:pt x="4254" y="1134"/>
                  </a:lnTo>
                  <a:cubicBezTo>
                    <a:pt x="3092" y="1046"/>
                    <a:pt x="1435" y="451"/>
                    <a:pt x="16" y="125"/>
                  </a:cubicBezTo>
                  <a:lnTo>
                    <a:pt x="1" y="2154"/>
                  </a:lnTo>
                  <a:cubicBezTo>
                    <a:pt x="1922" y="2139"/>
                    <a:pt x="4151" y="1882"/>
                    <a:pt x="4200" y="1878"/>
                  </a:cubicBezTo>
                  <a:cubicBezTo>
                    <a:pt x="4208" y="1878"/>
                    <a:pt x="4392" y="1878"/>
                    <a:pt x="4722" y="2035"/>
                  </a:cubicBezTo>
                  <a:cubicBezTo>
                    <a:pt x="4937" y="2135"/>
                    <a:pt x="5263" y="2216"/>
                    <a:pt x="5489" y="2239"/>
                  </a:cubicBezTo>
                  <a:lnTo>
                    <a:pt x="5516" y="1057"/>
                  </a:lnTo>
                  <a:cubicBezTo>
                    <a:pt x="5309" y="985"/>
                    <a:pt x="5117" y="923"/>
                    <a:pt x="5086" y="889"/>
                  </a:cubicBezTo>
                  <a:cubicBezTo>
                    <a:pt x="5017" y="812"/>
                    <a:pt x="5401" y="102"/>
                    <a:pt x="5228" y="3"/>
                  </a:cubicBezTo>
                  <a:cubicBezTo>
                    <a:pt x="5226" y="1"/>
                    <a:pt x="5223" y="1"/>
                    <a:pt x="5220"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7" name="Google Shape;1552;p44">
              <a:extLst>
                <a:ext uri="{FF2B5EF4-FFF2-40B4-BE49-F238E27FC236}">
                  <a16:creationId xmlns:a16="http://schemas.microsoft.com/office/drawing/2014/main" id="{8E6BF12E-1ADE-2132-709E-94049199AD82}"/>
                </a:ext>
              </a:extLst>
            </p:cNvPr>
            <p:cNvSpPr/>
            <p:nvPr/>
          </p:nvSpPr>
          <p:spPr>
            <a:xfrm>
              <a:off x="1645530" y="4115757"/>
              <a:ext cx="26655" cy="26034"/>
            </a:xfrm>
            <a:custGeom>
              <a:avLst/>
              <a:gdLst/>
              <a:ahLst/>
              <a:cxnLst/>
              <a:rect l="l" t="t" r="r" b="b"/>
              <a:pathLst>
                <a:path w="472" h="461" extrusionOk="0">
                  <a:moveTo>
                    <a:pt x="242" y="0"/>
                  </a:moveTo>
                  <a:cubicBezTo>
                    <a:pt x="115" y="0"/>
                    <a:pt x="12" y="100"/>
                    <a:pt x="4" y="230"/>
                  </a:cubicBezTo>
                  <a:cubicBezTo>
                    <a:pt x="0" y="353"/>
                    <a:pt x="100" y="460"/>
                    <a:pt x="230" y="460"/>
                  </a:cubicBezTo>
                  <a:cubicBezTo>
                    <a:pt x="357" y="460"/>
                    <a:pt x="460" y="357"/>
                    <a:pt x="464" y="230"/>
                  </a:cubicBezTo>
                  <a:cubicBezTo>
                    <a:pt x="472" y="100"/>
                    <a:pt x="368" y="0"/>
                    <a:pt x="242" y="0"/>
                  </a:cubicBezTo>
                  <a:close/>
                </a:path>
              </a:pathLst>
            </a:custGeom>
            <a:solidFill>
              <a:srgbClr val="FFFFFF">
                <a:alpha val="1509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8" name="Google Shape;1553;p44">
              <a:extLst>
                <a:ext uri="{FF2B5EF4-FFF2-40B4-BE49-F238E27FC236}">
                  <a16:creationId xmlns:a16="http://schemas.microsoft.com/office/drawing/2014/main" id="{DC85FE9B-8F97-D635-8758-031E1E2D4B34}"/>
                </a:ext>
              </a:extLst>
            </p:cNvPr>
            <p:cNvSpPr/>
            <p:nvPr/>
          </p:nvSpPr>
          <p:spPr>
            <a:xfrm>
              <a:off x="1137397" y="2800357"/>
              <a:ext cx="511415" cy="131581"/>
            </a:xfrm>
            <a:custGeom>
              <a:avLst/>
              <a:gdLst/>
              <a:ahLst/>
              <a:cxnLst/>
              <a:rect l="l" t="t" r="r" b="b"/>
              <a:pathLst>
                <a:path w="9056" h="2330" extrusionOk="0">
                  <a:moveTo>
                    <a:pt x="1524" y="1"/>
                  </a:moveTo>
                  <a:cubicBezTo>
                    <a:pt x="583" y="1"/>
                    <a:pt x="1" y="398"/>
                    <a:pt x="200" y="1647"/>
                  </a:cubicBezTo>
                  <a:cubicBezTo>
                    <a:pt x="274" y="2101"/>
                    <a:pt x="1459" y="2235"/>
                    <a:pt x="2832" y="2235"/>
                  </a:cubicBezTo>
                  <a:cubicBezTo>
                    <a:pt x="4800" y="2235"/>
                    <a:pt x="7152" y="1960"/>
                    <a:pt x="7173" y="1957"/>
                  </a:cubicBezTo>
                  <a:cubicBezTo>
                    <a:pt x="7173" y="1957"/>
                    <a:pt x="7361" y="1957"/>
                    <a:pt x="7694" y="2114"/>
                  </a:cubicBezTo>
                  <a:cubicBezTo>
                    <a:pt x="7951" y="2234"/>
                    <a:pt x="8363" y="2329"/>
                    <a:pt x="8571" y="2329"/>
                  </a:cubicBezTo>
                  <a:cubicBezTo>
                    <a:pt x="8636" y="2329"/>
                    <a:pt x="8681" y="2320"/>
                    <a:pt x="8695" y="2299"/>
                  </a:cubicBezTo>
                  <a:cubicBezTo>
                    <a:pt x="8749" y="2207"/>
                    <a:pt x="8588" y="2191"/>
                    <a:pt x="8596" y="2126"/>
                  </a:cubicBezTo>
                  <a:cubicBezTo>
                    <a:pt x="8607" y="2057"/>
                    <a:pt x="8818" y="2145"/>
                    <a:pt x="8856" y="2019"/>
                  </a:cubicBezTo>
                  <a:cubicBezTo>
                    <a:pt x="8895" y="1896"/>
                    <a:pt x="8684" y="1865"/>
                    <a:pt x="8711" y="1823"/>
                  </a:cubicBezTo>
                  <a:cubicBezTo>
                    <a:pt x="8741" y="1781"/>
                    <a:pt x="8971" y="1846"/>
                    <a:pt x="8991" y="1727"/>
                  </a:cubicBezTo>
                  <a:cubicBezTo>
                    <a:pt x="9010" y="1597"/>
                    <a:pt x="8734" y="1578"/>
                    <a:pt x="8753" y="1532"/>
                  </a:cubicBezTo>
                  <a:cubicBezTo>
                    <a:pt x="8757" y="1520"/>
                    <a:pt x="8773" y="1517"/>
                    <a:pt x="8795" y="1517"/>
                  </a:cubicBezTo>
                  <a:cubicBezTo>
                    <a:pt x="8823" y="1517"/>
                    <a:pt x="8861" y="1522"/>
                    <a:pt x="8898" y="1522"/>
                  </a:cubicBezTo>
                  <a:cubicBezTo>
                    <a:pt x="8960" y="1522"/>
                    <a:pt x="9022" y="1508"/>
                    <a:pt x="9033" y="1432"/>
                  </a:cubicBezTo>
                  <a:cubicBezTo>
                    <a:pt x="9056" y="1271"/>
                    <a:pt x="8135" y="1041"/>
                    <a:pt x="8062" y="964"/>
                  </a:cubicBezTo>
                  <a:cubicBezTo>
                    <a:pt x="7993" y="887"/>
                    <a:pt x="8281" y="419"/>
                    <a:pt x="8185" y="366"/>
                  </a:cubicBezTo>
                  <a:cubicBezTo>
                    <a:pt x="8182" y="364"/>
                    <a:pt x="8178" y="363"/>
                    <a:pt x="8174" y="363"/>
                  </a:cubicBezTo>
                  <a:cubicBezTo>
                    <a:pt x="8048" y="363"/>
                    <a:pt x="7524" y="1161"/>
                    <a:pt x="7230" y="1206"/>
                  </a:cubicBezTo>
                  <a:lnTo>
                    <a:pt x="7230" y="1209"/>
                  </a:lnTo>
                  <a:cubicBezTo>
                    <a:pt x="5628" y="1092"/>
                    <a:pt x="3084" y="1"/>
                    <a:pt x="1524" y="1"/>
                  </a:cubicBezTo>
                  <a:close/>
                </a:path>
              </a:pathLst>
            </a:custGeom>
            <a:solidFill>
              <a:srgbClr val="F9CB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9" name="Google Shape;1554;p44">
              <a:extLst>
                <a:ext uri="{FF2B5EF4-FFF2-40B4-BE49-F238E27FC236}">
                  <a16:creationId xmlns:a16="http://schemas.microsoft.com/office/drawing/2014/main" id="{1A591988-5779-D425-4810-04207B2AC93D}"/>
                </a:ext>
              </a:extLst>
            </p:cNvPr>
            <p:cNvSpPr/>
            <p:nvPr/>
          </p:nvSpPr>
          <p:spPr>
            <a:xfrm>
              <a:off x="1199064" y="1477898"/>
              <a:ext cx="682809" cy="740298"/>
            </a:xfrm>
            <a:custGeom>
              <a:avLst/>
              <a:gdLst/>
              <a:ahLst/>
              <a:cxnLst/>
              <a:rect l="l" t="t" r="r" b="b"/>
              <a:pathLst>
                <a:path w="12091" h="13109" extrusionOk="0">
                  <a:moveTo>
                    <a:pt x="6368" y="0"/>
                  </a:moveTo>
                  <a:cubicBezTo>
                    <a:pt x="6165" y="0"/>
                    <a:pt x="5953" y="7"/>
                    <a:pt x="5732" y="20"/>
                  </a:cubicBezTo>
                  <a:cubicBezTo>
                    <a:pt x="2038" y="239"/>
                    <a:pt x="861" y="4032"/>
                    <a:pt x="1555" y="7556"/>
                  </a:cubicBezTo>
                  <a:cubicBezTo>
                    <a:pt x="1425" y="7451"/>
                    <a:pt x="1286" y="7404"/>
                    <a:pt x="1148" y="7404"/>
                  </a:cubicBezTo>
                  <a:cubicBezTo>
                    <a:pt x="555" y="7404"/>
                    <a:pt x="1" y="8278"/>
                    <a:pt x="427" y="9091"/>
                  </a:cubicBezTo>
                  <a:cubicBezTo>
                    <a:pt x="964" y="10107"/>
                    <a:pt x="1728" y="9766"/>
                    <a:pt x="2399" y="9950"/>
                  </a:cubicBezTo>
                  <a:cubicBezTo>
                    <a:pt x="3566" y="12129"/>
                    <a:pt x="6194" y="13108"/>
                    <a:pt x="7790" y="13108"/>
                  </a:cubicBezTo>
                  <a:cubicBezTo>
                    <a:pt x="7899" y="13108"/>
                    <a:pt x="8003" y="13104"/>
                    <a:pt x="8102" y="13095"/>
                  </a:cubicBezTo>
                  <a:cubicBezTo>
                    <a:pt x="10346" y="12887"/>
                    <a:pt x="12091" y="9762"/>
                    <a:pt x="12045" y="8684"/>
                  </a:cubicBezTo>
                  <a:cubicBezTo>
                    <a:pt x="12006" y="7840"/>
                    <a:pt x="11228" y="7315"/>
                    <a:pt x="11151" y="6153"/>
                  </a:cubicBezTo>
                  <a:cubicBezTo>
                    <a:pt x="10932" y="2665"/>
                    <a:pt x="10496" y="0"/>
                    <a:pt x="6368" y="0"/>
                  </a:cubicBezTo>
                  <a:close/>
                </a:path>
              </a:pathLst>
            </a:custGeom>
            <a:solidFill>
              <a:srgbClr val="F9CB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0" name="Google Shape;1555;p44">
              <a:extLst>
                <a:ext uri="{FF2B5EF4-FFF2-40B4-BE49-F238E27FC236}">
                  <a16:creationId xmlns:a16="http://schemas.microsoft.com/office/drawing/2014/main" id="{F6A3156A-3532-4AC7-C555-1C469DCD31B6}"/>
                </a:ext>
              </a:extLst>
            </p:cNvPr>
            <p:cNvSpPr/>
            <p:nvPr/>
          </p:nvSpPr>
          <p:spPr>
            <a:xfrm>
              <a:off x="1649652" y="2035389"/>
              <a:ext cx="32528" cy="2259"/>
            </a:xfrm>
            <a:custGeom>
              <a:avLst/>
              <a:gdLst/>
              <a:ahLst/>
              <a:cxnLst/>
              <a:rect l="l" t="t" r="r" b="b"/>
              <a:pathLst>
                <a:path w="576" h="40" extrusionOk="0">
                  <a:moveTo>
                    <a:pt x="575" y="1"/>
                  </a:moveTo>
                  <a:cubicBezTo>
                    <a:pt x="368" y="35"/>
                    <a:pt x="180" y="32"/>
                    <a:pt x="0" y="12"/>
                  </a:cubicBezTo>
                  <a:cubicBezTo>
                    <a:pt x="180" y="32"/>
                    <a:pt x="368" y="39"/>
                    <a:pt x="575" y="1"/>
                  </a:cubicBezTo>
                  <a:close/>
                </a:path>
              </a:pathLst>
            </a:custGeom>
            <a:solidFill>
              <a:srgbClr val="8447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1" name="Google Shape;1556;p44">
              <a:extLst>
                <a:ext uri="{FF2B5EF4-FFF2-40B4-BE49-F238E27FC236}">
                  <a16:creationId xmlns:a16="http://schemas.microsoft.com/office/drawing/2014/main" id="{A9FE3C97-AC61-B73B-418B-8165F89D98F2}"/>
                </a:ext>
              </a:extLst>
            </p:cNvPr>
            <p:cNvSpPr/>
            <p:nvPr/>
          </p:nvSpPr>
          <p:spPr>
            <a:xfrm>
              <a:off x="1682349" y="2025224"/>
              <a:ext cx="25187" cy="10222"/>
            </a:xfrm>
            <a:custGeom>
              <a:avLst/>
              <a:gdLst/>
              <a:ahLst/>
              <a:cxnLst/>
              <a:rect l="l" t="t" r="r" b="b"/>
              <a:pathLst>
                <a:path w="446" h="181" extrusionOk="0">
                  <a:moveTo>
                    <a:pt x="0" y="181"/>
                  </a:moveTo>
                  <a:cubicBezTo>
                    <a:pt x="173" y="146"/>
                    <a:pt x="319" y="77"/>
                    <a:pt x="445" y="1"/>
                  </a:cubicBezTo>
                  <a:cubicBezTo>
                    <a:pt x="322" y="77"/>
                    <a:pt x="173" y="146"/>
                    <a:pt x="0" y="181"/>
                  </a:cubicBezTo>
                  <a:close/>
                </a:path>
              </a:pathLst>
            </a:custGeom>
            <a:solidFill>
              <a:srgbClr val="8447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2" name="Google Shape;1557;p44">
              <a:extLst>
                <a:ext uri="{FF2B5EF4-FFF2-40B4-BE49-F238E27FC236}">
                  <a16:creationId xmlns:a16="http://schemas.microsoft.com/office/drawing/2014/main" id="{AB56A587-5372-F264-B72F-C78A1DFC31AE}"/>
                </a:ext>
              </a:extLst>
            </p:cNvPr>
            <p:cNvSpPr/>
            <p:nvPr/>
          </p:nvSpPr>
          <p:spPr>
            <a:xfrm>
              <a:off x="1626894" y="2095192"/>
              <a:ext cx="26881" cy="7850"/>
            </a:xfrm>
            <a:custGeom>
              <a:avLst/>
              <a:gdLst/>
              <a:ahLst/>
              <a:cxnLst/>
              <a:rect l="l" t="t" r="r" b="b"/>
              <a:pathLst>
                <a:path w="476" h="139" extrusionOk="0">
                  <a:moveTo>
                    <a:pt x="476" y="139"/>
                  </a:moveTo>
                  <a:cubicBezTo>
                    <a:pt x="311" y="112"/>
                    <a:pt x="146" y="62"/>
                    <a:pt x="0" y="0"/>
                  </a:cubicBezTo>
                  <a:cubicBezTo>
                    <a:pt x="154" y="62"/>
                    <a:pt x="311" y="112"/>
                    <a:pt x="476" y="139"/>
                  </a:cubicBezTo>
                  <a:close/>
                </a:path>
              </a:pathLst>
            </a:custGeom>
            <a:solidFill>
              <a:srgbClr val="8447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3" name="Google Shape;1558;p44">
              <a:extLst>
                <a:ext uri="{FF2B5EF4-FFF2-40B4-BE49-F238E27FC236}">
                  <a16:creationId xmlns:a16="http://schemas.microsoft.com/office/drawing/2014/main" id="{A1B3EBD9-0276-25A3-9852-06D1ED1BB129}"/>
                </a:ext>
              </a:extLst>
            </p:cNvPr>
            <p:cNvSpPr/>
            <p:nvPr/>
          </p:nvSpPr>
          <p:spPr>
            <a:xfrm>
              <a:off x="1659139" y="2103211"/>
              <a:ext cx="27389" cy="1977"/>
            </a:xfrm>
            <a:custGeom>
              <a:avLst/>
              <a:gdLst/>
              <a:ahLst/>
              <a:cxnLst/>
              <a:rect l="l" t="t" r="r" b="b"/>
              <a:pathLst>
                <a:path w="485" h="35" extrusionOk="0">
                  <a:moveTo>
                    <a:pt x="484" y="0"/>
                  </a:moveTo>
                  <a:cubicBezTo>
                    <a:pt x="335" y="35"/>
                    <a:pt x="166" y="31"/>
                    <a:pt x="1" y="12"/>
                  </a:cubicBezTo>
                  <a:cubicBezTo>
                    <a:pt x="173" y="31"/>
                    <a:pt x="335" y="35"/>
                    <a:pt x="484" y="0"/>
                  </a:cubicBezTo>
                  <a:close/>
                </a:path>
              </a:pathLst>
            </a:custGeom>
            <a:solidFill>
              <a:srgbClr val="8447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4" name="Google Shape;1559;p44">
              <a:extLst>
                <a:ext uri="{FF2B5EF4-FFF2-40B4-BE49-F238E27FC236}">
                  <a16:creationId xmlns:a16="http://schemas.microsoft.com/office/drawing/2014/main" id="{3127316B-9D06-8FAD-8218-3E723C05B913}"/>
                </a:ext>
              </a:extLst>
            </p:cNvPr>
            <p:cNvSpPr/>
            <p:nvPr/>
          </p:nvSpPr>
          <p:spPr>
            <a:xfrm>
              <a:off x="1574036" y="1992752"/>
              <a:ext cx="196073" cy="101425"/>
            </a:xfrm>
            <a:custGeom>
              <a:avLst/>
              <a:gdLst/>
              <a:ahLst/>
              <a:cxnLst/>
              <a:rect l="l" t="t" r="r" b="b"/>
              <a:pathLst>
                <a:path w="3472" h="1796" extrusionOk="0">
                  <a:moveTo>
                    <a:pt x="1861" y="1235"/>
                  </a:moveTo>
                  <a:cubicBezTo>
                    <a:pt x="2332" y="1170"/>
                    <a:pt x="2708" y="1354"/>
                    <a:pt x="2858" y="1439"/>
                  </a:cubicBezTo>
                  <a:cubicBezTo>
                    <a:pt x="3272" y="1028"/>
                    <a:pt x="3472" y="499"/>
                    <a:pt x="3222" y="211"/>
                  </a:cubicBezTo>
                  <a:cubicBezTo>
                    <a:pt x="3042" y="0"/>
                    <a:pt x="2839" y="223"/>
                    <a:pt x="2543" y="445"/>
                  </a:cubicBezTo>
                  <a:cubicBezTo>
                    <a:pt x="2586" y="415"/>
                    <a:pt x="2632" y="384"/>
                    <a:pt x="2670" y="349"/>
                  </a:cubicBezTo>
                  <a:cubicBezTo>
                    <a:pt x="2555" y="580"/>
                    <a:pt x="2321" y="840"/>
                    <a:pt x="1976" y="921"/>
                  </a:cubicBezTo>
                  <a:cubicBezTo>
                    <a:pt x="1500" y="1036"/>
                    <a:pt x="1170" y="886"/>
                    <a:pt x="944" y="702"/>
                  </a:cubicBezTo>
                  <a:cubicBezTo>
                    <a:pt x="990" y="710"/>
                    <a:pt x="1040" y="714"/>
                    <a:pt x="1086" y="725"/>
                  </a:cubicBezTo>
                  <a:cubicBezTo>
                    <a:pt x="656" y="645"/>
                    <a:pt x="327" y="541"/>
                    <a:pt x="166" y="859"/>
                  </a:cubicBezTo>
                  <a:cubicBezTo>
                    <a:pt x="1" y="1174"/>
                    <a:pt x="396" y="1569"/>
                    <a:pt x="913" y="1795"/>
                  </a:cubicBezTo>
                  <a:cubicBezTo>
                    <a:pt x="994" y="1688"/>
                    <a:pt x="1305" y="1312"/>
                    <a:pt x="1861" y="1235"/>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5" name="Google Shape;1560;p44">
              <a:extLst>
                <a:ext uri="{FF2B5EF4-FFF2-40B4-BE49-F238E27FC236}">
                  <a16:creationId xmlns:a16="http://schemas.microsoft.com/office/drawing/2014/main" id="{97812D9B-C043-240A-0D7D-78B5AB5B25AC}"/>
                </a:ext>
              </a:extLst>
            </p:cNvPr>
            <p:cNvSpPr/>
            <p:nvPr/>
          </p:nvSpPr>
          <p:spPr>
            <a:xfrm>
              <a:off x="1719790" y="2081526"/>
              <a:ext cx="8301" cy="6551"/>
            </a:xfrm>
            <a:custGeom>
              <a:avLst/>
              <a:gdLst/>
              <a:ahLst/>
              <a:cxnLst/>
              <a:rect l="l" t="t" r="r" b="b"/>
              <a:pathLst>
                <a:path w="147" h="116" extrusionOk="0">
                  <a:moveTo>
                    <a:pt x="147" y="1"/>
                  </a:moveTo>
                  <a:cubicBezTo>
                    <a:pt x="100" y="39"/>
                    <a:pt x="51" y="78"/>
                    <a:pt x="1" y="116"/>
                  </a:cubicBezTo>
                  <a:cubicBezTo>
                    <a:pt x="58" y="78"/>
                    <a:pt x="100" y="39"/>
                    <a:pt x="147" y="1"/>
                  </a:cubicBezTo>
                  <a:close/>
                </a:path>
              </a:pathLst>
            </a:custGeom>
            <a:solidFill>
              <a:srgbClr val="8447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6" name="Google Shape;1561;p44">
              <a:extLst>
                <a:ext uri="{FF2B5EF4-FFF2-40B4-BE49-F238E27FC236}">
                  <a16:creationId xmlns:a16="http://schemas.microsoft.com/office/drawing/2014/main" id="{BFA0647E-880B-2601-64EC-82D5CE93FDA5}"/>
                </a:ext>
              </a:extLst>
            </p:cNvPr>
            <p:cNvSpPr/>
            <p:nvPr/>
          </p:nvSpPr>
          <p:spPr>
            <a:xfrm>
              <a:off x="1707479" y="2018108"/>
              <a:ext cx="10222" cy="6946"/>
            </a:xfrm>
            <a:custGeom>
              <a:avLst/>
              <a:gdLst/>
              <a:ahLst/>
              <a:cxnLst/>
              <a:rect l="l" t="t" r="r" b="b"/>
              <a:pathLst>
                <a:path w="181" h="123" extrusionOk="0">
                  <a:moveTo>
                    <a:pt x="180" y="0"/>
                  </a:moveTo>
                  <a:cubicBezTo>
                    <a:pt x="115" y="42"/>
                    <a:pt x="69" y="84"/>
                    <a:pt x="0" y="123"/>
                  </a:cubicBezTo>
                  <a:cubicBezTo>
                    <a:pt x="69" y="84"/>
                    <a:pt x="123" y="42"/>
                    <a:pt x="180" y="0"/>
                  </a:cubicBezTo>
                  <a:close/>
                </a:path>
              </a:pathLst>
            </a:custGeom>
            <a:solidFill>
              <a:srgbClr val="E8DED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7" name="Google Shape;1562;p44">
              <a:extLst>
                <a:ext uri="{FF2B5EF4-FFF2-40B4-BE49-F238E27FC236}">
                  <a16:creationId xmlns:a16="http://schemas.microsoft.com/office/drawing/2014/main" id="{9A913ECA-9F44-7E96-83A0-C085B29DFDFD}"/>
                </a:ext>
              </a:extLst>
            </p:cNvPr>
            <p:cNvSpPr/>
            <p:nvPr/>
          </p:nvSpPr>
          <p:spPr>
            <a:xfrm>
              <a:off x="1682123" y="2035389"/>
              <a:ext cx="282" cy="282"/>
            </a:xfrm>
            <a:custGeom>
              <a:avLst/>
              <a:gdLst/>
              <a:ahLst/>
              <a:cxnLst/>
              <a:rect l="l" t="t" r="r" b="b"/>
              <a:pathLst>
                <a:path w="5" h="5" extrusionOk="0">
                  <a:moveTo>
                    <a:pt x="4" y="1"/>
                  </a:moveTo>
                  <a:cubicBezTo>
                    <a:pt x="0" y="1"/>
                    <a:pt x="0" y="1"/>
                    <a:pt x="0" y="5"/>
                  </a:cubicBezTo>
                  <a:lnTo>
                    <a:pt x="4" y="1"/>
                  </a:lnTo>
                  <a:close/>
                </a:path>
              </a:pathLst>
            </a:custGeom>
            <a:solidFill>
              <a:srgbClr val="E8DED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8" name="Google Shape;1563;p44">
              <a:extLst>
                <a:ext uri="{FF2B5EF4-FFF2-40B4-BE49-F238E27FC236}">
                  <a16:creationId xmlns:a16="http://schemas.microsoft.com/office/drawing/2014/main" id="{1AEC85AB-97B1-061E-B5F6-17F6AD8ACD53}"/>
                </a:ext>
              </a:extLst>
            </p:cNvPr>
            <p:cNvSpPr/>
            <p:nvPr/>
          </p:nvSpPr>
          <p:spPr>
            <a:xfrm>
              <a:off x="1635591" y="2033920"/>
              <a:ext cx="14288" cy="2202"/>
            </a:xfrm>
            <a:custGeom>
              <a:avLst/>
              <a:gdLst/>
              <a:ahLst/>
              <a:cxnLst/>
              <a:rect l="l" t="t" r="r" b="b"/>
              <a:pathLst>
                <a:path w="253" h="39" extrusionOk="0">
                  <a:moveTo>
                    <a:pt x="0" y="0"/>
                  </a:moveTo>
                  <a:lnTo>
                    <a:pt x="0" y="0"/>
                  </a:lnTo>
                  <a:cubicBezTo>
                    <a:pt x="81" y="15"/>
                    <a:pt x="157" y="31"/>
                    <a:pt x="253" y="38"/>
                  </a:cubicBezTo>
                  <a:cubicBezTo>
                    <a:pt x="161" y="31"/>
                    <a:pt x="81" y="15"/>
                    <a:pt x="0" y="0"/>
                  </a:cubicBezTo>
                  <a:close/>
                </a:path>
              </a:pathLst>
            </a:custGeom>
            <a:solidFill>
              <a:srgbClr val="E8DED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9" name="Google Shape;1564;p44">
              <a:extLst>
                <a:ext uri="{FF2B5EF4-FFF2-40B4-BE49-F238E27FC236}">
                  <a16:creationId xmlns:a16="http://schemas.microsoft.com/office/drawing/2014/main" id="{F3ED2D98-441D-F060-F7A9-1EF7F1F9FDAE}"/>
                </a:ext>
              </a:extLst>
            </p:cNvPr>
            <p:cNvSpPr/>
            <p:nvPr/>
          </p:nvSpPr>
          <p:spPr>
            <a:xfrm>
              <a:off x="1627741" y="2012913"/>
              <a:ext cx="97528" cy="34561"/>
            </a:xfrm>
            <a:custGeom>
              <a:avLst/>
              <a:gdLst/>
              <a:ahLst/>
              <a:cxnLst/>
              <a:rect l="l" t="t" r="r" b="b"/>
              <a:pathLst>
                <a:path w="1727" h="612" extrusionOk="0">
                  <a:moveTo>
                    <a:pt x="1727" y="0"/>
                  </a:moveTo>
                  <a:lnTo>
                    <a:pt x="1727" y="0"/>
                  </a:lnTo>
                  <a:cubicBezTo>
                    <a:pt x="1688" y="27"/>
                    <a:pt x="1638" y="61"/>
                    <a:pt x="1596" y="96"/>
                  </a:cubicBezTo>
                  <a:cubicBezTo>
                    <a:pt x="1539" y="138"/>
                    <a:pt x="1485" y="180"/>
                    <a:pt x="1420" y="219"/>
                  </a:cubicBezTo>
                  <a:cubicBezTo>
                    <a:pt x="1289" y="303"/>
                    <a:pt x="1144" y="368"/>
                    <a:pt x="971" y="399"/>
                  </a:cubicBezTo>
                  <a:cubicBezTo>
                    <a:pt x="971" y="399"/>
                    <a:pt x="967" y="399"/>
                    <a:pt x="967" y="403"/>
                  </a:cubicBezTo>
                  <a:cubicBezTo>
                    <a:pt x="853" y="424"/>
                    <a:pt x="746" y="432"/>
                    <a:pt x="642" y="432"/>
                  </a:cubicBezTo>
                  <a:cubicBezTo>
                    <a:pt x="557" y="432"/>
                    <a:pt x="475" y="427"/>
                    <a:pt x="392" y="418"/>
                  </a:cubicBezTo>
                  <a:cubicBezTo>
                    <a:pt x="300" y="407"/>
                    <a:pt x="219" y="391"/>
                    <a:pt x="139" y="380"/>
                  </a:cubicBezTo>
                  <a:cubicBezTo>
                    <a:pt x="97" y="368"/>
                    <a:pt x="43" y="364"/>
                    <a:pt x="1" y="353"/>
                  </a:cubicBezTo>
                  <a:lnTo>
                    <a:pt x="1" y="353"/>
                  </a:lnTo>
                  <a:cubicBezTo>
                    <a:pt x="166" y="492"/>
                    <a:pt x="400" y="612"/>
                    <a:pt x="708" y="612"/>
                  </a:cubicBezTo>
                  <a:cubicBezTo>
                    <a:pt x="807" y="612"/>
                    <a:pt x="914" y="599"/>
                    <a:pt x="1029" y="572"/>
                  </a:cubicBezTo>
                  <a:cubicBezTo>
                    <a:pt x="1370" y="483"/>
                    <a:pt x="1604" y="230"/>
                    <a:pt x="1727"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 name="Google Shape;1565;p44">
              <a:extLst>
                <a:ext uri="{FF2B5EF4-FFF2-40B4-BE49-F238E27FC236}">
                  <a16:creationId xmlns:a16="http://schemas.microsoft.com/office/drawing/2014/main" id="{A763D18B-6795-E7EC-4C53-C07E76BE4F19}"/>
                </a:ext>
              </a:extLst>
            </p:cNvPr>
            <p:cNvSpPr/>
            <p:nvPr/>
          </p:nvSpPr>
          <p:spPr>
            <a:xfrm>
              <a:off x="1653774" y="2102985"/>
              <a:ext cx="5647" cy="904"/>
            </a:xfrm>
            <a:custGeom>
              <a:avLst/>
              <a:gdLst/>
              <a:ahLst/>
              <a:cxnLst/>
              <a:rect l="l" t="t" r="r" b="b"/>
              <a:pathLst>
                <a:path w="100" h="16" extrusionOk="0">
                  <a:moveTo>
                    <a:pt x="0" y="1"/>
                  </a:moveTo>
                  <a:cubicBezTo>
                    <a:pt x="31" y="12"/>
                    <a:pt x="65" y="12"/>
                    <a:pt x="100" y="16"/>
                  </a:cubicBezTo>
                  <a:lnTo>
                    <a:pt x="0" y="1"/>
                  </a:lnTo>
                  <a:close/>
                </a:path>
              </a:pathLst>
            </a:custGeom>
            <a:solidFill>
              <a:srgbClr val="AA56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1" name="Google Shape;1566;p44">
              <a:extLst>
                <a:ext uri="{FF2B5EF4-FFF2-40B4-BE49-F238E27FC236}">
                  <a16:creationId xmlns:a16="http://schemas.microsoft.com/office/drawing/2014/main" id="{AB5F7D0E-B4DD-A5F7-D4A6-C18481B5380B}"/>
                </a:ext>
              </a:extLst>
            </p:cNvPr>
            <p:cNvSpPr/>
            <p:nvPr/>
          </p:nvSpPr>
          <p:spPr>
            <a:xfrm>
              <a:off x="1686641" y="2087851"/>
              <a:ext cx="33432" cy="15417"/>
            </a:xfrm>
            <a:custGeom>
              <a:avLst/>
              <a:gdLst/>
              <a:ahLst/>
              <a:cxnLst/>
              <a:rect l="l" t="t" r="r" b="b"/>
              <a:pathLst>
                <a:path w="592" h="273" extrusionOk="0">
                  <a:moveTo>
                    <a:pt x="592" y="0"/>
                  </a:moveTo>
                  <a:cubicBezTo>
                    <a:pt x="408" y="119"/>
                    <a:pt x="216" y="223"/>
                    <a:pt x="1" y="272"/>
                  </a:cubicBezTo>
                  <a:cubicBezTo>
                    <a:pt x="216" y="223"/>
                    <a:pt x="415" y="119"/>
                    <a:pt x="592" y="0"/>
                  </a:cubicBezTo>
                  <a:close/>
                </a:path>
              </a:pathLst>
            </a:custGeom>
            <a:solidFill>
              <a:srgbClr val="AA56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2" name="Google Shape;1567;p44">
              <a:extLst>
                <a:ext uri="{FF2B5EF4-FFF2-40B4-BE49-F238E27FC236}">
                  <a16:creationId xmlns:a16="http://schemas.microsoft.com/office/drawing/2014/main" id="{2226CA06-5747-7E51-9611-0BCEF482D4C8}"/>
                </a:ext>
              </a:extLst>
            </p:cNvPr>
            <p:cNvSpPr/>
            <p:nvPr/>
          </p:nvSpPr>
          <p:spPr>
            <a:xfrm>
              <a:off x="1625143" y="2094458"/>
              <a:ext cx="1581" cy="791"/>
            </a:xfrm>
            <a:custGeom>
              <a:avLst/>
              <a:gdLst/>
              <a:ahLst/>
              <a:cxnLst/>
              <a:rect l="l" t="t" r="r" b="b"/>
              <a:pathLst>
                <a:path w="28" h="14" extrusionOk="0">
                  <a:moveTo>
                    <a:pt x="6" y="0"/>
                  </a:moveTo>
                  <a:cubicBezTo>
                    <a:pt x="5" y="0"/>
                    <a:pt x="3" y="1"/>
                    <a:pt x="1" y="2"/>
                  </a:cubicBezTo>
                  <a:cubicBezTo>
                    <a:pt x="6" y="2"/>
                    <a:pt x="8" y="0"/>
                    <a:pt x="6" y="0"/>
                  </a:cubicBezTo>
                  <a:close/>
                  <a:moveTo>
                    <a:pt x="1" y="2"/>
                  </a:moveTo>
                  <a:cubicBezTo>
                    <a:pt x="12" y="10"/>
                    <a:pt x="20" y="10"/>
                    <a:pt x="28" y="13"/>
                  </a:cubicBezTo>
                  <a:cubicBezTo>
                    <a:pt x="20" y="10"/>
                    <a:pt x="16" y="2"/>
                    <a:pt x="1" y="2"/>
                  </a:cubicBezTo>
                  <a:close/>
                </a:path>
              </a:pathLst>
            </a:custGeom>
            <a:solidFill>
              <a:srgbClr val="AA56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3" name="Google Shape;1568;p44">
              <a:extLst>
                <a:ext uri="{FF2B5EF4-FFF2-40B4-BE49-F238E27FC236}">
                  <a16:creationId xmlns:a16="http://schemas.microsoft.com/office/drawing/2014/main" id="{A32E3B32-E9EC-073E-D173-B9BD3B25A253}"/>
                </a:ext>
              </a:extLst>
            </p:cNvPr>
            <p:cNvSpPr/>
            <p:nvPr/>
          </p:nvSpPr>
          <p:spPr>
            <a:xfrm>
              <a:off x="1625595" y="2061705"/>
              <a:ext cx="109839" cy="42693"/>
            </a:xfrm>
            <a:custGeom>
              <a:avLst/>
              <a:gdLst/>
              <a:ahLst/>
              <a:cxnLst/>
              <a:rect l="l" t="t" r="r" b="b"/>
              <a:pathLst>
                <a:path w="1945" h="756" extrusionOk="0">
                  <a:moveTo>
                    <a:pt x="1148" y="1"/>
                  </a:moveTo>
                  <a:cubicBezTo>
                    <a:pt x="1083" y="1"/>
                    <a:pt x="1017" y="5"/>
                    <a:pt x="948" y="14"/>
                  </a:cubicBezTo>
                  <a:cubicBezTo>
                    <a:pt x="395" y="83"/>
                    <a:pt x="85" y="463"/>
                    <a:pt x="0" y="578"/>
                  </a:cubicBezTo>
                  <a:cubicBezTo>
                    <a:pt x="8" y="582"/>
                    <a:pt x="12" y="590"/>
                    <a:pt x="20" y="590"/>
                  </a:cubicBezTo>
                  <a:cubicBezTo>
                    <a:pt x="169" y="655"/>
                    <a:pt x="334" y="697"/>
                    <a:pt x="491" y="728"/>
                  </a:cubicBezTo>
                  <a:lnTo>
                    <a:pt x="595" y="739"/>
                  </a:lnTo>
                  <a:cubicBezTo>
                    <a:pt x="677" y="749"/>
                    <a:pt x="761" y="756"/>
                    <a:pt x="842" y="756"/>
                  </a:cubicBezTo>
                  <a:cubicBezTo>
                    <a:pt x="924" y="756"/>
                    <a:pt x="1003" y="749"/>
                    <a:pt x="1078" y="732"/>
                  </a:cubicBezTo>
                  <a:cubicBezTo>
                    <a:pt x="1293" y="682"/>
                    <a:pt x="1489" y="578"/>
                    <a:pt x="1669" y="459"/>
                  </a:cubicBezTo>
                  <a:cubicBezTo>
                    <a:pt x="1719" y="425"/>
                    <a:pt x="1768" y="386"/>
                    <a:pt x="1815" y="344"/>
                  </a:cubicBezTo>
                  <a:cubicBezTo>
                    <a:pt x="1864" y="306"/>
                    <a:pt x="1903" y="256"/>
                    <a:pt x="1945" y="210"/>
                  </a:cubicBezTo>
                  <a:cubicBezTo>
                    <a:pt x="1817" y="144"/>
                    <a:pt x="1524" y="1"/>
                    <a:pt x="1148" y="1"/>
                  </a:cubicBezTo>
                  <a:close/>
                </a:path>
              </a:pathLst>
            </a:custGeom>
            <a:solidFill>
              <a:srgbClr val="E9666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4" name="Google Shape;1569;p44">
              <a:extLst>
                <a:ext uri="{FF2B5EF4-FFF2-40B4-BE49-F238E27FC236}">
                  <a16:creationId xmlns:a16="http://schemas.microsoft.com/office/drawing/2014/main" id="{7DE905B2-2A02-F8D5-6E5C-E4D3BC2C989A}"/>
                </a:ext>
              </a:extLst>
            </p:cNvPr>
            <p:cNvSpPr/>
            <p:nvPr/>
          </p:nvSpPr>
          <p:spPr>
            <a:xfrm>
              <a:off x="1660664" y="1895508"/>
              <a:ext cx="92897" cy="83015"/>
            </a:xfrm>
            <a:custGeom>
              <a:avLst/>
              <a:gdLst/>
              <a:ahLst/>
              <a:cxnLst/>
              <a:rect l="l" t="t" r="r" b="b"/>
              <a:pathLst>
                <a:path w="1645" h="1470" extrusionOk="0">
                  <a:moveTo>
                    <a:pt x="781" y="1"/>
                  </a:moveTo>
                  <a:cubicBezTo>
                    <a:pt x="724" y="1"/>
                    <a:pt x="663" y="4"/>
                    <a:pt x="599" y="12"/>
                  </a:cubicBezTo>
                  <a:cubicBezTo>
                    <a:pt x="538" y="20"/>
                    <a:pt x="492" y="77"/>
                    <a:pt x="495" y="146"/>
                  </a:cubicBezTo>
                  <a:cubicBezTo>
                    <a:pt x="503" y="207"/>
                    <a:pt x="553" y="250"/>
                    <a:pt x="614" y="250"/>
                  </a:cubicBezTo>
                  <a:lnTo>
                    <a:pt x="630" y="250"/>
                  </a:lnTo>
                  <a:cubicBezTo>
                    <a:pt x="732" y="228"/>
                    <a:pt x="822" y="219"/>
                    <a:pt x="901" y="219"/>
                  </a:cubicBezTo>
                  <a:cubicBezTo>
                    <a:pt x="1342" y="219"/>
                    <a:pt x="1420" y="522"/>
                    <a:pt x="1335" y="741"/>
                  </a:cubicBezTo>
                  <a:cubicBezTo>
                    <a:pt x="1194" y="1097"/>
                    <a:pt x="887" y="1216"/>
                    <a:pt x="116" y="1231"/>
                  </a:cubicBezTo>
                  <a:cubicBezTo>
                    <a:pt x="54" y="1235"/>
                    <a:pt x="1" y="1289"/>
                    <a:pt x="1" y="1354"/>
                  </a:cubicBezTo>
                  <a:cubicBezTo>
                    <a:pt x="1" y="1416"/>
                    <a:pt x="58" y="1469"/>
                    <a:pt x="120" y="1469"/>
                  </a:cubicBezTo>
                  <a:cubicBezTo>
                    <a:pt x="887" y="1462"/>
                    <a:pt x="1316" y="1139"/>
                    <a:pt x="1454" y="844"/>
                  </a:cubicBezTo>
                  <a:cubicBezTo>
                    <a:pt x="1645" y="463"/>
                    <a:pt x="1439" y="1"/>
                    <a:pt x="781"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5" name="Google Shape;1570;p44">
              <a:extLst>
                <a:ext uri="{FF2B5EF4-FFF2-40B4-BE49-F238E27FC236}">
                  <a16:creationId xmlns:a16="http://schemas.microsoft.com/office/drawing/2014/main" id="{CFABD6FA-BB10-FE11-36D6-177E9BA01A39}"/>
                </a:ext>
              </a:extLst>
            </p:cNvPr>
            <p:cNvSpPr/>
            <p:nvPr/>
          </p:nvSpPr>
          <p:spPr>
            <a:xfrm>
              <a:off x="1374578" y="1386301"/>
              <a:ext cx="467649" cy="233344"/>
            </a:xfrm>
            <a:custGeom>
              <a:avLst/>
              <a:gdLst/>
              <a:ahLst/>
              <a:cxnLst/>
              <a:rect l="l" t="t" r="r" b="b"/>
              <a:pathLst>
                <a:path w="8281" h="4132" extrusionOk="0">
                  <a:moveTo>
                    <a:pt x="23" y="2628"/>
                  </a:moveTo>
                  <a:cubicBezTo>
                    <a:pt x="0" y="3103"/>
                    <a:pt x="2225" y="2501"/>
                    <a:pt x="4476" y="2800"/>
                  </a:cubicBezTo>
                  <a:cubicBezTo>
                    <a:pt x="5857" y="2984"/>
                    <a:pt x="7153" y="3314"/>
                    <a:pt x="8281" y="4131"/>
                  </a:cubicBezTo>
                  <a:cubicBezTo>
                    <a:pt x="8281" y="4131"/>
                    <a:pt x="7521" y="760"/>
                    <a:pt x="4572" y="376"/>
                  </a:cubicBezTo>
                  <a:cubicBezTo>
                    <a:pt x="1669" y="1"/>
                    <a:pt x="73" y="1784"/>
                    <a:pt x="23" y="2628"/>
                  </a:cubicBezTo>
                  <a:close/>
                </a:path>
              </a:pathLst>
            </a:custGeom>
            <a:solidFill>
              <a:srgbClr val="F1C2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6" name="Google Shape;1571;p44">
              <a:extLst>
                <a:ext uri="{FF2B5EF4-FFF2-40B4-BE49-F238E27FC236}">
                  <a16:creationId xmlns:a16="http://schemas.microsoft.com/office/drawing/2014/main" id="{E4128A78-5FF2-8439-CA54-35231154001E}"/>
                </a:ext>
              </a:extLst>
            </p:cNvPr>
            <p:cNvSpPr/>
            <p:nvPr/>
          </p:nvSpPr>
          <p:spPr>
            <a:xfrm>
              <a:off x="1313927" y="3363099"/>
              <a:ext cx="240460" cy="18015"/>
            </a:xfrm>
            <a:custGeom>
              <a:avLst/>
              <a:gdLst/>
              <a:ahLst/>
              <a:cxnLst/>
              <a:rect l="l" t="t" r="r" b="b"/>
              <a:pathLst>
                <a:path w="4258" h="319" extrusionOk="0">
                  <a:moveTo>
                    <a:pt x="0" y="0"/>
                  </a:moveTo>
                  <a:lnTo>
                    <a:pt x="0" y="238"/>
                  </a:lnTo>
                  <a:lnTo>
                    <a:pt x="4242" y="319"/>
                  </a:lnTo>
                  <a:lnTo>
                    <a:pt x="4258" y="77"/>
                  </a:lnTo>
                  <a:lnTo>
                    <a:pt x="0" y="0"/>
                  </a:ln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7" name="Google Shape;1572;p44">
              <a:extLst>
                <a:ext uri="{FF2B5EF4-FFF2-40B4-BE49-F238E27FC236}">
                  <a16:creationId xmlns:a16="http://schemas.microsoft.com/office/drawing/2014/main" id="{E2CA14A4-A74E-0031-D164-21750E6198BB}"/>
                </a:ext>
              </a:extLst>
            </p:cNvPr>
            <p:cNvSpPr/>
            <p:nvPr/>
          </p:nvSpPr>
          <p:spPr>
            <a:xfrm>
              <a:off x="1595270" y="3344012"/>
              <a:ext cx="230295" cy="36877"/>
            </a:xfrm>
            <a:custGeom>
              <a:avLst/>
              <a:gdLst/>
              <a:ahLst/>
              <a:cxnLst/>
              <a:rect l="l" t="t" r="r" b="b"/>
              <a:pathLst>
                <a:path w="4078" h="653" extrusionOk="0">
                  <a:moveTo>
                    <a:pt x="4077" y="1"/>
                  </a:moveTo>
                  <a:lnTo>
                    <a:pt x="0" y="415"/>
                  </a:lnTo>
                  <a:lnTo>
                    <a:pt x="27" y="653"/>
                  </a:lnTo>
                  <a:lnTo>
                    <a:pt x="4077" y="246"/>
                  </a:lnTo>
                  <a:lnTo>
                    <a:pt x="4077" y="1"/>
                  </a:ln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8" name="Google Shape;1573;p44">
              <a:extLst>
                <a:ext uri="{FF2B5EF4-FFF2-40B4-BE49-F238E27FC236}">
                  <a16:creationId xmlns:a16="http://schemas.microsoft.com/office/drawing/2014/main" id="{52B8BA9E-A9D2-C977-B842-D68A55121942}"/>
                </a:ext>
              </a:extLst>
            </p:cNvPr>
            <p:cNvSpPr/>
            <p:nvPr/>
          </p:nvSpPr>
          <p:spPr>
            <a:xfrm>
              <a:off x="1254124" y="1928431"/>
              <a:ext cx="79570" cy="74092"/>
            </a:xfrm>
            <a:custGeom>
              <a:avLst/>
              <a:gdLst/>
              <a:ahLst/>
              <a:cxnLst/>
              <a:rect l="l" t="t" r="r" b="b"/>
              <a:pathLst>
                <a:path w="1409" h="1312" extrusionOk="0">
                  <a:moveTo>
                    <a:pt x="753" y="0"/>
                  </a:moveTo>
                  <a:cubicBezTo>
                    <a:pt x="47" y="0"/>
                    <a:pt x="1" y="848"/>
                    <a:pt x="281" y="1078"/>
                  </a:cubicBezTo>
                  <a:cubicBezTo>
                    <a:pt x="565" y="1308"/>
                    <a:pt x="1408" y="1312"/>
                    <a:pt x="1408" y="1312"/>
                  </a:cubicBezTo>
                  <a:lnTo>
                    <a:pt x="753" y="0"/>
                  </a:ln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9" name="Google Shape;1574;p44">
              <a:extLst>
                <a:ext uri="{FF2B5EF4-FFF2-40B4-BE49-F238E27FC236}">
                  <a16:creationId xmlns:a16="http://schemas.microsoft.com/office/drawing/2014/main" id="{58E88CE0-3740-DDA0-46A6-2BCDEE1C737C}"/>
                </a:ext>
              </a:extLst>
            </p:cNvPr>
            <p:cNvSpPr/>
            <p:nvPr/>
          </p:nvSpPr>
          <p:spPr>
            <a:xfrm>
              <a:off x="1201718" y="1407760"/>
              <a:ext cx="292471" cy="927900"/>
            </a:xfrm>
            <a:custGeom>
              <a:avLst/>
              <a:gdLst/>
              <a:ahLst/>
              <a:cxnLst/>
              <a:rect l="l" t="t" r="r" b="b"/>
              <a:pathLst>
                <a:path w="5179" h="16431" extrusionOk="0">
                  <a:moveTo>
                    <a:pt x="5178" y="2186"/>
                  </a:moveTo>
                  <a:cubicBezTo>
                    <a:pt x="5178" y="2186"/>
                    <a:pt x="2739" y="2436"/>
                    <a:pt x="2551" y="7069"/>
                  </a:cubicBezTo>
                  <a:cubicBezTo>
                    <a:pt x="2405" y="10754"/>
                    <a:pt x="4584" y="14762"/>
                    <a:pt x="3318" y="16354"/>
                  </a:cubicBezTo>
                  <a:lnTo>
                    <a:pt x="2739" y="16431"/>
                  </a:lnTo>
                  <a:cubicBezTo>
                    <a:pt x="2739" y="16431"/>
                    <a:pt x="3272" y="14943"/>
                    <a:pt x="2352" y="11046"/>
                  </a:cubicBezTo>
                  <a:cubicBezTo>
                    <a:pt x="1727" y="8403"/>
                    <a:pt x="1" y="7893"/>
                    <a:pt x="173" y="5623"/>
                  </a:cubicBezTo>
                  <a:cubicBezTo>
                    <a:pt x="614" y="0"/>
                    <a:pt x="5178" y="2186"/>
                    <a:pt x="5178" y="2186"/>
                  </a:cubicBezTo>
                  <a:close/>
                </a:path>
              </a:pathLst>
            </a:custGeom>
            <a:solidFill>
              <a:srgbClr val="F1C2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0" name="Google Shape;1575;p44">
              <a:extLst>
                <a:ext uri="{FF2B5EF4-FFF2-40B4-BE49-F238E27FC236}">
                  <a16:creationId xmlns:a16="http://schemas.microsoft.com/office/drawing/2014/main" id="{74156A7D-A8D2-C59D-B598-F70979C2B0C6}"/>
                </a:ext>
              </a:extLst>
            </p:cNvPr>
            <p:cNvSpPr/>
            <p:nvPr/>
          </p:nvSpPr>
          <p:spPr>
            <a:xfrm>
              <a:off x="1306530" y="1543914"/>
              <a:ext cx="154113" cy="425069"/>
            </a:xfrm>
            <a:custGeom>
              <a:avLst/>
              <a:gdLst/>
              <a:ahLst/>
              <a:cxnLst/>
              <a:rect l="l" t="t" r="r" b="b"/>
              <a:pathLst>
                <a:path w="2729" h="7527" extrusionOk="0">
                  <a:moveTo>
                    <a:pt x="2720" y="0"/>
                  </a:moveTo>
                  <a:cubicBezTo>
                    <a:pt x="2584" y="0"/>
                    <a:pt x="788" y="266"/>
                    <a:pt x="339" y="2920"/>
                  </a:cubicBezTo>
                  <a:cubicBezTo>
                    <a:pt x="1" y="4907"/>
                    <a:pt x="484" y="6261"/>
                    <a:pt x="921" y="7526"/>
                  </a:cubicBezTo>
                  <a:cubicBezTo>
                    <a:pt x="764" y="6625"/>
                    <a:pt x="657" y="5701"/>
                    <a:pt x="695" y="4796"/>
                  </a:cubicBezTo>
                  <a:cubicBezTo>
                    <a:pt x="837" y="1363"/>
                    <a:pt x="2030" y="297"/>
                    <a:pt x="2728" y="2"/>
                  </a:cubicBezTo>
                  <a:cubicBezTo>
                    <a:pt x="2728" y="1"/>
                    <a:pt x="2725" y="0"/>
                    <a:pt x="2720" y="0"/>
                  </a:cubicBezTo>
                  <a:close/>
                </a:path>
              </a:pathLst>
            </a:custGeom>
            <a:solidFill>
              <a:srgbClr val="F1C2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1" name="Google Shape;1576;p44">
              <a:extLst>
                <a:ext uri="{FF2B5EF4-FFF2-40B4-BE49-F238E27FC236}">
                  <a16:creationId xmlns:a16="http://schemas.microsoft.com/office/drawing/2014/main" id="{302D39EA-8671-8B75-AA93-D66BD99D4DE0}"/>
                </a:ext>
              </a:extLst>
            </p:cNvPr>
            <p:cNvSpPr/>
            <p:nvPr/>
          </p:nvSpPr>
          <p:spPr>
            <a:xfrm>
              <a:off x="1060708" y="1388051"/>
              <a:ext cx="305686" cy="950658"/>
            </a:xfrm>
            <a:custGeom>
              <a:avLst/>
              <a:gdLst/>
              <a:ahLst/>
              <a:cxnLst/>
              <a:rect l="l" t="t" r="r" b="b"/>
              <a:pathLst>
                <a:path w="5413" h="16834" extrusionOk="0">
                  <a:moveTo>
                    <a:pt x="4106" y="0"/>
                  </a:moveTo>
                  <a:cubicBezTo>
                    <a:pt x="2925" y="0"/>
                    <a:pt x="1727" y="558"/>
                    <a:pt x="1144" y="1634"/>
                  </a:cubicBezTo>
                  <a:cubicBezTo>
                    <a:pt x="384" y="3076"/>
                    <a:pt x="327" y="4741"/>
                    <a:pt x="415" y="6313"/>
                  </a:cubicBezTo>
                  <a:cubicBezTo>
                    <a:pt x="519" y="7901"/>
                    <a:pt x="745" y="9470"/>
                    <a:pt x="599" y="11046"/>
                  </a:cubicBezTo>
                  <a:cubicBezTo>
                    <a:pt x="549" y="12173"/>
                    <a:pt x="254" y="13255"/>
                    <a:pt x="1" y="14352"/>
                  </a:cubicBezTo>
                  <a:cubicBezTo>
                    <a:pt x="74" y="14137"/>
                    <a:pt x="158" y="13945"/>
                    <a:pt x="254" y="13834"/>
                  </a:cubicBezTo>
                  <a:lnTo>
                    <a:pt x="254" y="13834"/>
                  </a:lnTo>
                  <a:cubicBezTo>
                    <a:pt x="254" y="13834"/>
                    <a:pt x="243" y="13961"/>
                    <a:pt x="227" y="14156"/>
                  </a:cubicBezTo>
                  <a:cubicBezTo>
                    <a:pt x="465" y="13136"/>
                    <a:pt x="722" y="12116"/>
                    <a:pt x="772" y="11054"/>
                  </a:cubicBezTo>
                  <a:cubicBezTo>
                    <a:pt x="918" y="9462"/>
                    <a:pt x="684" y="7870"/>
                    <a:pt x="580" y="6298"/>
                  </a:cubicBezTo>
                  <a:cubicBezTo>
                    <a:pt x="492" y="4737"/>
                    <a:pt x="553" y="3095"/>
                    <a:pt x="1282" y="1703"/>
                  </a:cubicBezTo>
                  <a:cubicBezTo>
                    <a:pt x="1642" y="1017"/>
                    <a:pt x="2317" y="533"/>
                    <a:pt x="3050" y="303"/>
                  </a:cubicBezTo>
                  <a:cubicBezTo>
                    <a:pt x="3448" y="176"/>
                    <a:pt x="3877" y="98"/>
                    <a:pt x="4304" y="98"/>
                  </a:cubicBezTo>
                  <a:cubicBezTo>
                    <a:pt x="4638" y="98"/>
                    <a:pt x="4971" y="146"/>
                    <a:pt x="5286" y="257"/>
                  </a:cubicBezTo>
                  <a:cubicBezTo>
                    <a:pt x="3840" y="763"/>
                    <a:pt x="2390" y="1749"/>
                    <a:pt x="1896" y="3318"/>
                  </a:cubicBezTo>
                  <a:cubicBezTo>
                    <a:pt x="1393" y="4837"/>
                    <a:pt x="1405" y="6482"/>
                    <a:pt x="1627" y="8039"/>
                  </a:cubicBezTo>
                  <a:cubicBezTo>
                    <a:pt x="1991" y="11015"/>
                    <a:pt x="3272" y="13830"/>
                    <a:pt x="3276" y="16799"/>
                  </a:cubicBezTo>
                  <a:cubicBezTo>
                    <a:pt x="3334" y="16807"/>
                    <a:pt x="3395" y="16822"/>
                    <a:pt x="3457" y="16833"/>
                  </a:cubicBezTo>
                  <a:cubicBezTo>
                    <a:pt x="3468" y="13803"/>
                    <a:pt x="2183" y="10973"/>
                    <a:pt x="1838" y="8020"/>
                  </a:cubicBezTo>
                  <a:cubicBezTo>
                    <a:pt x="1631" y="6470"/>
                    <a:pt x="1623" y="4875"/>
                    <a:pt x="2114" y="3394"/>
                  </a:cubicBezTo>
                  <a:cubicBezTo>
                    <a:pt x="2601" y="1906"/>
                    <a:pt x="4005" y="978"/>
                    <a:pt x="5390" y="296"/>
                  </a:cubicBezTo>
                  <a:lnTo>
                    <a:pt x="5409" y="276"/>
                  </a:lnTo>
                  <a:cubicBezTo>
                    <a:pt x="5413" y="265"/>
                    <a:pt x="5409" y="246"/>
                    <a:pt x="5393" y="238"/>
                  </a:cubicBezTo>
                  <a:lnTo>
                    <a:pt x="5374" y="230"/>
                  </a:lnTo>
                  <a:cubicBezTo>
                    <a:pt x="4975" y="76"/>
                    <a:pt x="4542" y="0"/>
                    <a:pt x="4106" y="0"/>
                  </a:cubicBezTo>
                  <a:close/>
                </a:path>
              </a:pathLst>
            </a:custGeom>
            <a:solidFill>
              <a:srgbClr val="FFFFFF">
                <a:alpha val="1509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2" name="Google Shape;1577;p44">
              <a:extLst>
                <a:ext uri="{FF2B5EF4-FFF2-40B4-BE49-F238E27FC236}">
                  <a16:creationId xmlns:a16="http://schemas.microsoft.com/office/drawing/2014/main" id="{D8584A1A-5FA5-9C02-0164-330EB563B434}"/>
                </a:ext>
              </a:extLst>
            </p:cNvPr>
            <p:cNvSpPr/>
            <p:nvPr/>
          </p:nvSpPr>
          <p:spPr>
            <a:xfrm>
              <a:off x="1220128" y="1444523"/>
              <a:ext cx="173145" cy="452345"/>
            </a:xfrm>
            <a:custGeom>
              <a:avLst/>
              <a:gdLst/>
              <a:ahLst/>
              <a:cxnLst/>
              <a:rect l="l" t="t" r="r" b="b"/>
              <a:pathLst>
                <a:path w="3066" h="8010" extrusionOk="0">
                  <a:moveTo>
                    <a:pt x="3029" y="0"/>
                  </a:moveTo>
                  <a:cubicBezTo>
                    <a:pt x="3025" y="0"/>
                    <a:pt x="3022" y="1"/>
                    <a:pt x="3019" y="1"/>
                  </a:cubicBezTo>
                  <a:cubicBezTo>
                    <a:pt x="3019" y="1"/>
                    <a:pt x="2425" y="135"/>
                    <a:pt x="1723" y="695"/>
                  </a:cubicBezTo>
                  <a:cubicBezTo>
                    <a:pt x="1025" y="1244"/>
                    <a:pt x="338" y="2306"/>
                    <a:pt x="192" y="3495"/>
                  </a:cubicBezTo>
                  <a:cubicBezTo>
                    <a:pt x="1" y="4673"/>
                    <a:pt x="154" y="5850"/>
                    <a:pt x="327" y="6713"/>
                  </a:cubicBezTo>
                  <a:cubicBezTo>
                    <a:pt x="469" y="7338"/>
                    <a:pt x="595" y="7802"/>
                    <a:pt x="653" y="8009"/>
                  </a:cubicBezTo>
                  <a:cubicBezTo>
                    <a:pt x="696" y="7999"/>
                    <a:pt x="738" y="7996"/>
                    <a:pt x="779" y="7996"/>
                  </a:cubicBezTo>
                  <a:cubicBezTo>
                    <a:pt x="800" y="7996"/>
                    <a:pt x="820" y="7997"/>
                    <a:pt x="841" y="7998"/>
                  </a:cubicBezTo>
                  <a:cubicBezTo>
                    <a:pt x="795" y="7818"/>
                    <a:pt x="664" y="7330"/>
                    <a:pt x="515" y="6671"/>
                  </a:cubicBezTo>
                  <a:cubicBezTo>
                    <a:pt x="350" y="5827"/>
                    <a:pt x="219" y="4661"/>
                    <a:pt x="411" y="3534"/>
                  </a:cubicBezTo>
                  <a:cubicBezTo>
                    <a:pt x="584" y="2398"/>
                    <a:pt x="1167" y="1374"/>
                    <a:pt x="1815" y="803"/>
                  </a:cubicBezTo>
                  <a:cubicBezTo>
                    <a:pt x="2467" y="231"/>
                    <a:pt x="3038" y="70"/>
                    <a:pt x="3038" y="70"/>
                  </a:cubicBezTo>
                  <a:cubicBezTo>
                    <a:pt x="3057" y="63"/>
                    <a:pt x="3065" y="43"/>
                    <a:pt x="3061" y="24"/>
                  </a:cubicBezTo>
                  <a:cubicBezTo>
                    <a:pt x="3058" y="8"/>
                    <a:pt x="3044" y="0"/>
                    <a:pt x="3029" y="0"/>
                  </a:cubicBezTo>
                  <a:close/>
                </a:path>
              </a:pathLst>
            </a:custGeom>
            <a:solidFill>
              <a:srgbClr val="FFFFFF">
                <a:alpha val="1509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3" name="Google Shape;1578;p44">
              <a:extLst>
                <a:ext uri="{FF2B5EF4-FFF2-40B4-BE49-F238E27FC236}">
                  <a16:creationId xmlns:a16="http://schemas.microsoft.com/office/drawing/2014/main" id="{7A335064-C500-AA4A-274E-3045FB313807}"/>
                </a:ext>
              </a:extLst>
            </p:cNvPr>
            <p:cNvSpPr/>
            <p:nvPr/>
          </p:nvSpPr>
          <p:spPr>
            <a:xfrm>
              <a:off x="1378023" y="1297527"/>
              <a:ext cx="203640" cy="128701"/>
            </a:xfrm>
            <a:custGeom>
              <a:avLst/>
              <a:gdLst/>
              <a:ahLst/>
              <a:cxnLst/>
              <a:rect l="l" t="t" r="r" b="b"/>
              <a:pathLst>
                <a:path w="3606" h="2279" extrusionOk="0">
                  <a:moveTo>
                    <a:pt x="3084" y="0"/>
                  </a:moveTo>
                  <a:cubicBezTo>
                    <a:pt x="2647" y="31"/>
                    <a:pt x="2210" y="104"/>
                    <a:pt x="1796" y="249"/>
                  </a:cubicBezTo>
                  <a:cubicBezTo>
                    <a:pt x="956" y="495"/>
                    <a:pt x="254" y="1227"/>
                    <a:pt x="97" y="2079"/>
                  </a:cubicBezTo>
                  <a:cubicBezTo>
                    <a:pt x="81" y="1550"/>
                    <a:pt x="189" y="1016"/>
                    <a:pt x="495" y="591"/>
                  </a:cubicBezTo>
                  <a:cubicBezTo>
                    <a:pt x="587" y="456"/>
                    <a:pt x="695" y="326"/>
                    <a:pt x="806" y="211"/>
                  </a:cubicBezTo>
                  <a:lnTo>
                    <a:pt x="806" y="211"/>
                  </a:lnTo>
                  <a:cubicBezTo>
                    <a:pt x="714" y="249"/>
                    <a:pt x="626" y="295"/>
                    <a:pt x="534" y="341"/>
                  </a:cubicBezTo>
                  <a:cubicBezTo>
                    <a:pt x="484" y="403"/>
                    <a:pt x="442" y="468"/>
                    <a:pt x="400" y="533"/>
                  </a:cubicBezTo>
                  <a:cubicBezTo>
                    <a:pt x="70" y="1043"/>
                    <a:pt x="1" y="1680"/>
                    <a:pt x="74" y="2263"/>
                  </a:cubicBezTo>
                  <a:lnTo>
                    <a:pt x="89" y="2278"/>
                  </a:lnTo>
                  <a:lnTo>
                    <a:pt x="108" y="2263"/>
                  </a:lnTo>
                  <a:cubicBezTo>
                    <a:pt x="261" y="1342"/>
                    <a:pt x="1040" y="721"/>
                    <a:pt x="1861" y="422"/>
                  </a:cubicBezTo>
                  <a:cubicBezTo>
                    <a:pt x="2417" y="207"/>
                    <a:pt x="3008" y="123"/>
                    <a:pt x="3606" y="107"/>
                  </a:cubicBezTo>
                  <a:cubicBezTo>
                    <a:pt x="3433" y="65"/>
                    <a:pt x="3257" y="31"/>
                    <a:pt x="3084" y="0"/>
                  </a:cubicBezTo>
                  <a:close/>
                </a:path>
              </a:pathLst>
            </a:custGeom>
            <a:solidFill>
              <a:srgbClr val="FFFFFF">
                <a:alpha val="1509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4" name="Google Shape;1579;p44">
              <a:extLst>
                <a:ext uri="{FF2B5EF4-FFF2-40B4-BE49-F238E27FC236}">
                  <a16:creationId xmlns:a16="http://schemas.microsoft.com/office/drawing/2014/main" id="{22B1E418-D269-8967-E8E7-0948585458B6}"/>
                </a:ext>
              </a:extLst>
            </p:cNvPr>
            <p:cNvSpPr/>
            <p:nvPr/>
          </p:nvSpPr>
          <p:spPr>
            <a:xfrm>
              <a:off x="1414391" y="1376926"/>
              <a:ext cx="497353" cy="322853"/>
            </a:xfrm>
            <a:custGeom>
              <a:avLst/>
              <a:gdLst/>
              <a:ahLst/>
              <a:cxnLst/>
              <a:rect l="l" t="t" r="r" b="b"/>
              <a:pathLst>
                <a:path w="8807" h="5717" extrusionOk="0">
                  <a:moveTo>
                    <a:pt x="3685" y="1"/>
                  </a:moveTo>
                  <a:cubicBezTo>
                    <a:pt x="3138" y="1"/>
                    <a:pt x="2589" y="76"/>
                    <a:pt x="2061" y="239"/>
                  </a:cubicBezTo>
                  <a:cubicBezTo>
                    <a:pt x="1144" y="512"/>
                    <a:pt x="258" y="1179"/>
                    <a:pt x="5" y="2153"/>
                  </a:cubicBezTo>
                  <a:cubicBezTo>
                    <a:pt x="1" y="2172"/>
                    <a:pt x="5" y="2192"/>
                    <a:pt x="12" y="2207"/>
                  </a:cubicBezTo>
                  <a:cubicBezTo>
                    <a:pt x="24" y="2223"/>
                    <a:pt x="44" y="2230"/>
                    <a:pt x="64" y="2230"/>
                  </a:cubicBezTo>
                  <a:cubicBezTo>
                    <a:pt x="78" y="2230"/>
                    <a:pt x="91" y="2226"/>
                    <a:pt x="101" y="2218"/>
                  </a:cubicBezTo>
                  <a:cubicBezTo>
                    <a:pt x="1109" y="1531"/>
                    <a:pt x="2345" y="1114"/>
                    <a:pt x="3569" y="1114"/>
                  </a:cubicBezTo>
                  <a:cubicBezTo>
                    <a:pt x="4203" y="1114"/>
                    <a:pt x="4834" y="1226"/>
                    <a:pt x="5428" y="1471"/>
                  </a:cubicBezTo>
                  <a:cubicBezTo>
                    <a:pt x="7200" y="2172"/>
                    <a:pt x="8251" y="3940"/>
                    <a:pt x="8803" y="5705"/>
                  </a:cubicBezTo>
                  <a:cubicBezTo>
                    <a:pt x="8803" y="5709"/>
                    <a:pt x="8807" y="5716"/>
                    <a:pt x="8807" y="5716"/>
                  </a:cubicBezTo>
                  <a:cubicBezTo>
                    <a:pt x="8707" y="5256"/>
                    <a:pt x="8584" y="4788"/>
                    <a:pt x="8443" y="4312"/>
                  </a:cubicBezTo>
                  <a:cubicBezTo>
                    <a:pt x="7814" y="3020"/>
                    <a:pt x="6859" y="1866"/>
                    <a:pt x="5478" y="1329"/>
                  </a:cubicBezTo>
                  <a:cubicBezTo>
                    <a:pt x="4868" y="1081"/>
                    <a:pt x="4225" y="967"/>
                    <a:pt x="3580" y="967"/>
                  </a:cubicBezTo>
                  <a:cubicBezTo>
                    <a:pt x="2381" y="967"/>
                    <a:pt x="1178" y="1360"/>
                    <a:pt x="177" y="2011"/>
                  </a:cubicBezTo>
                  <a:cubicBezTo>
                    <a:pt x="488" y="1202"/>
                    <a:pt x="1278" y="657"/>
                    <a:pt x="2110" y="427"/>
                  </a:cubicBezTo>
                  <a:cubicBezTo>
                    <a:pt x="2609" y="289"/>
                    <a:pt x="3125" y="227"/>
                    <a:pt x="3642" y="227"/>
                  </a:cubicBezTo>
                  <a:cubicBezTo>
                    <a:pt x="4059" y="227"/>
                    <a:pt x="4476" y="268"/>
                    <a:pt x="4883" y="343"/>
                  </a:cubicBezTo>
                  <a:cubicBezTo>
                    <a:pt x="5543" y="466"/>
                    <a:pt x="6168" y="696"/>
                    <a:pt x="6743" y="1010"/>
                  </a:cubicBezTo>
                  <a:cubicBezTo>
                    <a:pt x="6602" y="849"/>
                    <a:pt x="6448" y="688"/>
                    <a:pt x="6291" y="542"/>
                  </a:cubicBezTo>
                  <a:cubicBezTo>
                    <a:pt x="5854" y="354"/>
                    <a:pt x="5397" y="209"/>
                    <a:pt x="4929" y="128"/>
                  </a:cubicBezTo>
                  <a:cubicBezTo>
                    <a:pt x="4522" y="45"/>
                    <a:pt x="4104" y="1"/>
                    <a:pt x="3685" y="1"/>
                  </a:cubicBezTo>
                  <a:close/>
                </a:path>
              </a:pathLst>
            </a:custGeom>
            <a:solidFill>
              <a:srgbClr val="FFFFFF">
                <a:alpha val="1509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5" name="Google Shape;1580;p44">
              <a:extLst>
                <a:ext uri="{FF2B5EF4-FFF2-40B4-BE49-F238E27FC236}">
                  <a16:creationId xmlns:a16="http://schemas.microsoft.com/office/drawing/2014/main" id="{F27E55EE-8F7B-3131-C0AD-2C3849E183D3}"/>
                </a:ext>
              </a:extLst>
            </p:cNvPr>
            <p:cNvSpPr/>
            <p:nvPr/>
          </p:nvSpPr>
          <p:spPr>
            <a:xfrm>
              <a:off x="1641181" y="3751852"/>
              <a:ext cx="21742" cy="21742"/>
            </a:xfrm>
            <a:custGeom>
              <a:avLst/>
              <a:gdLst/>
              <a:ahLst/>
              <a:cxnLst/>
              <a:rect l="l" t="t" r="r" b="b"/>
              <a:pathLst>
                <a:path w="385" h="385" extrusionOk="0">
                  <a:moveTo>
                    <a:pt x="192" y="1"/>
                  </a:moveTo>
                  <a:cubicBezTo>
                    <a:pt x="89" y="1"/>
                    <a:pt x="1" y="85"/>
                    <a:pt x="1" y="193"/>
                  </a:cubicBezTo>
                  <a:cubicBezTo>
                    <a:pt x="1" y="296"/>
                    <a:pt x="89" y="384"/>
                    <a:pt x="192" y="384"/>
                  </a:cubicBezTo>
                  <a:cubicBezTo>
                    <a:pt x="300" y="384"/>
                    <a:pt x="384" y="296"/>
                    <a:pt x="384" y="193"/>
                  </a:cubicBezTo>
                  <a:cubicBezTo>
                    <a:pt x="384" y="85"/>
                    <a:pt x="300" y="1"/>
                    <a:pt x="192" y="1"/>
                  </a:cubicBezTo>
                  <a:close/>
                </a:path>
              </a:pathLst>
            </a:custGeom>
            <a:solidFill>
              <a:srgbClr val="61696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6" name="Google Shape;1581;p44">
              <a:extLst>
                <a:ext uri="{FF2B5EF4-FFF2-40B4-BE49-F238E27FC236}">
                  <a16:creationId xmlns:a16="http://schemas.microsoft.com/office/drawing/2014/main" id="{51EF8479-F699-87C7-446A-84FE5F844040}"/>
                </a:ext>
              </a:extLst>
            </p:cNvPr>
            <p:cNvSpPr/>
            <p:nvPr/>
          </p:nvSpPr>
          <p:spPr>
            <a:xfrm>
              <a:off x="1641859" y="3753603"/>
              <a:ext cx="77141" cy="169079"/>
            </a:xfrm>
            <a:custGeom>
              <a:avLst/>
              <a:gdLst/>
              <a:ahLst/>
              <a:cxnLst/>
              <a:rect l="l" t="t" r="r" b="b"/>
              <a:pathLst>
                <a:path w="1366" h="2994" extrusionOk="0">
                  <a:moveTo>
                    <a:pt x="886" y="0"/>
                  </a:moveTo>
                  <a:cubicBezTo>
                    <a:pt x="621" y="0"/>
                    <a:pt x="529" y="1584"/>
                    <a:pt x="0" y="1638"/>
                  </a:cubicBezTo>
                  <a:cubicBezTo>
                    <a:pt x="0" y="1638"/>
                    <a:pt x="115" y="2846"/>
                    <a:pt x="223" y="2908"/>
                  </a:cubicBezTo>
                  <a:cubicBezTo>
                    <a:pt x="328" y="2957"/>
                    <a:pt x="519" y="2993"/>
                    <a:pt x="695" y="2993"/>
                  </a:cubicBezTo>
                  <a:cubicBezTo>
                    <a:pt x="819" y="2993"/>
                    <a:pt x="936" y="2975"/>
                    <a:pt x="1009" y="2931"/>
                  </a:cubicBezTo>
                  <a:cubicBezTo>
                    <a:pt x="1189" y="2827"/>
                    <a:pt x="1365" y="1646"/>
                    <a:pt x="1365" y="1646"/>
                  </a:cubicBezTo>
                  <a:cubicBezTo>
                    <a:pt x="1016" y="1619"/>
                    <a:pt x="1151" y="0"/>
                    <a:pt x="886" y="0"/>
                  </a:cubicBezTo>
                  <a:close/>
                </a:path>
              </a:pathLst>
            </a:custGeom>
            <a:solidFill>
              <a:srgbClr val="FFFFFF">
                <a:alpha val="1509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7" name="Google Shape;1582;p44">
              <a:extLst>
                <a:ext uri="{FF2B5EF4-FFF2-40B4-BE49-F238E27FC236}">
                  <a16:creationId xmlns:a16="http://schemas.microsoft.com/office/drawing/2014/main" id="{3D745DD2-F777-8AB0-C83E-9C4EC159906A}"/>
                </a:ext>
              </a:extLst>
            </p:cNvPr>
            <p:cNvSpPr/>
            <p:nvPr/>
          </p:nvSpPr>
          <p:spPr>
            <a:xfrm>
              <a:off x="1418118" y="1689611"/>
              <a:ext cx="103571" cy="70817"/>
            </a:xfrm>
            <a:custGeom>
              <a:avLst/>
              <a:gdLst/>
              <a:ahLst/>
              <a:cxnLst/>
              <a:rect l="l" t="t" r="r" b="b"/>
              <a:pathLst>
                <a:path w="1834" h="1254" extrusionOk="0">
                  <a:moveTo>
                    <a:pt x="1417" y="1"/>
                  </a:moveTo>
                  <a:cubicBezTo>
                    <a:pt x="1209" y="1"/>
                    <a:pt x="927" y="103"/>
                    <a:pt x="656" y="294"/>
                  </a:cubicBezTo>
                  <a:cubicBezTo>
                    <a:pt x="230" y="597"/>
                    <a:pt x="0" y="1008"/>
                    <a:pt x="146" y="1207"/>
                  </a:cubicBezTo>
                  <a:cubicBezTo>
                    <a:pt x="169" y="1240"/>
                    <a:pt x="191" y="1254"/>
                    <a:pt x="214" y="1254"/>
                  </a:cubicBezTo>
                  <a:cubicBezTo>
                    <a:pt x="337" y="1254"/>
                    <a:pt x="487" y="859"/>
                    <a:pt x="867" y="643"/>
                  </a:cubicBezTo>
                  <a:cubicBezTo>
                    <a:pt x="1435" y="325"/>
                    <a:pt x="1833" y="313"/>
                    <a:pt x="1688" y="110"/>
                  </a:cubicBezTo>
                  <a:cubicBezTo>
                    <a:pt x="1635" y="36"/>
                    <a:pt x="1539" y="1"/>
                    <a:pt x="1417" y="1"/>
                  </a:cubicBezTo>
                  <a:close/>
                </a:path>
              </a:pathLst>
            </a:custGeom>
            <a:solidFill>
              <a:srgbClr val="F1C2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8" name="Google Shape;1583;p44">
              <a:extLst>
                <a:ext uri="{FF2B5EF4-FFF2-40B4-BE49-F238E27FC236}">
                  <a16:creationId xmlns:a16="http://schemas.microsoft.com/office/drawing/2014/main" id="{76F060EE-C073-265C-3ED5-929233D1459F}"/>
                </a:ext>
              </a:extLst>
            </p:cNvPr>
            <p:cNvSpPr/>
            <p:nvPr/>
          </p:nvSpPr>
          <p:spPr>
            <a:xfrm>
              <a:off x="1735207" y="1656123"/>
              <a:ext cx="93406" cy="55004"/>
            </a:xfrm>
            <a:custGeom>
              <a:avLst/>
              <a:gdLst/>
              <a:ahLst/>
              <a:cxnLst/>
              <a:rect l="l" t="t" r="r" b="b"/>
              <a:pathLst>
                <a:path w="1654" h="974" extrusionOk="0">
                  <a:moveTo>
                    <a:pt x="500" y="1"/>
                  </a:moveTo>
                  <a:cubicBezTo>
                    <a:pt x="320" y="1"/>
                    <a:pt x="176" y="61"/>
                    <a:pt x="115" y="178"/>
                  </a:cubicBezTo>
                  <a:cubicBezTo>
                    <a:pt x="0" y="396"/>
                    <a:pt x="353" y="331"/>
                    <a:pt x="867" y="523"/>
                  </a:cubicBezTo>
                  <a:cubicBezTo>
                    <a:pt x="1206" y="647"/>
                    <a:pt x="1361" y="974"/>
                    <a:pt x="1469" y="974"/>
                  </a:cubicBezTo>
                  <a:cubicBezTo>
                    <a:pt x="1494" y="974"/>
                    <a:pt x="1516" y="956"/>
                    <a:pt x="1538" y="914"/>
                  </a:cubicBezTo>
                  <a:cubicBezTo>
                    <a:pt x="1653" y="696"/>
                    <a:pt x="1423" y="354"/>
                    <a:pt x="1036" y="147"/>
                  </a:cubicBezTo>
                  <a:cubicBezTo>
                    <a:pt x="852" y="49"/>
                    <a:pt x="662" y="1"/>
                    <a:pt x="500" y="1"/>
                  </a:cubicBezTo>
                  <a:close/>
                </a:path>
              </a:pathLst>
            </a:custGeom>
            <a:solidFill>
              <a:srgbClr val="F1C2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9" name="Google Shape;1584;p44">
              <a:extLst>
                <a:ext uri="{FF2B5EF4-FFF2-40B4-BE49-F238E27FC236}">
                  <a16:creationId xmlns:a16="http://schemas.microsoft.com/office/drawing/2014/main" id="{7659C4AB-AEC2-48AB-E3B8-07BF6869DCCF}"/>
                </a:ext>
              </a:extLst>
            </p:cNvPr>
            <p:cNvSpPr/>
            <p:nvPr/>
          </p:nvSpPr>
          <p:spPr>
            <a:xfrm>
              <a:off x="1438391" y="1797021"/>
              <a:ext cx="168345" cy="117745"/>
            </a:xfrm>
            <a:custGeom>
              <a:avLst/>
              <a:gdLst/>
              <a:ahLst/>
              <a:cxnLst/>
              <a:rect l="l" t="t" r="r" b="b"/>
              <a:pathLst>
                <a:path w="2981" h="2085" extrusionOk="0">
                  <a:moveTo>
                    <a:pt x="1383" y="0"/>
                  </a:moveTo>
                  <a:cubicBezTo>
                    <a:pt x="939" y="0"/>
                    <a:pt x="503" y="245"/>
                    <a:pt x="297" y="847"/>
                  </a:cubicBezTo>
                  <a:cubicBezTo>
                    <a:pt x="0" y="1713"/>
                    <a:pt x="827" y="2084"/>
                    <a:pt x="1572" y="2084"/>
                  </a:cubicBezTo>
                  <a:cubicBezTo>
                    <a:pt x="2030" y="2084"/>
                    <a:pt x="2457" y="1944"/>
                    <a:pt x="2571" y="1691"/>
                  </a:cubicBezTo>
                  <a:cubicBezTo>
                    <a:pt x="2981" y="771"/>
                    <a:pt x="2170" y="0"/>
                    <a:pt x="138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0" name="Google Shape;1585;p44">
              <a:extLst>
                <a:ext uri="{FF2B5EF4-FFF2-40B4-BE49-F238E27FC236}">
                  <a16:creationId xmlns:a16="http://schemas.microsoft.com/office/drawing/2014/main" id="{5C8882F4-3AA7-7DDF-830B-5AE43E893483}"/>
                </a:ext>
              </a:extLst>
            </p:cNvPr>
            <p:cNvSpPr/>
            <p:nvPr/>
          </p:nvSpPr>
          <p:spPr>
            <a:xfrm>
              <a:off x="1428283" y="1770761"/>
              <a:ext cx="139318" cy="115486"/>
            </a:xfrm>
            <a:custGeom>
              <a:avLst/>
              <a:gdLst/>
              <a:ahLst/>
              <a:cxnLst/>
              <a:rect l="l" t="t" r="r" b="b"/>
              <a:pathLst>
                <a:path w="2467" h="2045" extrusionOk="0">
                  <a:moveTo>
                    <a:pt x="2459" y="744"/>
                  </a:moveTo>
                  <a:cubicBezTo>
                    <a:pt x="2467" y="852"/>
                    <a:pt x="1469" y="203"/>
                    <a:pt x="875" y="756"/>
                  </a:cubicBezTo>
                  <a:cubicBezTo>
                    <a:pt x="150" y="1419"/>
                    <a:pt x="526" y="2044"/>
                    <a:pt x="526" y="2044"/>
                  </a:cubicBezTo>
                  <a:lnTo>
                    <a:pt x="0" y="1876"/>
                  </a:lnTo>
                  <a:lnTo>
                    <a:pt x="307" y="1803"/>
                  </a:lnTo>
                  <a:cubicBezTo>
                    <a:pt x="307" y="1803"/>
                    <a:pt x="66" y="1070"/>
                    <a:pt x="733" y="606"/>
                  </a:cubicBezTo>
                  <a:cubicBezTo>
                    <a:pt x="1588" y="0"/>
                    <a:pt x="2451" y="679"/>
                    <a:pt x="2459" y="744"/>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1" name="Google Shape;1586;p44">
              <a:extLst>
                <a:ext uri="{FF2B5EF4-FFF2-40B4-BE49-F238E27FC236}">
                  <a16:creationId xmlns:a16="http://schemas.microsoft.com/office/drawing/2014/main" id="{8F508071-A192-976E-3BEC-C6C326DF9C05}"/>
                </a:ext>
              </a:extLst>
            </p:cNvPr>
            <p:cNvSpPr/>
            <p:nvPr/>
          </p:nvSpPr>
          <p:spPr>
            <a:xfrm>
              <a:off x="1475719" y="1801087"/>
              <a:ext cx="123957" cy="117406"/>
            </a:xfrm>
            <a:custGeom>
              <a:avLst/>
              <a:gdLst/>
              <a:ahLst/>
              <a:cxnLst/>
              <a:rect l="l" t="t" r="r" b="b"/>
              <a:pathLst>
                <a:path w="2195" h="2079" extrusionOk="0">
                  <a:moveTo>
                    <a:pt x="20" y="1093"/>
                  </a:moveTo>
                  <a:cubicBezTo>
                    <a:pt x="35" y="1492"/>
                    <a:pt x="277" y="1822"/>
                    <a:pt x="610" y="1991"/>
                  </a:cubicBezTo>
                  <a:cubicBezTo>
                    <a:pt x="1182" y="2079"/>
                    <a:pt x="1795" y="1945"/>
                    <a:pt x="1914" y="1622"/>
                  </a:cubicBezTo>
                  <a:cubicBezTo>
                    <a:pt x="2194" y="894"/>
                    <a:pt x="1849" y="318"/>
                    <a:pt x="1350" y="54"/>
                  </a:cubicBezTo>
                  <a:cubicBezTo>
                    <a:pt x="1247" y="27"/>
                    <a:pt x="1151" y="0"/>
                    <a:pt x="1044" y="0"/>
                  </a:cubicBezTo>
                  <a:cubicBezTo>
                    <a:pt x="457" y="19"/>
                    <a:pt x="0" y="510"/>
                    <a:pt x="20" y="1093"/>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2" name="Google Shape;1587;p44">
              <a:extLst>
                <a:ext uri="{FF2B5EF4-FFF2-40B4-BE49-F238E27FC236}">
                  <a16:creationId xmlns:a16="http://schemas.microsoft.com/office/drawing/2014/main" id="{133EA8CB-C4E1-D728-2712-E13E6A4465E8}"/>
                </a:ext>
              </a:extLst>
            </p:cNvPr>
            <p:cNvSpPr/>
            <p:nvPr/>
          </p:nvSpPr>
          <p:spPr>
            <a:xfrm>
              <a:off x="1688279" y="1765001"/>
              <a:ext cx="153323" cy="119101"/>
            </a:xfrm>
            <a:custGeom>
              <a:avLst/>
              <a:gdLst/>
              <a:ahLst/>
              <a:cxnLst/>
              <a:rect l="l" t="t" r="r" b="b"/>
              <a:pathLst>
                <a:path w="2715" h="2109" extrusionOk="0">
                  <a:moveTo>
                    <a:pt x="1426" y="0"/>
                  </a:moveTo>
                  <a:cubicBezTo>
                    <a:pt x="711" y="0"/>
                    <a:pt x="1" y="889"/>
                    <a:pt x="467" y="1805"/>
                  </a:cubicBezTo>
                  <a:cubicBezTo>
                    <a:pt x="570" y="2007"/>
                    <a:pt x="858" y="2109"/>
                    <a:pt x="1182" y="2109"/>
                  </a:cubicBezTo>
                  <a:cubicBezTo>
                    <a:pt x="1866" y="2109"/>
                    <a:pt x="2714" y="1656"/>
                    <a:pt x="2342" y="743"/>
                  </a:cubicBezTo>
                  <a:cubicBezTo>
                    <a:pt x="2128" y="214"/>
                    <a:pt x="1776" y="0"/>
                    <a:pt x="1426"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3" name="Google Shape;1588;p44">
              <a:extLst>
                <a:ext uri="{FF2B5EF4-FFF2-40B4-BE49-F238E27FC236}">
                  <a16:creationId xmlns:a16="http://schemas.microsoft.com/office/drawing/2014/main" id="{3CD1F3D1-DC4F-17CC-0AA5-0C13A6951AEF}"/>
                </a:ext>
              </a:extLst>
            </p:cNvPr>
            <p:cNvSpPr/>
            <p:nvPr/>
          </p:nvSpPr>
          <p:spPr>
            <a:xfrm>
              <a:off x="1709173" y="1736935"/>
              <a:ext cx="136720" cy="111420"/>
            </a:xfrm>
            <a:custGeom>
              <a:avLst/>
              <a:gdLst/>
              <a:ahLst/>
              <a:cxnLst/>
              <a:rect l="l" t="t" r="r" b="b"/>
              <a:pathLst>
                <a:path w="2421" h="1973" extrusionOk="0">
                  <a:moveTo>
                    <a:pt x="43" y="1151"/>
                  </a:moveTo>
                  <a:cubicBezTo>
                    <a:pt x="85" y="1174"/>
                    <a:pt x="630" y="189"/>
                    <a:pt x="1481" y="707"/>
                  </a:cubicBezTo>
                  <a:cubicBezTo>
                    <a:pt x="2252" y="1174"/>
                    <a:pt x="2003" y="1972"/>
                    <a:pt x="2003" y="1972"/>
                  </a:cubicBezTo>
                  <a:lnTo>
                    <a:pt x="2421" y="1577"/>
                  </a:lnTo>
                  <a:lnTo>
                    <a:pt x="2152" y="1627"/>
                  </a:lnTo>
                  <a:cubicBezTo>
                    <a:pt x="2152" y="1627"/>
                    <a:pt x="2260" y="952"/>
                    <a:pt x="1612" y="592"/>
                  </a:cubicBezTo>
                  <a:cubicBezTo>
                    <a:pt x="561" y="1"/>
                    <a:pt x="1" y="1128"/>
                    <a:pt x="43" y="1151"/>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4" name="Google Shape;1589;p44">
              <a:extLst>
                <a:ext uri="{FF2B5EF4-FFF2-40B4-BE49-F238E27FC236}">
                  <a16:creationId xmlns:a16="http://schemas.microsoft.com/office/drawing/2014/main" id="{CC872110-7064-CCC0-DF62-6B2A39FEF730}"/>
                </a:ext>
              </a:extLst>
            </p:cNvPr>
            <p:cNvSpPr/>
            <p:nvPr/>
          </p:nvSpPr>
          <p:spPr>
            <a:xfrm>
              <a:off x="1719169" y="1767486"/>
              <a:ext cx="121981" cy="116390"/>
            </a:xfrm>
            <a:custGeom>
              <a:avLst/>
              <a:gdLst/>
              <a:ahLst/>
              <a:cxnLst/>
              <a:rect l="l" t="t" r="r" b="b"/>
              <a:pathLst>
                <a:path w="2160" h="2061" extrusionOk="0">
                  <a:moveTo>
                    <a:pt x="23" y="1105"/>
                  </a:moveTo>
                  <a:cubicBezTo>
                    <a:pt x="39" y="1554"/>
                    <a:pt x="326" y="1926"/>
                    <a:pt x="706" y="2060"/>
                  </a:cubicBezTo>
                  <a:cubicBezTo>
                    <a:pt x="1377" y="2026"/>
                    <a:pt x="2160" y="1569"/>
                    <a:pt x="1799" y="691"/>
                  </a:cubicBezTo>
                  <a:cubicBezTo>
                    <a:pt x="1665" y="365"/>
                    <a:pt x="1477" y="177"/>
                    <a:pt x="1277" y="58"/>
                  </a:cubicBezTo>
                  <a:cubicBezTo>
                    <a:pt x="1182" y="31"/>
                    <a:pt x="1086" y="1"/>
                    <a:pt x="978" y="4"/>
                  </a:cubicBezTo>
                  <a:cubicBezTo>
                    <a:pt x="426" y="35"/>
                    <a:pt x="0" y="526"/>
                    <a:pt x="23" y="1105"/>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25" name="Google Shape;1590;p44">
            <a:extLst>
              <a:ext uri="{FF2B5EF4-FFF2-40B4-BE49-F238E27FC236}">
                <a16:creationId xmlns:a16="http://schemas.microsoft.com/office/drawing/2014/main" id="{A7C7F059-B78B-B02A-2F99-5E5627C740A0}"/>
              </a:ext>
            </a:extLst>
          </p:cNvPr>
          <p:cNvGrpSpPr/>
          <p:nvPr/>
        </p:nvGrpSpPr>
        <p:grpSpPr>
          <a:xfrm>
            <a:off x="5912262" y="2905095"/>
            <a:ext cx="1639192" cy="3862301"/>
            <a:chOff x="2275585" y="1269799"/>
            <a:chExt cx="1229394" cy="2896726"/>
          </a:xfrm>
        </p:grpSpPr>
        <p:sp>
          <p:nvSpPr>
            <p:cNvPr id="226" name="Google Shape;1591;p44">
              <a:extLst>
                <a:ext uri="{FF2B5EF4-FFF2-40B4-BE49-F238E27FC236}">
                  <a16:creationId xmlns:a16="http://schemas.microsoft.com/office/drawing/2014/main" id="{4F63A204-5D6B-3AA8-18C4-28FE84E73179}"/>
                </a:ext>
              </a:extLst>
            </p:cNvPr>
            <p:cNvSpPr/>
            <p:nvPr/>
          </p:nvSpPr>
          <p:spPr>
            <a:xfrm>
              <a:off x="2905923" y="4134223"/>
              <a:ext cx="129096" cy="32302"/>
            </a:xfrm>
            <a:custGeom>
              <a:avLst/>
              <a:gdLst/>
              <a:ahLst/>
              <a:cxnLst/>
              <a:rect l="l" t="t" r="r" b="b"/>
              <a:pathLst>
                <a:path w="2286" h="572" extrusionOk="0">
                  <a:moveTo>
                    <a:pt x="1895" y="0"/>
                  </a:moveTo>
                  <a:cubicBezTo>
                    <a:pt x="1671" y="0"/>
                    <a:pt x="1422" y="80"/>
                    <a:pt x="1422" y="80"/>
                  </a:cubicBezTo>
                  <a:cubicBezTo>
                    <a:pt x="1422" y="80"/>
                    <a:pt x="1334" y="77"/>
                    <a:pt x="1203" y="77"/>
                  </a:cubicBezTo>
                  <a:cubicBezTo>
                    <a:pt x="804" y="77"/>
                    <a:pt x="1" y="105"/>
                    <a:pt x="18" y="333"/>
                  </a:cubicBezTo>
                  <a:cubicBezTo>
                    <a:pt x="30" y="472"/>
                    <a:pt x="599" y="572"/>
                    <a:pt x="1159" y="572"/>
                  </a:cubicBezTo>
                  <a:cubicBezTo>
                    <a:pt x="1727" y="572"/>
                    <a:pt x="2285" y="469"/>
                    <a:pt x="2243" y="198"/>
                  </a:cubicBezTo>
                  <a:cubicBezTo>
                    <a:pt x="2216" y="44"/>
                    <a:pt x="2063" y="0"/>
                    <a:pt x="1895" y="0"/>
                  </a:cubicBezTo>
                  <a:close/>
                </a:path>
              </a:pathLst>
            </a:custGeom>
            <a:solidFill>
              <a:srgbClr val="41334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7" name="Google Shape;1592;p44">
              <a:extLst>
                <a:ext uri="{FF2B5EF4-FFF2-40B4-BE49-F238E27FC236}">
                  <a16:creationId xmlns:a16="http://schemas.microsoft.com/office/drawing/2014/main" id="{E101E8A3-ED58-CA57-EBDE-C0493D73F267}"/>
                </a:ext>
              </a:extLst>
            </p:cNvPr>
            <p:cNvSpPr/>
            <p:nvPr/>
          </p:nvSpPr>
          <p:spPr>
            <a:xfrm>
              <a:off x="2622547" y="2266302"/>
              <a:ext cx="508648" cy="979120"/>
            </a:xfrm>
            <a:custGeom>
              <a:avLst/>
              <a:gdLst/>
              <a:ahLst/>
              <a:cxnLst/>
              <a:rect l="l" t="t" r="r" b="b"/>
              <a:pathLst>
                <a:path w="9007" h="17338" extrusionOk="0">
                  <a:moveTo>
                    <a:pt x="4283" y="0"/>
                  </a:moveTo>
                  <a:cubicBezTo>
                    <a:pt x="4230" y="0"/>
                    <a:pt x="4181" y="3"/>
                    <a:pt x="4135" y="8"/>
                  </a:cubicBezTo>
                  <a:cubicBezTo>
                    <a:pt x="2394" y="200"/>
                    <a:pt x="698" y="3260"/>
                    <a:pt x="257" y="10705"/>
                  </a:cubicBezTo>
                  <a:cubicBezTo>
                    <a:pt x="1" y="15070"/>
                    <a:pt x="2244" y="17338"/>
                    <a:pt x="4508" y="17338"/>
                  </a:cubicBezTo>
                  <a:cubicBezTo>
                    <a:pt x="6748" y="17338"/>
                    <a:pt x="9007" y="15119"/>
                    <a:pt x="8887" y="10517"/>
                  </a:cubicBezTo>
                  <a:cubicBezTo>
                    <a:pt x="8648" y="1517"/>
                    <a:pt x="5532" y="0"/>
                    <a:pt x="4283" y="0"/>
                  </a:cubicBezTo>
                  <a:close/>
                </a:path>
              </a:pathLst>
            </a:custGeom>
            <a:solidFill>
              <a:srgbClr val="FFAA6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8" name="Google Shape;1593;p44">
              <a:extLst>
                <a:ext uri="{FF2B5EF4-FFF2-40B4-BE49-F238E27FC236}">
                  <a16:creationId xmlns:a16="http://schemas.microsoft.com/office/drawing/2014/main" id="{FCDFAEA6-D49E-C876-7FC8-2D6E5A94A858}"/>
                </a:ext>
              </a:extLst>
            </p:cNvPr>
            <p:cNvSpPr/>
            <p:nvPr/>
          </p:nvSpPr>
          <p:spPr>
            <a:xfrm>
              <a:off x="2913207" y="2969547"/>
              <a:ext cx="206463" cy="1187391"/>
            </a:xfrm>
            <a:custGeom>
              <a:avLst/>
              <a:gdLst/>
              <a:ahLst/>
              <a:cxnLst/>
              <a:rect l="l" t="t" r="r" b="b"/>
              <a:pathLst>
                <a:path w="3656" h="21026" extrusionOk="0">
                  <a:moveTo>
                    <a:pt x="3625" y="1"/>
                  </a:moveTo>
                  <a:lnTo>
                    <a:pt x="0" y="4691"/>
                  </a:lnTo>
                  <a:cubicBezTo>
                    <a:pt x="614" y="10828"/>
                    <a:pt x="1212" y="19572"/>
                    <a:pt x="1289" y="20700"/>
                  </a:cubicBezTo>
                  <a:cubicBezTo>
                    <a:pt x="1283" y="20700"/>
                    <a:pt x="1250" y="20699"/>
                    <a:pt x="1199" y="20699"/>
                  </a:cubicBezTo>
                  <a:cubicBezTo>
                    <a:pt x="963" y="20699"/>
                    <a:pt x="354" y="20715"/>
                    <a:pt x="392" y="20892"/>
                  </a:cubicBezTo>
                  <a:cubicBezTo>
                    <a:pt x="411" y="20981"/>
                    <a:pt x="725" y="21026"/>
                    <a:pt x="1079" y="21026"/>
                  </a:cubicBezTo>
                  <a:cubicBezTo>
                    <a:pt x="1512" y="21026"/>
                    <a:pt x="2003" y="20959"/>
                    <a:pt x="2083" y="20826"/>
                  </a:cubicBezTo>
                  <a:lnTo>
                    <a:pt x="2110" y="20826"/>
                  </a:lnTo>
                  <a:cubicBezTo>
                    <a:pt x="2110" y="20826"/>
                    <a:pt x="2114" y="20796"/>
                    <a:pt x="2114" y="20788"/>
                  </a:cubicBezTo>
                  <a:cubicBezTo>
                    <a:pt x="2152" y="20355"/>
                    <a:pt x="3655" y="3460"/>
                    <a:pt x="3625" y="1"/>
                  </a:cubicBezTo>
                  <a:close/>
                </a:path>
              </a:pathLst>
            </a:custGeom>
            <a:solidFill>
              <a:srgbClr val="E691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9" name="Google Shape;1594;p44">
              <a:extLst>
                <a:ext uri="{FF2B5EF4-FFF2-40B4-BE49-F238E27FC236}">
                  <a16:creationId xmlns:a16="http://schemas.microsoft.com/office/drawing/2014/main" id="{9EA04065-205D-976C-8DD7-8A6095C075A9}"/>
                </a:ext>
              </a:extLst>
            </p:cNvPr>
            <p:cNvSpPr/>
            <p:nvPr/>
          </p:nvSpPr>
          <p:spPr>
            <a:xfrm>
              <a:off x="2683311" y="4134223"/>
              <a:ext cx="129153" cy="32302"/>
            </a:xfrm>
            <a:custGeom>
              <a:avLst/>
              <a:gdLst/>
              <a:ahLst/>
              <a:cxnLst/>
              <a:rect l="l" t="t" r="r" b="b"/>
              <a:pathLst>
                <a:path w="2287" h="572" extrusionOk="0">
                  <a:moveTo>
                    <a:pt x="1898" y="0"/>
                  </a:moveTo>
                  <a:cubicBezTo>
                    <a:pt x="1674" y="0"/>
                    <a:pt x="1425" y="80"/>
                    <a:pt x="1425" y="80"/>
                  </a:cubicBezTo>
                  <a:cubicBezTo>
                    <a:pt x="1425" y="80"/>
                    <a:pt x="1337" y="77"/>
                    <a:pt x="1206" y="77"/>
                  </a:cubicBezTo>
                  <a:cubicBezTo>
                    <a:pt x="806" y="77"/>
                    <a:pt x="0" y="105"/>
                    <a:pt x="17" y="333"/>
                  </a:cubicBezTo>
                  <a:cubicBezTo>
                    <a:pt x="29" y="472"/>
                    <a:pt x="599" y="572"/>
                    <a:pt x="1159" y="572"/>
                  </a:cubicBezTo>
                  <a:cubicBezTo>
                    <a:pt x="1728" y="572"/>
                    <a:pt x="2286" y="469"/>
                    <a:pt x="2242" y="198"/>
                  </a:cubicBezTo>
                  <a:cubicBezTo>
                    <a:pt x="2217" y="44"/>
                    <a:pt x="2065" y="0"/>
                    <a:pt x="1898" y="0"/>
                  </a:cubicBezTo>
                  <a:close/>
                </a:path>
              </a:pathLst>
            </a:custGeom>
            <a:solidFill>
              <a:srgbClr val="41334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0" name="Google Shape;1595;p44">
              <a:extLst>
                <a:ext uri="{FF2B5EF4-FFF2-40B4-BE49-F238E27FC236}">
                  <a16:creationId xmlns:a16="http://schemas.microsoft.com/office/drawing/2014/main" id="{1D17B500-0BA8-A2EF-7351-32C1CA099C53}"/>
                </a:ext>
              </a:extLst>
            </p:cNvPr>
            <p:cNvSpPr/>
            <p:nvPr/>
          </p:nvSpPr>
          <p:spPr>
            <a:xfrm>
              <a:off x="2653494" y="3031722"/>
              <a:ext cx="203019" cy="1125497"/>
            </a:xfrm>
            <a:custGeom>
              <a:avLst/>
              <a:gdLst/>
              <a:ahLst/>
              <a:cxnLst/>
              <a:rect l="l" t="t" r="r" b="b"/>
              <a:pathLst>
                <a:path w="3595" h="19930" extrusionOk="0">
                  <a:moveTo>
                    <a:pt x="1" y="0"/>
                  </a:moveTo>
                  <a:lnTo>
                    <a:pt x="1" y="0"/>
                  </a:lnTo>
                  <a:cubicBezTo>
                    <a:pt x="534" y="7119"/>
                    <a:pt x="1800" y="18341"/>
                    <a:pt x="1941" y="19603"/>
                  </a:cubicBezTo>
                  <a:cubicBezTo>
                    <a:pt x="1933" y="19603"/>
                    <a:pt x="1905" y="19602"/>
                    <a:pt x="1864" y="19602"/>
                  </a:cubicBezTo>
                  <a:cubicBezTo>
                    <a:pt x="1637" y="19602"/>
                    <a:pt x="1009" y="19616"/>
                    <a:pt x="1052" y="19794"/>
                  </a:cubicBezTo>
                  <a:cubicBezTo>
                    <a:pt x="1071" y="19884"/>
                    <a:pt x="1387" y="19929"/>
                    <a:pt x="1742" y="19929"/>
                  </a:cubicBezTo>
                  <a:cubicBezTo>
                    <a:pt x="2173" y="19929"/>
                    <a:pt x="2661" y="19863"/>
                    <a:pt x="2743" y="19733"/>
                  </a:cubicBezTo>
                  <a:lnTo>
                    <a:pt x="2766" y="19733"/>
                  </a:lnTo>
                  <a:lnTo>
                    <a:pt x="2766" y="19698"/>
                  </a:lnTo>
                  <a:cubicBezTo>
                    <a:pt x="2766" y="19687"/>
                    <a:pt x="2770" y="19687"/>
                    <a:pt x="2766" y="19683"/>
                  </a:cubicBezTo>
                  <a:cubicBezTo>
                    <a:pt x="2770" y="19223"/>
                    <a:pt x="2866" y="9953"/>
                    <a:pt x="3594" y="3686"/>
                  </a:cubicBezTo>
                  <a:lnTo>
                    <a:pt x="1" y="0"/>
                  </a:lnTo>
                  <a:close/>
                </a:path>
              </a:pathLst>
            </a:custGeom>
            <a:solidFill>
              <a:srgbClr val="E691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1" name="Google Shape;1596;p44">
              <a:extLst>
                <a:ext uri="{FF2B5EF4-FFF2-40B4-BE49-F238E27FC236}">
                  <a16:creationId xmlns:a16="http://schemas.microsoft.com/office/drawing/2014/main" id="{B722CE25-D607-30DF-0857-507C7317FC5F}"/>
                </a:ext>
              </a:extLst>
            </p:cNvPr>
            <p:cNvSpPr/>
            <p:nvPr/>
          </p:nvSpPr>
          <p:spPr>
            <a:xfrm>
              <a:off x="2631639" y="3008343"/>
              <a:ext cx="496054" cy="1013681"/>
            </a:xfrm>
            <a:custGeom>
              <a:avLst/>
              <a:gdLst/>
              <a:ahLst/>
              <a:cxnLst/>
              <a:rect l="l" t="t" r="r" b="b"/>
              <a:pathLst>
                <a:path w="8784" h="17950" extrusionOk="0">
                  <a:moveTo>
                    <a:pt x="185" y="253"/>
                  </a:moveTo>
                  <a:cubicBezTo>
                    <a:pt x="185" y="253"/>
                    <a:pt x="0" y="4004"/>
                    <a:pt x="1822" y="17949"/>
                  </a:cubicBezTo>
                  <a:lnTo>
                    <a:pt x="3510" y="17949"/>
                  </a:lnTo>
                  <a:lnTo>
                    <a:pt x="4097" y="4426"/>
                  </a:lnTo>
                  <a:lnTo>
                    <a:pt x="4783" y="4426"/>
                  </a:lnTo>
                  <a:lnTo>
                    <a:pt x="5753" y="17888"/>
                  </a:lnTo>
                  <a:lnTo>
                    <a:pt x="7510" y="17888"/>
                  </a:lnTo>
                  <a:cubicBezTo>
                    <a:pt x="7510" y="17888"/>
                    <a:pt x="8783" y="4794"/>
                    <a:pt x="8691" y="0"/>
                  </a:cubicBezTo>
                  <a:close/>
                </a:path>
              </a:pathLst>
            </a:custGeom>
            <a:solidFill>
              <a:srgbClr val="46639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2" name="Google Shape;1597;p44">
              <a:extLst>
                <a:ext uri="{FF2B5EF4-FFF2-40B4-BE49-F238E27FC236}">
                  <a16:creationId xmlns:a16="http://schemas.microsoft.com/office/drawing/2014/main" id="{DA46FE3F-9581-07D9-FBC4-6B52C3002E1C}"/>
                </a:ext>
              </a:extLst>
            </p:cNvPr>
            <p:cNvSpPr/>
            <p:nvPr/>
          </p:nvSpPr>
          <p:spPr>
            <a:xfrm>
              <a:off x="3033379" y="3082152"/>
              <a:ext cx="52519" cy="936596"/>
            </a:xfrm>
            <a:custGeom>
              <a:avLst/>
              <a:gdLst/>
              <a:ahLst/>
              <a:cxnLst/>
              <a:rect l="l" t="t" r="r" b="b"/>
              <a:pathLst>
                <a:path w="930" h="16585" extrusionOk="0">
                  <a:moveTo>
                    <a:pt x="722" y="1"/>
                  </a:moveTo>
                  <a:lnTo>
                    <a:pt x="622" y="2294"/>
                  </a:lnTo>
                  <a:cubicBezTo>
                    <a:pt x="653" y="2302"/>
                    <a:pt x="676" y="2317"/>
                    <a:pt x="703" y="2329"/>
                  </a:cubicBezTo>
                  <a:cubicBezTo>
                    <a:pt x="760" y="2348"/>
                    <a:pt x="787" y="2410"/>
                    <a:pt x="768" y="2463"/>
                  </a:cubicBezTo>
                  <a:cubicBezTo>
                    <a:pt x="753" y="2505"/>
                    <a:pt x="710" y="2532"/>
                    <a:pt x="664" y="2532"/>
                  </a:cubicBezTo>
                  <a:cubicBezTo>
                    <a:pt x="657" y="2532"/>
                    <a:pt x="641" y="2528"/>
                    <a:pt x="634" y="2528"/>
                  </a:cubicBezTo>
                  <a:cubicBezTo>
                    <a:pt x="622" y="2525"/>
                    <a:pt x="618" y="2525"/>
                    <a:pt x="615" y="2521"/>
                  </a:cubicBezTo>
                  <a:lnTo>
                    <a:pt x="1" y="16585"/>
                  </a:lnTo>
                  <a:lnTo>
                    <a:pt x="212" y="16585"/>
                  </a:lnTo>
                  <a:lnTo>
                    <a:pt x="929" y="16"/>
                  </a:lnTo>
                  <a:lnTo>
                    <a:pt x="722" y="1"/>
                  </a:ln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3" name="Google Shape;1598;p44">
              <a:extLst>
                <a:ext uri="{FF2B5EF4-FFF2-40B4-BE49-F238E27FC236}">
                  <a16:creationId xmlns:a16="http://schemas.microsoft.com/office/drawing/2014/main" id="{1CFDAB61-48C5-F7AC-C777-DA0D8493CEF6}"/>
                </a:ext>
              </a:extLst>
            </p:cNvPr>
            <p:cNvSpPr/>
            <p:nvPr/>
          </p:nvSpPr>
          <p:spPr>
            <a:xfrm>
              <a:off x="2840020" y="3093220"/>
              <a:ext cx="52011" cy="144739"/>
            </a:xfrm>
            <a:custGeom>
              <a:avLst/>
              <a:gdLst/>
              <a:ahLst/>
              <a:cxnLst/>
              <a:rect l="l" t="t" r="r" b="b"/>
              <a:pathLst>
                <a:path w="921" h="2563" extrusionOk="0">
                  <a:moveTo>
                    <a:pt x="763" y="1"/>
                  </a:moveTo>
                  <a:cubicBezTo>
                    <a:pt x="702" y="8"/>
                    <a:pt x="656" y="50"/>
                    <a:pt x="656" y="112"/>
                  </a:cubicBezTo>
                  <a:lnTo>
                    <a:pt x="702" y="2214"/>
                  </a:lnTo>
                  <a:lnTo>
                    <a:pt x="702" y="2214"/>
                  </a:lnTo>
                  <a:lnTo>
                    <a:pt x="303" y="1849"/>
                  </a:lnTo>
                  <a:lnTo>
                    <a:pt x="211" y="108"/>
                  </a:lnTo>
                  <a:cubicBezTo>
                    <a:pt x="207" y="50"/>
                    <a:pt x="153" y="8"/>
                    <a:pt x="100" y="8"/>
                  </a:cubicBezTo>
                  <a:cubicBezTo>
                    <a:pt x="42" y="12"/>
                    <a:pt x="0" y="62"/>
                    <a:pt x="0" y="119"/>
                  </a:cubicBezTo>
                  <a:lnTo>
                    <a:pt x="96" y="1903"/>
                  </a:lnTo>
                  <a:cubicBezTo>
                    <a:pt x="100" y="1926"/>
                    <a:pt x="111" y="1953"/>
                    <a:pt x="130" y="1972"/>
                  </a:cubicBezTo>
                  <a:lnTo>
                    <a:pt x="744" y="2536"/>
                  </a:lnTo>
                  <a:cubicBezTo>
                    <a:pt x="763" y="2555"/>
                    <a:pt x="786" y="2563"/>
                    <a:pt x="817" y="2563"/>
                  </a:cubicBezTo>
                  <a:cubicBezTo>
                    <a:pt x="828" y="2563"/>
                    <a:pt x="844" y="2559"/>
                    <a:pt x="859" y="2555"/>
                  </a:cubicBezTo>
                  <a:cubicBezTo>
                    <a:pt x="897" y="2536"/>
                    <a:pt x="920" y="2497"/>
                    <a:pt x="920" y="2451"/>
                  </a:cubicBezTo>
                  <a:lnTo>
                    <a:pt x="874" y="108"/>
                  </a:lnTo>
                  <a:cubicBezTo>
                    <a:pt x="863" y="50"/>
                    <a:pt x="821" y="1"/>
                    <a:pt x="763"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4" name="Google Shape;1599;p44">
              <a:extLst>
                <a:ext uri="{FF2B5EF4-FFF2-40B4-BE49-F238E27FC236}">
                  <a16:creationId xmlns:a16="http://schemas.microsoft.com/office/drawing/2014/main" id="{699E7A6F-5A16-7D34-B482-989E89485CEA}"/>
                </a:ext>
              </a:extLst>
            </p:cNvPr>
            <p:cNvSpPr/>
            <p:nvPr/>
          </p:nvSpPr>
          <p:spPr>
            <a:xfrm>
              <a:off x="2983571" y="3097343"/>
              <a:ext cx="94535" cy="127854"/>
            </a:xfrm>
            <a:custGeom>
              <a:avLst/>
              <a:gdLst/>
              <a:ahLst/>
              <a:cxnLst/>
              <a:rect l="l" t="t" r="r" b="b"/>
              <a:pathLst>
                <a:path w="1674" h="2264" extrusionOk="0">
                  <a:moveTo>
                    <a:pt x="101" y="0"/>
                  </a:moveTo>
                  <a:cubicBezTo>
                    <a:pt x="43" y="4"/>
                    <a:pt x="1" y="58"/>
                    <a:pt x="5" y="116"/>
                  </a:cubicBezTo>
                  <a:cubicBezTo>
                    <a:pt x="8" y="185"/>
                    <a:pt x="173" y="1765"/>
                    <a:pt x="1500" y="2252"/>
                  </a:cubicBezTo>
                  <a:cubicBezTo>
                    <a:pt x="1508" y="2256"/>
                    <a:pt x="1516" y="2256"/>
                    <a:pt x="1520" y="2259"/>
                  </a:cubicBezTo>
                  <a:cubicBezTo>
                    <a:pt x="1527" y="2259"/>
                    <a:pt x="1543" y="2263"/>
                    <a:pt x="1554" y="2263"/>
                  </a:cubicBezTo>
                  <a:cubicBezTo>
                    <a:pt x="1596" y="2263"/>
                    <a:pt x="1639" y="2236"/>
                    <a:pt x="1654" y="2194"/>
                  </a:cubicBezTo>
                  <a:cubicBezTo>
                    <a:pt x="1673" y="2137"/>
                    <a:pt x="1642" y="2079"/>
                    <a:pt x="1592" y="2060"/>
                  </a:cubicBezTo>
                  <a:cubicBezTo>
                    <a:pt x="1562" y="2048"/>
                    <a:pt x="1535" y="2041"/>
                    <a:pt x="1508" y="2025"/>
                  </a:cubicBezTo>
                  <a:cubicBezTo>
                    <a:pt x="358" y="1561"/>
                    <a:pt x="216" y="112"/>
                    <a:pt x="216" y="96"/>
                  </a:cubicBezTo>
                  <a:cubicBezTo>
                    <a:pt x="212" y="39"/>
                    <a:pt x="162" y="0"/>
                    <a:pt x="108" y="0"/>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5" name="Google Shape;1600;p44">
              <a:extLst>
                <a:ext uri="{FF2B5EF4-FFF2-40B4-BE49-F238E27FC236}">
                  <a16:creationId xmlns:a16="http://schemas.microsoft.com/office/drawing/2014/main" id="{FE18D0A6-1BEC-77E3-B7D9-B6BF7846CAE4}"/>
                </a:ext>
              </a:extLst>
            </p:cNvPr>
            <p:cNvSpPr/>
            <p:nvPr/>
          </p:nvSpPr>
          <p:spPr>
            <a:xfrm>
              <a:off x="2647903" y="3089549"/>
              <a:ext cx="52689" cy="121134"/>
            </a:xfrm>
            <a:custGeom>
              <a:avLst/>
              <a:gdLst/>
              <a:ahLst/>
              <a:cxnLst/>
              <a:rect l="l" t="t" r="r" b="b"/>
              <a:pathLst>
                <a:path w="933" h="2145" extrusionOk="0">
                  <a:moveTo>
                    <a:pt x="825" y="0"/>
                  </a:moveTo>
                  <a:cubicBezTo>
                    <a:pt x="767" y="0"/>
                    <a:pt x="721" y="43"/>
                    <a:pt x="717" y="100"/>
                  </a:cubicBezTo>
                  <a:cubicBezTo>
                    <a:pt x="717" y="115"/>
                    <a:pt x="656" y="1393"/>
                    <a:pt x="0" y="1899"/>
                  </a:cubicBezTo>
                  <a:lnTo>
                    <a:pt x="12" y="2144"/>
                  </a:lnTo>
                  <a:cubicBezTo>
                    <a:pt x="852" y="1634"/>
                    <a:pt x="924" y="177"/>
                    <a:pt x="928" y="112"/>
                  </a:cubicBezTo>
                  <a:cubicBezTo>
                    <a:pt x="932" y="54"/>
                    <a:pt x="886" y="0"/>
                    <a:pt x="829" y="0"/>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6" name="Google Shape;1601;p44">
              <a:extLst>
                <a:ext uri="{FF2B5EF4-FFF2-40B4-BE49-F238E27FC236}">
                  <a16:creationId xmlns:a16="http://schemas.microsoft.com/office/drawing/2014/main" id="{C2004DD8-60C2-64DB-4084-C558EDCBFEDD}"/>
                </a:ext>
              </a:extLst>
            </p:cNvPr>
            <p:cNvSpPr/>
            <p:nvPr/>
          </p:nvSpPr>
          <p:spPr>
            <a:xfrm>
              <a:off x="2988146" y="3318712"/>
              <a:ext cx="123505" cy="699807"/>
            </a:xfrm>
            <a:custGeom>
              <a:avLst/>
              <a:gdLst/>
              <a:ahLst/>
              <a:cxnLst/>
              <a:rect l="l" t="t" r="r" b="b"/>
              <a:pathLst>
                <a:path w="2187" h="12392" extrusionOk="0">
                  <a:moveTo>
                    <a:pt x="2186" y="0"/>
                  </a:moveTo>
                  <a:lnTo>
                    <a:pt x="2186" y="0"/>
                  </a:lnTo>
                  <a:cubicBezTo>
                    <a:pt x="1826" y="387"/>
                    <a:pt x="1753" y="1331"/>
                    <a:pt x="1749" y="1331"/>
                  </a:cubicBezTo>
                  <a:cubicBezTo>
                    <a:pt x="1208" y="1691"/>
                    <a:pt x="886" y="2351"/>
                    <a:pt x="633" y="2972"/>
                  </a:cubicBezTo>
                  <a:cubicBezTo>
                    <a:pt x="384" y="3571"/>
                    <a:pt x="0" y="6854"/>
                    <a:pt x="349" y="10632"/>
                  </a:cubicBezTo>
                  <a:cubicBezTo>
                    <a:pt x="426" y="11437"/>
                    <a:pt x="522" y="11997"/>
                    <a:pt x="637" y="12392"/>
                  </a:cubicBezTo>
                  <a:lnTo>
                    <a:pt x="1132" y="12392"/>
                  </a:lnTo>
                  <a:cubicBezTo>
                    <a:pt x="971" y="12101"/>
                    <a:pt x="882" y="11537"/>
                    <a:pt x="810" y="10670"/>
                  </a:cubicBezTo>
                  <a:cubicBezTo>
                    <a:pt x="794" y="10474"/>
                    <a:pt x="790" y="10168"/>
                    <a:pt x="790" y="9784"/>
                  </a:cubicBezTo>
                  <a:lnTo>
                    <a:pt x="790" y="9784"/>
                  </a:lnTo>
                  <a:cubicBezTo>
                    <a:pt x="936" y="10095"/>
                    <a:pt x="1120" y="10363"/>
                    <a:pt x="1362" y="10570"/>
                  </a:cubicBezTo>
                  <a:cubicBezTo>
                    <a:pt x="1581" y="8169"/>
                    <a:pt x="1956" y="3801"/>
                    <a:pt x="2186" y="0"/>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7" name="Google Shape;1602;p44">
              <a:extLst>
                <a:ext uri="{FF2B5EF4-FFF2-40B4-BE49-F238E27FC236}">
                  <a16:creationId xmlns:a16="http://schemas.microsoft.com/office/drawing/2014/main" id="{492AC984-8E52-5157-DC73-079229D4093F}"/>
                </a:ext>
              </a:extLst>
            </p:cNvPr>
            <p:cNvSpPr/>
            <p:nvPr/>
          </p:nvSpPr>
          <p:spPr>
            <a:xfrm>
              <a:off x="2275585" y="2347565"/>
              <a:ext cx="501871" cy="560772"/>
            </a:xfrm>
            <a:custGeom>
              <a:avLst/>
              <a:gdLst/>
              <a:ahLst/>
              <a:cxnLst/>
              <a:rect l="l" t="t" r="r" b="b"/>
              <a:pathLst>
                <a:path w="8887" h="9930" extrusionOk="0">
                  <a:moveTo>
                    <a:pt x="828" y="1"/>
                  </a:moveTo>
                  <a:cubicBezTo>
                    <a:pt x="820" y="1"/>
                    <a:pt x="814" y="3"/>
                    <a:pt x="809" y="7"/>
                  </a:cubicBezTo>
                  <a:cubicBezTo>
                    <a:pt x="691" y="130"/>
                    <a:pt x="1419" y="717"/>
                    <a:pt x="1369" y="809"/>
                  </a:cubicBezTo>
                  <a:cubicBezTo>
                    <a:pt x="1367" y="813"/>
                    <a:pt x="1363" y="815"/>
                    <a:pt x="1357" y="815"/>
                  </a:cubicBezTo>
                  <a:cubicBezTo>
                    <a:pt x="1244" y="815"/>
                    <a:pt x="457" y="47"/>
                    <a:pt x="267" y="47"/>
                  </a:cubicBezTo>
                  <a:cubicBezTo>
                    <a:pt x="255" y="47"/>
                    <a:pt x="245" y="50"/>
                    <a:pt x="238" y="57"/>
                  </a:cubicBezTo>
                  <a:cubicBezTo>
                    <a:pt x="119" y="176"/>
                    <a:pt x="1155" y="997"/>
                    <a:pt x="1132" y="1093"/>
                  </a:cubicBezTo>
                  <a:cubicBezTo>
                    <a:pt x="1130" y="1098"/>
                    <a:pt x="1126" y="1100"/>
                    <a:pt x="1120" y="1100"/>
                  </a:cubicBezTo>
                  <a:cubicBezTo>
                    <a:pt x="1019" y="1100"/>
                    <a:pt x="336" y="468"/>
                    <a:pt x="152" y="468"/>
                  </a:cubicBezTo>
                  <a:cubicBezTo>
                    <a:pt x="138" y="468"/>
                    <a:pt x="127" y="471"/>
                    <a:pt x="119" y="479"/>
                  </a:cubicBezTo>
                  <a:cubicBezTo>
                    <a:pt x="0" y="594"/>
                    <a:pt x="1040" y="1288"/>
                    <a:pt x="990" y="1407"/>
                  </a:cubicBezTo>
                  <a:cubicBezTo>
                    <a:pt x="985" y="1420"/>
                    <a:pt x="974" y="1426"/>
                    <a:pt x="958" y="1426"/>
                  </a:cubicBezTo>
                  <a:cubicBezTo>
                    <a:pt x="834" y="1426"/>
                    <a:pt x="409" y="1081"/>
                    <a:pt x="285" y="1081"/>
                  </a:cubicBezTo>
                  <a:cubicBezTo>
                    <a:pt x="272" y="1081"/>
                    <a:pt x="263" y="1085"/>
                    <a:pt x="257" y="1093"/>
                  </a:cubicBezTo>
                  <a:cubicBezTo>
                    <a:pt x="192" y="1189"/>
                    <a:pt x="598" y="1534"/>
                    <a:pt x="1327" y="1975"/>
                  </a:cubicBezTo>
                  <a:cubicBezTo>
                    <a:pt x="1657" y="2174"/>
                    <a:pt x="1891" y="2190"/>
                    <a:pt x="2094" y="2362"/>
                  </a:cubicBezTo>
                  <a:cubicBezTo>
                    <a:pt x="2313" y="3436"/>
                    <a:pt x="3770" y="9672"/>
                    <a:pt x="4929" y="9918"/>
                  </a:cubicBezTo>
                  <a:cubicBezTo>
                    <a:pt x="4965" y="9925"/>
                    <a:pt x="5002" y="9929"/>
                    <a:pt x="5041" y="9929"/>
                  </a:cubicBezTo>
                  <a:cubicBezTo>
                    <a:pt x="6331" y="9929"/>
                    <a:pt x="8728" y="5636"/>
                    <a:pt x="8810" y="3382"/>
                  </a:cubicBezTo>
                  <a:cubicBezTo>
                    <a:pt x="8886" y="1536"/>
                    <a:pt x="8719" y="504"/>
                    <a:pt x="8234" y="504"/>
                  </a:cubicBezTo>
                  <a:cubicBezTo>
                    <a:pt x="8112" y="504"/>
                    <a:pt x="7969" y="570"/>
                    <a:pt x="7805" y="705"/>
                  </a:cubicBezTo>
                  <a:cubicBezTo>
                    <a:pt x="6988" y="1380"/>
                    <a:pt x="6194" y="4475"/>
                    <a:pt x="5109" y="6477"/>
                  </a:cubicBezTo>
                  <a:cubicBezTo>
                    <a:pt x="4395" y="4924"/>
                    <a:pt x="3249" y="3191"/>
                    <a:pt x="2788" y="2052"/>
                  </a:cubicBezTo>
                  <a:cubicBezTo>
                    <a:pt x="2704" y="1729"/>
                    <a:pt x="2992" y="598"/>
                    <a:pt x="2873" y="525"/>
                  </a:cubicBezTo>
                  <a:cubicBezTo>
                    <a:pt x="2866" y="521"/>
                    <a:pt x="2858" y="519"/>
                    <a:pt x="2851" y="519"/>
                  </a:cubicBezTo>
                  <a:cubicBezTo>
                    <a:pt x="2732" y="519"/>
                    <a:pt x="2587" y="1002"/>
                    <a:pt x="2501" y="1081"/>
                  </a:cubicBezTo>
                  <a:cubicBezTo>
                    <a:pt x="2485" y="1096"/>
                    <a:pt x="2463" y="1104"/>
                    <a:pt x="2436" y="1104"/>
                  </a:cubicBezTo>
                  <a:cubicBezTo>
                    <a:pt x="2294" y="1104"/>
                    <a:pt x="2002" y="901"/>
                    <a:pt x="1619" y="598"/>
                  </a:cubicBezTo>
                  <a:cubicBezTo>
                    <a:pt x="1251" y="301"/>
                    <a:pt x="922" y="1"/>
                    <a:pt x="828" y="1"/>
                  </a:cubicBezTo>
                  <a:close/>
                </a:path>
              </a:pathLst>
            </a:custGeom>
            <a:solidFill>
              <a:srgbClr val="E691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8" name="Google Shape;1603;p44">
              <a:extLst>
                <a:ext uri="{FF2B5EF4-FFF2-40B4-BE49-F238E27FC236}">
                  <a16:creationId xmlns:a16="http://schemas.microsoft.com/office/drawing/2014/main" id="{61719E25-4030-9827-9850-B60139C3795D}"/>
                </a:ext>
              </a:extLst>
            </p:cNvPr>
            <p:cNvSpPr/>
            <p:nvPr/>
          </p:nvSpPr>
          <p:spPr>
            <a:xfrm>
              <a:off x="3123508" y="3297479"/>
              <a:ext cx="16490" cy="35013"/>
            </a:xfrm>
            <a:custGeom>
              <a:avLst/>
              <a:gdLst/>
              <a:ahLst/>
              <a:cxnLst/>
              <a:rect l="l" t="t" r="r" b="b"/>
              <a:pathLst>
                <a:path w="292" h="620" extrusionOk="0">
                  <a:moveTo>
                    <a:pt x="175" y="0"/>
                  </a:moveTo>
                  <a:cubicBezTo>
                    <a:pt x="103" y="0"/>
                    <a:pt x="23" y="39"/>
                    <a:pt x="23" y="39"/>
                  </a:cubicBezTo>
                  <a:cubicBezTo>
                    <a:pt x="0" y="253"/>
                    <a:pt x="35" y="591"/>
                    <a:pt x="139" y="618"/>
                  </a:cubicBezTo>
                  <a:cubicBezTo>
                    <a:pt x="143" y="619"/>
                    <a:pt x="147" y="619"/>
                    <a:pt x="151" y="619"/>
                  </a:cubicBezTo>
                  <a:cubicBezTo>
                    <a:pt x="250" y="619"/>
                    <a:pt x="292" y="325"/>
                    <a:pt x="292" y="127"/>
                  </a:cubicBezTo>
                  <a:cubicBezTo>
                    <a:pt x="292" y="27"/>
                    <a:pt x="236" y="0"/>
                    <a:pt x="175" y="0"/>
                  </a:cubicBezTo>
                  <a:close/>
                </a:path>
              </a:pathLst>
            </a:custGeom>
            <a:solidFill>
              <a:srgbClr val="E691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9" name="Google Shape;1604;p44">
              <a:extLst>
                <a:ext uri="{FF2B5EF4-FFF2-40B4-BE49-F238E27FC236}">
                  <a16:creationId xmlns:a16="http://schemas.microsoft.com/office/drawing/2014/main" id="{CB50A026-1B4E-3872-3604-951C2FD1B63F}"/>
                </a:ext>
              </a:extLst>
            </p:cNvPr>
            <p:cNvSpPr/>
            <p:nvPr/>
          </p:nvSpPr>
          <p:spPr>
            <a:xfrm>
              <a:off x="2591770" y="2299847"/>
              <a:ext cx="258023" cy="384521"/>
            </a:xfrm>
            <a:custGeom>
              <a:avLst/>
              <a:gdLst/>
              <a:ahLst/>
              <a:cxnLst/>
              <a:rect l="l" t="t" r="r" b="b"/>
              <a:pathLst>
                <a:path w="4569" h="6809" extrusionOk="0">
                  <a:moveTo>
                    <a:pt x="3383" y="1"/>
                  </a:moveTo>
                  <a:cubicBezTo>
                    <a:pt x="3383" y="1"/>
                    <a:pt x="1224" y="1823"/>
                    <a:pt x="1" y="5405"/>
                  </a:cubicBezTo>
                  <a:cubicBezTo>
                    <a:pt x="676" y="6141"/>
                    <a:pt x="1707" y="6809"/>
                    <a:pt x="2731" y="6659"/>
                  </a:cubicBezTo>
                  <a:cubicBezTo>
                    <a:pt x="2728" y="6659"/>
                    <a:pt x="4569" y="3353"/>
                    <a:pt x="3383" y="1"/>
                  </a:cubicBezTo>
                  <a:close/>
                </a:path>
              </a:pathLst>
            </a:custGeom>
            <a:solidFill>
              <a:srgbClr val="E9666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0" name="Google Shape;1605;p44">
              <a:extLst>
                <a:ext uri="{FF2B5EF4-FFF2-40B4-BE49-F238E27FC236}">
                  <a16:creationId xmlns:a16="http://schemas.microsoft.com/office/drawing/2014/main" id="{DF8BCE3F-3F42-01F8-3AE9-905281309C00}"/>
                </a:ext>
              </a:extLst>
            </p:cNvPr>
            <p:cNvSpPr/>
            <p:nvPr/>
          </p:nvSpPr>
          <p:spPr>
            <a:xfrm>
              <a:off x="2575337" y="2246594"/>
              <a:ext cx="586975" cy="913612"/>
            </a:xfrm>
            <a:custGeom>
              <a:avLst/>
              <a:gdLst/>
              <a:ahLst/>
              <a:cxnLst/>
              <a:rect l="l" t="t" r="r" b="b"/>
              <a:pathLst>
                <a:path w="10394" h="16178" extrusionOk="0">
                  <a:moveTo>
                    <a:pt x="10191" y="14739"/>
                  </a:moveTo>
                  <a:cubicBezTo>
                    <a:pt x="10191" y="14739"/>
                    <a:pt x="5688" y="16178"/>
                    <a:pt x="940" y="14866"/>
                  </a:cubicBezTo>
                  <a:cubicBezTo>
                    <a:pt x="940" y="14866"/>
                    <a:pt x="0" y="603"/>
                    <a:pt x="5351" y="292"/>
                  </a:cubicBezTo>
                  <a:cubicBezTo>
                    <a:pt x="10394" y="0"/>
                    <a:pt x="10191" y="14739"/>
                    <a:pt x="10191" y="14739"/>
                  </a:cubicBezTo>
                  <a:close/>
                </a:path>
              </a:pathLst>
            </a:custGeom>
            <a:solidFill>
              <a:srgbClr val="E9666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1" name="Google Shape;1606;p44">
              <a:extLst>
                <a:ext uri="{FF2B5EF4-FFF2-40B4-BE49-F238E27FC236}">
                  <a16:creationId xmlns:a16="http://schemas.microsoft.com/office/drawing/2014/main" id="{D1A9217B-D32A-9C4A-C572-8BC75CAB021E}"/>
                </a:ext>
              </a:extLst>
            </p:cNvPr>
            <p:cNvSpPr/>
            <p:nvPr/>
          </p:nvSpPr>
          <p:spPr>
            <a:xfrm>
              <a:off x="3021069" y="2459493"/>
              <a:ext cx="222050" cy="806823"/>
            </a:xfrm>
            <a:custGeom>
              <a:avLst/>
              <a:gdLst/>
              <a:ahLst/>
              <a:cxnLst/>
              <a:rect l="l" t="t" r="r" b="b"/>
              <a:pathLst>
                <a:path w="3932" h="14287" extrusionOk="0">
                  <a:moveTo>
                    <a:pt x="3517" y="6969"/>
                  </a:moveTo>
                  <a:cubicBezTo>
                    <a:pt x="3329" y="4714"/>
                    <a:pt x="2183" y="1358"/>
                    <a:pt x="1377" y="0"/>
                  </a:cubicBezTo>
                  <a:lnTo>
                    <a:pt x="0" y="1857"/>
                  </a:lnTo>
                  <a:cubicBezTo>
                    <a:pt x="641" y="3537"/>
                    <a:pt x="1224" y="5673"/>
                    <a:pt x="1600" y="7019"/>
                  </a:cubicBezTo>
                  <a:cubicBezTo>
                    <a:pt x="2217" y="11027"/>
                    <a:pt x="2394" y="13992"/>
                    <a:pt x="2221" y="14279"/>
                  </a:cubicBezTo>
                  <a:lnTo>
                    <a:pt x="2965" y="14287"/>
                  </a:lnTo>
                  <a:cubicBezTo>
                    <a:pt x="2980" y="13854"/>
                    <a:pt x="3932" y="10325"/>
                    <a:pt x="3517" y="6969"/>
                  </a:cubicBezTo>
                  <a:close/>
                </a:path>
              </a:pathLst>
            </a:custGeom>
            <a:solidFill>
              <a:srgbClr val="E691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2" name="Google Shape;1607;p44">
              <a:extLst>
                <a:ext uri="{FF2B5EF4-FFF2-40B4-BE49-F238E27FC236}">
                  <a16:creationId xmlns:a16="http://schemas.microsoft.com/office/drawing/2014/main" id="{D7B4E34B-6A03-124C-B0D9-BA501A4C5B03}"/>
                </a:ext>
              </a:extLst>
            </p:cNvPr>
            <p:cNvSpPr/>
            <p:nvPr/>
          </p:nvSpPr>
          <p:spPr>
            <a:xfrm>
              <a:off x="2900840" y="2291206"/>
              <a:ext cx="270616" cy="376276"/>
            </a:xfrm>
            <a:custGeom>
              <a:avLst/>
              <a:gdLst/>
              <a:ahLst/>
              <a:cxnLst/>
              <a:rect l="l" t="t" r="r" b="b"/>
              <a:pathLst>
                <a:path w="4792" h="6663" extrusionOk="0">
                  <a:moveTo>
                    <a:pt x="1167" y="0"/>
                  </a:moveTo>
                  <a:cubicBezTo>
                    <a:pt x="1167" y="0"/>
                    <a:pt x="3406" y="1366"/>
                    <a:pt x="4791" y="5155"/>
                  </a:cubicBezTo>
                  <a:cubicBezTo>
                    <a:pt x="4120" y="5895"/>
                    <a:pt x="3357" y="6497"/>
                    <a:pt x="2014" y="6662"/>
                  </a:cubicBezTo>
                  <a:cubicBezTo>
                    <a:pt x="2010" y="6662"/>
                    <a:pt x="1" y="3356"/>
                    <a:pt x="1167" y="0"/>
                  </a:cubicBezTo>
                  <a:close/>
                </a:path>
              </a:pathLst>
            </a:custGeom>
            <a:solidFill>
              <a:srgbClr val="E9666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3" name="Google Shape;1608;p44">
              <a:extLst>
                <a:ext uri="{FF2B5EF4-FFF2-40B4-BE49-F238E27FC236}">
                  <a16:creationId xmlns:a16="http://schemas.microsoft.com/office/drawing/2014/main" id="{FD7E0C93-56FC-AFCA-5EE4-A9E085717882}"/>
                </a:ext>
              </a:extLst>
            </p:cNvPr>
            <p:cNvSpPr/>
            <p:nvPr/>
          </p:nvSpPr>
          <p:spPr>
            <a:xfrm>
              <a:off x="3098378" y="3293978"/>
              <a:ext cx="142593" cy="108823"/>
            </a:xfrm>
            <a:custGeom>
              <a:avLst/>
              <a:gdLst/>
              <a:ahLst/>
              <a:cxnLst/>
              <a:rect l="l" t="t" r="r" b="b"/>
              <a:pathLst>
                <a:path w="2525" h="1927" extrusionOk="0">
                  <a:moveTo>
                    <a:pt x="173" y="1926"/>
                  </a:moveTo>
                  <a:cubicBezTo>
                    <a:pt x="173" y="1926"/>
                    <a:pt x="1" y="277"/>
                    <a:pt x="1151" y="139"/>
                  </a:cubicBezTo>
                  <a:cubicBezTo>
                    <a:pt x="2306" y="1"/>
                    <a:pt x="2524" y="1669"/>
                    <a:pt x="2524" y="1669"/>
                  </a:cubicBezTo>
                  <a:lnTo>
                    <a:pt x="2060" y="1727"/>
                  </a:lnTo>
                  <a:cubicBezTo>
                    <a:pt x="2060" y="1727"/>
                    <a:pt x="2014" y="373"/>
                    <a:pt x="1201" y="427"/>
                  </a:cubicBezTo>
                  <a:cubicBezTo>
                    <a:pt x="453" y="476"/>
                    <a:pt x="607" y="1888"/>
                    <a:pt x="607" y="1888"/>
                  </a:cubicBezTo>
                  <a:close/>
                </a:path>
              </a:pathLst>
            </a:custGeom>
            <a:solidFill>
              <a:srgbClr val="EFC0C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4" name="Google Shape;1609;p44">
              <a:extLst>
                <a:ext uri="{FF2B5EF4-FFF2-40B4-BE49-F238E27FC236}">
                  <a16:creationId xmlns:a16="http://schemas.microsoft.com/office/drawing/2014/main" id="{41222C71-25C8-91B2-0A00-89DE5E65C662}"/>
                </a:ext>
              </a:extLst>
            </p:cNvPr>
            <p:cNvSpPr/>
            <p:nvPr/>
          </p:nvSpPr>
          <p:spPr>
            <a:xfrm>
              <a:off x="3121136" y="3312331"/>
              <a:ext cx="105095" cy="73753"/>
            </a:xfrm>
            <a:custGeom>
              <a:avLst/>
              <a:gdLst/>
              <a:ahLst/>
              <a:cxnLst/>
              <a:rect l="l" t="t" r="r" b="b"/>
              <a:pathLst>
                <a:path w="1861" h="1306" extrusionOk="0">
                  <a:moveTo>
                    <a:pt x="865" y="0"/>
                  </a:moveTo>
                  <a:cubicBezTo>
                    <a:pt x="850" y="0"/>
                    <a:pt x="833" y="1"/>
                    <a:pt x="817" y="2"/>
                  </a:cubicBezTo>
                  <a:cubicBezTo>
                    <a:pt x="58" y="48"/>
                    <a:pt x="0" y="1306"/>
                    <a:pt x="0" y="1306"/>
                  </a:cubicBezTo>
                  <a:lnTo>
                    <a:pt x="184" y="1225"/>
                  </a:lnTo>
                  <a:lnTo>
                    <a:pt x="196" y="1225"/>
                  </a:lnTo>
                  <a:cubicBezTo>
                    <a:pt x="200" y="803"/>
                    <a:pt x="292" y="136"/>
                    <a:pt x="806" y="102"/>
                  </a:cubicBezTo>
                  <a:cubicBezTo>
                    <a:pt x="822" y="101"/>
                    <a:pt x="837" y="100"/>
                    <a:pt x="853" y="100"/>
                  </a:cubicBezTo>
                  <a:cubicBezTo>
                    <a:pt x="1384" y="100"/>
                    <a:pt x="1567" y="730"/>
                    <a:pt x="1634" y="1114"/>
                  </a:cubicBezTo>
                  <a:lnTo>
                    <a:pt x="1860" y="1095"/>
                  </a:lnTo>
                  <a:cubicBezTo>
                    <a:pt x="1853" y="1095"/>
                    <a:pt x="1592" y="0"/>
                    <a:pt x="865" y="0"/>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5" name="Google Shape;1610;p44">
              <a:extLst>
                <a:ext uri="{FF2B5EF4-FFF2-40B4-BE49-F238E27FC236}">
                  <a16:creationId xmlns:a16="http://schemas.microsoft.com/office/drawing/2014/main" id="{1AE256EB-6885-07DF-80C9-B78E50C19EF5}"/>
                </a:ext>
              </a:extLst>
            </p:cNvPr>
            <p:cNvSpPr/>
            <p:nvPr/>
          </p:nvSpPr>
          <p:spPr>
            <a:xfrm>
              <a:off x="3005878" y="3456673"/>
              <a:ext cx="147789" cy="613009"/>
            </a:xfrm>
            <a:custGeom>
              <a:avLst/>
              <a:gdLst/>
              <a:ahLst/>
              <a:cxnLst/>
              <a:rect l="l" t="t" r="r" b="b"/>
              <a:pathLst>
                <a:path w="2617" h="10855" extrusionOk="0">
                  <a:moveTo>
                    <a:pt x="1094" y="0"/>
                  </a:moveTo>
                  <a:cubicBezTo>
                    <a:pt x="1094" y="0"/>
                    <a:pt x="764" y="207"/>
                    <a:pt x="634" y="529"/>
                  </a:cubicBezTo>
                  <a:cubicBezTo>
                    <a:pt x="384" y="1128"/>
                    <a:pt x="1" y="4411"/>
                    <a:pt x="354" y="8189"/>
                  </a:cubicBezTo>
                  <a:cubicBezTo>
                    <a:pt x="572" y="10551"/>
                    <a:pt x="990" y="10854"/>
                    <a:pt x="1485" y="10804"/>
                  </a:cubicBezTo>
                  <a:cubicBezTo>
                    <a:pt x="2129" y="10739"/>
                    <a:pt x="2264" y="9297"/>
                    <a:pt x="2436" y="8300"/>
                  </a:cubicBezTo>
                  <a:cubicBezTo>
                    <a:pt x="2617" y="7287"/>
                    <a:pt x="2122" y="319"/>
                    <a:pt x="2122" y="319"/>
                  </a:cubicBezTo>
                  <a:lnTo>
                    <a:pt x="1800" y="319"/>
                  </a:lnTo>
                  <a:cubicBezTo>
                    <a:pt x="1800" y="319"/>
                    <a:pt x="1976" y="6919"/>
                    <a:pt x="1945" y="8334"/>
                  </a:cubicBezTo>
                  <a:cubicBezTo>
                    <a:pt x="1907" y="9746"/>
                    <a:pt x="1658" y="10206"/>
                    <a:pt x="1485" y="10206"/>
                  </a:cubicBezTo>
                  <a:cubicBezTo>
                    <a:pt x="1094" y="10206"/>
                    <a:pt x="921" y="9608"/>
                    <a:pt x="818" y="8231"/>
                  </a:cubicBezTo>
                  <a:cubicBezTo>
                    <a:pt x="707" y="6850"/>
                    <a:pt x="1094" y="0"/>
                    <a:pt x="1094" y="0"/>
                  </a:cubicBezTo>
                  <a:close/>
                </a:path>
              </a:pathLst>
            </a:custGeom>
            <a:solidFill>
              <a:srgbClr val="847CB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6" name="Google Shape;1611;p44">
              <a:extLst>
                <a:ext uri="{FF2B5EF4-FFF2-40B4-BE49-F238E27FC236}">
                  <a16:creationId xmlns:a16="http://schemas.microsoft.com/office/drawing/2014/main" id="{4927AAD6-3422-A064-121B-1872AA778D44}"/>
                </a:ext>
              </a:extLst>
            </p:cNvPr>
            <p:cNvSpPr/>
            <p:nvPr/>
          </p:nvSpPr>
          <p:spPr>
            <a:xfrm>
              <a:off x="3197599" y="3446452"/>
              <a:ext cx="138414" cy="611936"/>
            </a:xfrm>
            <a:custGeom>
              <a:avLst/>
              <a:gdLst/>
              <a:ahLst/>
              <a:cxnLst/>
              <a:rect l="l" t="t" r="r" b="b"/>
              <a:pathLst>
                <a:path w="2451" h="10836" extrusionOk="0">
                  <a:moveTo>
                    <a:pt x="1266" y="1"/>
                  </a:moveTo>
                  <a:cubicBezTo>
                    <a:pt x="1266" y="1"/>
                    <a:pt x="1603" y="200"/>
                    <a:pt x="1738" y="519"/>
                  </a:cubicBezTo>
                  <a:cubicBezTo>
                    <a:pt x="1994" y="1113"/>
                    <a:pt x="2451" y="4392"/>
                    <a:pt x="2175" y="8174"/>
                  </a:cubicBezTo>
                  <a:cubicBezTo>
                    <a:pt x="2002" y="10537"/>
                    <a:pt x="1588" y="10836"/>
                    <a:pt x="1093" y="10809"/>
                  </a:cubicBezTo>
                  <a:cubicBezTo>
                    <a:pt x="391" y="10778"/>
                    <a:pt x="184" y="9348"/>
                    <a:pt x="92" y="8324"/>
                  </a:cubicBezTo>
                  <a:cubicBezTo>
                    <a:pt x="0" y="7296"/>
                    <a:pt x="246" y="335"/>
                    <a:pt x="246" y="335"/>
                  </a:cubicBezTo>
                  <a:lnTo>
                    <a:pt x="568" y="331"/>
                  </a:lnTo>
                  <a:cubicBezTo>
                    <a:pt x="568" y="331"/>
                    <a:pt x="522" y="6935"/>
                    <a:pt x="587" y="8347"/>
                  </a:cubicBezTo>
                  <a:cubicBezTo>
                    <a:pt x="652" y="9754"/>
                    <a:pt x="913" y="10211"/>
                    <a:pt x="1086" y="10211"/>
                  </a:cubicBezTo>
                  <a:cubicBezTo>
                    <a:pt x="1473" y="10203"/>
                    <a:pt x="1630" y="9601"/>
                    <a:pt x="1715" y="8220"/>
                  </a:cubicBezTo>
                  <a:cubicBezTo>
                    <a:pt x="1795" y="6839"/>
                    <a:pt x="1266" y="1"/>
                    <a:pt x="1266" y="1"/>
                  </a:cubicBezTo>
                  <a:close/>
                </a:path>
              </a:pathLst>
            </a:custGeom>
            <a:solidFill>
              <a:srgbClr val="847CB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7" name="Google Shape;1612;p44">
              <a:extLst>
                <a:ext uri="{FF2B5EF4-FFF2-40B4-BE49-F238E27FC236}">
                  <a16:creationId xmlns:a16="http://schemas.microsoft.com/office/drawing/2014/main" id="{6B959470-A870-BDAA-AA01-42FCA93A0486}"/>
                </a:ext>
              </a:extLst>
            </p:cNvPr>
            <p:cNvSpPr/>
            <p:nvPr/>
          </p:nvSpPr>
          <p:spPr>
            <a:xfrm>
              <a:off x="3022142" y="3347513"/>
              <a:ext cx="434330" cy="621875"/>
            </a:xfrm>
            <a:custGeom>
              <a:avLst/>
              <a:gdLst/>
              <a:ahLst/>
              <a:cxnLst/>
              <a:rect l="l" t="t" r="r" b="b"/>
              <a:pathLst>
                <a:path w="7691" h="11012" extrusionOk="0">
                  <a:moveTo>
                    <a:pt x="2332" y="510"/>
                  </a:moveTo>
                  <a:cubicBezTo>
                    <a:pt x="135" y="794"/>
                    <a:pt x="162" y="3797"/>
                    <a:pt x="85" y="5546"/>
                  </a:cubicBezTo>
                  <a:cubicBezTo>
                    <a:pt x="1" y="7322"/>
                    <a:pt x="39" y="9937"/>
                    <a:pt x="1746" y="10413"/>
                  </a:cubicBezTo>
                  <a:cubicBezTo>
                    <a:pt x="3920" y="11011"/>
                    <a:pt x="6532" y="10436"/>
                    <a:pt x="7111" y="9071"/>
                  </a:cubicBezTo>
                  <a:cubicBezTo>
                    <a:pt x="7690" y="7705"/>
                    <a:pt x="6720" y="6359"/>
                    <a:pt x="6244" y="4522"/>
                  </a:cubicBezTo>
                  <a:cubicBezTo>
                    <a:pt x="5765" y="2681"/>
                    <a:pt x="6260" y="0"/>
                    <a:pt x="2332" y="510"/>
                  </a:cubicBezTo>
                  <a:close/>
                </a:path>
              </a:pathLst>
            </a:custGeom>
            <a:solidFill>
              <a:srgbClr val="847CB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8" name="Google Shape;1613;p44">
              <a:extLst>
                <a:ext uri="{FF2B5EF4-FFF2-40B4-BE49-F238E27FC236}">
                  <a16:creationId xmlns:a16="http://schemas.microsoft.com/office/drawing/2014/main" id="{B88BD049-F4D2-656D-7AA2-1BD257A34616}"/>
                </a:ext>
              </a:extLst>
            </p:cNvPr>
            <p:cNvSpPr/>
            <p:nvPr/>
          </p:nvSpPr>
          <p:spPr>
            <a:xfrm>
              <a:off x="3070425" y="3420023"/>
              <a:ext cx="304387" cy="218605"/>
            </a:xfrm>
            <a:custGeom>
              <a:avLst/>
              <a:gdLst/>
              <a:ahLst/>
              <a:cxnLst/>
              <a:rect l="l" t="t" r="r" b="b"/>
              <a:pathLst>
                <a:path w="5390" h="3871" extrusionOk="0">
                  <a:moveTo>
                    <a:pt x="3014" y="0"/>
                  </a:moveTo>
                  <a:cubicBezTo>
                    <a:pt x="2227" y="0"/>
                    <a:pt x="1352" y="82"/>
                    <a:pt x="910" y="239"/>
                  </a:cubicBezTo>
                  <a:cubicBezTo>
                    <a:pt x="112" y="519"/>
                    <a:pt x="1" y="3250"/>
                    <a:pt x="442" y="3652"/>
                  </a:cubicBezTo>
                  <a:cubicBezTo>
                    <a:pt x="607" y="3804"/>
                    <a:pt x="1262" y="3870"/>
                    <a:pt x="2044" y="3870"/>
                  </a:cubicBezTo>
                  <a:cubicBezTo>
                    <a:pt x="3435" y="3870"/>
                    <a:pt x="5228" y="3660"/>
                    <a:pt x="5370" y="3345"/>
                  </a:cubicBezTo>
                  <a:cubicBezTo>
                    <a:pt x="5378" y="3326"/>
                    <a:pt x="5386" y="3299"/>
                    <a:pt x="5389" y="3273"/>
                  </a:cubicBezTo>
                  <a:cubicBezTo>
                    <a:pt x="5386" y="3261"/>
                    <a:pt x="5386" y="3250"/>
                    <a:pt x="5378" y="3238"/>
                  </a:cubicBezTo>
                  <a:cubicBezTo>
                    <a:pt x="5163" y="2410"/>
                    <a:pt x="5144" y="1401"/>
                    <a:pt x="4822" y="596"/>
                  </a:cubicBezTo>
                  <a:cubicBezTo>
                    <a:pt x="4714" y="377"/>
                    <a:pt x="4599" y="220"/>
                    <a:pt x="4477" y="166"/>
                  </a:cubicBezTo>
                  <a:cubicBezTo>
                    <a:pt x="4233" y="54"/>
                    <a:pt x="3652" y="0"/>
                    <a:pt x="3014" y="0"/>
                  </a:cubicBezTo>
                  <a:close/>
                </a:path>
              </a:pathLst>
            </a:custGeom>
            <a:solidFill>
              <a:srgbClr val="434343">
                <a:alpha val="81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9" name="Google Shape;1614;p44">
              <a:extLst>
                <a:ext uri="{FF2B5EF4-FFF2-40B4-BE49-F238E27FC236}">
                  <a16:creationId xmlns:a16="http://schemas.microsoft.com/office/drawing/2014/main" id="{2873C1D2-1B98-306C-4DC5-30000880FBF8}"/>
                </a:ext>
              </a:extLst>
            </p:cNvPr>
            <p:cNvSpPr/>
            <p:nvPr/>
          </p:nvSpPr>
          <p:spPr>
            <a:xfrm>
              <a:off x="3071498" y="3649864"/>
              <a:ext cx="377406" cy="271859"/>
            </a:xfrm>
            <a:custGeom>
              <a:avLst/>
              <a:gdLst/>
              <a:ahLst/>
              <a:cxnLst/>
              <a:rect l="l" t="t" r="r" b="b"/>
              <a:pathLst>
                <a:path w="6683" h="4814" extrusionOk="0">
                  <a:moveTo>
                    <a:pt x="5441" y="1"/>
                  </a:moveTo>
                  <a:cubicBezTo>
                    <a:pt x="5182" y="1"/>
                    <a:pt x="4267" y="220"/>
                    <a:pt x="3188" y="284"/>
                  </a:cubicBezTo>
                  <a:cubicBezTo>
                    <a:pt x="1478" y="392"/>
                    <a:pt x="710" y="284"/>
                    <a:pt x="419" y="572"/>
                  </a:cubicBezTo>
                  <a:cubicBezTo>
                    <a:pt x="1" y="982"/>
                    <a:pt x="55" y="4177"/>
                    <a:pt x="1002" y="4599"/>
                  </a:cubicBezTo>
                  <a:cubicBezTo>
                    <a:pt x="1316" y="4738"/>
                    <a:pt x="1883" y="4813"/>
                    <a:pt x="2536" y="4813"/>
                  </a:cubicBezTo>
                  <a:cubicBezTo>
                    <a:pt x="3859" y="4813"/>
                    <a:pt x="5532" y="4504"/>
                    <a:pt x="6157" y="3790"/>
                  </a:cubicBezTo>
                  <a:cubicBezTo>
                    <a:pt x="6195" y="3744"/>
                    <a:pt x="6233" y="3694"/>
                    <a:pt x="6268" y="3640"/>
                  </a:cubicBezTo>
                  <a:cubicBezTo>
                    <a:pt x="6682" y="2562"/>
                    <a:pt x="6141" y="1488"/>
                    <a:pt x="5673" y="169"/>
                  </a:cubicBezTo>
                  <a:cubicBezTo>
                    <a:pt x="5601" y="69"/>
                    <a:pt x="5531" y="12"/>
                    <a:pt x="5485" y="4"/>
                  </a:cubicBezTo>
                  <a:cubicBezTo>
                    <a:pt x="5474" y="2"/>
                    <a:pt x="5459" y="1"/>
                    <a:pt x="5441" y="1"/>
                  </a:cubicBezTo>
                  <a:close/>
                </a:path>
              </a:pathLst>
            </a:custGeom>
            <a:solidFill>
              <a:srgbClr val="434343">
                <a:alpha val="81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0" name="Google Shape;1615;p44">
              <a:extLst>
                <a:ext uri="{FF2B5EF4-FFF2-40B4-BE49-F238E27FC236}">
                  <a16:creationId xmlns:a16="http://schemas.microsoft.com/office/drawing/2014/main" id="{610C97D7-9FBD-5825-EC1D-6ECD5C14162A}"/>
                </a:ext>
              </a:extLst>
            </p:cNvPr>
            <p:cNvSpPr/>
            <p:nvPr/>
          </p:nvSpPr>
          <p:spPr>
            <a:xfrm>
              <a:off x="3081493" y="3404889"/>
              <a:ext cx="304330" cy="234643"/>
            </a:xfrm>
            <a:custGeom>
              <a:avLst/>
              <a:gdLst/>
              <a:ahLst/>
              <a:cxnLst/>
              <a:rect l="l" t="t" r="r" b="b"/>
              <a:pathLst>
                <a:path w="5389" h="4155" extrusionOk="0">
                  <a:moveTo>
                    <a:pt x="426" y="3732"/>
                  </a:moveTo>
                  <a:cubicBezTo>
                    <a:pt x="0" y="3330"/>
                    <a:pt x="108" y="603"/>
                    <a:pt x="886" y="319"/>
                  </a:cubicBezTo>
                  <a:cubicBezTo>
                    <a:pt x="1665" y="35"/>
                    <a:pt x="3817" y="1"/>
                    <a:pt x="4350" y="246"/>
                  </a:cubicBezTo>
                  <a:cubicBezTo>
                    <a:pt x="4879" y="495"/>
                    <a:pt x="5389" y="3004"/>
                    <a:pt x="5209" y="3426"/>
                  </a:cubicBezTo>
                  <a:cubicBezTo>
                    <a:pt x="4990" y="3920"/>
                    <a:pt x="875" y="4154"/>
                    <a:pt x="426" y="3732"/>
                  </a:cubicBezTo>
                  <a:close/>
                </a:path>
              </a:pathLst>
            </a:custGeom>
            <a:solidFill>
              <a:srgbClr val="EFC0C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1" name="Google Shape;1616;p44">
              <a:extLst>
                <a:ext uri="{FF2B5EF4-FFF2-40B4-BE49-F238E27FC236}">
                  <a16:creationId xmlns:a16="http://schemas.microsoft.com/office/drawing/2014/main" id="{C5BB6331-C3EE-6F36-EE9E-81F848B7FA5D}"/>
                </a:ext>
              </a:extLst>
            </p:cNvPr>
            <p:cNvSpPr/>
            <p:nvPr/>
          </p:nvSpPr>
          <p:spPr>
            <a:xfrm>
              <a:off x="3117861" y="3474631"/>
              <a:ext cx="243735" cy="147789"/>
            </a:xfrm>
            <a:custGeom>
              <a:avLst/>
              <a:gdLst/>
              <a:ahLst/>
              <a:cxnLst/>
              <a:rect l="l" t="t" r="r" b="b"/>
              <a:pathLst>
                <a:path w="4316" h="2617" extrusionOk="0">
                  <a:moveTo>
                    <a:pt x="2229" y="1"/>
                  </a:moveTo>
                  <a:cubicBezTo>
                    <a:pt x="1535" y="20"/>
                    <a:pt x="998" y="238"/>
                    <a:pt x="634" y="660"/>
                  </a:cubicBezTo>
                  <a:cubicBezTo>
                    <a:pt x="1" y="1400"/>
                    <a:pt x="127" y="2478"/>
                    <a:pt x="135" y="2520"/>
                  </a:cubicBezTo>
                  <a:cubicBezTo>
                    <a:pt x="143" y="2574"/>
                    <a:pt x="185" y="2612"/>
                    <a:pt x="239" y="2612"/>
                  </a:cubicBezTo>
                  <a:cubicBezTo>
                    <a:pt x="242" y="2612"/>
                    <a:pt x="250" y="2612"/>
                    <a:pt x="250" y="2616"/>
                  </a:cubicBezTo>
                  <a:cubicBezTo>
                    <a:pt x="308" y="2609"/>
                    <a:pt x="350" y="2555"/>
                    <a:pt x="338" y="2497"/>
                  </a:cubicBezTo>
                  <a:cubicBezTo>
                    <a:pt x="338" y="2486"/>
                    <a:pt x="215" y="1469"/>
                    <a:pt x="791" y="798"/>
                  </a:cubicBezTo>
                  <a:cubicBezTo>
                    <a:pt x="1117" y="422"/>
                    <a:pt x="1600" y="223"/>
                    <a:pt x="2233" y="211"/>
                  </a:cubicBezTo>
                  <a:cubicBezTo>
                    <a:pt x="2246" y="211"/>
                    <a:pt x="2260" y="211"/>
                    <a:pt x="2273" y="211"/>
                  </a:cubicBezTo>
                  <a:cubicBezTo>
                    <a:pt x="2776" y="211"/>
                    <a:pt x="3185" y="354"/>
                    <a:pt x="3495" y="656"/>
                  </a:cubicBezTo>
                  <a:cubicBezTo>
                    <a:pt x="4105" y="1255"/>
                    <a:pt x="4105" y="2267"/>
                    <a:pt x="4105" y="2275"/>
                  </a:cubicBezTo>
                  <a:cubicBezTo>
                    <a:pt x="4105" y="2332"/>
                    <a:pt x="4151" y="2382"/>
                    <a:pt x="4208" y="2382"/>
                  </a:cubicBezTo>
                  <a:cubicBezTo>
                    <a:pt x="4266" y="2382"/>
                    <a:pt x="4315" y="2332"/>
                    <a:pt x="4315" y="2275"/>
                  </a:cubicBezTo>
                  <a:cubicBezTo>
                    <a:pt x="4315" y="2233"/>
                    <a:pt x="4315" y="1174"/>
                    <a:pt x="3644" y="507"/>
                  </a:cubicBezTo>
                  <a:cubicBezTo>
                    <a:pt x="3299" y="173"/>
                    <a:pt x="2843" y="1"/>
                    <a:pt x="2290" y="1"/>
                  </a:cubicBezTo>
                  <a:close/>
                </a:path>
              </a:pathLst>
            </a:custGeom>
            <a:solidFill>
              <a:srgbClr val="847CB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2" name="Google Shape;1617;p44">
              <a:extLst>
                <a:ext uri="{FF2B5EF4-FFF2-40B4-BE49-F238E27FC236}">
                  <a16:creationId xmlns:a16="http://schemas.microsoft.com/office/drawing/2014/main" id="{A8EAB447-A5BA-033C-79C6-9E10CA91CC1B}"/>
                </a:ext>
              </a:extLst>
            </p:cNvPr>
            <p:cNvSpPr/>
            <p:nvPr/>
          </p:nvSpPr>
          <p:spPr>
            <a:xfrm>
              <a:off x="3082340" y="3637496"/>
              <a:ext cx="387966" cy="285073"/>
            </a:xfrm>
            <a:custGeom>
              <a:avLst/>
              <a:gdLst/>
              <a:ahLst/>
              <a:cxnLst/>
              <a:rect l="l" t="t" r="r" b="b"/>
              <a:pathLst>
                <a:path w="6870" h="5048" extrusionOk="0">
                  <a:moveTo>
                    <a:pt x="407" y="599"/>
                  </a:moveTo>
                  <a:cubicBezTo>
                    <a:pt x="1" y="1009"/>
                    <a:pt x="58" y="4204"/>
                    <a:pt x="975" y="4626"/>
                  </a:cubicBezTo>
                  <a:cubicBezTo>
                    <a:pt x="1895" y="5048"/>
                    <a:pt x="5071" y="4883"/>
                    <a:pt x="5968" y="3817"/>
                  </a:cubicBezTo>
                  <a:cubicBezTo>
                    <a:pt x="6870" y="2751"/>
                    <a:pt x="5673" y="104"/>
                    <a:pt x="5316" y="35"/>
                  </a:cubicBezTo>
                  <a:cubicBezTo>
                    <a:pt x="5144" y="1"/>
                    <a:pt x="4208" y="246"/>
                    <a:pt x="3092" y="315"/>
                  </a:cubicBezTo>
                  <a:cubicBezTo>
                    <a:pt x="1435" y="423"/>
                    <a:pt x="695" y="319"/>
                    <a:pt x="407" y="599"/>
                  </a:cubicBezTo>
                  <a:close/>
                </a:path>
              </a:pathLst>
            </a:custGeom>
            <a:solidFill>
              <a:srgbClr val="EFC0C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3" name="Google Shape;1618;p44">
              <a:extLst>
                <a:ext uri="{FF2B5EF4-FFF2-40B4-BE49-F238E27FC236}">
                  <a16:creationId xmlns:a16="http://schemas.microsoft.com/office/drawing/2014/main" id="{1CD89D3B-16EB-1B81-B13B-F6583A6310A8}"/>
                </a:ext>
              </a:extLst>
            </p:cNvPr>
            <p:cNvSpPr/>
            <p:nvPr/>
          </p:nvSpPr>
          <p:spPr>
            <a:xfrm>
              <a:off x="3022142" y="3393820"/>
              <a:ext cx="381698" cy="555125"/>
            </a:xfrm>
            <a:custGeom>
              <a:avLst/>
              <a:gdLst/>
              <a:ahLst/>
              <a:cxnLst/>
              <a:rect l="l" t="t" r="r" b="b"/>
              <a:pathLst>
                <a:path w="6759" h="9830" extrusionOk="0">
                  <a:moveTo>
                    <a:pt x="1458" y="1"/>
                  </a:moveTo>
                  <a:cubicBezTo>
                    <a:pt x="135" y="875"/>
                    <a:pt x="146" y="3246"/>
                    <a:pt x="77" y="4726"/>
                  </a:cubicBezTo>
                  <a:cubicBezTo>
                    <a:pt x="1" y="6502"/>
                    <a:pt x="35" y="9121"/>
                    <a:pt x="1746" y="9593"/>
                  </a:cubicBezTo>
                  <a:cubicBezTo>
                    <a:pt x="2325" y="9753"/>
                    <a:pt x="2935" y="9830"/>
                    <a:pt x="3529" y="9830"/>
                  </a:cubicBezTo>
                  <a:cubicBezTo>
                    <a:pt x="4856" y="9830"/>
                    <a:pt x="6104" y="9449"/>
                    <a:pt x="6758" y="8768"/>
                  </a:cubicBezTo>
                  <a:lnTo>
                    <a:pt x="6758" y="8768"/>
                  </a:lnTo>
                  <a:cubicBezTo>
                    <a:pt x="6129" y="9094"/>
                    <a:pt x="5366" y="9417"/>
                    <a:pt x="4442" y="9478"/>
                  </a:cubicBezTo>
                  <a:cubicBezTo>
                    <a:pt x="4165" y="9496"/>
                    <a:pt x="3908" y="9505"/>
                    <a:pt x="3668" y="9505"/>
                  </a:cubicBezTo>
                  <a:cubicBezTo>
                    <a:pt x="639" y="9505"/>
                    <a:pt x="482" y="8034"/>
                    <a:pt x="415" y="4856"/>
                  </a:cubicBezTo>
                  <a:cubicBezTo>
                    <a:pt x="346" y="1673"/>
                    <a:pt x="1328" y="177"/>
                    <a:pt x="1458"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4" name="Google Shape;1619;p44">
              <a:extLst>
                <a:ext uri="{FF2B5EF4-FFF2-40B4-BE49-F238E27FC236}">
                  <a16:creationId xmlns:a16="http://schemas.microsoft.com/office/drawing/2014/main" id="{70EEB000-968B-043D-AF2C-06D332E438CA}"/>
                </a:ext>
              </a:extLst>
            </p:cNvPr>
            <p:cNvSpPr/>
            <p:nvPr/>
          </p:nvSpPr>
          <p:spPr>
            <a:xfrm>
              <a:off x="3086237" y="3454471"/>
              <a:ext cx="295069" cy="173314"/>
            </a:xfrm>
            <a:custGeom>
              <a:avLst/>
              <a:gdLst/>
              <a:ahLst/>
              <a:cxnLst/>
              <a:rect l="l" t="t" r="r" b="b"/>
              <a:pathLst>
                <a:path w="5225" h="3069" extrusionOk="0">
                  <a:moveTo>
                    <a:pt x="354" y="1"/>
                  </a:moveTo>
                  <a:cubicBezTo>
                    <a:pt x="1" y="902"/>
                    <a:pt x="16" y="2544"/>
                    <a:pt x="342" y="2850"/>
                  </a:cubicBezTo>
                  <a:cubicBezTo>
                    <a:pt x="503" y="3002"/>
                    <a:pt x="1139" y="3069"/>
                    <a:pt x="1897" y="3069"/>
                  </a:cubicBezTo>
                  <a:cubicBezTo>
                    <a:pt x="3246" y="3069"/>
                    <a:pt x="4982" y="2858"/>
                    <a:pt x="5117" y="2544"/>
                  </a:cubicBezTo>
                  <a:cubicBezTo>
                    <a:pt x="5224" y="2298"/>
                    <a:pt x="5098" y="1374"/>
                    <a:pt x="4875" y="580"/>
                  </a:cubicBezTo>
                  <a:lnTo>
                    <a:pt x="4875" y="580"/>
                  </a:lnTo>
                  <a:cubicBezTo>
                    <a:pt x="5047" y="1631"/>
                    <a:pt x="3908" y="2342"/>
                    <a:pt x="2731" y="2342"/>
                  </a:cubicBezTo>
                  <a:cubicBezTo>
                    <a:pt x="1589" y="2342"/>
                    <a:pt x="410" y="1674"/>
                    <a:pt x="354" y="1"/>
                  </a:cubicBezTo>
                  <a:close/>
                </a:path>
              </a:pathLst>
            </a:custGeom>
            <a:solidFill>
              <a:srgbClr val="434343">
                <a:alpha val="81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5" name="Google Shape;1620;p44">
              <a:extLst>
                <a:ext uri="{FF2B5EF4-FFF2-40B4-BE49-F238E27FC236}">
                  <a16:creationId xmlns:a16="http://schemas.microsoft.com/office/drawing/2014/main" id="{AD5AFC3B-0602-9FFE-F5D1-C9EDBBE3806A}"/>
                </a:ext>
              </a:extLst>
            </p:cNvPr>
            <p:cNvSpPr/>
            <p:nvPr/>
          </p:nvSpPr>
          <p:spPr>
            <a:xfrm>
              <a:off x="3083244" y="3659181"/>
              <a:ext cx="376220" cy="251698"/>
            </a:xfrm>
            <a:custGeom>
              <a:avLst/>
              <a:gdLst/>
              <a:ahLst/>
              <a:cxnLst/>
              <a:rect l="l" t="t" r="r" b="b"/>
              <a:pathLst>
                <a:path w="6662" h="4457" extrusionOk="0">
                  <a:moveTo>
                    <a:pt x="5607" y="0"/>
                  </a:moveTo>
                  <a:lnTo>
                    <a:pt x="5607" y="0"/>
                  </a:lnTo>
                  <a:cubicBezTo>
                    <a:pt x="6427" y="2159"/>
                    <a:pt x="4933" y="3396"/>
                    <a:pt x="3324" y="3396"/>
                  </a:cubicBezTo>
                  <a:cubicBezTo>
                    <a:pt x="1920" y="3396"/>
                    <a:pt x="428" y="2455"/>
                    <a:pt x="307" y="365"/>
                  </a:cubicBezTo>
                  <a:lnTo>
                    <a:pt x="307" y="365"/>
                  </a:lnTo>
                  <a:cubicBezTo>
                    <a:pt x="0" y="1112"/>
                    <a:pt x="115" y="3855"/>
                    <a:pt x="959" y="4242"/>
                  </a:cubicBezTo>
                  <a:cubicBezTo>
                    <a:pt x="1262" y="4381"/>
                    <a:pt x="1811" y="4457"/>
                    <a:pt x="2444" y="4457"/>
                  </a:cubicBezTo>
                  <a:cubicBezTo>
                    <a:pt x="3727" y="4457"/>
                    <a:pt x="5351" y="4147"/>
                    <a:pt x="5952" y="3433"/>
                  </a:cubicBezTo>
                  <a:cubicBezTo>
                    <a:pt x="6662" y="2593"/>
                    <a:pt x="6068" y="767"/>
                    <a:pt x="5607" y="0"/>
                  </a:cubicBezTo>
                  <a:close/>
                </a:path>
              </a:pathLst>
            </a:custGeom>
            <a:solidFill>
              <a:srgbClr val="434343">
                <a:alpha val="81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6" name="Google Shape;1621;p44">
              <a:extLst>
                <a:ext uri="{FF2B5EF4-FFF2-40B4-BE49-F238E27FC236}">
                  <a16:creationId xmlns:a16="http://schemas.microsoft.com/office/drawing/2014/main" id="{7BB42AA8-EDCE-8B35-8D2B-D4764E90B1C8}"/>
                </a:ext>
              </a:extLst>
            </p:cNvPr>
            <p:cNvSpPr/>
            <p:nvPr/>
          </p:nvSpPr>
          <p:spPr>
            <a:xfrm>
              <a:off x="3090811" y="3485700"/>
              <a:ext cx="12367" cy="12367"/>
            </a:xfrm>
            <a:custGeom>
              <a:avLst/>
              <a:gdLst/>
              <a:ahLst/>
              <a:cxnLst/>
              <a:rect l="l" t="t" r="r" b="b"/>
              <a:pathLst>
                <a:path w="219" h="219" extrusionOk="0">
                  <a:moveTo>
                    <a:pt x="108" y="0"/>
                  </a:moveTo>
                  <a:cubicBezTo>
                    <a:pt x="46" y="0"/>
                    <a:pt x="0" y="50"/>
                    <a:pt x="0" y="111"/>
                  </a:cubicBezTo>
                  <a:cubicBezTo>
                    <a:pt x="0" y="169"/>
                    <a:pt x="46" y="219"/>
                    <a:pt x="108" y="219"/>
                  </a:cubicBezTo>
                  <a:cubicBezTo>
                    <a:pt x="169" y="219"/>
                    <a:pt x="219" y="169"/>
                    <a:pt x="219" y="111"/>
                  </a:cubicBezTo>
                  <a:cubicBezTo>
                    <a:pt x="219" y="50"/>
                    <a:pt x="169" y="0"/>
                    <a:pt x="108" y="0"/>
                  </a:cubicBezTo>
                  <a:close/>
                </a:path>
              </a:pathLst>
            </a:custGeom>
            <a:solidFill>
              <a:srgbClr val="847CB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7" name="Google Shape;1622;p44">
              <a:extLst>
                <a:ext uri="{FF2B5EF4-FFF2-40B4-BE49-F238E27FC236}">
                  <a16:creationId xmlns:a16="http://schemas.microsoft.com/office/drawing/2014/main" id="{6215EC2F-405B-93B3-398A-640D9C711087}"/>
                </a:ext>
              </a:extLst>
            </p:cNvPr>
            <p:cNvSpPr/>
            <p:nvPr/>
          </p:nvSpPr>
          <p:spPr>
            <a:xfrm>
              <a:off x="3084938" y="3497615"/>
              <a:ext cx="16095" cy="31229"/>
            </a:xfrm>
            <a:custGeom>
              <a:avLst/>
              <a:gdLst/>
              <a:ahLst/>
              <a:cxnLst/>
              <a:rect l="l" t="t" r="r" b="b"/>
              <a:pathLst>
                <a:path w="285" h="553" extrusionOk="0">
                  <a:moveTo>
                    <a:pt x="146" y="0"/>
                  </a:moveTo>
                  <a:cubicBezTo>
                    <a:pt x="146" y="0"/>
                    <a:pt x="1" y="441"/>
                    <a:pt x="47" y="506"/>
                  </a:cubicBezTo>
                  <a:cubicBezTo>
                    <a:pt x="68" y="540"/>
                    <a:pt x="119" y="553"/>
                    <a:pt x="165" y="553"/>
                  </a:cubicBezTo>
                  <a:cubicBezTo>
                    <a:pt x="210" y="553"/>
                    <a:pt x="252" y="541"/>
                    <a:pt x="262" y="522"/>
                  </a:cubicBezTo>
                  <a:cubicBezTo>
                    <a:pt x="285" y="483"/>
                    <a:pt x="239" y="4"/>
                    <a:pt x="239" y="4"/>
                  </a:cubicBezTo>
                  <a:lnTo>
                    <a:pt x="146" y="0"/>
                  </a:lnTo>
                  <a:close/>
                </a:path>
              </a:pathLst>
            </a:custGeom>
            <a:solidFill>
              <a:srgbClr val="847CB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8" name="Google Shape;1623;p44">
              <a:extLst>
                <a:ext uri="{FF2B5EF4-FFF2-40B4-BE49-F238E27FC236}">
                  <a16:creationId xmlns:a16="http://schemas.microsoft.com/office/drawing/2014/main" id="{4A22BFCD-BCF9-4A6B-68D7-9C02ED202E19}"/>
                </a:ext>
              </a:extLst>
            </p:cNvPr>
            <p:cNvSpPr/>
            <p:nvPr/>
          </p:nvSpPr>
          <p:spPr>
            <a:xfrm>
              <a:off x="3086463" y="3717856"/>
              <a:ext cx="13271" cy="12876"/>
            </a:xfrm>
            <a:custGeom>
              <a:avLst/>
              <a:gdLst/>
              <a:ahLst/>
              <a:cxnLst/>
              <a:rect l="l" t="t" r="r" b="b"/>
              <a:pathLst>
                <a:path w="235" h="228" extrusionOk="0">
                  <a:moveTo>
                    <a:pt x="115" y="0"/>
                  </a:moveTo>
                  <a:cubicBezTo>
                    <a:pt x="113" y="0"/>
                    <a:pt x="110" y="0"/>
                    <a:pt x="108" y="1"/>
                  </a:cubicBezTo>
                  <a:cubicBezTo>
                    <a:pt x="47" y="8"/>
                    <a:pt x="1" y="58"/>
                    <a:pt x="4" y="123"/>
                  </a:cubicBezTo>
                  <a:cubicBezTo>
                    <a:pt x="8" y="182"/>
                    <a:pt x="58" y="227"/>
                    <a:pt x="116" y="227"/>
                  </a:cubicBezTo>
                  <a:cubicBezTo>
                    <a:pt x="119" y="227"/>
                    <a:pt x="121" y="227"/>
                    <a:pt x="123" y="227"/>
                  </a:cubicBezTo>
                  <a:cubicBezTo>
                    <a:pt x="185" y="223"/>
                    <a:pt x="235" y="169"/>
                    <a:pt x="231" y="108"/>
                  </a:cubicBezTo>
                  <a:cubicBezTo>
                    <a:pt x="231" y="49"/>
                    <a:pt x="181" y="0"/>
                    <a:pt x="115" y="0"/>
                  </a:cubicBezTo>
                  <a:close/>
                </a:path>
              </a:pathLst>
            </a:custGeom>
            <a:solidFill>
              <a:srgbClr val="847CB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9" name="Google Shape;1624;p44">
              <a:extLst>
                <a:ext uri="{FF2B5EF4-FFF2-40B4-BE49-F238E27FC236}">
                  <a16:creationId xmlns:a16="http://schemas.microsoft.com/office/drawing/2014/main" id="{E87193DC-0D7B-DCA4-BE33-BE160A61D9C5}"/>
                </a:ext>
              </a:extLst>
            </p:cNvPr>
            <p:cNvSpPr/>
            <p:nvPr/>
          </p:nvSpPr>
          <p:spPr>
            <a:xfrm>
              <a:off x="3082792" y="3729771"/>
              <a:ext cx="16095" cy="31286"/>
            </a:xfrm>
            <a:custGeom>
              <a:avLst/>
              <a:gdLst/>
              <a:ahLst/>
              <a:cxnLst/>
              <a:rect l="l" t="t" r="r" b="b"/>
              <a:pathLst>
                <a:path w="285" h="554" extrusionOk="0">
                  <a:moveTo>
                    <a:pt x="123" y="1"/>
                  </a:moveTo>
                  <a:cubicBezTo>
                    <a:pt x="123" y="1"/>
                    <a:pt x="0" y="453"/>
                    <a:pt x="46" y="514"/>
                  </a:cubicBezTo>
                  <a:cubicBezTo>
                    <a:pt x="66" y="543"/>
                    <a:pt x="109" y="554"/>
                    <a:pt x="152" y="554"/>
                  </a:cubicBezTo>
                  <a:cubicBezTo>
                    <a:pt x="202" y="554"/>
                    <a:pt x="251" y="539"/>
                    <a:pt x="261" y="518"/>
                  </a:cubicBezTo>
                  <a:cubicBezTo>
                    <a:pt x="284" y="480"/>
                    <a:pt x="211" y="1"/>
                    <a:pt x="211" y="1"/>
                  </a:cubicBezTo>
                  <a:close/>
                </a:path>
              </a:pathLst>
            </a:custGeom>
            <a:solidFill>
              <a:srgbClr val="847CB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0" name="Google Shape;1625;p44">
              <a:extLst>
                <a:ext uri="{FF2B5EF4-FFF2-40B4-BE49-F238E27FC236}">
                  <a16:creationId xmlns:a16="http://schemas.microsoft.com/office/drawing/2014/main" id="{B0047DDA-C4B3-4261-1284-B833F8834DD9}"/>
                </a:ext>
              </a:extLst>
            </p:cNvPr>
            <p:cNvSpPr/>
            <p:nvPr/>
          </p:nvSpPr>
          <p:spPr>
            <a:xfrm>
              <a:off x="3134125" y="3682166"/>
              <a:ext cx="255425" cy="37724"/>
            </a:xfrm>
            <a:custGeom>
              <a:avLst/>
              <a:gdLst/>
              <a:ahLst/>
              <a:cxnLst/>
              <a:rect l="l" t="t" r="r" b="b"/>
              <a:pathLst>
                <a:path w="4523" h="668" extrusionOk="0">
                  <a:moveTo>
                    <a:pt x="4395" y="0"/>
                  </a:moveTo>
                  <a:cubicBezTo>
                    <a:pt x="4385" y="0"/>
                    <a:pt x="4375" y="1"/>
                    <a:pt x="4365" y="4"/>
                  </a:cubicBezTo>
                  <a:cubicBezTo>
                    <a:pt x="3420" y="380"/>
                    <a:pt x="2082" y="456"/>
                    <a:pt x="1162" y="456"/>
                  </a:cubicBezTo>
                  <a:cubicBezTo>
                    <a:pt x="555" y="456"/>
                    <a:pt x="130" y="423"/>
                    <a:pt x="119" y="422"/>
                  </a:cubicBezTo>
                  <a:lnTo>
                    <a:pt x="108" y="422"/>
                  </a:lnTo>
                  <a:cubicBezTo>
                    <a:pt x="58" y="422"/>
                    <a:pt x="8" y="468"/>
                    <a:pt x="4" y="518"/>
                  </a:cubicBezTo>
                  <a:cubicBezTo>
                    <a:pt x="0" y="583"/>
                    <a:pt x="43" y="629"/>
                    <a:pt x="100" y="633"/>
                  </a:cubicBezTo>
                  <a:cubicBezTo>
                    <a:pt x="142" y="633"/>
                    <a:pt x="576" y="667"/>
                    <a:pt x="1174" y="667"/>
                  </a:cubicBezTo>
                  <a:cubicBezTo>
                    <a:pt x="2110" y="667"/>
                    <a:pt x="3460" y="590"/>
                    <a:pt x="4442" y="203"/>
                  </a:cubicBezTo>
                  <a:cubicBezTo>
                    <a:pt x="4495" y="180"/>
                    <a:pt x="4522" y="115"/>
                    <a:pt x="4499" y="65"/>
                  </a:cubicBezTo>
                  <a:cubicBezTo>
                    <a:pt x="4484" y="21"/>
                    <a:pt x="4440" y="0"/>
                    <a:pt x="4395" y="0"/>
                  </a:cubicBezTo>
                  <a:close/>
                </a:path>
              </a:pathLst>
            </a:custGeom>
            <a:solidFill>
              <a:srgbClr val="847CB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1" name="Google Shape;1626;p44">
              <a:extLst>
                <a:ext uri="{FF2B5EF4-FFF2-40B4-BE49-F238E27FC236}">
                  <a16:creationId xmlns:a16="http://schemas.microsoft.com/office/drawing/2014/main" id="{DCFEFA94-0206-49A4-26CF-92343AEDA0A3}"/>
                </a:ext>
              </a:extLst>
            </p:cNvPr>
            <p:cNvSpPr/>
            <p:nvPr/>
          </p:nvSpPr>
          <p:spPr>
            <a:xfrm>
              <a:off x="3364360" y="3686344"/>
              <a:ext cx="21064" cy="45912"/>
            </a:xfrm>
            <a:custGeom>
              <a:avLst/>
              <a:gdLst/>
              <a:ahLst/>
              <a:cxnLst/>
              <a:rect l="l" t="t" r="r" b="b"/>
              <a:pathLst>
                <a:path w="373" h="813" extrusionOk="0">
                  <a:moveTo>
                    <a:pt x="142" y="0"/>
                  </a:moveTo>
                  <a:cubicBezTo>
                    <a:pt x="133" y="0"/>
                    <a:pt x="124" y="1"/>
                    <a:pt x="115" y="2"/>
                  </a:cubicBezTo>
                  <a:cubicBezTo>
                    <a:pt x="46" y="18"/>
                    <a:pt x="0" y="79"/>
                    <a:pt x="16" y="148"/>
                  </a:cubicBezTo>
                  <a:cubicBezTo>
                    <a:pt x="27" y="190"/>
                    <a:pt x="66" y="225"/>
                    <a:pt x="108" y="233"/>
                  </a:cubicBezTo>
                  <a:lnTo>
                    <a:pt x="92" y="233"/>
                  </a:lnTo>
                  <a:cubicBezTo>
                    <a:pt x="92" y="233"/>
                    <a:pt x="39" y="727"/>
                    <a:pt x="104" y="785"/>
                  </a:cubicBezTo>
                  <a:cubicBezTo>
                    <a:pt x="125" y="805"/>
                    <a:pt x="159" y="813"/>
                    <a:pt x="195" y="813"/>
                  </a:cubicBezTo>
                  <a:cubicBezTo>
                    <a:pt x="265" y="813"/>
                    <a:pt x="343" y="783"/>
                    <a:pt x="353" y="750"/>
                  </a:cubicBezTo>
                  <a:cubicBezTo>
                    <a:pt x="372" y="712"/>
                    <a:pt x="223" y="279"/>
                    <a:pt x="204" y="225"/>
                  </a:cubicBezTo>
                  <a:cubicBezTo>
                    <a:pt x="250" y="202"/>
                    <a:pt x="280" y="148"/>
                    <a:pt x="269" y="95"/>
                  </a:cubicBezTo>
                  <a:cubicBezTo>
                    <a:pt x="259" y="34"/>
                    <a:pt x="202" y="0"/>
                    <a:pt x="142" y="0"/>
                  </a:cubicBezTo>
                  <a:close/>
                </a:path>
              </a:pathLst>
            </a:custGeom>
            <a:solidFill>
              <a:srgbClr val="434343">
                <a:alpha val="81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2" name="Google Shape;1627;p44">
              <a:extLst>
                <a:ext uri="{FF2B5EF4-FFF2-40B4-BE49-F238E27FC236}">
                  <a16:creationId xmlns:a16="http://schemas.microsoft.com/office/drawing/2014/main" id="{619B3A81-48E7-5FD7-5C75-6CCE81CAFFC3}"/>
                </a:ext>
              </a:extLst>
            </p:cNvPr>
            <p:cNvSpPr/>
            <p:nvPr/>
          </p:nvSpPr>
          <p:spPr>
            <a:xfrm>
              <a:off x="3366506" y="3686062"/>
              <a:ext cx="14118" cy="12932"/>
            </a:xfrm>
            <a:custGeom>
              <a:avLst/>
              <a:gdLst/>
              <a:ahLst/>
              <a:cxnLst/>
              <a:rect l="l" t="t" r="r" b="b"/>
              <a:pathLst>
                <a:path w="250" h="229" extrusionOk="0">
                  <a:moveTo>
                    <a:pt x="131" y="0"/>
                  </a:moveTo>
                  <a:cubicBezTo>
                    <a:pt x="122" y="0"/>
                    <a:pt x="113" y="1"/>
                    <a:pt x="104" y="4"/>
                  </a:cubicBezTo>
                  <a:cubicBezTo>
                    <a:pt x="39" y="19"/>
                    <a:pt x="1" y="77"/>
                    <a:pt x="16" y="138"/>
                  </a:cubicBezTo>
                  <a:cubicBezTo>
                    <a:pt x="30" y="192"/>
                    <a:pt x="76" y="228"/>
                    <a:pt x="129" y="228"/>
                  </a:cubicBezTo>
                  <a:cubicBezTo>
                    <a:pt x="136" y="228"/>
                    <a:pt x="143" y="227"/>
                    <a:pt x="150" y="226"/>
                  </a:cubicBezTo>
                  <a:cubicBezTo>
                    <a:pt x="212" y="211"/>
                    <a:pt x="250" y="153"/>
                    <a:pt x="238" y="92"/>
                  </a:cubicBezTo>
                  <a:cubicBezTo>
                    <a:pt x="225" y="36"/>
                    <a:pt x="182" y="0"/>
                    <a:pt x="131" y="0"/>
                  </a:cubicBezTo>
                  <a:close/>
                </a:path>
              </a:pathLst>
            </a:custGeom>
            <a:solidFill>
              <a:srgbClr val="847CB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3" name="Google Shape;1628;p44">
              <a:extLst>
                <a:ext uri="{FF2B5EF4-FFF2-40B4-BE49-F238E27FC236}">
                  <a16:creationId xmlns:a16="http://schemas.microsoft.com/office/drawing/2014/main" id="{56FAEAC7-FD96-CCEA-611F-6A0A7C6B9252}"/>
                </a:ext>
              </a:extLst>
            </p:cNvPr>
            <p:cNvSpPr/>
            <p:nvPr/>
          </p:nvSpPr>
          <p:spPr>
            <a:xfrm>
              <a:off x="3368709" y="3697695"/>
              <a:ext cx="16038" cy="31681"/>
            </a:xfrm>
            <a:custGeom>
              <a:avLst/>
              <a:gdLst/>
              <a:ahLst/>
              <a:cxnLst/>
              <a:rect l="l" t="t" r="r" b="b"/>
              <a:pathLst>
                <a:path w="284" h="561" extrusionOk="0">
                  <a:moveTo>
                    <a:pt x="134" y="1"/>
                  </a:moveTo>
                  <a:lnTo>
                    <a:pt x="46" y="20"/>
                  </a:lnTo>
                  <a:cubicBezTo>
                    <a:pt x="46" y="20"/>
                    <a:pt x="0" y="484"/>
                    <a:pt x="54" y="538"/>
                  </a:cubicBezTo>
                  <a:cubicBezTo>
                    <a:pt x="71" y="554"/>
                    <a:pt x="98" y="560"/>
                    <a:pt x="127" y="560"/>
                  </a:cubicBezTo>
                  <a:cubicBezTo>
                    <a:pt x="188" y="560"/>
                    <a:pt x="258" y="532"/>
                    <a:pt x="268" y="503"/>
                  </a:cubicBezTo>
                  <a:cubicBezTo>
                    <a:pt x="284" y="461"/>
                    <a:pt x="134" y="1"/>
                    <a:pt x="134" y="1"/>
                  </a:cubicBezTo>
                  <a:close/>
                </a:path>
              </a:pathLst>
            </a:custGeom>
            <a:solidFill>
              <a:srgbClr val="847CB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4" name="Google Shape;1629;p44">
              <a:extLst>
                <a:ext uri="{FF2B5EF4-FFF2-40B4-BE49-F238E27FC236}">
                  <a16:creationId xmlns:a16="http://schemas.microsoft.com/office/drawing/2014/main" id="{820D2F24-EB68-924E-9517-FED3241E79F6}"/>
                </a:ext>
              </a:extLst>
            </p:cNvPr>
            <p:cNvSpPr/>
            <p:nvPr/>
          </p:nvSpPr>
          <p:spPr>
            <a:xfrm>
              <a:off x="3124581" y="3556516"/>
              <a:ext cx="18467" cy="46138"/>
            </a:xfrm>
            <a:custGeom>
              <a:avLst/>
              <a:gdLst/>
              <a:ahLst/>
              <a:cxnLst/>
              <a:rect l="l" t="t" r="r" b="b"/>
              <a:pathLst>
                <a:path w="327" h="817" extrusionOk="0">
                  <a:moveTo>
                    <a:pt x="162" y="0"/>
                  </a:moveTo>
                  <a:cubicBezTo>
                    <a:pt x="159" y="0"/>
                    <a:pt x="157" y="0"/>
                    <a:pt x="154" y="0"/>
                  </a:cubicBezTo>
                  <a:cubicBezTo>
                    <a:pt x="81" y="8"/>
                    <a:pt x="27" y="69"/>
                    <a:pt x="39" y="131"/>
                  </a:cubicBezTo>
                  <a:cubicBezTo>
                    <a:pt x="43" y="181"/>
                    <a:pt x="77" y="211"/>
                    <a:pt x="120" y="227"/>
                  </a:cubicBezTo>
                  <a:lnTo>
                    <a:pt x="104" y="227"/>
                  </a:lnTo>
                  <a:cubicBezTo>
                    <a:pt x="104" y="227"/>
                    <a:pt x="1" y="710"/>
                    <a:pt x="50" y="779"/>
                  </a:cubicBezTo>
                  <a:cubicBezTo>
                    <a:pt x="76" y="806"/>
                    <a:pt x="123" y="816"/>
                    <a:pt x="170" y="816"/>
                  </a:cubicBezTo>
                  <a:cubicBezTo>
                    <a:pt x="230" y="816"/>
                    <a:pt x="289" y="799"/>
                    <a:pt x="300" y="775"/>
                  </a:cubicBezTo>
                  <a:cubicBezTo>
                    <a:pt x="327" y="737"/>
                    <a:pt x="227" y="284"/>
                    <a:pt x="215" y="230"/>
                  </a:cubicBezTo>
                  <a:cubicBezTo>
                    <a:pt x="269" y="211"/>
                    <a:pt x="304" y="165"/>
                    <a:pt x="296" y="112"/>
                  </a:cubicBezTo>
                  <a:cubicBezTo>
                    <a:pt x="289" y="49"/>
                    <a:pt x="231" y="0"/>
                    <a:pt x="162" y="0"/>
                  </a:cubicBezTo>
                  <a:close/>
                </a:path>
              </a:pathLst>
            </a:custGeom>
            <a:solidFill>
              <a:srgbClr val="563F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5" name="Google Shape;1630;p44">
              <a:extLst>
                <a:ext uri="{FF2B5EF4-FFF2-40B4-BE49-F238E27FC236}">
                  <a16:creationId xmlns:a16="http://schemas.microsoft.com/office/drawing/2014/main" id="{347F211B-25D5-1BA2-9BDE-7282AF6C2480}"/>
                </a:ext>
              </a:extLst>
            </p:cNvPr>
            <p:cNvSpPr/>
            <p:nvPr/>
          </p:nvSpPr>
          <p:spPr>
            <a:xfrm>
              <a:off x="3128252" y="3556290"/>
              <a:ext cx="13723" cy="12876"/>
            </a:xfrm>
            <a:custGeom>
              <a:avLst/>
              <a:gdLst/>
              <a:ahLst/>
              <a:cxnLst/>
              <a:rect l="l" t="t" r="r" b="b"/>
              <a:pathLst>
                <a:path w="243" h="228" extrusionOk="0">
                  <a:moveTo>
                    <a:pt x="119" y="0"/>
                  </a:moveTo>
                  <a:cubicBezTo>
                    <a:pt x="117" y="0"/>
                    <a:pt x="114" y="0"/>
                    <a:pt x="112" y="0"/>
                  </a:cubicBezTo>
                  <a:cubicBezTo>
                    <a:pt x="51" y="12"/>
                    <a:pt x="1" y="62"/>
                    <a:pt x="12" y="127"/>
                  </a:cubicBezTo>
                  <a:cubicBezTo>
                    <a:pt x="19" y="184"/>
                    <a:pt x="66" y="228"/>
                    <a:pt x="122" y="228"/>
                  </a:cubicBezTo>
                  <a:cubicBezTo>
                    <a:pt x="126" y="228"/>
                    <a:pt x="131" y="227"/>
                    <a:pt x="135" y="227"/>
                  </a:cubicBezTo>
                  <a:cubicBezTo>
                    <a:pt x="200" y="215"/>
                    <a:pt x="242" y="165"/>
                    <a:pt x="239" y="100"/>
                  </a:cubicBezTo>
                  <a:cubicBezTo>
                    <a:pt x="228" y="45"/>
                    <a:pt x="178" y="0"/>
                    <a:pt x="119" y="0"/>
                  </a:cubicBezTo>
                  <a:close/>
                </a:path>
              </a:pathLst>
            </a:custGeom>
            <a:solidFill>
              <a:srgbClr val="847CB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6" name="Google Shape;1631;p44">
              <a:extLst>
                <a:ext uri="{FF2B5EF4-FFF2-40B4-BE49-F238E27FC236}">
                  <a16:creationId xmlns:a16="http://schemas.microsoft.com/office/drawing/2014/main" id="{733C45D2-468E-5C47-6F0B-8AE4ED01DCDC}"/>
                </a:ext>
              </a:extLst>
            </p:cNvPr>
            <p:cNvSpPr/>
            <p:nvPr/>
          </p:nvSpPr>
          <p:spPr>
            <a:xfrm>
              <a:off x="3126727" y="3567979"/>
              <a:ext cx="16095" cy="31455"/>
            </a:xfrm>
            <a:custGeom>
              <a:avLst/>
              <a:gdLst/>
              <a:ahLst/>
              <a:cxnLst/>
              <a:rect l="l" t="t" r="r" b="b"/>
              <a:pathLst>
                <a:path w="285" h="557" extrusionOk="0">
                  <a:moveTo>
                    <a:pt x="189" y="1"/>
                  </a:moveTo>
                  <a:lnTo>
                    <a:pt x="97" y="8"/>
                  </a:lnTo>
                  <a:cubicBezTo>
                    <a:pt x="97" y="8"/>
                    <a:pt x="1" y="465"/>
                    <a:pt x="47" y="522"/>
                  </a:cubicBezTo>
                  <a:cubicBezTo>
                    <a:pt x="68" y="547"/>
                    <a:pt x="108" y="557"/>
                    <a:pt x="147" y="557"/>
                  </a:cubicBezTo>
                  <a:cubicBezTo>
                    <a:pt x="201" y="557"/>
                    <a:pt x="255" y="539"/>
                    <a:pt x="266" y="514"/>
                  </a:cubicBezTo>
                  <a:cubicBezTo>
                    <a:pt x="285" y="468"/>
                    <a:pt x="189" y="1"/>
                    <a:pt x="189" y="1"/>
                  </a:cubicBezTo>
                  <a:close/>
                </a:path>
              </a:pathLst>
            </a:custGeom>
            <a:solidFill>
              <a:srgbClr val="847CB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7" name="Google Shape;1632;p44">
              <a:extLst>
                <a:ext uri="{FF2B5EF4-FFF2-40B4-BE49-F238E27FC236}">
                  <a16:creationId xmlns:a16="http://schemas.microsoft.com/office/drawing/2014/main" id="{B0681B86-7A45-F4B5-8FBE-5F58BC0CE89A}"/>
                </a:ext>
              </a:extLst>
            </p:cNvPr>
            <p:cNvSpPr/>
            <p:nvPr/>
          </p:nvSpPr>
          <p:spPr>
            <a:xfrm>
              <a:off x="3123508" y="3260659"/>
              <a:ext cx="81264" cy="102780"/>
            </a:xfrm>
            <a:custGeom>
              <a:avLst/>
              <a:gdLst/>
              <a:ahLst/>
              <a:cxnLst/>
              <a:rect l="l" t="t" r="r" b="b"/>
              <a:pathLst>
                <a:path w="1439" h="1820" extrusionOk="0">
                  <a:moveTo>
                    <a:pt x="430" y="0"/>
                  </a:moveTo>
                  <a:cubicBezTo>
                    <a:pt x="380" y="280"/>
                    <a:pt x="92" y="453"/>
                    <a:pt x="23" y="687"/>
                  </a:cubicBezTo>
                  <a:cubicBezTo>
                    <a:pt x="0" y="848"/>
                    <a:pt x="150" y="856"/>
                    <a:pt x="234" y="951"/>
                  </a:cubicBezTo>
                  <a:cubicBezTo>
                    <a:pt x="265" y="1201"/>
                    <a:pt x="311" y="1799"/>
                    <a:pt x="461" y="1818"/>
                  </a:cubicBezTo>
                  <a:cubicBezTo>
                    <a:pt x="466" y="1819"/>
                    <a:pt x="471" y="1819"/>
                    <a:pt x="476" y="1819"/>
                  </a:cubicBezTo>
                  <a:cubicBezTo>
                    <a:pt x="613" y="1819"/>
                    <a:pt x="543" y="1565"/>
                    <a:pt x="587" y="1554"/>
                  </a:cubicBezTo>
                  <a:cubicBezTo>
                    <a:pt x="589" y="1553"/>
                    <a:pt x="590" y="1553"/>
                    <a:pt x="591" y="1553"/>
                  </a:cubicBezTo>
                  <a:cubicBezTo>
                    <a:pt x="636" y="1553"/>
                    <a:pt x="633" y="1807"/>
                    <a:pt x="741" y="1807"/>
                  </a:cubicBezTo>
                  <a:cubicBezTo>
                    <a:pt x="744" y="1807"/>
                    <a:pt x="746" y="1807"/>
                    <a:pt x="748" y="1807"/>
                  </a:cubicBezTo>
                  <a:cubicBezTo>
                    <a:pt x="867" y="1799"/>
                    <a:pt x="829" y="1565"/>
                    <a:pt x="871" y="1538"/>
                  </a:cubicBezTo>
                  <a:cubicBezTo>
                    <a:pt x="874" y="1537"/>
                    <a:pt x="876" y="1536"/>
                    <a:pt x="878" y="1536"/>
                  </a:cubicBezTo>
                  <a:cubicBezTo>
                    <a:pt x="919" y="1536"/>
                    <a:pt x="930" y="1709"/>
                    <a:pt x="1036" y="1709"/>
                  </a:cubicBezTo>
                  <a:cubicBezTo>
                    <a:pt x="1042" y="1709"/>
                    <a:pt x="1049" y="1708"/>
                    <a:pt x="1055" y="1707"/>
                  </a:cubicBezTo>
                  <a:cubicBezTo>
                    <a:pt x="1186" y="1684"/>
                    <a:pt x="1117" y="1469"/>
                    <a:pt x="1186" y="1462"/>
                  </a:cubicBezTo>
                  <a:cubicBezTo>
                    <a:pt x="1186" y="1461"/>
                    <a:pt x="1187" y="1461"/>
                    <a:pt x="1188" y="1461"/>
                  </a:cubicBezTo>
                  <a:cubicBezTo>
                    <a:pt x="1242" y="1461"/>
                    <a:pt x="1248" y="1586"/>
                    <a:pt x="1310" y="1586"/>
                  </a:cubicBezTo>
                  <a:cubicBezTo>
                    <a:pt x="1320" y="1586"/>
                    <a:pt x="1330" y="1583"/>
                    <a:pt x="1343" y="1577"/>
                  </a:cubicBezTo>
                  <a:cubicBezTo>
                    <a:pt x="1439" y="1534"/>
                    <a:pt x="1389" y="917"/>
                    <a:pt x="1270" y="568"/>
                  </a:cubicBezTo>
                  <a:cubicBezTo>
                    <a:pt x="1151" y="215"/>
                    <a:pt x="1147" y="54"/>
                    <a:pt x="1147" y="54"/>
                  </a:cubicBezTo>
                  <a:lnTo>
                    <a:pt x="430" y="0"/>
                  </a:lnTo>
                  <a:close/>
                </a:path>
              </a:pathLst>
            </a:custGeom>
            <a:solidFill>
              <a:srgbClr val="E691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8" name="Google Shape;1633;p44">
              <a:extLst>
                <a:ext uri="{FF2B5EF4-FFF2-40B4-BE49-F238E27FC236}">
                  <a16:creationId xmlns:a16="http://schemas.microsoft.com/office/drawing/2014/main" id="{149F529A-CC42-801C-0503-729CFC3EFB0B}"/>
                </a:ext>
              </a:extLst>
            </p:cNvPr>
            <p:cNvSpPr/>
            <p:nvPr/>
          </p:nvSpPr>
          <p:spPr>
            <a:xfrm>
              <a:off x="3174841" y="1404089"/>
              <a:ext cx="330138" cy="812470"/>
            </a:xfrm>
            <a:custGeom>
              <a:avLst/>
              <a:gdLst/>
              <a:ahLst/>
              <a:cxnLst/>
              <a:rect l="l" t="t" r="r" b="b"/>
              <a:pathLst>
                <a:path w="5846" h="14387" extrusionOk="0">
                  <a:moveTo>
                    <a:pt x="280" y="1500"/>
                  </a:moveTo>
                  <a:cubicBezTo>
                    <a:pt x="280" y="1500"/>
                    <a:pt x="1688" y="0"/>
                    <a:pt x="3096" y="280"/>
                  </a:cubicBezTo>
                  <a:cubicBezTo>
                    <a:pt x="4503" y="560"/>
                    <a:pt x="5845" y="3195"/>
                    <a:pt x="5723" y="5162"/>
                  </a:cubicBezTo>
                  <a:cubicBezTo>
                    <a:pt x="5535" y="8066"/>
                    <a:pt x="2624" y="10701"/>
                    <a:pt x="2348" y="12104"/>
                  </a:cubicBezTo>
                  <a:cubicBezTo>
                    <a:pt x="2064" y="13508"/>
                    <a:pt x="3659" y="13416"/>
                    <a:pt x="3659" y="13416"/>
                  </a:cubicBezTo>
                  <a:cubicBezTo>
                    <a:pt x="3659" y="13416"/>
                    <a:pt x="2240" y="14386"/>
                    <a:pt x="1220" y="13512"/>
                  </a:cubicBezTo>
                  <a:cubicBezTo>
                    <a:pt x="564" y="12948"/>
                    <a:pt x="0" y="11452"/>
                    <a:pt x="1220" y="8825"/>
                  </a:cubicBezTo>
                  <a:cubicBezTo>
                    <a:pt x="2348" y="6102"/>
                    <a:pt x="2014" y="2393"/>
                    <a:pt x="748" y="2443"/>
                  </a:cubicBezTo>
                  <a:close/>
                </a:path>
              </a:pathLst>
            </a:custGeom>
            <a:solidFill>
              <a:srgbClr val="A3441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9" name="Google Shape;1634;p44">
              <a:extLst>
                <a:ext uri="{FF2B5EF4-FFF2-40B4-BE49-F238E27FC236}">
                  <a16:creationId xmlns:a16="http://schemas.microsoft.com/office/drawing/2014/main" id="{7F1CA771-4D2C-D1F4-7EE1-B82D517286B9}"/>
                </a:ext>
              </a:extLst>
            </p:cNvPr>
            <p:cNvSpPr/>
            <p:nvPr/>
          </p:nvSpPr>
          <p:spPr>
            <a:xfrm>
              <a:off x="3174841" y="1447234"/>
              <a:ext cx="219226" cy="740411"/>
            </a:xfrm>
            <a:custGeom>
              <a:avLst/>
              <a:gdLst/>
              <a:ahLst/>
              <a:cxnLst/>
              <a:rect l="l" t="t" r="r" b="b"/>
              <a:pathLst>
                <a:path w="3882" h="13111" extrusionOk="0">
                  <a:moveTo>
                    <a:pt x="1421" y="0"/>
                  </a:moveTo>
                  <a:cubicBezTo>
                    <a:pt x="1310" y="0"/>
                    <a:pt x="1212" y="18"/>
                    <a:pt x="1132" y="41"/>
                  </a:cubicBezTo>
                  <a:cubicBezTo>
                    <a:pt x="626" y="375"/>
                    <a:pt x="284" y="736"/>
                    <a:pt x="284" y="736"/>
                  </a:cubicBezTo>
                  <a:lnTo>
                    <a:pt x="748" y="1675"/>
                  </a:lnTo>
                  <a:cubicBezTo>
                    <a:pt x="757" y="1675"/>
                    <a:pt x="765" y="1675"/>
                    <a:pt x="773" y="1675"/>
                  </a:cubicBezTo>
                  <a:cubicBezTo>
                    <a:pt x="2018" y="1675"/>
                    <a:pt x="2340" y="5352"/>
                    <a:pt x="1220" y="8057"/>
                  </a:cubicBezTo>
                  <a:cubicBezTo>
                    <a:pt x="0" y="10684"/>
                    <a:pt x="564" y="12184"/>
                    <a:pt x="1220" y="12744"/>
                  </a:cubicBezTo>
                  <a:cubicBezTo>
                    <a:pt x="1537" y="13017"/>
                    <a:pt x="1893" y="13111"/>
                    <a:pt x="2232" y="13111"/>
                  </a:cubicBezTo>
                  <a:cubicBezTo>
                    <a:pt x="2985" y="13111"/>
                    <a:pt x="3659" y="12648"/>
                    <a:pt x="3659" y="12648"/>
                  </a:cubicBezTo>
                  <a:lnTo>
                    <a:pt x="3659" y="12648"/>
                  </a:lnTo>
                  <a:cubicBezTo>
                    <a:pt x="3659" y="12648"/>
                    <a:pt x="3638" y="12649"/>
                    <a:pt x="3600" y="12649"/>
                  </a:cubicBezTo>
                  <a:cubicBezTo>
                    <a:pt x="3315" y="12649"/>
                    <a:pt x="2097" y="12577"/>
                    <a:pt x="2348" y="11336"/>
                  </a:cubicBezTo>
                  <a:cubicBezTo>
                    <a:pt x="2474" y="10688"/>
                    <a:pt x="3161" y="9775"/>
                    <a:pt x="3882" y="8702"/>
                  </a:cubicBezTo>
                  <a:cubicBezTo>
                    <a:pt x="2770" y="8652"/>
                    <a:pt x="3180" y="6757"/>
                    <a:pt x="3468" y="5422"/>
                  </a:cubicBezTo>
                  <a:cubicBezTo>
                    <a:pt x="3843" y="3689"/>
                    <a:pt x="3375" y="1671"/>
                    <a:pt x="2528" y="640"/>
                  </a:cubicBezTo>
                  <a:cubicBezTo>
                    <a:pt x="2110" y="129"/>
                    <a:pt x="1718" y="0"/>
                    <a:pt x="1421" y="0"/>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0" name="Google Shape;1635;p44">
              <a:extLst>
                <a:ext uri="{FF2B5EF4-FFF2-40B4-BE49-F238E27FC236}">
                  <a16:creationId xmlns:a16="http://schemas.microsoft.com/office/drawing/2014/main" id="{E76DEFE6-A3C9-EE1C-40E2-E97AF54E6189}"/>
                </a:ext>
              </a:extLst>
            </p:cNvPr>
            <p:cNvSpPr/>
            <p:nvPr/>
          </p:nvSpPr>
          <p:spPr>
            <a:xfrm>
              <a:off x="3233741" y="1430292"/>
              <a:ext cx="158179" cy="64435"/>
            </a:xfrm>
            <a:custGeom>
              <a:avLst/>
              <a:gdLst/>
              <a:ahLst/>
              <a:cxnLst/>
              <a:rect l="l" t="t" r="r" b="b"/>
              <a:pathLst>
                <a:path w="2801" h="1141" extrusionOk="0">
                  <a:moveTo>
                    <a:pt x="2532" y="0"/>
                  </a:moveTo>
                  <a:cubicBezTo>
                    <a:pt x="2256" y="27"/>
                    <a:pt x="1957" y="84"/>
                    <a:pt x="1657" y="188"/>
                  </a:cubicBezTo>
                  <a:cubicBezTo>
                    <a:pt x="737" y="460"/>
                    <a:pt x="12" y="1093"/>
                    <a:pt x="12" y="1093"/>
                  </a:cubicBezTo>
                  <a:cubicBezTo>
                    <a:pt x="4" y="1101"/>
                    <a:pt x="1" y="1120"/>
                    <a:pt x="8" y="1132"/>
                  </a:cubicBezTo>
                  <a:cubicBezTo>
                    <a:pt x="15" y="1136"/>
                    <a:pt x="24" y="1140"/>
                    <a:pt x="32" y="1140"/>
                  </a:cubicBezTo>
                  <a:cubicBezTo>
                    <a:pt x="38" y="1140"/>
                    <a:pt x="43" y="1138"/>
                    <a:pt x="47" y="1132"/>
                  </a:cubicBezTo>
                  <a:cubicBezTo>
                    <a:pt x="47" y="1132"/>
                    <a:pt x="791" y="541"/>
                    <a:pt x="1696" y="330"/>
                  </a:cubicBezTo>
                  <a:cubicBezTo>
                    <a:pt x="2083" y="219"/>
                    <a:pt x="2478" y="188"/>
                    <a:pt x="2800" y="180"/>
                  </a:cubicBezTo>
                  <a:cubicBezTo>
                    <a:pt x="2708" y="115"/>
                    <a:pt x="2620" y="50"/>
                    <a:pt x="2532" y="0"/>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1" name="Google Shape;1636;p44">
              <a:extLst>
                <a:ext uri="{FF2B5EF4-FFF2-40B4-BE49-F238E27FC236}">
                  <a16:creationId xmlns:a16="http://schemas.microsoft.com/office/drawing/2014/main" id="{FC453950-FE71-185A-A1DD-5C9A7460F0B1}"/>
                </a:ext>
              </a:extLst>
            </p:cNvPr>
            <p:cNvSpPr/>
            <p:nvPr/>
          </p:nvSpPr>
          <p:spPr>
            <a:xfrm>
              <a:off x="3243737" y="1512459"/>
              <a:ext cx="254522" cy="260282"/>
            </a:xfrm>
            <a:custGeom>
              <a:avLst/>
              <a:gdLst/>
              <a:ahLst/>
              <a:cxnLst/>
              <a:rect l="l" t="t" r="r" b="b"/>
              <a:pathLst>
                <a:path w="4507" h="4609" extrusionOk="0">
                  <a:moveTo>
                    <a:pt x="1639" y="0"/>
                  </a:moveTo>
                  <a:cubicBezTo>
                    <a:pt x="1563" y="0"/>
                    <a:pt x="1490" y="3"/>
                    <a:pt x="1419" y="6"/>
                  </a:cubicBezTo>
                  <a:cubicBezTo>
                    <a:pt x="541" y="79"/>
                    <a:pt x="27" y="371"/>
                    <a:pt x="27" y="371"/>
                  </a:cubicBezTo>
                  <a:cubicBezTo>
                    <a:pt x="8" y="382"/>
                    <a:pt x="0" y="409"/>
                    <a:pt x="8" y="428"/>
                  </a:cubicBezTo>
                  <a:cubicBezTo>
                    <a:pt x="16" y="442"/>
                    <a:pt x="30" y="452"/>
                    <a:pt x="45" y="452"/>
                  </a:cubicBezTo>
                  <a:cubicBezTo>
                    <a:pt x="51" y="452"/>
                    <a:pt x="56" y="451"/>
                    <a:pt x="61" y="447"/>
                  </a:cubicBezTo>
                  <a:cubicBezTo>
                    <a:pt x="61" y="447"/>
                    <a:pt x="583" y="194"/>
                    <a:pt x="1427" y="175"/>
                  </a:cubicBezTo>
                  <a:cubicBezTo>
                    <a:pt x="1841" y="175"/>
                    <a:pt x="2336" y="236"/>
                    <a:pt x="2781" y="490"/>
                  </a:cubicBezTo>
                  <a:cubicBezTo>
                    <a:pt x="3245" y="731"/>
                    <a:pt x="3605" y="1134"/>
                    <a:pt x="3824" y="1621"/>
                  </a:cubicBezTo>
                  <a:cubicBezTo>
                    <a:pt x="4276" y="2614"/>
                    <a:pt x="4273" y="3780"/>
                    <a:pt x="4227" y="4609"/>
                  </a:cubicBezTo>
                  <a:cubicBezTo>
                    <a:pt x="4376" y="4164"/>
                    <a:pt x="4472" y="3707"/>
                    <a:pt x="4507" y="3243"/>
                  </a:cubicBezTo>
                  <a:lnTo>
                    <a:pt x="4507" y="3190"/>
                  </a:lnTo>
                  <a:cubicBezTo>
                    <a:pt x="4468" y="2637"/>
                    <a:pt x="4357" y="2054"/>
                    <a:pt x="4119" y="1487"/>
                  </a:cubicBezTo>
                  <a:cubicBezTo>
                    <a:pt x="3893" y="919"/>
                    <a:pt x="3390" y="486"/>
                    <a:pt x="2892" y="259"/>
                  </a:cubicBezTo>
                  <a:cubicBezTo>
                    <a:pt x="2466" y="58"/>
                    <a:pt x="2024" y="0"/>
                    <a:pt x="1639" y="0"/>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2" name="Google Shape;1637;p44">
              <a:extLst>
                <a:ext uri="{FF2B5EF4-FFF2-40B4-BE49-F238E27FC236}">
                  <a16:creationId xmlns:a16="http://schemas.microsoft.com/office/drawing/2014/main" id="{AA10EA77-CD17-EDDB-3908-C08914620F41}"/>
                </a:ext>
              </a:extLst>
            </p:cNvPr>
            <p:cNvSpPr/>
            <p:nvPr/>
          </p:nvSpPr>
          <p:spPr>
            <a:xfrm>
              <a:off x="2467250" y="1332370"/>
              <a:ext cx="993351" cy="833704"/>
            </a:xfrm>
            <a:custGeom>
              <a:avLst/>
              <a:gdLst/>
              <a:ahLst/>
              <a:cxnLst/>
              <a:rect l="l" t="t" r="r" b="b"/>
              <a:pathLst>
                <a:path w="17590" h="14763" extrusionOk="0">
                  <a:moveTo>
                    <a:pt x="7790" y="14356"/>
                  </a:moveTo>
                  <a:cubicBezTo>
                    <a:pt x="7790" y="14356"/>
                    <a:pt x="9547" y="14763"/>
                    <a:pt x="11165" y="13796"/>
                  </a:cubicBezTo>
                  <a:cubicBezTo>
                    <a:pt x="17589" y="9945"/>
                    <a:pt x="14594" y="817"/>
                    <a:pt x="12385" y="1884"/>
                  </a:cubicBezTo>
                  <a:cubicBezTo>
                    <a:pt x="11196" y="204"/>
                    <a:pt x="9570" y="1"/>
                    <a:pt x="6754" y="664"/>
                  </a:cubicBezTo>
                  <a:cubicBezTo>
                    <a:pt x="3414" y="1446"/>
                    <a:pt x="0" y="2823"/>
                    <a:pt x="1596" y="6950"/>
                  </a:cubicBezTo>
                  <a:cubicBezTo>
                    <a:pt x="1784" y="7430"/>
                    <a:pt x="7790" y="14356"/>
                    <a:pt x="7790" y="14356"/>
                  </a:cubicBezTo>
                  <a:close/>
                </a:path>
              </a:pathLst>
            </a:custGeom>
            <a:solidFill>
              <a:srgbClr val="A3441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3" name="Google Shape;1638;p44">
              <a:extLst>
                <a:ext uri="{FF2B5EF4-FFF2-40B4-BE49-F238E27FC236}">
                  <a16:creationId xmlns:a16="http://schemas.microsoft.com/office/drawing/2014/main" id="{6B2BB0D2-941A-CCC0-96B3-D6841ECF18A3}"/>
                </a:ext>
              </a:extLst>
            </p:cNvPr>
            <p:cNvSpPr/>
            <p:nvPr/>
          </p:nvSpPr>
          <p:spPr>
            <a:xfrm>
              <a:off x="2495429" y="1425492"/>
              <a:ext cx="440768" cy="385368"/>
            </a:xfrm>
            <a:custGeom>
              <a:avLst/>
              <a:gdLst/>
              <a:ahLst/>
              <a:cxnLst/>
              <a:rect l="l" t="t" r="r" b="b"/>
              <a:pathLst>
                <a:path w="7805" h="6824" extrusionOk="0">
                  <a:moveTo>
                    <a:pt x="3268" y="1"/>
                  </a:moveTo>
                  <a:cubicBezTo>
                    <a:pt x="1285" y="944"/>
                    <a:pt x="0" y="2463"/>
                    <a:pt x="1097" y="5301"/>
                  </a:cubicBezTo>
                  <a:cubicBezTo>
                    <a:pt x="1147" y="5432"/>
                    <a:pt x="1626" y="6030"/>
                    <a:pt x="2278" y="6824"/>
                  </a:cubicBezTo>
                  <a:lnTo>
                    <a:pt x="5646" y="4967"/>
                  </a:lnTo>
                  <a:lnTo>
                    <a:pt x="7805" y="2578"/>
                  </a:lnTo>
                  <a:lnTo>
                    <a:pt x="7805" y="2578"/>
                  </a:lnTo>
                  <a:cubicBezTo>
                    <a:pt x="7805" y="2578"/>
                    <a:pt x="7312" y="2698"/>
                    <a:pt x="6648" y="2698"/>
                  </a:cubicBezTo>
                  <a:cubicBezTo>
                    <a:pt x="5713" y="2698"/>
                    <a:pt x="4438" y="2459"/>
                    <a:pt x="3724" y="1309"/>
                  </a:cubicBezTo>
                  <a:cubicBezTo>
                    <a:pt x="3421" y="818"/>
                    <a:pt x="3295" y="380"/>
                    <a:pt x="3268" y="1"/>
                  </a:cubicBezTo>
                  <a:close/>
                </a:path>
              </a:pathLst>
            </a:custGeom>
            <a:solidFill>
              <a:srgbClr val="963B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4" name="Google Shape;1639;p44">
              <a:extLst>
                <a:ext uri="{FF2B5EF4-FFF2-40B4-BE49-F238E27FC236}">
                  <a16:creationId xmlns:a16="http://schemas.microsoft.com/office/drawing/2014/main" id="{C3CA5023-4E2C-66EA-ABAD-078536FC55B5}"/>
                </a:ext>
              </a:extLst>
            </p:cNvPr>
            <p:cNvSpPr/>
            <p:nvPr/>
          </p:nvSpPr>
          <p:spPr>
            <a:xfrm>
              <a:off x="2900445" y="1717226"/>
              <a:ext cx="406150" cy="430659"/>
            </a:xfrm>
            <a:custGeom>
              <a:avLst/>
              <a:gdLst/>
              <a:ahLst/>
              <a:cxnLst/>
              <a:rect l="l" t="t" r="r" b="b"/>
              <a:pathLst>
                <a:path w="7192" h="7626" extrusionOk="0">
                  <a:moveTo>
                    <a:pt x="4967" y="1"/>
                  </a:moveTo>
                  <a:lnTo>
                    <a:pt x="3260" y="3549"/>
                  </a:lnTo>
                  <a:lnTo>
                    <a:pt x="0" y="7380"/>
                  </a:lnTo>
                  <a:cubicBezTo>
                    <a:pt x="58" y="7449"/>
                    <a:pt x="119" y="7541"/>
                    <a:pt x="119" y="7541"/>
                  </a:cubicBezTo>
                  <a:cubicBezTo>
                    <a:pt x="119" y="7541"/>
                    <a:pt x="486" y="7626"/>
                    <a:pt x="1038" y="7626"/>
                  </a:cubicBezTo>
                  <a:cubicBezTo>
                    <a:pt x="1695" y="7626"/>
                    <a:pt x="2615" y="7506"/>
                    <a:pt x="3494" y="6981"/>
                  </a:cubicBezTo>
                  <a:cubicBezTo>
                    <a:pt x="5684" y="5666"/>
                    <a:pt x="6789" y="3721"/>
                    <a:pt x="7191" y="1792"/>
                  </a:cubicBezTo>
                  <a:lnTo>
                    <a:pt x="7191" y="1792"/>
                  </a:lnTo>
                  <a:cubicBezTo>
                    <a:pt x="6735" y="2494"/>
                    <a:pt x="6071" y="2920"/>
                    <a:pt x="5615" y="3096"/>
                  </a:cubicBezTo>
                  <a:cubicBezTo>
                    <a:pt x="5377" y="3188"/>
                    <a:pt x="5136" y="3265"/>
                    <a:pt x="4894" y="3322"/>
                  </a:cubicBezTo>
                  <a:cubicBezTo>
                    <a:pt x="4891" y="3323"/>
                    <a:pt x="4888" y="3323"/>
                    <a:pt x="4886" y="3323"/>
                  </a:cubicBezTo>
                  <a:cubicBezTo>
                    <a:pt x="4715" y="3323"/>
                    <a:pt x="5700" y="1498"/>
                    <a:pt x="4967"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5" name="Google Shape;1640;p44">
              <a:extLst>
                <a:ext uri="{FF2B5EF4-FFF2-40B4-BE49-F238E27FC236}">
                  <a16:creationId xmlns:a16="http://schemas.microsoft.com/office/drawing/2014/main" id="{2FE46415-5C63-A7A8-C6BB-24ACE1F5BB86}"/>
                </a:ext>
              </a:extLst>
            </p:cNvPr>
            <p:cNvSpPr/>
            <p:nvPr/>
          </p:nvSpPr>
          <p:spPr>
            <a:xfrm>
              <a:off x="2765026" y="2263027"/>
              <a:ext cx="231594" cy="162754"/>
            </a:xfrm>
            <a:custGeom>
              <a:avLst/>
              <a:gdLst/>
              <a:ahLst/>
              <a:cxnLst/>
              <a:rect l="l" t="t" r="r" b="b"/>
              <a:pathLst>
                <a:path w="4101" h="2882" extrusionOk="0">
                  <a:moveTo>
                    <a:pt x="2140" y="0"/>
                  </a:moveTo>
                  <a:cubicBezTo>
                    <a:pt x="2091" y="0"/>
                    <a:pt x="2042" y="2"/>
                    <a:pt x="1992" y="5"/>
                  </a:cubicBezTo>
                  <a:cubicBezTo>
                    <a:pt x="1347" y="43"/>
                    <a:pt x="795" y="285"/>
                    <a:pt x="327" y="672"/>
                  </a:cubicBezTo>
                  <a:cubicBezTo>
                    <a:pt x="327" y="668"/>
                    <a:pt x="323" y="657"/>
                    <a:pt x="323" y="653"/>
                  </a:cubicBezTo>
                  <a:cubicBezTo>
                    <a:pt x="323" y="653"/>
                    <a:pt x="200" y="756"/>
                    <a:pt x="1" y="960"/>
                  </a:cubicBezTo>
                  <a:cubicBezTo>
                    <a:pt x="47" y="1397"/>
                    <a:pt x="315" y="2789"/>
                    <a:pt x="1689" y="2877"/>
                  </a:cubicBezTo>
                  <a:cubicBezTo>
                    <a:pt x="1730" y="2880"/>
                    <a:pt x="1771" y="2881"/>
                    <a:pt x="1811" y="2881"/>
                  </a:cubicBezTo>
                  <a:cubicBezTo>
                    <a:pt x="3139" y="2881"/>
                    <a:pt x="3900" y="1442"/>
                    <a:pt x="4101" y="902"/>
                  </a:cubicBezTo>
                  <a:cubicBezTo>
                    <a:pt x="3932" y="756"/>
                    <a:pt x="3798" y="657"/>
                    <a:pt x="3706" y="591"/>
                  </a:cubicBezTo>
                  <a:cubicBezTo>
                    <a:pt x="3256" y="212"/>
                    <a:pt x="2734" y="0"/>
                    <a:pt x="214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6" name="Google Shape;1641;p44">
              <a:extLst>
                <a:ext uri="{FF2B5EF4-FFF2-40B4-BE49-F238E27FC236}">
                  <a16:creationId xmlns:a16="http://schemas.microsoft.com/office/drawing/2014/main" id="{E671AA33-C948-4EDC-E134-8F299D08C06E}"/>
                </a:ext>
              </a:extLst>
            </p:cNvPr>
            <p:cNvSpPr/>
            <p:nvPr/>
          </p:nvSpPr>
          <p:spPr>
            <a:xfrm>
              <a:off x="2792132" y="2153471"/>
              <a:ext cx="172015" cy="243905"/>
            </a:xfrm>
            <a:custGeom>
              <a:avLst/>
              <a:gdLst/>
              <a:ahLst/>
              <a:cxnLst/>
              <a:rect l="l" t="t" r="r" b="b"/>
              <a:pathLst>
                <a:path w="3046" h="4319" extrusionOk="0">
                  <a:moveTo>
                    <a:pt x="729" y="2044"/>
                  </a:moveTo>
                  <a:lnTo>
                    <a:pt x="810" y="4"/>
                  </a:lnTo>
                  <a:lnTo>
                    <a:pt x="2317" y="0"/>
                  </a:lnTo>
                  <a:lnTo>
                    <a:pt x="2290" y="1987"/>
                  </a:lnTo>
                  <a:cubicBezTo>
                    <a:pt x="2723" y="2140"/>
                    <a:pt x="3046" y="2390"/>
                    <a:pt x="3046" y="2390"/>
                  </a:cubicBezTo>
                  <a:cubicBezTo>
                    <a:pt x="3046" y="2390"/>
                    <a:pt x="2647" y="4319"/>
                    <a:pt x="1147" y="4131"/>
                  </a:cubicBezTo>
                  <a:cubicBezTo>
                    <a:pt x="20" y="3993"/>
                    <a:pt x="0" y="2482"/>
                    <a:pt x="0" y="2482"/>
                  </a:cubicBezTo>
                  <a:cubicBezTo>
                    <a:pt x="0" y="2482"/>
                    <a:pt x="254" y="2225"/>
                    <a:pt x="729" y="2044"/>
                  </a:cubicBezTo>
                  <a:close/>
                </a:path>
              </a:pathLst>
            </a:custGeom>
            <a:solidFill>
              <a:srgbClr val="E28A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7" name="Google Shape;1642;p44">
              <a:extLst>
                <a:ext uri="{FF2B5EF4-FFF2-40B4-BE49-F238E27FC236}">
                  <a16:creationId xmlns:a16="http://schemas.microsoft.com/office/drawing/2014/main" id="{9D71CA24-0D03-E923-A7C5-7C46CC0AD121}"/>
                </a:ext>
              </a:extLst>
            </p:cNvPr>
            <p:cNvSpPr/>
            <p:nvPr/>
          </p:nvSpPr>
          <p:spPr>
            <a:xfrm>
              <a:off x="2515985" y="1499188"/>
              <a:ext cx="677783" cy="740016"/>
            </a:xfrm>
            <a:custGeom>
              <a:avLst/>
              <a:gdLst/>
              <a:ahLst/>
              <a:cxnLst/>
              <a:rect l="l" t="t" r="r" b="b"/>
              <a:pathLst>
                <a:path w="12002" h="13104" extrusionOk="0">
                  <a:moveTo>
                    <a:pt x="5621" y="0"/>
                  </a:moveTo>
                  <a:cubicBezTo>
                    <a:pt x="785" y="0"/>
                    <a:pt x="1374" y="2672"/>
                    <a:pt x="848" y="6148"/>
                  </a:cubicBezTo>
                  <a:cubicBezTo>
                    <a:pt x="733" y="6899"/>
                    <a:pt x="85" y="7617"/>
                    <a:pt x="46" y="8464"/>
                  </a:cubicBezTo>
                  <a:cubicBezTo>
                    <a:pt x="0" y="9542"/>
                    <a:pt x="1653" y="12883"/>
                    <a:pt x="3897" y="13090"/>
                  </a:cubicBezTo>
                  <a:cubicBezTo>
                    <a:pt x="3998" y="13099"/>
                    <a:pt x="4105" y="13104"/>
                    <a:pt x="4217" y="13104"/>
                  </a:cubicBezTo>
                  <a:cubicBezTo>
                    <a:pt x="5817" y="13104"/>
                    <a:pt x="8439" y="12124"/>
                    <a:pt x="9604" y="9945"/>
                  </a:cubicBezTo>
                  <a:cubicBezTo>
                    <a:pt x="10275" y="9764"/>
                    <a:pt x="11035" y="10102"/>
                    <a:pt x="11572" y="9086"/>
                  </a:cubicBezTo>
                  <a:cubicBezTo>
                    <a:pt x="12001" y="8273"/>
                    <a:pt x="11447" y="7399"/>
                    <a:pt x="10854" y="7399"/>
                  </a:cubicBezTo>
                  <a:cubicBezTo>
                    <a:pt x="10717" y="7399"/>
                    <a:pt x="10578" y="7446"/>
                    <a:pt x="10448" y="7551"/>
                  </a:cubicBezTo>
                  <a:cubicBezTo>
                    <a:pt x="11142" y="4031"/>
                    <a:pt x="9968" y="184"/>
                    <a:pt x="6271" y="15"/>
                  </a:cubicBezTo>
                  <a:cubicBezTo>
                    <a:pt x="6044" y="5"/>
                    <a:pt x="5828" y="0"/>
                    <a:pt x="5621" y="0"/>
                  </a:cubicBezTo>
                  <a:close/>
                </a:path>
              </a:pathLst>
            </a:custGeom>
            <a:solidFill>
              <a:srgbClr val="E691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8" name="Google Shape;1643;p44">
              <a:extLst>
                <a:ext uri="{FF2B5EF4-FFF2-40B4-BE49-F238E27FC236}">
                  <a16:creationId xmlns:a16="http://schemas.microsoft.com/office/drawing/2014/main" id="{8DEDF5F4-C47E-1289-BEC4-82FE2CB7669E}"/>
                </a:ext>
              </a:extLst>
            </p:cNvPr>
            <p:cNvSpPr/>
            <p:nvPr/>
          </p:nvSpPr>
          <p:spPr>
            <a:xfrm>
              <a:off x="2868821" y="1709659"/>
              <a:ext cx="118536" cy="82393"/>
            </a:xfrm>
            <a:custGeom>
              <a:avLst/>
              <a:gdLst/>
              <a:ahLst/>
              <a:cxnLst/>
              <a:rect l="l" t="t" r="r" b="b"/>
              <a:pathLst>
                <a:path w="2099" h="1459" extrusionOk="0">
                  <a:moveTo>
                    <a:pt x="115" y="327"/>
                  </a:moveTo>
                  <a:cubicBezTo>
                    <a:pt x="0" y="572"/>
                    <a:pt x="472" y="423"/>
                    <a:pt x="1139" y="656"/>
                  </a:cubicBezTo>
                  <a:cubicBezTo>
                    <a:pt x="1676" y="844"/>
                    <a:pt x="1868" y="1458"/>
                    <a:pt x="1983" y="1213"/>
                  </a:cubicBezTo>
                  <a:cubicBezTo>
                    <a:pt x="2098" y="967"/>
                    <a:pt x="1822" y="488"/>
                    <a:pt x="1304" y="242"/>
                  </a:cubicBezTo>
                  <a:cubicBezTo>
                    <a:pt x="786" y="1"/>
                    <a:pt x="230" y="81"/>
                    <a:pt x="115" y="327"/>
                  </a:cubicBezTo>
                  <a:close/>
                </a:path>
              </a:pathLst>
            </a:custGeom>
            <a:solidFill>
              <a:srgbClr val="A3441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9" name="Google Shape;1644;p44">
              <a:extLst>
                <a:ext uri="{FF2B5EF4-FFF2-40B4-BE49-F238E27FC236}">
                  <a16:creationId xmlns:a16="http://schemas.microsoft.com/office/drawing/2014/main" id="{91CC7D2F-A583-63B6-BD8C-E202A2230DBE}"/>
                </a:ext>
              </a:extLst>
            </p:cNvPr>
            <p:cNvSpPr/>
            <p:nvPr/>
          </p:nvSpPr>
          <p:spPr>
            <a:xfrm>
              <a:off x="2568165" y="1688030"/>
              <a:ext cx="93406" cy="70647"/>
            </a:xfrm>
            <a:custGeom>
              <a:avLst/>
              <a:gdLst/>
              <a:ahLst/>
              <a:cxnLst/>
              <a:rect l="l" t="t" r="r" b="b"/>
              <a:pathLst>
                <a:path w="1654" h="1251" extrusionOk="0">
                  <a:moveTo>
                    <a:pt x="1539" y="295"/>
                  </a:moveTo>
                  <a:cubicBezTo>
                    <a:pt x="1654" y="518"/>
                    <a:pt x="1251" y="384"/>
                    <a:pt x="741" y="575"/>
                  </a:cubicBezTo>
                  <a:cubicBezTo>
                    <a:pt x="323" y="729"/>
                    <a:pt x="231" y="1250"/>
                    <a:pt x="116" y="1036"/>
                  </a:cubicBezTo>
                  <a:cubicBezTo>
                    <a:pt x="1" y="813"/>
                    <a:pt x="185" y="407"/>
                    <a:pt x="572" y="207"/>
                  </a:cubicBezTo>
                  <a:cubicBezTo>
                    <a:pt x="971" y="0"/>
                    <a:pt x="1424" y="77"/>
                    <a:pt x="1539" y="295"/>
                  </a:cubicBezTo>
                  <a:close/>
                </a:path>
              </a:pathLst>
            </a:custGeom>
            <a:solidFill>
              <a:srgbClr val="A3441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0" name="Google Shape;1645;p44">
              <a:extLst>
                <a:ext uri="{FF2B5EF4-FFF2-40B4-BE49-F238E27FC236}">
                  <a16:creationId xmlns:a16="http://schemas.microsoft.com/office/drawing/2014/main" id="{28C1084F-6A40-3534-AD1F-2BEC5E57813C}"/>
                </a:ext>
              </a:extLst>
            </p:cNvPr>
            <p:cNvSpPr/>
            <p:nvPr/>
          </p:nvSpPr>
          <p:spPr>
            <a:xfrm>
              <a:off x="2663546" y="1921315"/>
              <a:ext cx="92897" cy="82958"/>
            </a:xfrm>
            <a:custGeom>
              <a:avLst/>
              <a:gdLst/>
              <a:ahLst/>
              <a:cxnLst/>
              <a:rect l="l" t="t" r="r" b="b"/>
              <a:pathLst>
                <a:path w="1645" h="1469" extrusionOk="0">
                  <a:moveTo>
                    <a:pt x="863" y="0"/>
                  </a:moveTo>
                  <a:cubicBezTo>
                    <a:pt x="206" y="0"/>
                    <a:pt x="1" y="459"/>
                    <a:pt x="191" y="843"/>
                  </a:cubicBezTo>
                  <a:cubicBezTo>
                    <a:pt x="337" y="1139"/>
                    <a:pt x="762" y="1453"/>
                    <a:pt x="1526" y="1469"/>
                  </a:cubicBezTo>
                  <a:cubicBezTo>
                    <a:pt x="1587" y="1469"/>
                    <a:pt x="1645" y="1415"/>
                    <a:pt x="1645" y="1354"/>
                  </a:cubicBezTo>
                  <a:cubicBezTo>
                    <a:pt x="1645" y="1285"/>
                    <a:pt x="1591" y="1235"/>
                    <a:pt x="1530" y="1227"/>
                  </a:cubicBezTo>
                  <a:cubicBezTo>
                    <a:pt x="759" y="1216"/>
                    <a:pt x="452" y="1093"/>
                    <a:pt x="310" y="740"/>
                  </a:cubicBezTo>
                  <a:cubicBezTo>
                    <a:pt x="222" y="519"/>
                    <a:pt x="302" y="218"/>
                    <a:pt x="743" y="218"/>
                  </a:cubicBezTo>
                  <a:cubicBezTo>
                    <a:pt x="822" y="218"/>
                    <a:pt x="912" y="227"/>
                    <a:pt x="1016" y="249"/>
                  </a:cubicBezTo>
                  <a:lnTo>
                    <a:pt x="1031" y="249"/>
                  </a:lnTo>
                  <a:cubicBezTo>
                    <a:pt x="1092" y="249"/>
                    <a:pt x="1142" y="207"/>
                    <a:pt x="1150" y="145"/>
                  </a:cubicBezTo>
                  <a:cubicBezTo>
                    <a:pt x="1154" y="76"/>
                    <a:pt x="1108" y="19"/>
                    <a:pt x="1046" y="11"/>
                  </a:cubicBezTo>
                  <a:cubicBezTo>
                    <a:pt x="982" y="4"/>
                    <a:pt x="920" y="0"/>
                    <a:pt x="863" y="0"/>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1" name="Google Shape;1646;p44">
              <a:extLst>
                <a:ext uri="{FF2B5EF4-FFF2-40B4-BE49-F238E27FC236}">
                  <a16:creationId xmlns:a16="http://schemas.microsoft.com/office/drawing/2014/main" id="{27094361-32BE-FA3C-3142-F62F0A353EA0}"/>
                </a:ext>
              </a:extLst>
            </p:cNvPr>
            <p:cNvSpPr/>
            <p:nvPr/>
          </p:nvSpPr>
          <p:spPr>
            <a:xfrm>
              <a:off x="3058961" y="1949438"/>
              <a:ext cx="79739" cy="74318"/>
            </a:xfrm>
            <a:custGeom>
              <a:avLst/>
              <a:gdLst/>
              <a:ahLst/>
              <a:cxnLst/>
              <a:rect l="l" t="t" r="r" b="b"/>
              <a:pathLst>
                <a:path w="1412" h="1316" extrusionOk="0">
                  <a:moveTo>
                    <a:pt x="660" y="0"/>
                  </a:moveTo>
                  <a:lnTo>
                    <a:pt x="1" y="1316"/>
                  </a:lnTo>
                  <a:cubicBezTo>
                    <a:pt x="1" y="1316"/>
                    <a:pt x="844" y="1316"/>
                    <a:pt x="1128" y="1082"/>
                  </a:cubicBezTo>
                  <a:cubicBezTo>
                    <a:pt x="1412" y="852"/>
                    <a:pt x="1362" y="0"/>
                    <a:pt x="660" y="0"/>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2" name="Google Shape;1647;p44">
              <a:extLst>
                <a:ext uri="{FF2B5EF4-FFF2-40B4-BE49-F238E27FC236}">
                  <a16:creationId xmlns:a16="http://schemas.microsoft.com/office/drawing/2014/main" id="{4A221554-F28D-2C95-9C3D-E2967BBCCFF9}"/>
                </a:ext>
              </a:extLst>
            </p:cNvPr>
            <p:cNvSpPr/>
            <p:nvPr/>
          </p:nvSpPr>
          <p:spPr>
            <a:xfrm>
              <a:off x="2898242" y="1448024"/>
              <a:ext cx="289647" cy="726745"/>
            </a:xfrm>
            <a:custGeom>
              <a:avLst/>
              <a:gdLst/>
              <a:ahLst/>
              <a:cxnLst/>
              <a:rect l="l" t="t" r="r" b="b"/>
              <a:pathLst>
                <a:path w="5129" h="12869" extrusionOk="0">
                  <a:moveTo>
                    <a:pt x="1" y="1849"/>
                  </a:moveTo>
                  <a:cubicBezTo>
                    <a:pt x="1" y="1849"/>
                    <a:pt x="3261" y="3084"/>
                    <a:pt x="2593" y="6053"/>
                  </a:cubicBezTo>
                  <a:cubicBezTo>
                    <a:pt x="1217" y="12178"/>
                    <a:pt x="2919" y="12868"/>
                    <a:pt x="2919" y="12868"/>
                  </a:cubicBezTo>
                  <a:cubicBezTo>
                    <a:pt x="2919" y="12868"/>
                    <a:pt x="2636" y="11227"/>
                    <a:pt x="3046" y="10114"/>
                  </a:cubicBezTo>
                  <a:cubicBezTo>
                    <a:pt x="3767" y="8124"/>
                    <a:pt x="5125" y="7610"/>
                    <a:pt x="5125" y="5642"/>
                  </a:cubicBezTo>
                  <a:cubicBezTo>
                    <a:pt x="5129" y="1"/>
                    <a:pt x="1" y="1849"/>
                    <a:pt x="1" y="1849"/>
                  </a:cubicBezTo>
                  <a:close/>
                </a:path>
              </a:pathLst>
            </a:custGeom>
            <a:solidFill>
              <a:srgbClr val="A3441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3" name="Google Shape;1648;p44">
              <a:extLst>
                <a:ext uri="{FF2B5EF4-FFF2-40B4-BE49-F238E27FC236}">
                  <a16:creationId xmlns:a16="http://schemas.microsoft.com/office/drawing/2014/main" id="{D6AF3EE6-201B-0644-0FB2-2344F1199459}"/>
                </a:ext>
              </a:extLst>
            </p:cNvPr>
            <p:cNvSpPr/>
            <p:nvPr/>
          </p:nvSpPr>
          <p:spPr>
            <a:xfrm>
              <a:off x="2737750" y="2148276"/>
              <a:ext cx="12650" cy="7850"/>
            </a:xfrm>
            <a:custGeom>
              <a:avLst/>
              <a:gdLst/>
              <a:ahLst/>
              <a:cxnLst/>
              <a:rect l="l" t="t" r="r" b="b"/>
              <a:pathLst>
                <a:path w="224" h="139" extrusionOk="0">
                  <a:moveTo>
                    <a:pt x="223" y="0"/>
                  </a:moveTo>
                  <a:cubicBezTo>
                    <a:pt x="154" y="58"/>
                    <a:pt x="77" y="100"/>
                    <a:pt x="1" y="138"/>
                  </a:cubicBezTo>
                  <a:cubicBezTo>
                    <a:pt x="77" y="100"/>
                    <a:pt x="146" y="58"/>
                    <a:pt x="223" y="0"/>
                  </a:cubicBezTo>
                  <a:close/>
                </a:path>
              </a:pathLst>
            </a:custGeom>
            <a:solidFill>
              <a:srgbClr val="8447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4" name="Google Shape;1649;p44">
              <a:extLst>
                <a:ext uri="{FF2B5EF4-FFF2-40B4-BE49-F238E27FC236}">
                  <a16:creationId xmlns:a16="http://schemas.microsoft.com/office/drawing/2014/main" id="{8B56AC18-6BEF-EAF9-1C28-25FB7794A1EC}"/>
                </a:ext>
              </a:extLst>
            </p:cNvPr>
            <p:cNvSpPr/>
            <p:nvPr/>
          </p:nvSpPr>
          <p:spPr>
            <a:xfrm>
              <a:off x="2628816" y="2048603"/>
              <a:ext cx="179808" cy="97754"/>
            </a:xfrm>
            <a:custGeom>
              <a:avLst/>
              <a:gdLst/>
              <a:ahLst/>
              <a:cxnLst/>
              <a:rect l="l" t="t" r="r" b="b"/>
              <a:pathLst>
                <a:path w="3184" h="1731" extrusionOk="0">
                  <a:moveTo>
                    <a:pt x="860" y="1378"/>
                  </a:moveTo>
                  <a:cubicBezTo>
                    <a:pt x="1155" y="1194"/>
                    <a:pt x="1895" y="795"/>
                    <a:pt x="2724" y="1155"/>
                  </a:cubicBezTo>
                  <a:cubicBezTo>
                    <a:pt x="2570" y="1362"/>
                    <a:pt x="2382" y="1573"/>
                    <a:pt x="2191" y="1731"/>
                  </a:cubicBezTo>
                  <a:cubicBezTo>
                    <a:pt x="2720" y="1305"/>
                    <a:pt x="3184" y="519"/>
                    <a:pt x="3088" y="446"/>
                  </a:cubicBezTo>
                  <a:cubicBezTo>
                    <a:pt x="3034" y="407"/>
                    <a:pt x="2812" y="469"/>
                    <a:pt x="2394" y="484"/>
                  </a:cubicBezTo>
                  <a:cubicBezTo>
                    <a:pt x="2248" y="622"/>
                    <a:pt x="1819" y="768"/>
                    <a:pt x="1481" y="737"/>
                  </a:cubicBezTo>
                  <a:cubicBezTo>
                    <a:pt x="1097" y="699"/>
                    <a:pt x="764" y="438"/>
                    <a:pt x="752" y="292"/>
                  </a:cubicBezTo>
                  <a:cubicBezTo>
                    <a:pt x="235" y="154"/>
                    <a:pt x="12" y="1"/>
                    <a:pt x="12" y="1"/>
                  </a:cubicBezTo>
                  <a:cubicBezTo>
                    <a:pt x="1" y="139"/>
                    <a:pt x="281" y="269"/>
                    <a:pt x="515" y="691"/>
                  </a:cubicBezTo>
                  <a:cubicBezTo>
                    <a:pt x="668" y="967"/>
                    <a:pt x="779" y="1397"/>
                    <a:pt x="1021" y="1692"/>
                  </a:cubicBezTo>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5" name="Google Shape;1650;p44">
              <a:extLst>
                <a:ext uri="{FF2B5EF4-FFF2-40B4-BE49-F238E27FC236}">
                  <a16:creationId xmlns:a16="http://schemas.microsoft.com/office/drawing/2014/main" id="{CD1FA528-2683-8238-22FC-B59BFDD87EFD}"/>
                </a:ext>
              </a:extLst>
            </p:cNvPr>
            <p:cNvSpPr/>
            <p:nvPr/>
          </p:nvSpPr>
          <p:spPr>
            <a:xfrm>
              <a:off x="2714145" y="2073507"/>
              <a:ext cx="32754" cy="2485"/>
            </a:xfrm>
            <a:custGeom>
              <a:avLst/>
              <a:gdLst/>
              <a:ahLst/>
              <a:cxnLst/>
              <a:rect l="l" t="t" r="r" b="b"/>
              <a:pathLst>
                <a:path w="580" h="44" extrusionOk="0">
                  <a:moveTo>
                    <a:pt x="1" y="1"/>
                  </a:moveTo>
                  <a:cubicBezTo>
                    <a:pt x="231" y="28"/>
                    <a:pt x="411" y="39"/>
                    <a:pt x="580" y="43"/>
                  </a:cubicBezTo>
                  <a:cubicBezTo>
                    <a:pt x="407" y="39"/>
                    <a:pt x="227" y="28"/>
                    <a:pt x="1" y="1"/>
                  </a:cubicBezTo>
                  <a:close/>
                </a:path>
              </a:pathLst>
            </a:custGeom>
            <a:solidFill>
              <a:srgbClr val="8447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6" name="Google Shape;1651;p44">
              <a:extLst>
                <a:ext uri="{FF2B5EF4-FFF2-40B4-BE49-F238E27FC236}">
                  <a16:creationId xmlns:a16="http://schemas.microsoft.com/office/drawing/2014/main" id="{74593FAE-90D9-683A-6023-83FCFE3E48D5}"/>
                </a:ext>
              </a:extLst>
            </p:cNvPr>
            <p:cNvSpPr/>
            <p:nvPr/>
          </p:nvSpPr>
          <p:spPr>
            <a:xfrm>
              <a:off x="2690765" y="2149349"/>
              <a:ext cx="42072" cy="13045"/>
            </a:xfrm>
            <a:custGeom>
              <a:avLst/>
              <a:gdLst/>
              <a:ahLst/>
              <a:cxnLst/>
              <a:rect l="l" t="t" r="r" b="b"/>
              <a:pathLst>
                <a:path w="745" h="231" extrusionOk="0">
                  <a:moveTo>
                    <a:pt x="0" y="0"/>
                  </a:moveTo>
                  <a:cubicBezTo>
                    <a:pt x="116" y="112"/>
                    <a:pt x="261" y="192"/>
                    <a:pt x="453" y="215"/>
                  </a:cubicBezTo>
                  <a:cubicBezTo>
                    <a:pt x="545" y="227"/>
                    <a:pt x="645" y="207"/>
                    <a:pt x="745" y="169"/>
                  </a:cubicBezTo>
                  <a:cubicBezTo>
                    <a:pt x="645" y="207"/>
                    <a:pt x="549" y="230"/>
                    <a:pt x="453" y="215"/>
                  </a:cubicBezTo>
                  <a:cubicBezTo>
                    <a:pt x="261" y="196"/>
                    <a:pt x="116" y="112"/>
                    <a:pt x="0" y="0"/>
                  </a:cubicBezTo>
                  <a:close/>
                </a:path>
              </a:pathLst>
            </a:custGeom>
            <a:solidFill>
              <a:srgbClr val="8447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7" name="Google Shape;1652;p44">
              <a:extLst>
                <a:ext uri="{FF2B5EF4-FFF2-40B4-BE49-F238E27FC236}">
                  <a16:creationId xmlns:a16="http://schemas.microsoft.com/office/drawing/2014/main" id="{E4AFADF1-D716-7D00-1DA8-47786943EECD}"/>
                </a:ext>
              </a:extLst>
            </p:cNvPr>
            <p:cNvSpPr/>
            <p:nvPr/>
          </p:nvSpPr>
          <p:spPr>
            <a:xfrm>
              <a:off x="2671678" y="2064867"/>
              <a:ext cx="42524" cy="8527"/>
            </a:xfrm>
            <a:custGeom>
              <a:avLst/>
              <a:gdLst/>
              <a:ahLst/>
              <a:cxnLst/>
              <a:rect l="l" t="t" r="r" b="b"/>
              <a:pathLst>
                <a:path w="753" h="151" extrusionOk="0">
                  <a:moveTo>
                    <a:pt x="1" y="1"/>
                  </a:moveTo>
                  <a:lnTo>
                    <a:pt x="1" y="1"/>
                  </a:lnTo>
                  <a:cubicBezTo>
                    <a:pt x="204" y="58"/>
                    <a:pt x="446" y="112"/>
                    <a:pt x="753" y="150"/>
                  </a:cubicBezTo>
                  <a:cubicBezTo>
                    <a:pt x="446" y="112"/>
                    <a:pt x="204" y="58"/>
                    <a:pt x="1" y="1"/>
                  </a:cubicBezTo>
                  <a:close/>
                </a:path>
              </a:pathLst>
            </a:custGeom>
            <a:solidFill>
              <a:srgbClr val="E8DED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8" name="Google Shape;1653;p44">
              <a:extLst>
                <a:ext uri="{FF2B5EF4-FFF2-40B4-BE49-F238E27FC236}">
                  <a16:creationId xmlns:a16="http://schemas.microsoft.com/office/drawing/2014/main" id="{A7A49714-645B-18F3-904B-AD8036B2AD42}"/>
                </a:ext>
              </a:extLst>
            </p:cNvPr>
            <p:cNvSpPr/>
            <p:nvPr/>
          </p:nvSpPr>
          <p:spPr>
            <a:xfrm>
              <a:off x="2746842" y="2075935"/>
              <a:ext cx="17394" cy="226"/>
            </a:xfrm>
            <a:custGeom>
              <a:avLst/>
              <a:gdLst/>
              <a:ahLst/>
              <a:cxnLst/>
              <a:rect l="l" t="t" r="r" b="b"/>
              <a:pathLst>
                <a:path w="308" h="4" extrusionOk="0">
                  <a:moveTo>
                    <a:pt x="308" y="0"/>
                  </a:moveTo>
                  <a:lnTo>
                    <a:pt x="308" y="0"/>
                  </a:lnTo>
                  <a:cubicBezTo>
                    <a:pt x="304" y="0"/>
                    <a:pt x="301" y="0"/>
                    <a:pt x="298" y="1"/>
                  </a:cubicBezTo>
                  <a:lnTo>
                    <a:pt x="298" y="1"/>
                  </a:lnTo>
                  <a:cubicBezTo>
                    <a:pt x="301" y="0"/>
                    <a:pt x="304" y="0"/>
                    <a:pt x="308" y="0"/>
                  </a:cubicBezTo>
                  <a:close/>
                  <a:moveTo>
                    <a:pt x="1" y="0"/>
                  </a:moveTo>
                  <a:cubicBezTo>
                    <a:pt x="58" y="2"/>
                    <a:pt x="111" y="3"/>
                    <a:pt x="161" y="3"/>
                  </a:cubicBezTo>
                  <a:cubicBezTo>
                    <a:pt x="208" y="3"/>
                    <a:pt x="253" y="2"/>
                    <a:pt x="298" y="1"/>
                  </a:cubicBezTo>
                  <a:lnTo>
                    <a:pt x="298" y="1"/>
                  </a:lnTo>
                  <a:cubicBezTo>
                    <a:pt x="270" y="2"/>
                    <a:pt x="242" y="2"/>
                    <a:pt x="212" y="2"/>
                  </a:cubicBezTo>
                  <a:cubicBezTo>
                    <a:pt x="146" y="2"/>
                    <a:pt x="75" y="0"/>
                    <a:pt x="1" y="0"/>
                  </a:cubicBezTo>
                  <a:close/>
                </a:path>
              </a:pathLst>
            </a:custGeom>
            <a:solidFill>
              <a:srgbClr val="E8DED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9" name="Google Shape;1654;p44">
              <a:extLst>
                <a:ext uri="{FF2B5EF4-FFF2-40B4-BE49-F238E27FC236}">
                  <a16:creationId xmlns:a16="http://schemas.microsoft.com/office/drawing/2014/main" id="{1FD4CC19-2423-8E7C-DB4E-5E385E12BEC9}"/>
                </a:ext>
              </a:extLst>
            </p:cNvPr>
            <p:cNvSpPr/>
            <p:nvPr/>
          </p:nvSpPr>
          <p:spPr>
            <a:xfrm>
              <a:off x="2671678" y="2065093"/>
              <a:ext cx="92558" cy="25469"/>
            </a:xfrm>
            <a:custGeom>
              <a:avLst/>
              <a:gdLst/>
              <a:ahLst/>
              <a:cxnLst/>
              <a:rect l="l" t="t" r="r" b="b"/>
              <a:pathLst>
                <a:path w="1639" h="451" extrusionOk="0">
                  <a:moveTo>
                    <a:pt x="1" y="0"/>
                  </a:moveTo>
                  <a:cubicBezTo>
                    <a:pt x="9" y="138"/>
                    <a:pt x="346" y="407"/>
                    <a:pt x="730" y="445"/>
                  </a:cubicBezTo>
                  <a:cubicBezTo>
                    <a:pt x="763" y="449"/>
                    <a:pt x="797" y="450"/>
                    <a:pt x="831" y="450"/>
                  </a:cubicBezTo>
                  <a:cubicBezTo>
                    <a:pt x="1146" y="450"/>
                    <a:pt x="1511" y="317"/>
                    <a:pt x="1639" y="192"/>
                  </a:cubicBezTo>
                  <a:lnTo>
                    <a:pt x="1639" y="192"/>
                  </a:lnTo>
                  <a:cubicBezTo>
                    <a:pt x="1591" y="194"/>
                    <a:pt x="1544" y="195"/>
                    <a:pt x="1494" y="195"/>
                  </a:cubicBezTo>
                  <a:cubicBezTo>
                    <a:pt x="1444" y="195"/>
                    <a:pt x="1391" y="194"/>
                    <a:pt x="1332" y="192"/>
                  </a:cubicBezTo>
                  <a:cubicBezTo>
                    <a:pt x="1163" y="188"/>
                    <a:pt x="983" y="177"/>
                    <a:pt x="753" y="150"/>
                  </a:cubicBezTo>
                  <a:cubicBezTo>
                    <a:pt x="446" y="108"/>
                    <a:pt x="204" y="54"/>
                    <a:pt x="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0" name="Google Shape;1655;p44">
              <a:extLst>
                <a:ext uri="{FF2B5EF4-FFF2-40B4-BE49-F238E27FC236}">
                  <a16:creationId xmlns:a16="http://schemas.microsoft.com/office/drawing/2014/main" id="{A3D339FE-BB42-8B48-2147-CBF487AFA811}"/>
                </a:ext>
              </a:extLst>
            </p:cNvPr>
            <p:cNvSpPr/>
            <p:nvPr/>
          </p:nvSpPr>
          <p:spPr>
            <a:xfrm>
              <a:off x="2750343" y="2146299"/>
              <a:ext cx="2654" cy="2033"/>
            </a:xfrm>
            <a:custGeom>
              <a:avLst/>
              <a:gdLst/>
              <a:ahLst/>
              <a:cxnLst/>
              <a:rect l="l" t="t" r="r" b="b"/>
              <a:pathLst>
                <a:path w="47" h="36" extrusionOk="0">
                  <a:moveTo>
                    <a:pt x="46" y="1"/>
                  </a:moveTo>
                  <a:lnTo>
                    <a:pt x="46" y="1"/>
                  </a:lnTo>
                  <a:cubicBezTo>
                    <a:pt x="31" y="12"/>
                    <a:pt x="16" y="24"/>
                    <a:pt x="0" y="35"/>
                  </a:cubicBezTo>
                  <a:cubicBezTo>
                    <a:pt x="16" y="24"/>
                    <a:pt x="31" y="16"/>
                    <a:pt x="46" y="1"/>
                  </a:cubicBezTo>
                  <a:close/>
                </a:path>
              </a:pathLst>
            </a:custGeom>
            <a:solidFill>
              <a:srgbClr val="AA56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1" name="Google Shape;1656;p44">
              <a:extLst>
                <a:ext uri="{FF2B5EF4-FFF2-40B4-BE49-F238E27FC236}">
                  <a16:creationId xmlns:a16="http://schemas.microsoft.com/office/drawing/2014/main" id="{DEF9B0C2-2B23-F7D1-F37C-58F8D50ED7AA}"/>
                </a:ext>
              </a:extLst>
            </p:cNvPr>
            <p:cNvSpPr/>
            <p:nvPr/>
          </p:nvSpPr>
          <p:spPr>
            <a:xfrm>
              <a:off x="2732780" y="2156069"/>
              <a:ext cx="5026" cy="2880"/>
            </a:xfrm>
            <a:custGeom>
              <a:avLst/>
              <a:gdLst/>
              <a:ahLst/>
              <a:cxnLst/>
              <a:rect l="l" t="t" r="r" b="b"/>
              <a:pathLst>
                <a:path w="89" h="51" extrusionOk="0">
                  <a:moveTo>
                    <a:pt x="1" y="50"/>
                  </a:moveTo>
                  <a:cubicBezTo>
                    <a:pt x="31" y="39"/>
                    <a:pt x="58" y="16"/>
                    <a:pt x="89" y="0"/>
                  </a:cubicBezTo>
                  <a:cubicBezTo>
                    <a:pt x="58" y="16"/>
                    <a:pt x="31" y="39"/>
                    <a:pt x="1" y="50"/>
                  </a:cubicBezTo>
                  <a:close/>
                </a:path>
              </a:pathLst>
            </a:custGeom>
            <a:solidFill>
              <a:srgbClr val="AA56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2" name="Google Shape;1657;p44">
              <a:extLst>
                <a:ext uri="{FF2B5EF4-FFF2-40B4-BE49-F238E27FC236}">
                  <a16:creationId xmlns:a16="http://schemas.microsoft.com/office/drawing/2014/main" id="{33A50401-610D-383C-33BE-87F2FC7A8C41}"/>
                </a:ext>
              </a:extLst>
            </p:cNvPr>
            <p:cNvSpPr/>
            <p:nvPr/>
          </p:nvSpPr>
          <p:spPr>
            <a:xfrm>
              <a:off x="2686869" y="2143928"/>
              <a:ext cx="3953" cy="5478"/>
            </a:xfrm>
            <a:custGeom>
              <a:avLst/>
              <a:gdLst/>
              <a:ahLst/>
              <a:cxnLst/>
              <a:rect l="l" t="t" r="r" b="b"/>
              <a:pathLst>
                <a:path w="70" h="97" extrusionOk="0">
                  <a:moveTo>
                    <a:pt x="0" y="0"/>
                  </a:moveTo>
                  <a:cubicBezTo>
                    <a:pt x="23" y="35"/>
                    <a:pt x="43" y="66"/>
                    <a:pt x="69" y="96"/>
                  </a:cubicBezTo>
                  <a:cubicBezTo>
                    <a:pt x="43" y="66"/>
                    <a:pt x="23" y="27"/>
                    <a:pt x="0" y="0"/>
                  </a:cubicBezTo>
                  <a:close/>
                </a:path>
              </a:pathLst>
            </a:custGeom>
            <a:solidFill>
              <a:srgbClr val="AA56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3" name="Google Shape;1658;p44">
              <a:extLst>
                <a:ext uri="{FF2B5EF4-FFF2-40B4-BE49-F238E27FC236}">
                  <a16:creationId xmlns:a16="http://schemas.microsoft.com/office/drawing/2014/main" id="{BB14B2FF-61FF-B64F-BC48-3F33344DD63B}"/>
                </a:ext>
              </a:extLst>
            </p:cNvPr>
            <p:cNvSpPr/>
            <p:nvPr/>
          </p:nvSpPr>
          <p:spPr>
            <a:xfrm>
              <a:off x="2675179" y="2105188"/>
              <a:ext cx="108314" cy="56529"/>
            </a:xfrm>
            <a:custGeom>
              <a:avLst/>
              <a:gdLst/>
              <a:ahLst/>
              <a:cxnLst/>
              <a:rect l="l" t="t" r="r" b="b"/>
              <a:pathLst>
                <a:path w="1918" h="1001" extrusionOk="0">
                  <a:moveTo>
                    <a:pt x="1183" y="1"/>
                  </a:moveTo>
                  <a:cubicBezTo>
                    <a:pt x="650" y="1"/>
                    <a:pt x="206" y="222"/>
                    <a:pt x="0" y="345"/>
                  </a:cubicBezTo>
                  <a:cubicBezTo>
                    <a:pt x="58" y="472"/>
                    <a:pt x="131" y="579"/>
                    <a:pt x="211" y="686"/>
                  </a:cubicBezTo>
                  <a:cubicBezTo>
                    <a:pt x="234" y="713"/>
                    <a:pt x="253" y="752"/>
                    <a:pt x="284" y="782"/>
                  </a:cubicBezTo>
                  <a:cubicBezTo>
                    <a:pt x="399" y="894"/>
                    <a:pt x="541" y="974"/>
                    <a:pt x="733" y="997"/>
                  </a:cubicBezTo>
                  <a:cubicBezTo>
                    <a:pt x="752" y="999"/>
                    <a:pt x="770" y="1000"/>
                    <a:pt x="789" y="1000"/>
                  </a:cubicBezTo>
                  <a:cubicBezTo>
                    <a:pt x="866" y="1000"/>
                    <a:pt x="944" y="982"/>
                    <a:pt x="1024" y="951"/>
                  </a:cubicBezTo>
                  <a:cubicBezTo>
                    <a:pt x="1055" y="940"/>
                    <a:pt x="1082" y="917"/>
                    <a:pt x="1113" y="901"/>
                  </a:cubicBezTo>
                  <a:cubicBezTo>
                    <a:pt x="1185" y="863"/>
                    <a:pt x="1262" y="821"/>
                    <a:pt x="1331" y="763"/>
                  </a:cubicBezTo>
                  <a:cubicBezTo>
                    <a:pt x="1347" y="752"/>
                    <a:pt x="1362" y="740"/>
                    <a:pt x="1377" y="729"/>
                  </a:cubicBezTo>
                  <a:cubicBezTo>
                    <a:pt x="1569" y="571"/>
                    <a:pt x="1765" y="360"/>
                    <a:pt x="1918" y="153"/>
                  </a:cubicBezTo>
                  <a:cubicBezTo>
                    <a:pt x="1664" y="43"/>
                    <a:pt x="1415" y="1"/>
                    <a:pt x="1183" y="1"/>
                  </a:cubicBezTo>
                  <a:close/>
                </a:path>
              </a:pathLst>
            </a:custGeom>
            <a:solidFill>
              <a:srgbClr val="E9666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4" name="Google Shape;1659;p44">
              <a:extLst>
                <a:ext uri="{FF2B5EF4-FFF2-40B4-BE49-F238E27FC236}">
                  <a16:creationId xmlns:a16="http://schemas.microsoft.com/office/drawing/2014/main" id="{6F9736B1-58EB-8A26-3765-66CEB8A854F1}"/>
                </a:ext>
              </a:extLst>
            </p:cNvPr>
            <p:cNvSpPr/>
            <p:nvPr/>
          </p:nvSpPr>
          <p:spPr>
            <a:xfrm>
              <a:off x="2797892" y="1821360"/>
              <a:ext cx="168232" cy="118084"/>
            </a:xfrm>
            <a:custGeom>
              <a:avLst/>
              <a:gdLst/>
              <a:ahLst/>
              <a:cxnLst/>
              <a:rect l="l" t="t" r="r" b="b"/>
              <a:pathLst>
                <a:path w="2979" h="2091" extrusionOk="0">
                  <a:moveTo>
                    <a:pt x="1597" y="1"/>
                  </a:moveTo>
                  <a:cubicBezTo>
                    <a:pt x="810" y="1"/>
                    <a:pt x="0" y="773"/>
                    <a:pt x="412" y="1693"/>
                  </a:cubicBezTo>
                  <a:cubicBezTo>
                    <a:pt x="525" y="1948"/>
                    <a:pt x="954" y="2091"/>
                    <a:pt x="1413" y="2091"/>
                  </a:cubicBezTo>
                  <a:cubicBezTo>
                    <a:pt x="2156" y="2091"/>
                    <a:pt x="2979" y="1719"/>
                    <a:pt x="2683" y="849"/>
                  </a:cubicBezTo>
                  <a:cubicBezTo>
                    <a:pt x="2477" y="246"/>
                    <a:pt x="2041" y="1"/>
                    <a:pt x="159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5" name="Google Shape;1660;p44">
              <a:extLst>
                <a:ext uri="{FF2B5EF4-FFF2-40B4-BE49-F238E27FC236}">
                  <a16:creationId xmlns:a16="http://schemas.microsoft.com/office/drawing/2014/main" id="{C2EC1960-BBB2-CA21-DA89-5FB0BA5DB3E7}"/>
                </a:ext>
              </a:extLst>
            </p:cNvPr>
            <p:cNvSpPr/>
            <p:nvPr/>
          </p:nvSpPr>
          <p:spPr>
            <a:xfrm>
              <a:off x="2836745" y="1795665"/>
              <a:ext cx="139318" cy="115486"/>
            </a:xfrm>
            <a:custGeom>
              <a:avLst/>
              <a:gdLst/>
              <a:ahLst/>
              <a:cxnLst/>
              <a:rect l="l" t="t" r="r" b="b"/>
              <a:pathLst>
                <a:path w="2467" h="2045" extrusionOk="0">
                  <a:moveTo>
                    <a:pt x="12" y="744"/>
                  </a:moveTo>
                  <a:cubicBezTo>
                    <a:pt x="0" y="852"/>
                    <a:pt x="998" y="204"/>
                    <a:pt x="1592" y="756"/>
                  </a:cubicBezTo>
                  <a:cubicBezTo>
                    <a:pt x="2317" y="1419"/>
                    <a:pt x="1941" y="2044"/>
                    <a:pt x="1941" y="2044"/>
                  </a:cubicBezTo>
                  <a:lnTo>
                    <a:pt x="2467" y="1876"/>
                  </a:lnTo>
                  <a:lnTo>
                    <a:pt x="2160" y="1803"/>
                  </a:lnTo>
                  <a:cubicBezTo>
                    <a:pt x="2160" y="1803"/>
                    <a:pt x="2401" y="1070"/>
                    <a:pt x="1738" y="606"/>
                  </a:cubicBezTo>
                  <a:cubicBezTo>
                    <a:pt x="879" y="0"/>
                    <a:pt x="20" y="671"/>
                    <a:pt x="12" y="744"/>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6" name="Google Shape;1661;p44">
              <a:extLst>
                <a:ext uri="{FF2B5EF4-FFF2-40B4-BE49-F238E27FC236}">
                  <a16:creationId xmlns:a16="http://schemas.microsoft.com/office/drawing/2014/main" id="{2E2EE8A6-692D-64F8-BEB4-AB01BCD0542D}"/>
                </a:ext>
              </a:extLst>
            </p:cNvPr>
            <p:cNvSpPr/>
            <p:nvPr/>
          </p:nvSpPr>
          <p:spPr>
            <a:xfrm>
              <a:off x="2804669" y="1825539"/>
              <a:ext cx="123957" cy="117237"/>
            </a:xfrm>
            <a:custGeom>
              <a:avLst/>
              <a:gdLst/>
              <a:ahLst/>
              <a:cxnLst/>
              <a:rect l="l" t="t" r="r" b="b"/>
              <a:pathLst>
                <a:path w="2195" h="2076" extrusionOk="0">
                  <a:moveTo>
                    <a:pt x="2175" y="1097"/>
                  </a:moveTo>
                  <a:cubicBezTo>
                    <a:pt x="2195" y="514"/>
                    <a:pt x="1738" y="24"/>
                    <a:pt x="1151" y="4"/>
                  </a:cubicBezTo>
                  <a:cubicBezTo>
                    <a:pt x="1044" y="1"/>
                    <a:pt x="948" y="27"/>
                    <a:pt x="845" y="58"/>
                  </a:cubicBezTo>
                  <a:cubicBezTo>
                    <a:pt x="346" y="323"/>
                    <a:pt x="1" y="898"/>
                    <a:pt x="281" y="1627"/>
                  </a:cubicBezTo>
                  <a:cubicBezTo>
                    <a:pt x="400" y="1945"/>
                    <a:pt x="1013" y="2075"/>
                    <a:pt x="1585" y="1995"/>
                  </a:cubicBezTo>
                  <a:cubicBezTo>
                    <a:pt x="1922" y="1826"/>
                    <a:pt x="2164" y="1500"/>
                    <a:pt x="2175" y="1097"/>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7" name="Google Shape;1662;p44">
              <a:extLst>
                <a:ext uri="{FF2B5EF4-FFF2-40B4-BE49-F238E27FC236}">
                  <a16:creationId xmlns:a16="http://schemas.microsoft.com/office/drawing/2014/main" id="{9EFC4D37-2716-DF4B-1678-5EB36C9055FC}"/>
                </a:ext>
              </a:extLst>
            </p:cNvPr>
            <p:cNvSpPr/>
            <p:nvPr/>
          </p:nvSpPr>
          <p:spPr>
            <a:xfrm>
              <a:off x="2550885" y="1789623"/>
              <a:ext cx="153436" cy="119270"/>
            </a:xfrm>
            <a:custGeom>
              <a:avLst/>
              <a:gdLst/>
              <a:ahLst/>
              <a:cxnLst/>
              <a:rect l="l" t="t" r="r" b="b"/>
              <a:pathLst>
                <a:path w="2717" h="2112" extrusionOk="0">
                  <a:moveTo>
                    <a:pt x="1291" y="0"/>
                  </a:moveTo>
                  <a:cubicBezTo>
                    <a:pt x="941" y="0"/>
                    <a:pt x="590" y="213"/>
                    <a:pt x="376" y="740"/>
                  </a:cubicBezTo>
                  <a:cubicBezTo>
                    <a:pt x="1" y="1656"/>
                    <a:pt x="850" y="2112"/>
                    <a:pt x="1535" y="2112"/>
                  </a:cubicBezTo>
                  <a:cubicBezTo>
                    <a:pt x="1858" y="2112"/>
                    <a:pt x="2145" y="2010"/>
                    <a:pt x="2247" y="1806"/>
                  </a:cubicBezTo>
                  <a:cubicBezTo>
                    <a:pt x="2716" y="890"/>
                    <a:pt x="2006" y="0"/>
                    <a:pt x="129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8" name="Google Shape;1663;p44">
              <a:extLst>
                <a:ext uri="{FF2B5EF4-FFF2-40B4-BE49-F238E27FC236}">
                  <a16:creationId xmlns:a16="http://schemas.microsoft.com/office/drawing/2014/main" id="{726EE315-3E82-D226-7304-8B0D46478E0E}"/>
                </a:ext>
              </a:extLst>
            </p:cNvPr>
            <p:cNvSpPr/>
            <p:nvPr/>
          </p:nvSpPr>
          <p:spPr>
            <a:xfrm>
              <a:off x="2546536" y="1761839"/>
              <a:ext cx="137115" cy="111420"/>
            </a:xfrm>
            <a:custGeom>
              <a:avLst/>
              <a:gdLst/>
              <a:ahLst/>
              <a:cxnLst/>
              <a:rect l="l" t="t" r="r" b="b"/>
              <a:pathLst>
                <a:path w="2428" h="1973" extrusionOk="0">
                  <a:moveTo>
                    <a:pt x="2378" y="1152"/>
                  </a:moveTo>
                  <a:cubicBezTo>
                    <a:pt x="2336" y="1175"/>
                    <a:pt x="1795" y="189"/>
                    <a:pt x="940" y="707"/>
                  </a:cubicBezTo>
                  <a:cubicBezTo>
                    <a:pt x="169" y="1175"/>
                    <a:pt x="418" y="1972"/>
                    <a:pt x="418" y="1972"/>
                  </a:cubicBezTo>
                  <a:lnTo>
                    <a:pt x="0" y="1577"/>
                  </a:lnTo>
                  <a:lnTo>
                    <a:pt x="269" y="1627"/>
                  </a:lnTo>
                  <a:cubicBezTo>
                    <a:pt x="269" y="1627"/>
                    <a:pt x="165" y="948"/>
                    <a:pt x="809" y="592"/>
                  </a:cubicBezTo>
                  <a:cubicBezTo>
                    <a:pt x="1864" y="1"/>
                    <a:pt x="2428" y="1129"/>
                    <a:pt x="2378" y="1152"/>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9" name="Google Shape;1664;p44">
              <a:extLst>
                <a:ext uri="{FF2B5EF4-FFF2-40B4-BE49-F238E27FC236}">
                  <a16:creationId xmlns:a16="http://schemas.microsoft.com/office/drawing/2014/main" id="{4873C271-87A3-73BB-D8FF-C145329938C6}"/>
                </a:ext>
              </a:extLst>
            </p:cNvPr>
            <p:cNvSpPr/>
            <p:nvPr/>
          </p:nvSpPr>
          <p:spPr>
            <a:xfrm>
              <a:off x="2551732" y="1792842"/>
              <a:ext cx="121529" cy="115938"/>
            </a:xfrm>
            <a:custGeom>
              <a:avLst/>
              <a:gdLst/>
              <a:ahLst/>
              <a:cxnLst/>
              <a:rect l="l" t="t" r="r" b="b"/>
              <a:pathLst>
                <a:path w="2152" h="2053" extrusionOk="0">
                  <a:moveTo>
                    <a:pt x="2133" y="1097"/>
                  </a:moveTo>
                  <a:cubicBezTo>
                    <a:pt x="2152" y="510"/>
                    <a:pt x="1726" y="23"/>
                    <a:pt x="1178" y="4"/>
                  </a:cubicBezTo>
                  <a:cubicBezTo>
                    <a:pt x="1074" y="0"/>
                    <a:pt x="978" y="27"/>
                    <a:pt x="882" y="58"/>
                  </a:cubicBezTo>
                  <a:cubicBezTo>
                    <a:pt x="679" y="177"/>
                    <a:pt x="487" y="365"/>
                    <a:pt x="361" y="683"/>
                  </a:cubicBezTo>
                  <a:cubicBezTo>
                    <a:pt x="0" y="1565"/>
                    <a:pt x="783" y="2018"/>
                    <a:pt x="1454" y="2052"/>
                  </a:cubicBezTo>
                  <a:cubicBezTo>
                    <a:pt x="1830" y="1918"/>
                    <a:pt x="2117" y="1546"/>
                    <a:pt x="2133" y="1097"/>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0" name="Google Shape;1665;p44">
              <a:extLst>
                <a:ext uri="{FF2B5EF4-FFF2-40B4-BE49-F238E27FC236}">
                  <a16:creationId xmlns:a16="http://schemas.microsoft.com/office/drawing/2014/main" id="{88613870-1378-AAAA-C113-E1D4D8952BEE}"/>
                </a:ext>
              </a:extLst>
            </p:cNvPr>
            <p:cNvSpPr/>
            <p:nvPr/>
          </p:nvSpPr>
          <p:spPr>
            <a:xfrm>
              <a:off x="2566019" y="1269799"/>
              <a:ext cx="583304" cy="289591"/>
            </a:xfrm>
            <a:custGeom>
              <a:avLst/>
              <a:gdLst/>
              <a:ahLst/>
              <a:cxnLst/>
              <a:rect l="l" t="t" r="r" b="b"/>
              <a:pathLst>
                <a:path w="10329" h="5128" extrusionOk="0">
                  <a:moveTo>
                    <a:pt x="7867" y="4863"/>
                  </a:moveTo>
                  <a:cubicBezTo>
                    <a:pt x="7418" y="5128"/>
                    <a:pt x="6708" y="5109"/>
                    <a:pt x="5907" y="5017"/>
                  </a:cubicBezTo>
                  <a:cubicBezTo>
                    <a:pt x="5907" y="5017"/>
                    <a:pt x="5132" y="4641"/>
                    <a:pt x="4001" y="4499"/>
                  </a:cubicBezTo>
                  <a:cubicBezTo>
                    <a:pt x="2582" y="4323"/>
                    <a:pt x="1803" y="4660"/>
                    <a:pt x="1803" y="4660"/>
                  </a:cubicBezTo>
                  <a:cubicBezTo>
                    <a:pt x="0" y="4438"/>
                    <a:pt x="879" y="537"/>
                    <a:pt x="4656" y="203"/>
                  </a:cubicBezTo>
                  <a:cubicBezTo>
                    <a:pt x="7030" y="0"/>
                    <a:pt x="10329" y="3421"/>
                    <a:pt x="7867" y="4863"/>
                  </a:cubicBezTo>
                  <a:close/>
                </a:path>
              </a:pathLst>
            </a:custGeom>
            <a:solidFill>
              <a:srgbClr val="A3441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1" name="Google Shape;1666;p44">
              <a:extLst>
                <a:ext uri="{FF2B5EF4-FFF2-40B4-BE49-F238E27FC236}">
                  <a16:creationId xmlns:a16="http://schemas.microsoft.com/office/drawing/2014/main" id="{20A29DE9-C530-FCD4-8C51-630DBF8EB951}"/>
                </a:ext>
              </a:extLst>
            </p:cNvPr>
            <p:cNvSpPr/>
            <p:nvPr/>
          </p:nvSpPr>
          <p:spPr>
            <a:xfrm>
              <a:off x="2935966" y="1571077"/>
              <a:ext cx="155130" cy="411967"/>
            </a:xfrm>
            <a:custGeom>
              <a:avLst/>
              <a:gdLst/>
              <a:ahLst/>
              <a:cxnLst/>
              <a:rect l="l" t="t" r="r" b="b"/>
              <a:pathLst>
                <a:path w="2747" h="7295" extrusionOk="0">
                  <a:moveTo>
                    <a:pt x="4" y="0"/>
                  </a:moveTo>
                  <a:cubicBezTo>
                    <a:pt x="0" y="4"/>
                    <a:pt x="0" y="8"/>
                    <a:pt x="0" y="8"/>
                  </a:cubicBezTo>
                  <a:cubicBezTo>
                    <a:pt x="913" y="552"/>
                    <a:pt x="2401" y="1768"/>
                    <a:pt x="1929" y="3874"/>
                  </a:cubicBezTo>
                  <a:cubicBezTo>
                    <a:pt x="1611" y="5297"/>
                    <a:pt x="1465" y="6401"/>
                    <a:pt x="1423" y="7295"/>
                  </a:cubicBezTo>
                  <a:cubicBezTo>
                    <a:pt x="1680" y="5020"/>
                    <a:pt x="2746" y="4223"/>
                    <a:pt x="2589" y="2481"/>
                  </a:cubicBezTo>
                  <a:cubicBezTo>
                    <a:pt x="2401" y="418"/>
                    <a:pt x="4" y="0"/>
                    <a:pt x="4" y="0"/>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2" name="Google Shape;1667;p44">
              <a:extLst>
                <a:ext uri="{FF2B5EF4-FFF2-40B4-BE49-F238E27FC236}">
                  <a16:creationId xmlns:a16="http://schemas.microsoft.com/office/drawing/2014/main" id="{A5C5583C-DABF-4B76-712D-7EE6DCE78DEB}"/>
                </a:ext>
              </a:extLst>
            </p:cNvPr>
            <p:cNvSpPr/>
            <p:nvPr/>
          </p:nvSpPr>
          <p:spPr>
            <a:xfrm>
              <a:off x="2672977" y="1288604"/>
              <a:ext cx="112719" cy="235264"/>
            </a:xfrm>
            <a:custGeom>
              <a:avLst/>
              <a:gdLst/>
              <a:ahLst/>
              <a:cxnLst/>
              <a:rect l="l" t="t" r="r" b="b"/>
              <a:pathLst>
                <a:path w="1996" h="4166" extrusionOk="0">
                  <a:moveTo>
                    <a:pt x="1995" y="1"/>
                  </a:moveTo>
                  <a:cubicBezTo>
                    <a:pt x="1731" y="62"/>
                    <a:pt x="1481" y="147"/>
                    <a:pt x="1251" y="246"/>
                  </a:cubicBezTo>
                  <a:cubicBezTo>
                    <a:pt x="872" y="561"/>
                    <a:pt x="488" y="1009"/>
                    <a:pt x="292" y="1550"/>
                  </a:cubicBezTo>
                  <a:cubicBezTo>
                    <a:pt x="1" y="2302"/>
                    <a:pt x="124" y="3130"/>
                    <a:pt x="335" y="3667"/>
                  </a:cubicBezTo>
                  <a:cubicBezTo>
                    <a:pt x="411" y="3867"/>
                    <a:pt x="488" y="4032"/>
                    <a:pt x="557" y="4166"/>
                  </a:cubicBezTo>
                  <a:cubicBezTo>
                    <a:pt x="603" y="4162"/>
                    <a:pt x="653" y="4154"/>
                    <a:pt x="699" y="4147"/>
                  </a:cubicBezTo>
                  <a:cubicBezTo>
                    <a:pt x="431" y="3664"/>
                    <a:pt x="74" y="2632"/>
                    <a:pt x="465" y="1615"/>
                  </a:cubicBezTo>
                  <a:cubicBezTo>
                    <a:pt x="806" y="799"/>
                    <a:pt x="1485" y="292"/>
                    <a:pt x="1995"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3" name="Google Shape;1668;p44">
              <a:extLst>
                <a:ext uri="{FF2B5EF4-FFF2-40B4-BE49-F238E27FC236}">
                  <a16:creationId xmlns:a16="http://schemas.microsoft.com/office/drawing/2014/main" id="{9E33DADF-7DFA-7C1E-25A5-5A563D23F1A7}"/>
                </a:ext>
              </a:extLst>
            </p:cNvPr>
            <p:cNvSpPr/>
            <p:nvPr/>
          </p:nvSpPr>
          <p:spPr>
            <a:xfrm>
              <a:off x="2618651" y="1418546"/>
              <a:ext cx="44896" cy="113340"/>
            </a:xfrm>
            <a:custGeom>
              <a:avLst/>
              <a:gdLst/>
              <a:ahLst/>
              <a:cxnLst/>
              <a:rect l="l" t="t" r="r" b="b"/>
              <a:pathLst>
                <a:path w="795" h="2007" extrusionOk="0">
                  <a:moveTo>
                    <a:pt x="142" y="1"/>
                  </a:moveTo>
                  <a:cubicBezTo>
                    <a:pt x="69" y="193"/>
                    <a:pt x="23" y="381"/>
                    <a:pt x="0" y="557"/>
                  </a:cubicBezTo>
                  <a:cubicBezTo>
                    <a:pt x="81" y="1048"/>
                    <a:pt x="276" y="1489"/>
                    <a:pt x="484" y="1800"/>
                  </a:cubicBezTo>
                  <a:cubicBezTo>
                    <a:pt x="514" y="1853"/>
                    <a:pt x="549" y="1899"/>
                    <a:pt x="583" y="1942"/>
                  </a:cubicBezTo>
                  <a:cubicBezTo>
                    <a:pt x="645" y="1972"/>
                    <a:pt x="718" y="1992"/>
                    <a:pt x="794" y="2007"/>
                  </a:cubicBezTo>
                  <a:cubicBezTo>
                    <a:pt x="733" y="1922"/>
                    <a:pt x="672" y="1827"/>
                    <a:pt x="606" y="1723"/>
                  </a:cubicBezTo>
                  <a:cubicBezTo>
                    <a:pt x="338" y="1301"/>
                    <a:pt x="100" y="664"/>
                    <a:pt x="142"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4" name="Google Shape;1669;p44">
              <a:extLst>
                <a:ext uri="{FF2B5EF4-FFF2-40B4-BE49-F238E27FC236}">
                  <a16:creationId xmlns:a16="http://schemas.microsoft.com/office/drawing/2014/main" id="{843888EA-8C71-3FBE-3611-11CA6FC13DD2}"/>
                </a:ext>
              </a:extLst>
            </p:cNvPr>
            <p:cNvSpPr/>
            <p:nvPr/>
          </p:nvSpPr>
          <p:spPr>
            <a:xfrm>
              <a:off x="2959345" y="1434810"/>
              <a:ext cx="211659" cy="161229"/>
            </a:xfrm>
            <a:custGeom>
              <a:avLst/>
              <a:gdLst/>
              <a:ahLst/>
              <a:cxnLst/>
              <a:rect l="l" t="t" r="r" b="b"/>
              <a:pathLst>
                <a:path w="3748" h="2855" extrusionOk="0">
                  <a:moveTo>
                    <a:pt x="3621" y="1"/>
                  </a:moveTo>
                  <a:cubicBezTo>
                    <a:pt x="3613" y="12"/>
                    <a:pt x="3602" y="20"/>
                    <a:pt x="3598" y="31"/>
                  </a:cubicBezTo>
                  <a:cubicBezTo>
                    <a:pt x="3598" y="31"/>
                    <a:pt x="3597" y="31"/>
                    <a:pt x="3597" y="31"/>
                  </a:cubicBezTo>
                  <a:cubicBezTo>
                    <a:pt x="3579" y="31"/>
                    <a:pt x="3454" y="387"/>
                    <a:pt x="3107" y="818"/>
                  </a:cubicBezTo>
                  <a:cubicBezTo>
                    <a:pt x="2762" y="1251"/>
                    <a:pt x="2183" y="1742"/>
                    <a:pt x="1523" y="2087"/>
                  </a:cubicBezTo>
                  <a:cubicBezTo>
                    <a:pt x="1009" y="2359"/>
                    <a:pt x="472" y="2555"/>
                    <a:pt x="0" y="2689"/>
                  </a:cubicBezTo>
                  <a:cubicBezTo>
                    <a:pt x="73" y="2743"/>
                    <a:pt x="146" y="2797"/>
                    <a:pt x="219" y="2854"/>
                  </a:cubicBezTo>
                  <a:cubicBezTo>
                    <a:pt x="660" y="2708"/>
                    <a:pt x="1147" y="2517"/>
                    <a:pt x="1619" y="2260"/>
                  </a:cubicBezTo>
                  <a:cubicBezTo>
                    <a:pt x="2294" y="1899"/>
                    <a:pt x="2888" y="1385"/>
                    <a:pt x="3241" y="921"/>
                  </a:cubicBezTo>
                  <a:cubicBezTo>
                    <a:pt x="3598" y="466"/>
                    <a:pt x="3726" y="96"/>
                    <a:pt x="3739" y="96"/>
                  </a:cubicBezTo>
                  <a:cubicBezTo>
                    <a:pt x="3739" y="96"/>
                    <a:pt x="3740" y="96"/>
                    <a:pt x="3740" y="97"/>
                  </a:cubicBezTo>
                  <a:cubicBezTo>
                    <a:pt x="3747" y="77"/>
                    <a:pt x="3747" y="54"/>
                    <a:pt x="3740" y="35"/>
                  </a:cubicBezTo>
                  <a:lnTo>
                    <a:pt x="3671" y="62"/>
                  </a:lnTo>
                  <a:cubicBezTo>
                    <a:pt x="3655" y="43"/>
                    <a:pt x="3640" y="20"/>
                    <a:pt x="3621"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5" name="Google Shape;1670;p44">
              <a:extLst>
                <a:ext uri="{FF2B5EF4-FFF2-40B4-BE49-F238E27FC236}">
                  <a16:creationId xmlns:a16="http://schemas.microsoft.com/office/drawing/2014/main" id="{82671006-BE93-4179-9A4A-C611F7E63D17}"/>
                </a:ext>
              </a:extLst>
            </p:cNvPr>
            <p:cNvSpPr/>
            <p:nvPr/>
          </p:nvSpPr>
          <p:spPr>
            <a:xfrm>
              <a:off x="2825055" y="1410132"/>
              <a:ext cx="324265" cy="129378"/>
            </a:xfrm>
            <a:custGeom>
              <a:avLst/>
              <a:gdLst/>
              <a:ahLst/>
              <a:cxnLst/>
              <a:rect l="l" t="t" r="r" b="b"/>
              <a:pathLst>
                <a:path w="5742" h="2291" extrusionOk="0">
                  <a:moveTo>
                    <a:pt x="5646" y="0"/>
                  </a:moveTo>
                  <a:cubicBezTo>
                    <a:pt x="5523" y="127"/>
                    <a:pt x="5266" y="384"/>
                    <a:pt x="4867" y="664"/>
                  </a:cubicBezTo>
                  <a:cubicBezTo>
                    <a:pt x="4323" y="1067"/>
                    <a:pt x="3498" y="1473"/>
                    <a:pt x="2624" y="1722"/>
                  </a:cubicBezTo>
                  <a:cubicBezTo>
                    <a:pt x="1669" y="1999"/>
                    <a:pt x="698" y="2087"/>
                    <a:pt x="0" y="2110"/>
                  </a:cubicBezTo>
                  <a:cubicBezTo>
                    <a:pt x="261" y="2164"/>
                    <a:pt x="491" y="2233"/>
                    <a:pt x="683" y="2290"/>
                  </a:cubicBezTo>
                  <a:cubicBezTo>
                    <a:pt x="1285" y="2233"/>
                    <a:pt x="1987" y="2117"/>
                    <a:pt x="2677" y="1907"/>
                  </a:cubicBezTo>
                  <a:cubicBezTo>
                    <a:pt x="3563" y="1646"/>
                    <a:pt x="4399" y="1216"/>
                    <a:pt x="4959" y="794"/>
                  </a:cubicBezTo>
                  <a:cubicBezTo>
                    <a:pt x="5351" y="507"/>
                    <a:pt x="5615" y="242"/>
                    <a:pt x="5742" y="108"/>
                  </a:cubicBezTo>
                  <a:cubicBezTo>
                    <a:pt x="5707" y="73"/>
                    <a:pt x="5677" y="35"/>
                    <a:pt x="5646" y="0"/>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6" name="Google Shape;1671;p44">
              <a:extLst>
                <a:ext uri="{FF2B5EF4-FFF2-40B4-BE49-F238E27FC236}">
                  <a16:creationId xmlns:a16="http://schemas.microsoft.com/office/drawing/2014/main" id="{9576FC85-A922-6589-DC81-4A4BFA2E4FCD}"/>
                </a:ext>
              </a:extLst>
            </p:cNvPr>
            <p:cNvSpPr/>
            <p:nvPr/>
          </p:nvSpPr>
          <p:spPr>
            <a:xfrm>
              <a:off x="3019770" y="1572150"/>
              <a:ext cx="115486" cy="602618"/>
            </a:xfrm>
            <a:custGeom>
              <a:avLst/>
              <a:gdLst/>
              <a:ahLst/>
              <a:cxnLst/>
              <a:rect l="l" t="t" r="r" b="b"/>
              <a:pathLst>
                <a:path w="2045" h="10671" extrusionOk="0">
                  <a:moveTo>
                    <a:pt x="154" y="0"/>
                  </a:moveTo>
                  <a:cubicBezTo>
                    <a:pt x="154" y="4"/>
                    <a:pt x="158" y="4"/>
                    <a:pt x="158" y="8"/>
                  </a:cubicBezTo>
                  <a:cubicBezTo>
                    <a:pt x="169" y="39"/>
                    <a:pt x="154" y="73"/>
                    <a:pt x="119" y="81"/>
                  </a:cubicBezTo>
                  <a:lnTo>
                    <a:pt x="50" y="104"/>
                  </a:lnTo>
                  <a:cubicBezTo>
                    <a:pt x="0" y="119"/>
                    <a:pt x="898" y="192"/>
                    <a:pt x="1511" y="1151"/>
                  </a:cubicBezTo>
                  <a:cubicBezTo>
                    <a:pt x="1799" y="1630"/>
                    <a:pt x="1876" y="2294"/>
                    <a:pt x="1711" y="2996"/>
                  </a:cubicBezTo>
                  <a:cubicBezTo>
                    <a:pt x="1569" y="3682"/>
                    <a:pt x="1304" y="4403"/>
                    <a:pt x="1067" y="5124"/>
                  </a:cubicBezTo>
                  <a:cubicBezTo>
                    <a:pt x="568" y="6562"/>
                    <a:pt x="112" y="8062"/>
                    <a:pt x="207" y="9247"/>
                  </a:cubicBezTo>
                  <a:cubicBezTo>
                    <a:pt x="223" y="9746"/>
                    <a:pt x="376" y="10152"/>
                    <a:pt x="514" y="10455"/>
                  </a:cubicBezTo>
                  <a:cubicBezTo>
                    <a:pt x="656" y="10624"/>
                    <a:pt x="767" y="10670"/>
                    <a:pt x="767" y="10670"/>
                  </a:cubicBezTo>
                  <a:cubicBezTo>
                    <a:pt x="767" y="10670"/>
                    <a:pt x="748" y="10551"/>
                    <a:pt x="725" y="10356"/>
                  </a:cubicBezTo>
                  <a:cubicBezTo>
                    <a:pt x="595" y="10076"/>
                    <a:pt x="445" y="9707"/>
                    <a:pt x="434" y="9228"/>
                  </a:cubicBezTo>
                  <a:cubicBezTo>
                    <a:pt x="330" y="8112"/>
                    <a:pt x="764" y="6624"/>
                    <a:pt x="1247" y="5186"/>
                  </a:cubicBezTo>
                  <a:cubicBezTo>
                    <a:pt x="1481" y="4457"/>
                    <a:pt x="1738" y="3743"/>
                    <a:pt x="1883" y="3026"/>
                  </a:cubicBezTo>
                  <a:cubicBezTo>
                    <a:pt x="2045" y="2336"/>
                    <a:pt x="1960" y="1577"/>
                    <a:pt x="1646" y="1078"/>
                  </a:cubicBezTo>
                  <a:cubicBezTo>
                    <a:pt x="1105" y="250"/>
                    <a:pt x="388" y="58"/>
                    <a:pt x="154" y="0"/>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7" name="Google Shape;1672;p44">
              <a:extLst>
                <a:ext uri="{FF2B5EF4-FFF2-40B4-BE49-F238E27FC236}">
                  <a16:creationId xmlns:a16="http://schemas.microsoft.com/office/drawing/2014/main" id="{94B6FDA0-DB7A-1538-1BB9-E73172880019}"/>
                </a:ext>
              </a:extLst>
            </p:cNvPr>
            <p:cNvSpPr/>
            <p:nvPr/>
          </p:nvSpPr>
          <p:spPr>
            <a:xfrm>
              <a:off x="3023892" y="1570286"/>
              <a:ext cx="4800" cy="1920"/>
            </a:xfrm>
            <a:custGeom>
              <a:avLst/>
              <a:gdLst/>
              <a:ahLst/>
              <a:cxnLst/>
              <a:rect l="l" t="t" r="r" b="b"/>
              <a:pathLst>
                <a:path w="85" h="34" extrusionOk="0">
                  <a:moveTo>
                    <a:pt x="34" y="1"/>
                  </a:moveTo>
                  <a:cubicBezTo>
                    <a:pt x="29" y="1"/>
                    <a:pt x="24" y="1"/>
                    <a:pt x="19" y="3"/>
                  </a:cubicBezTo>
                  <a:cubicBezTo>
                    <a:pt x="16" y="3"/>
                    <a:pt x="16" y="10"/>
                    <a:pt x="8" y="10"/>
                  </a:cubicBezTo>
                  <a:cubicBezTo>
                    <a:pt x="0" y="14"/>
                    <a:pt x="27" y="18"/>
                    <a:pt x="85" y="33"/>
                  </a:cubicBezTo>
                  <a:cubicBezTo>
                    <a:pt x="75" y="14"/>
                    <a:pt x="55" y="1"/>
                    <a:pt x="34" y="1"/>
                  </a:cubicBezTo>
                  <a:close/>
                </a:path>
              </a:pathLst>
            </a:custGeom>
            <a:solidFill>
              <a:srgbClr val="963B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8" name="Google Shape;1673;p44">
              <a:extLst>
                <a:ext uri="{FF2B5EF4-FFF2-40B4-BE49-F238E27FC236}">
                  <a16:creationId xmlns:a16="http://schemas.microsoft.com/office/drawing/2014/main" id="{7203373D-90E2-B171-2E57-E153CA8E0090}"/>
                </a:ext>
              </a:extLst>
            </p:cNvPr>
            <p:cNvSpPr/>
            <p:nvPr/>
          </p:nvSpPr>
          <p:spPr>
            <a:xfrm>
              <a:off x="2560598" y="1321753"/>
              <a:ext cx="147337" cy="252601"/>
            </a:xfrm>
            <a:custGeom>
              <a:avLst/>
              <a:gdLst/>
              <a:ahLst/>
              <a:cxnLst/>
              <a:rect l="l" t="t" r="r" b="b"/>
              <a:pathLst>
                <a:path w="2609" h="4473" extrusionOk="0">
                  <a:moveTo>
                    <a:pt x="1531" y="3936"/>
                  </a:moveTo>
                  <a:cubicBezTo>
                    <a:pt x="1531" y="3936"/>
                    <a:pt x="553" y="3149"/>
                    <a:pt x="741" y="1976"/>
                  </a:cubicBezTo>
                  <a:cubicBezTo>
                    <a:pt x="898" y="990"/>
                    <a:pt x="2148" y="353"/>
                    <a:pt x="2148" y="353"/>
                  </a:cubicBezTo>
                  <a:lnTo>
                    <a:pt x="2608" y="1"/>
                  </a:lnTo>
                  <a:cubicBezTo>
                    <a:pt x="2608" y="1"/>
                    <a:pt x="280" y="334"/>
                    <a:pt x="127" y="2359"/>
                  </a:cubicBezTo>
                  <a:cubicBezTo>
                    <a:pt x="0" y="3997"/>
                    <a:pt x="1040" y="4473"/>
                    <a:pt x="1040" y="4473"/>
                  </a:cubicBezTo>
                  <a:close/>
                </a:path>
              </a:pathLst>
            </a:custGeom>
            <a:solidFill>
              <a:srgbClr val="A3441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9" name="Google Shape;1674;p44">
              <a:extLst>
                <a:ext uri="{FF2B5EF4-FFF2-40B4-BE49-F238E27FC236}">
                  <a16:creationId xmlns:a16="http://schemas.microsoft.com/office/drawing/2014/main" id="{D43EE1E6-BB99-A916-3D9C-2B787469C975}"/>
                </a:ext>
              </a:extLst>
            </p:cNvPr>
            <p:cNvSpPr/>
            <p:nvPr/>
          </p:nvSpPr>
          <p:spPr>
            <a:xfrm>
              <a:off x="2759435" y="2594404"/>
              <a:ext cx="52011" cy="52068"/>
            </a:xfrm>
            <a:custGeom>
              <a:avLst/>
              <a:gdLst/>
              <a:ahLst/>
              <a:cxnLst/>
              <a:rect l="l" t="t" r="r" b="b"/>
              <a:pathLst>
                <a:path w="921" h="922" extrusionOk="0">
                  <a:moveTo>
                    <a:pt x="461" y="1"/>
                  </a:moveTo>
                  <a:cubicBezTo>
                    <a:pt x="204" y="1"/>
                    <a:pt x="0" y="208"/>
                    <a:pt x="0" y="461"/>
                  </a:cubicBezTo>
                  <a:cubicBezTo>
                    <a:pt x="0" y="714"/>
                    <a:pt x="204" y="921"/>
                    <a:pt x="461" y="921"/>
                  </a:cubicBezTo>
                  <a:cubicBezTo>
                    <a:pt x="714" y="921"/>
                    <a:pt x="921" y="714"/>
                    <a:pt x="921" y="461"/>
                  </a:cubicBezTo>
                  <a:cubicBezTo>
                    <a:pt x="921" y="212"/>
                    <a:pt x="714" y="5"/>
                    <a:pt x="461" y="1"/>
                  </a:cubicBezTo>
                  <a:close/>
                </a:path>
              </a:pathLst>
            </a:custGeom>
            <a:solidFill>
              <a:srgbClr val="FFFBF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0" name="Google Shape;1675;p44">
              <a:extLst>
                <a:ext uri="{FF2B5EF4-FFF2-40B4-BE49-F238E27FC236}">
                  <a16:creationId xmlns:a16="http://schemas.microsoft.com/office/drawing/2014/main" id="{E9E139ED-91AB-2A0C-04D8-93B643F7D428}"/>
                </a:ext>
              </a:extLst>
            </p:cNvPr>
            <p:cNvSpPr/>
            <p:nvPr/>
          </p:nvSpPr>
          <p:spPr>
            <a:xfrm>
              <a:off x="2887230" y="2600051"/>
              <a:ext cx="52011" cy="52068"/>
            </a:xfrm>
            <a:custGeom>
              <a:avLst/>
              <a:gdLst/>
              <a:ahLst/>
              <a:cxnLst/>
              <a:rect l="l" t="t" r="r" b="b"/>
              <a:pathLst>
                <a:path w="921" h="922" extrusionOk="0">
                  <a:moveTo>
                    <a:pt x="460" y="1"/>
                  </a:moveTo>
                  <a:cubicBezTo>
                    <a:pt x="203" y="1"/>
                    <a:pt x="0" y="208"/>
                    <a:pt x="0" y="461"/>
                  </a:cubicBezTo>
                  <a:cubicBezTo>
                    <a:pt x="0" y="714"/>
                    <a:pt x="203" y="921"/>
                    <a:pt x="460" y="921"/>
                  </a:cubicBezTo>
                  <a:cubicBezTo>
                    <a:pt x="713" y="921"/>
                    <a:pt x="921" y="714"/>
                    <a:pt x="921" y="461"/>
                  </a:cubicBezTo>
                  <a:cubicBezTo>
                    <a:pt x="921" y="208"/>
                    <a:pt x="713" y="1"/>
                    <a:pt x="460" y="1"/>
                  </a:cubicBezTo>
                  <a:close/>
                </a:path>
              </a:pathLst>
            </a:custGeom>
            <a:solidFill>
              <a:srgbClr val="FFFBF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1" name="Google Shape;1676;p44">
              <a:extLst>
                <a:ext uri="{FF2B5EF4-FFF2-40B4-BE49-F238E27FC236}">
                  <a16:creationId xmlns:a16="http://schemas.microsoft.com/office/drawing/2014/main" id="{EC2DDE21-7168-B326-B88E-0DC97E5DA3BD}"/>
                </a:ext>
              </a:extLst>
            </p:cNvPr>
            <p:cNvSpPr/>
            <p:nvPr/>
          </p:nvSpPr>
          <p:spPr>
            <a:xfrm>
              <a:off x="2773045" y="2609595"/>
              <a:ext cx="29987" cy="29705"/>
            </a:xfrm>
            <a:custGeom>
              <a:avLst/>
              <a:gdLst/>
              <a:ahLst/>
              <a:cxnLst/>
              <a:rect l="l" t="t" r="r" b="b"/>
              <a:pathLst>
                <a:path w="531" h="526" extrusionOk="0">
                  <a:moveTo>
                    <a:pt x="273" y="0"/>
                  </a:moveTo>
                  <a:cubicBezTo>
                    <a:pt x="270" y="0"/>
                    <a:pt x="268" y="0"/>
                    <a:pt x="266" y="0"/>
                  </a:cubicBezTo>
                  <a:cubicBezTo>
                    <a:pt x="124" y="0"/>
                    <a:pt x="1" y="119"/>
                    <a:pt x="1" y="265"/>
                  </a:cubicBezTo>
                  <a:cubicBezTo>
                    <a:pt x="1" y="407"/>
                    <a:pt x="124" y="526"/>
                    <a:pt x="266" y="526"/>
                  </a:cubicBezTo>
                  <a:cubicBezTo>
                    <a:pt x="411" y="526"/>
                    <a:pt x="530" y="407"/>
                    <a:pt x="530" y="265"/>
                  </a:cubicBezTo>
                  <a:cubicBezTo>
                    <a:pt x="530" y="118"/>
                    <a:pt x="419" y="0"/>
                    <a:pt x="273" y="0"/>
                  </a:cubicBezTo>
                  <a:close/>
                </a:path>
              </a:pathLst>
            </a:custGeom>
            <a:solidFill>
              <a:srgbClr val="EFC0C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2" name="Google Shape;1677;p44">
              <a:extLst>
                <a:ext uri="{FF2B5EF4-FFF2-40B4-BE49-F238E27FC236}">
                  <a16:creationId xmlns:a16="http://schemas.microsoft.com/office/drawing/2014/main" id="{DBB2E05B-0F22-34F3-427E-2E75F0DE3A31}"/>
                </a:ext>
              </a:extLst>
            </p:cNvPr>
            <p:cNvSpPr/>
            <p:nvPr/>
          </p:nvSpPr>
          <p:spPr>
            <a:xfrm>
              <a:off x="2894798" y="2618687"/>
              <a:ext cx="29705" cy="29930"/>
            </a:xfrm>
            <a:custGeom>
              <a:avLst/>
              <a:gdLst/>
              <a:ahLst/>
              <a:cxnLst/>
              <a:rect l="l" t="t" r="r" b="b"/>
              <a:pathLst>
                <a:path w="526" h="530" extrusionOk="0">
                  <a:moveTo>
                    <a:pt x="261" y="0"/>
                  </a:moveTo>
                  <a:cubicBezTo>
                    <a:pt x="119" y="0"/>
                    <a:pt x="0" y="123"/>
                    <a:pt x="0" y="265"/>
                  </a:cubicBezTo>
                  <a:cubicBezTo>
                    <a:pt x="0" y="411"/>
                    <a:pt x="119" y="530"/>
                    <a:pt x="261" y="530"/>
                  </a:cubicBezTo>
                  <a:cubicBezTo>
                    <a:pt x="407" y="530"/>
                    <a:pt x="526" y="411"/>
                    <a:pt x="526" y="265"/>
                  </a:cubicBezTo>
                  <a:cubicBezTo>
                    <a:pt x="526" y="123"/>
                    <a:pt x="407" y="0"/>
                    <a:pt x="261" y="0"/>
                  </a:cubicBezTo>
                  <a:close/>
                </a:path>
              </a:pathLst>
            </a:custGeom>
            <a:solidFill>
              <a:srgbClr val="EFC0C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3" name="Google Shape;1678;p44">
              <a:extLst>
                <a:ext uri="{FF2B5EF4-FFF2-40B4-BE49-F238E27FC236}">
                  <a16:creationId xmlns:a16="http://schemas.microsoft.com/office/drawing/2014/main" id="{38E0827D-F33A-3EC5-57D4-DD69A771CCF8}"/>
                </a:ext>
              </a:extLst>
            </p:cNvPr>
            <p:cNvSpPr/>
            <p:nvPr/>
          </p:nvSpPr>
          <p:spPr>
            <a:xfrm>
              <a:off x="2740347" y="2615468"/>
              <a:ext cx="206463" cy="151403"/>
            </a:xfrm>
            <a:custGeom>
              <a:avLst/>
              <a:gdLst/>
              <a:ahLst/>
              <a:cxnLst/>
              <a:rect l="l" t="t" r="r" b="b"/>
              <a:pathLst>
                <a:path w="3656" h="2681" extrusionOk="0">
                  <a:moveTo>
                    <a:pt x="1695" y="0"/>
                  </a:moveTo>
                  <a:cubicBezTo>
                    <a:pt x="811" y="0"/>
                    <a:pt x="93" y="367"/>
                    <a:pt x="51" y="1051"/>
                  </a:cubicBezTo>
                  <a:cubicBezTo>
                    <a:pt x="1" y="1791"/>
                    <a:pt x="760" y="2616"/>
                    <a:pt x="1742" y="2677"/>
                  </a:cubicBezTo>
                  <a:cubicBezTo>
                    <a:pt x="1781" y="2679"/>
                    <a:pt x="1820" y="2681"/>
                    <a:pt x="1859" y="2681"/>
                  </a:cubicBezTo>
                  <a:cubicBezTo>
                    <a:pt x="2789" y="2681"/>
                    <a:pt x="3562" y="1984"/>
                    <a:pt x="3606" y="1277"/>
                  </a:cubicBezTo>
                  <a:cubicBezTo>
                    <a:pt x="3656" y="545"/>
                    <a:pt x="2893" y="69"/>
                    <a:pt x="1915" y="8"/>
                  </a:cubicBezTo>
                  <a:cubicBezTo>
                    <a:pt x="1840" y="3"/>
                    <a:pt x="1767" y="0"/>
                    <a:pt x="1695" y="0"/>
                  </a:cubicBezTo>
                  <a:close/>
                </a:path>
              </a:pathLst>
            </a:custGeom>
            <a:solidFill>
              <a:srgbClr val="FFFBF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4" name="Google Shape;1679;p44">
              <a:extLst>
                <a:ext uri="{FF2B5EF4-FFF2-40B4-BE49-F238E27FC236}">
                  <a16:creationId xmlns:a16="http://schemas.microsoft.com/office/drawing/2014/main" id="{C7C856DF-AD0B-790D-395E-5A4277BA40BA}"/>
                </a:ext>
              </a:extLst>
            </p:cNvPr>
            <p:cNvSpPr/>
            <p:nvPr/>
          </p:nvSpPr>
          <p:spPr>
            <a:xfrm>
              <a:off x="2808565" y="2680185"/>
              <a:ext cx="14796" cy="14796"/>
            </a:xfrm>
            <a:custGeom>
              <a:avLst/>
              <a:gdLst/>
              <a:ahLst/>
              <a:cxnLst/>
              <a:rect l="l" t="t" r="r" b="b"/>
              <a:pathLst>
                <a:path w="262" h="262" extrusionOk="0">
                  <a:moveTo>
                    <a:pt x="131" y="1"/>
                  </a:moveTo>
                  <a:cubicBezTo>
                    <a:pt x="58" y="1"/>
                    <a:pt x="1" y="58"/>
                    <a:pt x="1" y="131"/>
                  </a:cubicBezTo>
                  <a:cubicBezTo>
                    <a:pt x="1" y="204"/>
                    <a:pt x="58" y="261"/>
                    <a:pt x="131" y="261"/>
                  </a:cubicBezTo>
                  <a:cubicBezTo>
                    <a:pt x="204" y="261"/>
                    <a:pt x="262" y="204"/>
                    <a:pt x="262" y="131"/>
                  </a:cubicBezTo>
                  <a:cubicBezTo>
                    <a:pt x="262" y="58"/>
                    <a:pt x="204" y="1"/>
                    <a:pt x="131" y="1"/>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5" name="Google Shape;1680;p44">
              <a:extLst>
                <a:ext uri="{FF2B5EF4-FFF2-40B4-BE49-F238E27FC236}">
                  <a16:creationId xmlns:a16="http://schemas.microsoft.com/office/drawing/2014/main" id="{A12BB276-20BD-0316-C722-9C50B64EF830}"/>
                </a:ext>
              </a:extLst>
            </p:cNvPr>
            <p:cNvSpPr/>
            <p:nvPr/>
          </p:nvSpPr>
          <p:spPr>
            <a:xfrm>
              <a:off x="2861649" y="2683234"/>
              <a:ext cx="14796" cy="14570"/>
            </a:xfrm>
            <a:custGeom>
              <a:avLst/>
              <a:gdLst/>
              <a:ahLst/>
              <a:cxnLst/>
              <a:rect l="l" t="t" r="r" b="b"/>
              <a:pathLst>
                <a:path w="262" h="258" extrusionOk="0">
                  <a:moveTo>
                    <a:pt x="131" y="0"/>
                  </a:moveTo>
                  <a:cubicBezTo>
                    <a:pt x="58" y="0"/>
                    <a:pt x="1" y="58"/>
                    <a:pt x="1" y="131"/>
                  </a:cubicBezTo>
                  <a:cubicBezTo>
                    <a:pt x="1" y="200"/>
                    <a:pt x="58" y="257"/>
                    <a:pt x="131" y="257"/>
                  </a:cubicBezTo>
                  <a:cubicBezTo>
                    <a:pt x="204" y="257"/>
                    <a:pt x="261" y="200"/>
                    <a:pt x="261" y="131"/>
                  </a:cubicBezTo>
                  <a:cubicBezTo>
                    <a:pt x="261" y="62"/>
                    <a:pt x="204" y="4"/>
                    <a:pt x="131" y="0"/>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6" name="Google Shape;1681;p44">
              <a:extLst>
                <a:ext uri="{FF2B5EF4-FFF2-40B4-BE49-F238E27FC236}">
                  <a16:creationId xmlns:a16="http://schemas.microsoft.com/office/drawing/2014/main" id="{5EA3F787-2766-5911-9E78-9890FE64A935}"/>
                </a:ext>
              </a:extLst>
            </p:cNvPr>
            <p:cNvSpPr/>
            <p:nvPr/>
          </p:nvSpPr>
          <p:spPr>
            <a:xfrm>
              <a:off x="2831832" y="2711470"/>
              <a:ext cx="21629" cy="12311"/>
            </a:xfrm>
            <a:custGeom>
              <a:avLst/>
              <a:gdLst/>
              <a:ahLst/>
              <a:cxnLst/>
              <a:rect l="l" t="t" r="r" b="b"/>
              <a:pathLst>
                <a:path w="383" h="218" extrusionOk="0">
                  <a:moveTo>
                    <a:pt x="175" y="1"/>
                  </a:moveTo>
                  <a:cubicBezTo>
                    <a:pt x="116" y="1"/>
                    <a:pt x="61" y="11"/>
                    <a:pt x="41" y="33"/>
                  </a:cubicBezTo>
                  <a:cubicBezTo>
                    <a:pt x="0" y="71"/>
                    <a:pt x="112" y="218"/>
                    <a:pt x="186" y="218"/>
                  </a:cubicBezTo>
                  <a:cubicBezTo>
                    <a:pt x="187" y="218"/>
                    <a:pt x="189" y="218"/>
                    <a:pt x="191" y="218"/>
                  </a:cubicBezTo>
                  <a:cubicBezTo>
                    <a:pt x="275" y="214"/>
                    <a:pt x="383" y="99"/>
                    <a:pt x="356" y="45"/>
                  </a:cubicBezTo>
                  <a:cubicBezTo>
                    <a:pt x="341" y="19"/>
                    <a:pt x="254" y="1"/>
                    <a:pt x="175" y="1"/>
                  </a:cubicBezTo>
                  <a:close/>
                </a:path>
              </a:pathLst>
            </a:custGeom>
            <a:solidFill>
              <a:srgbClr val="E9666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318" name="Speech Bubble: Rectangle with Corners Rounded 317">
            <a:extLst>
              <a:ext uri="{FF2B5EF4-FFF2-40B4-BE49-F238E27FC236}">
                <a16:creationId xmlns:a16="http://schemas.microsoft.com/office/drawing/2014/main" id="{1BF8BD26-4F6F-6F12-B500-7E037D59F8E1}"/>
              </a:ext>
            </a:extLst>
          </p:cNvPr>
          <p:cNvSpPr/>
          <p:nvPr/>
        </p:nvSpPr>
        <p:spPr>
          <a:xfrm>
            <a:off x="340750" y="1791093"/>
            <a:ext cx="3829079" cy="1296067"/>
          </a:xfrm>
          <a:prstGeom prst="wedgeRoundRectCallout">
            <a:avLst>
              <a:gd name="adj1" fmla="val 53603"/>
              <a:gd name="adj2" fmla="val 48397"/>
              <a:gd name="adj3" fmla="val 16667"/>
            </a:avLst>
          </a:prstGeom>
          <a:solidFill>
            <a:srgbClr val="FFFFFF"/>
          </a:solidFill>
          <a:ln w="25400" cap="flat" cmpd="sng" algn="ctr">
            <a:solidFill>
              <a:srgbClr val="EFC0CF"/>
            </a:solidFill>
            <a:prstDash val="solid"/>
          </a:ln>
          <a:effectLst/>
        </p:spPr>
        <p:txBody>
          <a:bodyPr bIns="144000" rtlCol="0" anchor="ctr"/>
          <a:lstStyle/>
          <a:p>
            <a:pPr lvl="0" algn="ctr">
              <a:lnSpc>
                <a:spcPct val="150000"/>
              </a:lnSpc>
              <a:buClr>
                <a:srgbClr val="000000"/>
              </a:buClr>
            </a:pPr>
            <a:r>
              <a:rPr lang="vi-VN" sz="2200" kern="0" dirty="0">
                <a:solidFill>
                  <a:srgbClr val="434343">
                    <a:lumMod val="50000"/>
                  </a:srgbClr>
                </a:solidFill>
                <a:latin typeface="UTM Avo" panose="02040603050506020204" pitchFamily="18" charset="0"/>
                <a:cs typeface="Arial" panose="020B0604020202020204" pitchFamily="34" charset="0"/>
                <a:sym typeface="Arial"/>
              </a:rPr>
              <a:t>Hòa đồng, thân thiện với mọi người xung quanh.</a:t>
            </a:r>
          </a:p>
        </p:txBody>
      </p:sp>
      <p:sp>
        <p:nvSpPr>
          <p:cNvPr id="319" name="Speech Bubble: Rectangle with Corners Rounded 318">
            <a:extLst>
              <a:ext uri="{FF2B5EF4-FFF2-40B4-BE49-F238E27FC236}">
                <a16:creationId xmlns:a16="http://schemas.microsoft.com/office/drawing/2014/main" id="{1FDB9CE0-F699-9C32-75A8-B386987C2724}"/>
              </a:ext>
            </a:extLst>
          </p:cNvPr>
          <p:cNvSpPr/>
          <p:nvPr/>
        </p:nvSpPr>
        <p:spPr>
          <a:xfrm>
            <a:off x="7690730" y="1394114"/>
            <a:ext cx="4160520" cy="1581814"/>
          </a:xfrm>
          <a:prstGeom prst="wedgeRoundRectCallout">
            <a:avLst>
              <a:gd name="adj1" fmla="val -58011"/>
              <a:gd name="adj2" fmla="val 57976"/>
              <a:gd name="adj3" fmla="val 16667"/>
            </a:avLst>
          </a:prstGeom>
          <a:solidFill>
            <a:srgbClr val="FFFFFF"/>
          </a:solidFill>
          <a:ln w="25400" cap="flat" cmpd="sng" algn="ctr">
            <a:solidFill>
              <a:srgbClr val="EFC0CF"/>
            </a:solidFill>
            <a:prstDash val="solid"/>
          </a:ln>
          <a:effectLst/>
        </p:spPr>
        <p:txBody>
          <a:bodyPr bIns="144000" rtlCol="0" anchor="ctr"/>
          <a:lstStyle/>
          <a:p>
            <a:pPr lvl="0" algn="ctr">
              <a:lnSpc>
                <a:spcPct val="150000"/>
              </a:lnSpc>
              <a:buClr>
                <a:srgbClr val="000000"/>
              </a:buClr>
            </a:pPr>
            <a:r>
              <a:rPr lang="vi-VN" sz="2200" kern="0" dirty="0">
                <a:solidFill>
                  <a:srgbClr val="434343">
                    <a:lumMod val="50000"/>
                  </a:srgbClr>
                </a:solidFill>
                <a:latin typeface="UTM Avo" panose="02040603050506020204" pitchFamily="18" charset="0"/>
                <a:cs typeface="Arial" panose="020B0604020202020204" pitchFamily="34" charset="0"/>
                <a:sym typeface="Arial"/>
              </a:rPr>
              <a:t>Lắng nghe, thấu hiểu về mặt cảm xúc của người xung quanh.</a:t>
            </a:r>
          </a:p>
        </p:txBody>
      </p:sp>
      <p:sp>
        <p:nvSpPr>
          <p:cNvPr id="320" name="Speech Bubble: Rectangle with Corners Rounded 319">
            <a:extLst>
              <a:ext uri="{FF2B5EF4-FFF2-40B4-BE49-F238E27FC236}">
                <a16:creationId xmlns:a16="http://schemas.microsoft.com/office/drawing/2014/main" id="{FB8BB4C9-8DBE-F211-4C7F-791D717F0372}"/>
              </a:ext>
            </a:extLst>
          </p:cNvPr>
          <p:cNvSpPr/>
          <p:nvPr/>
        </p:nvSpPr>
        <p:spPr>
          <a:xfrm>
            <a:off x="340750" y="3215046"/>
            <a:ext cx="3829079" cy="1297916"/>
          </a:xfrm>
          <a:prstGeom prst="wedgeRoundRectCallout">
            <a:avLst>
              <a:gd name="adj1" fmla="val 54068"/>
              <a:gd name="adj2" fmla="val 16386"/>
              <a:gd name="adj3" fmla="val 16667"/>
            </a:avLst>
          </a:prstGeom>
          <a:solidFill>
            <a:srgbClr val="FFFFFF"/>
          </a:solidFill>
          <a:ln w="25400" cap="flat" cmpd="sng" algn="ctr">
            <a:solidFill>
              <a:srgbClr val="EFC0CF"/>
            </a:solidFill>
            <a:prstDash val="solid"/>
          </a:ln>
          <a:effectLst/>
        </p:spPr>
        <p:txBody>
          <a:bodyPr bIns="144000" rtlCol="0" anchor="ctr"/>
          <a:lstStyle/>
          <a:p>
            <a:pPr lvl="0" algn="ctr">
              <a:lnSpc>
                <a:spcPct val="150000"/>
              </a:lnSpc>
              <a:buClr>
                <a:srgbClr val="000000"/>
              </a:buClr>
            </a:pPr>
            <a:r>
              <a:rPr lang="vi-VN" sz="2200" kern="0" dirty="0">
                <a:solidFill>
                  <a:srgbClr val="434343">
                    <a:lumMod val="50000"/>
                  </a:srgbClr>
                </a:solidFill>
                <a:latin typeface="UTM Avo" panose="02040603050506020204" pitchFamily="18" charset="0"/>
                <a:cs typeface="Arial" panose="020B0604020202020204" pitchFamily="34" charset="0"/>
                <a:sym typeface="Arial"/>
              </a:rPr>
              <a:t>Thể hiện sự nhiệt tình và hỗ trợ mọi người khi cần.</a:t>
            </a:r>
          </a:p>
        </p:txBody>
      </p:sp>
      <p:sp>
        <p:nvSpPr>
          <p:cNvPr id="321" name="Speech Bubble: Rectangle with Corners Rounded 320">
            <a:extLst>
              <a:ext uri="{FF2B5EF4-FFF2-40B4-BE49-F238E27FC236}">
                <a16:creationId xmlns:a16="http://schemas.microsoft.com/office/drawing/2014/main" id="{BBD6F791-0F2A-0B86-E7B0-49D76CBBC9AD}"/>
              </a:ext>
            </a:extLst>
          </p:cNvPr>
          <p:cNvSpPr/>
          <p:nvPr/>
        </p:nvSpPr>
        <p:spPr>
          <a:xfrm>
            <a:off x="267341" y="4667547"/>
            <a:ext cx="3829079" cy="2015666"/>
          </a:xfrm>
          <a:prstGeom prst="wedgeRoundRectCallout">
            <a:avLst>
              <a:gd name="adj1" fmla="val 59882"/>
              <a:gd name="adj2" fmla="val -47022"/>
              <a:gd name="adj3" fmla="val 16667"/>
            </a:avLst>
          </a:prstGeom>
          <a:solidFill>
            <a:srgbClr val="FFFFFF"/>
          </a:solidFill>
          <a:ln w="25400" cap="flat" cmpd="sng" algn="ctr">
            <a:solidFill>
              <a:srgbClr val="EFC0CF"/>
            </a:solidFill>
            <a:prstDash val="solid"/>
          </a:ln>
          <a:effectLst/>
        </p:spPr>
        <p:txBody>
          <a:bodyPr bIns="144000" rtlCol="0" anchor="ctr"/>
          <a:lstStyle/>
          <a:p>
            <a:pPr lvl="0" algn="ctr">
              <a:lnSpc>
                <a:spcPct val="150000"/>
              </a:lnSpc>
              <a:buClr>
                <a:srgbClr val="000000"/>
              </a:buClr>
            </a:pPr>
            <a:r>
              <a:rPr lang="vi-VN" sz="2200" kern="0" dirty="0">
                <a:solidFill>
                  <a:srgbClr val="434343">
                    <a:lumMod val="50000"/>
                  </a:srgbClr>
                </a:solidFill>
                <a:latin typeface="UTM Avo" panose="02040603050506020204" pitchFamily="18" charset="0"/>
                <a:cs typeface="Arial" panose="020B0604020202020204" pitchFamily="34" charset="0"/>
                <a:sym typeface="Arial"/>
              </a:rPr>
              <a:t>Không có thái độ miệt thị, cô lập, đánh giá chủ quan về những điểm khác biệt của mọi người.</a:t>
            </a:r>
          </a:p>
        </p:txBody>
      </p:sp>
      <p:sp>
        <p:nvSpPr>
          <p:cNvPr id="322" name="Speech Bubble: Rectangle with Corners Rounded 321">
            <a:extLst>
              <a:ext uri="{FF2B5EF4-FFF2-40B4-BE49-F238E27FC236}">
                <a16:creationId xmlns:a16="http://schemas.microsoft.com/office/drawing/2014/main" id="{9C73D396-FF62-1CDC-8F97-E415D7A4C71C}"/>
              </a:ext>
            </a:extLst>
          </p:cNvPr>
          <p:cNvSpPr/>
          <p:nvPr/>
        </p:nvSpPr>
        <p:spPr>
          <a:xfrm>
            <a:off x="7962731" y="3161860"/>
            <a:ext cx="4081845" cy="1581814"/>
          </a:xfrm>
          <a:prstGeom prst="wedgeRoundRectCallout">
            <a:avLst>
              <a:gd name="adj1" fmla="val -60021"/>
              <a:gd name="adj2" fmla="val 22442"/>
              <a:gd name="adj3" fmla="val 16667"/>
            </a:avLst>
          </a:prstGeom>
          <a:solidFill>
            <a:srgbClr val="FFFFFF"/>
          </a:solidFill>
          <a:ln w="25400" cap="flat" cmpd="sng" algn="ctr">
            <a:solidFill>
              <a:srgbClr val="EFC0CF"/>
            </a:solidFill>
            <a:prstDash val="solid"/>
          </a:ln>
          <a:effectLst/>
        </p:spPr>
        <p:txBody>
          <a:bodyPr bIns="144000" rtlCol="0" anchor="ctr"/>
          <a:lstStyle/>
          <a:p>
            <a:pPr lvl="0" algn="ctr">
              <a:lnSpc>
                <a:spcPct val="150000"/>
              </a:lnSpc>
              <a:buClr>
                <a:srgbClr val="000000"/>
              </a:buClr>
            </a:pPr>
            <a:r>
              <a:rPr lang="vi-VN" sz="2200" kern="0" dirty="0">
                <a:solidFill>
                  <a:srgbClr val="434343">
                    <a:lumMod val="50000"/>
                  </a:srgbClr>
                </a:solidFill>
                <a:latin typeface="UTM Avo" panose="02040603050506020204" pitchFamily="18" charset="0"/>
                <a:cs typeface="Arial" panose="020B0604020202020204" pitchFamily="34" charset="0"/>
                <a:sym typeface="Arial"/>
              </a:rPr>
              <a:t>Chủ động mời mọi người tham gia các hoạt động có tính gắn kết, chia sẻ. </a:t>
            </a:r>
          </a:p>
        </p:txBody>
      </p:sp>
      <p:sp>
        <p:nvSpPr>
          <p:cNvPr id="323" name="Speech Bubble: Rectangle with Corners Rounded 322">
            <a:extLst>
              <a:ext uri="{FF2B5EF4-FFF2-40B4-BE49-F238E27FC236}">
                <a16:creationId xmlns:a16="http://schemas.microsoft.com/office/drawing/2014/main" id="{60C26872-7286-22A5-B5F0-9F9851A9AC2F}"/>
              </a:ext>
            </a:extLst>
          </p:cNvPr>
          <p:cNvSpPr/>
          <p:nvPr/>
        </p:nvSpPr>
        <p:spPr>
          <a:xfrm>
            <a:off x="7912845" y="5021433"/>
            <a:ext cx="4081845" cy="1581814"/>
          </a:xfrm>
          <a:prstGeom prst="wedgeRoundRectCallout">
            <a:avLst>
              <a:gd name="adj1" fmla="val -62282"/>
              <a:gd name="adj2" fmla="val -55395"/>
              <a:gd name="adj3" fmla="val 16667"/>
            </a:avLst>
          </a:prstGeom>
          <a:solidFill>
            <a:srgbClr val="FFFFFF"/>
          </a:solidFill>
          <a:ln w="25400" cap="flat" cmpd="sng" algn="ctr">
            <a:solidFill>
              <a:srgbClr val="EFC0CF"/>
            </a:solidFill>
            <a:prstDash val="solid"/>
          </a:ln>
          <a:effectLst/>
        </p:spPr>
        <p:txBody>
          <a:bodyPr bIns="144000" rtlCol="0" anchor="ctr"/>
          <a:lstStyle/>
          <a:p>
            <a:pPr lvl="0" algn="ctr">
              <a:lnSpc>
                <a:spcPct val="150000"/>
              </a:lnSpc>
              <a:buClr>
                <a:srgbClr val="000000"/>
              </a:buClr>
            </a:pPr>
            <a:r>
              <a:rPr lang="vi-VN" sz="2200" kern="0" dirty="0">
                <a:solidFill>
                  <a:srgbClr val="434343">
                    <a:lumMod val="50000"/>
                  </a:srgbClr>
                </a:solidFill>
                <a:latin typeface="UTM Avo" panose="02040603050506020204" pitchFamily="18" charset="0"/>
                <a:cs typeface="Arial" panose="020B0604020202020204" pitchFamily="34" charset="0"/>
                <a:sym typeface="Arial"/>
              </a:rPr>
              <a:t>Không có lời nói xúc phạm,</a:t>
            </a:r>
            <a:r>
              <a:rPr lang="en-US" sz="2200" kern="0" dirty="0">
                <a:solidFill>
                  <a:srgbClr val="434343">
                    <a:lumMod val="50000"/>
                  </a:srgbClr>
                </a:solidFill>
                <a:latin typeface="UTM Avo" panose="02040603050506020204" pitchFamily="18" charset="0"/>
                <a:cs typeface="Arial" panose="020B0604020202020204" pitchFamily="34" charset="0"/>
                <a:sym typeface="Arial"/>
              </a:rPr>
              <a:t> </a:t>
            </a:r>
            <a:r>
              <a:rPr lang="vi-VN" sz="2200" kern="0" dirty="0">
                <a:solidFill>
                  <a:srgbClr val="434343">
                    <a:lumMod val="50000"/>
                  </a:srgbClr>
                </a:solidFill>
                <a:latin typeface="UTM Avo" panose="02040603050506020204" pitchFamily="18" charset="0"/>
                <a:cs typeface="Arial" panose="020B0604020202020204" pitchFamily="34" charset="0"/>
                <a:sym typeface="Arial"/>
              </a:rPr>
              <a:t>thiếu tôn trọng về điểm</a:t>
            </a:r>
            <a:r>
              <a:rPr lang="en-US" sz="2200" kern="0" dirty="0">
                <a:solidFill>
                  <a:srgbClr val="434343">
                    <a:lumMod val="50000"/>
                  </a:srgbClr>
                </a:solidFill>
                <a:latin typeface="UTM Avo" panose="02040603050506020204" pitchFamily="18" charset="0"/>
                <a:cs typeface="Arial" panose="020B0604020202020204" pitchFamily="34" charset="0"/>
                <a:sym typeface="Arial"/>
              </a:rPr>
              <a:t> </a:t>
            </a:r>
            <a:r>
              <a:rPr lang="vi-VN" sz="2200" kern="0" dirty="0">
                <a:solidFill>
                  <a:srgbClr val="434343">
                    <a:lumMod val="50000"/>
                  </a:srgbClr>
                </a:solidFill>
                <a:latin typeface="UTM Avo" panose="02040603050506020204" pitchFamily="18" charset="0"/>
                <a:cs typeface="Arial" panose="020B0604020202020204" pitchFamily="34" charset="0"/>
                <a:sym typeface="Arial"/>
              </a:rPr>
              <a:t>khác biệt của mọi người....</a:t>
            </a:r>
          </a:p>
        </p:txBody>
      </p:sp>
    </p:spTree>
    <p:extLst>
      <p:ext uri="{BB962C8B-B14F-4D97-AF65-F5344CB8AC3E}">
        <p14:creationId xmlns:p14="http://schemas.microsoft.com/office/powerpoint/2010/main" val="1747229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5"/>
                                        </p:tgtEl>
                                        <p:attrNameLst>
                                          <p:attrName>style.visibility</p:attrName>
                                        </p:attrNameLst>
                                      </p:cBhvr>
                                      <p:to>
                                        <p:strVal val="visible"/>
                                      </p:to>
                                    </p:set>
                                    <p:animEffect transition="in" filter="fade">
                                      <p:cBhvr>
                                        <p:cTn id="7" dur="500"/>
                                        <p:tgtEl>
                                          <p:spTgt spid="225"/>
                                        </p:tgtEl>
                                      </p:cBhvr>
                                    </p:animEffect>
                                  </p:childTnLst>
                                </p:cTn>
                              </p:par>
                              <p:par>
                                <p:cTn id="8" presetID="10" presetClass="entr" presetSubtype="0" fill="hold" nodeType="withEffect">
                                  <p:stCondLst>
                                    <p:cond delay="0"/>
                                  </p:stCondLst>
                                  <p:childTnLst>
                                    <p:set>
                                      <p:cBhvr>
                                        <p:cTn id="9" dur="1" fill="hold">
                                          <p:stCondLst>
                                            <p:cond delay="0"/>
                                          </p:stCondLst>
                                        </p:cTn>
                                        <p:tgtEl>
                                          <p:spTgt spid="164"/>
                                        </p:tgtEl>
                                        <p:attrNameLst>
                                          <p:attrName>style.visibility</p:attrName>
                                        </p:attrNameLst>
                                      </p:cBhvr>
                                      <p:to>
                                        <p:strVal val="visible"/>
                                      </p:to>
                                    </p:set>
                                    <p:animEffect transition="in" filter="fade">
                                      <p:cBhvr>
                                        <p:cTn id="10" dur="500"/>
                                        <p:tgtEl>
                                          <p:spTgt spid="16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18"/>
                                        </p:tgtEl>
                                        <p:attrNameLst>
                                          <p:attrName>style.visibility</p:attrName>
                                        </p:attrNameLst>
                                      </p:cBhvr>
                                      <p:to>
                                        <p:strVal val="visible"/>
                                      </p:to>
                                    </p:set>
                                    <p:animEffect transition="in" filter="fade">
                                      <p:cBhvr>
                                        <p:cTn id="15" dur="500"/>
                                        <p:tgtEl>
                                          <p:spTgt spid="3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19"/>
                                        </p:tgtEl>
                                        <p:attrNameLst>
                                          <p:attrName>style.visibility</p:attrName>
                                        </p:attrNameLst>
                                      </p:cBhvr>
                                      <p:to>
                                        <p:strVal val="visible"/>
                                      </p:to>
                                    </p:set>
                                    <p:animEffect transition="in" filter="fade">
                                      <p:cBhvr>
                                        <p:cTn id="20" dur="500"/>
                                        <p:tgtEl>
                                          <p:spTgt spid="31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20"/>
                                        </p:tgtEl>
                                        <p:attrNameLst>
                                          <p:attrName>style.visibility</p:attrName>
                                        </p:attrNameLst>
                                      </p:cBhvr>
                                      <p:to>
                                        <p:strVal val="visible"/>
                                      </p:to>
                                    </p:set>
                                    <p:animEffect transition="in" filter="fade">
                                      <p:cBhvr>
                                        <p:cTn id="25" dur="500"/>
                                        <p:tgtEl>
                                          <p:spTgt spid="32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22"/>
                                        </p:tgtEl>
                                        <p:attrNameLst>
                                          <p:attrName>style.visibility</p:attrName>
                                        </p:attrNameLst>
                                      </p:cBhvr>
                                      <p:to>
                                        <p:strVal val="visible"/>
                                      </p:to>
                                    </p:set>
                                    <p:animEffect transition="in" filter="fade">
                                      <p:cBhvr>
                                        <p:cTn id="30" dur="500"/>
                                        <p:tgtEl>
                                          <p:spTgt spid="32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21"/>
                                        </p:tgtEl>
                                        <p:attrNameLst>
                                          <p:attrName>style.visibility</p:attrName>
                                        </p:attrNameLst>
                                      </p:cBhvr>
                                      <p:to>
                                        <p:strVal val="visible"/>
                                      </p:to>
                                    </p:set>
                                    <p:animEffect transition="in" filter="fade">
                                      <p:cBhvr>
                                        <p:cTn id="35" dur="500"/>
                                        <p:tgtEl>
                                          <p:spTgt spid="32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23"/>
                                        </p:tgtEl>
                                        <p:attrNameLst>
                                          <p:attrName>style.visibility</p:attrName>
                                        </p:attrNameLst>
                                      </p:cBhvr>
                                      <p:to>
                                        <p:strVal val="visible"/>
                                      </p:to>
                                    </p:set>
                                    <p:animEffect transition="in" filter="fade">
                                      <p:cBhvr>
                                        <p:cTn id="40" dur="500"/>
                                        <p:tgtEl>
                                          <p:spTgt spid="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 grpId="0" animBg="1"/>
      <p:bldP spid="319" grpId="0" animBg="1"/>
      <p:bldP spid="320" grpId="0" animBg="1"/>
      <p:bldP spid="321" grpId="0" animBg="1"/>
      <p:bldP spid="322" grpId="0" animBg="1"/>
      <p:bldP spid="3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2FF8FB0-BA9D-9DDE-01B8-C5DF08CEE11F}"/>
              </a:ext>
            </a:extLst>
          </p:cNvPr>
          <p:cNvGrpSpPr/>
          <p:nvPr/>
        </p:nvGrpSpPr>
        <p:grpSpPr>
          <a:xfrm>
            <a:off x="1577928" y="1511248"/>
            <a:ext cx="3857649" cy="5168077"/>
            <a:chOff x="301712" y="429044"/>
            <a:chExt cx="2893237" cy="3876058"/>
          </a:xfrm>
        </p:grpSpPr>
        <p:sp>
          <p:nvSpPr>
            <p:cNvPr id="6" name="TextBox 5">
              <a:extLst>
                <a:ext uri="{FF2B5EF4-FFF2-40B4-BE49-F238E27FC236}">
                  <a16:creationId xmlns:a16="http://schemas.microsoft.com/office/drawing/2014/main" id="{0EB9E8C6-2B9A-1DB3-7DF7-B1B270F3D6E4}"/>
                </a:ext>
              </a:extLst>
            </p:cNvPr>
            <p:cNvSpPr txBox="1"/>
            <p:nvPr/>
          </p:nvSpPr>
          <p:spPr>
            <a:xfrm>
              <a:off x="301712" y="3549511"/>
              <a:ext cx="2893237" cy="755591"/>
            </a:xfrm>
            <a:prstGeom prst="rect">
              <a:avLst/>
            </a:prstGeom>
            <a:solidFill>
              <a:schemeClr val="accent4">
                <a:lumMod val="20000"/>
                <a:lumOff val="80000"/>
              </a:schemeClr>
            </a:solidFill>
          </p:spPr>
          <p:txBody>
            <a:bodyPr wrap="square">
              <a:spAutoFit/>
            </a:bodyPr>
            <a:lstStyle/>
            <a:p>
              <a:pPr algn="ctr">
                <a:lnSpc>
                  <a:spcPct val="150000"/>
                </a:lnSpc>
                <a:buClr>
                  <a:srgbClr val="000000"/>
                </a:buClr>
                <a:buFont typeface="Arial"/>
                <a:buNone/>
              </a:pPr>
              <a:r>
                <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Tôn </a:t>
              </a:r>
              <a:r>
                <a:rPr lang="en-US" sz="2133" kern="0" dirty="0" err="1">
                  <a:solidFill>
                    <a:srgbClr val="000000"/>
                  </a:solidFill>
                  <a:latin typeface="UTM Avo" panose="02040603050506020204" pitchFamily="18" charset="0"/>
                  <a:ea typeface="SimSun" panose="02010600030101010101" pitchFamily="2" charset="-122"/>
                  <a:cs typeface="Arial" panose="020B0604020202020204" pitchFamily="34" charset="0"/>
                  <a:sym typeface="Arial"/>
                </a:rPr>
                <a:t>trọng</a:t>
              </a:r>
              <a:r>
                <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 </a:t>
              </a:r>
              <a:r>
                <a:rPr lang="en-US" sz="2133" kern="0" dirty="0" err="1">
                  <a:solidFill>
                    <a:srgbClr val="000000"/>
                  </a:solidFill>
                  <a:latin typeface="UTM Avo" panose="02040603050506020204" pitchFamily="18" charset="0"/>
                  <a:ea typeface="SimSun" panose="02010600030101010101" pitchFamily="2" charset="-122"/>
                  <a:cs typeface="Arial" panose="020B0604020202020204" pitchFamily="34" charset="0"/>
                  <a:sym typeface="Arial"/>
                </a:rPr>
                <a:t>sự</a:t>
              </a:r>
              <a:r>
                <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 </a:t>
              </a:r>
              <a:r>
                <a:rPr lang="en-US" sz="2133" kern="0" dirty="0" err="1">
                  <a:solidFill>
                    <a:srgbClr val="000000"/>
                  </a:solidFill>
                  <a:latin typeface="UTM Avo" panose="02040603050506020204" pitchFamily="18" charset="0"/>
                  <a:ea typeface="SimSun" panose="02010600030101010101" pitchFamily="2" charset="-122"/>
                  <a:cs typeface="Arial" panose="020B0604020202020204" pitchFamily="34" charset="0"/>
                  <a:sym typeface="Arial"/>
                </a:rPr>
                <a:t>khác</a:t>
              </a:r>
              <a:r>
                <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 </a:t>
              </a:r>
              <a:r>
                <a:rPr lang="en-US" sz="2133" kern="0" dirty="0" err="1">
                  <a:solidFill>
                    <a:srgbClr val="000000"/>
                  </a:solidFill>
                  <a:latin typeface="UTM Avo" panose="02040603050506020204" pitchFamily="18" charset="0"/>
                  <a:ea typeface="SimSun" panose="02010600030101010101" pitchFamily="2" charset="-122"/>
                  <a:cs typeface="Arial" panose="020B0604020202020204" pitchFamily="34" charset="0"/>
                  <a:sym typeface="Arial"/>
                </a:rPr>
                <a:t>biệt</a:t>
              </a:r>
              <a:r>
                <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 </a:t>
              </a:r>
              <a:r>
                <a:rPr lang="en-US" sz="2133" kern="0" dirty="0" err="1">
                  <a:solidFill>
                    <a:srgbClr val="000000"/>
                  </a:solidFill>
                  <a:latin typeface="UTM Avo" panose="02040603050506020204" pitchFamily="18" charset="0"/>
                  <a:ea typeface="SimSun" panose="02010600030101010101" pitchFamily="2" charset="-122"/>
                  <a:cs typeface="Arial" panose="020B0604020202020204" pitchFamily="34" charset="0"/>
                  <a:sym typeface="Arial"/>
                </a:rPr>
                <a:t>về</a:t>
              </a:r>
              <a:r>
                <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 </a:t>
              </a:r>
              <a:r>
                <a:rPr lang="en-US" sz="2133" kern="0" dirty="0" err="1">
                  <a:solidFill>
                    <a:srgbClr val="000000"/>
                  </a:solidFill>
                  <a:latin typeface="UTM Avo" panose="02040603050506020204" pitchFamily="18" charset="0"/>
                  <a:ea typeface="SimSun" panose="02010600030101010101" pitchFamily="2" charset="-122"/>
                  <a:cs typeface="Arial" panose="020B0604020202020204" pitchFamily="34" charset="0"/>
                  <a:sym typeface="Arial"/>
                </a:rPr>
                <a:t>ngoại</a:t>
              </a:r>
              <a:r>
                <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 </a:t>
              </a:r>
              <a:r>
                <a:rPr lang="en-US" sz="2133" kern="0" dirty="0" err="1">
                  <a:solidFill>
                    <a:srgbClr val="000000"/>
                  </a:solidFill>
                  <a:latin typeface="UTM Avo" panose="02040603050506020204" pitchFamily="18" charset="0"/>
                  <a:ea typeface="SimSun" panose="02010600030101010101" pitchFamily="2" charset="-122"/>
                  <a:cs typeface="Arial" panose="020B0604020202020204" pitchFamily="34" charset="0"/>
                  <a:sym typeface="Arial"/>
                </a:rPr>
                <a:t>hình</a:t>
              </a:r>
              <a:r>
                <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 </a:t>
              </a:r>
              <a:r>
                <a:rPr lang="en-US" sz="2133" kern="0" dirty="0" err="1">
                  <a:solidFill>
                    <a:srgbClr val="000000"/>
                  </a:solidFill>
                  <a:latin typeface="UTM Avo" panose="02040603050506020204" pitchFamily="18" charset="0"/>
                  <a:ea typeface="SimSun" panose="02010600030101010101" pitchFamily="2" charset="-122"/>
                  <a:cs typeface="Arial" panose="020B0604020202020204" pitchFamily="34" charset="0"/>
                  <a:sym typeface="Arial"/>
                </a:rPr>
                <a:t>đặc</a:t>
              </a:r>
              <a:r>
                <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 </a:t>
              </a:r>
              <a:r>
                <a:rPr lang="en-US" sz="2133" kern="0" dirty="0" err="1">
                  <a:solidFill>
                    <a:srgbClr val="000000"/>
                  </a:solidFill>
                  <a:latin typeface="UTM Avo" panose="02040603050506020204" pitchFamily="18" charset="0"/>
                  <a:ea typeface="SimSun" panose="02010600030101010101" pitchFamily="2" charset="-122"/>
                  <a:cs typeface="Arial" panose="020B0604020202020204" pitchFamily="34" charset="0"/>
                  <a:sym typeface="Arial"/>
                </a:rPr>
                <a:t>điểm</a:t>
              </a:r>
              <a:endPar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endParaRPr>
            </a:p>
          </p:txBody>
        </p:sp>
        <p:pic>
          <p:nvPicPr>
            <p:cNvPr id="7" name="Picture 2" descr="Tớ Tôn Trọng Sự Khác Biệt">
              <a:extLst>
                <a:ext uri="{FF2B5EF4-FFF2-40B4-BE49-F238E27FC236}">
                  <a16:creationId xmlns:a16="http://schemas.microsoft.com/office/drawing/2014/main" id="{9D3B7E8A-075B-D730-F5B9-4D2C77FAC6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182" t="1280" r="9182" b="1280"/>
            <a:stretch/>
          </p:blipFill>
          <p:spPr bwMode="auto">
            <a:xfrm>
              <a:off x="472048" y="429044"/>
              <a:ext cx="2552564" cy="30467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a:extLst>
              <a:ext uri="{FF2B5EF4-FFF2-40B4-BE49-F238E27FC236}">
                <a16:creationId xmlns:a16="http://schemas.microsoft.com/office/drawing/2014/main" id="{925DDEEF-1151-CC10-4BC5-8CB51AB8AC38}"/>
              </a:ext>
            </a:extLst>
          </p:cNvPr>
          <p:cNvGrpSpPr/>
          <p:nvPr/>
        </p:nvGrpSpPr>
        <p:grpSpPr>
          <a:xfrm>
            <a:off x="6098620" y="2224590"/>
            <a:ext cx="4288337" cy="4227023"/>
            <a:chOff x="847031" y="910905"/>
            <a:chExt cx="3216252" cy="3170267"/>
          </a:xfrm>
        </p:grpSpPr>
        <p:sp>
          <p:nvSpPr>
            <p:cNvPr id="9" name="TextBox 8">
              <a:extLst>
                <a:ext uri="{FF2B5EF4-FFF2-40B4-BE49-F238E27FC236}">
                  <a16:creationId xmlns:a16="http://schemas.microsoft.com/office/drawing/2014/main" id="{4B833A24-F3E1-6799-DE25-0213574BCFC3}"/>
                </a:ext>
              </a:extLst>
            </p:cNvPr>
            <p:cNvSpPr txBox="1"/>
            <p:nvPr/>
          </p:nvSpPr>
          <p:spPr>
            <a:xfrm>
              <a:off x="1316629" y="3325581"/>
              <a:ext cx="2277055" cy="755591"/>
            </a:xfrm>
            <a:prstGeom prst="rect">
              <a:avLst/>
            </a:prstGeom>
            <a:solidFill>
              <a:schemeClr val="accent4">
                <a:lumMod val="20000"/>
                <a:lumOff val="80000"/>
              </a:schemeClr>
            </a:solidFill>
          </p:spPr>
          <p:txBody>
            <a:bodyPr wrap="square">
              <a:spAutoFit/>
            </a:bodyPr>
            <a:lstStyle/>
            <a:p>
              <a:pPr algn="ctr">
                <a:lnSpc>
                  <a:spcPct val="150000"/>
                </a:lnSpc>
                <a:buClr>
                  <a:srgbClr val="000000"/>
                </a:buClr>
                <a:buFont typeface="Arial"/>
                <a:buNone/>
              </a:pPr>
              <a:r>
                <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Tôn </a:t>
              </a:r>
              <a:r>
                <a:rPr lang="en-US" sz="2133" kern="0" dirty="0" err="1">
                  <a:solidFill>
                    <a:srgbClr val="000000"/>
                  </a:solidFill>
                  <a:latin typeface="UTM Avo" panose="02040603050506020204" pitchFamily="18" charset="0"/>
                  <a:ea typeface="SimSun" panose="02010600030101010101" pitchFamily="2" charset="-122"/>
                  <a:cs typeface="Arial" panose="020B0604020202020204" pitchFamily="34" charset="0"/>
                  <a:sym typeface="Arial"/>
                </a:rPr>
                <a:t>trọng</a:t>
              </a:r>
              <a:r>
                <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 </a:t>
              </a:r>
              <a:r>
                <a:rPr lang="en-US" sz="2133" kern="0" dirty="0" err="1">
                  <a:solidFill>
                    <a:srgbClr val="000000"/>
                  </a:solidFill>
                  <a:latin typeface="UTM Avo" panose="02040603050506020204" pitchFamily="18" charset="0"/>
                  <a:ea typeface="SimSun" panose="02010600030101010101" pitchFamily="2" charset="-122"/>
                  <a:cs typeface="Arial" panose="020B0604020202020204" pitchFamily="34" charset="0"/>
                  <a:sym typeface="Arial"/>
                </a:rPr>
                <a:t>về</a:t>
              </a:r>
              <a:r>
                <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 </a:t>
              </a:r>
              <a:r>
                <a:rPr lang="en-US" sz="2133" kern="0" dirty="0" err="1">
                  <a:solidFill>
                    <a:srgbClr val="000000"/>
                  </a:solidFill>
                  <a:latin typeface="UTM Avo" panose="02040603050506020204" pitchFamily="18" charset="0"/>
                  <a:ea typeface="SimSun" panose="02010600030101010101" pitchFamily="2" charset="-122"/>
                  <a:cs typeface="Arial" panose="020B0604020202020204" pitchFamily="34" charset="0"/>
                  <a:sym typeface="Arial"/>
                </a:rPr>
                <a:t>các</a:t>
              </a:r>
              <a:r>
                <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 </a:t>
              </a:r>
              <a:r>
                <a:rPr lang="en-US" sz="2133" kern="0" dirty="0" err="1">
                  <a:solidFill>
                    <a:srgbClr val="000000"/>
                  </a:solidFill>
                  <a:latin typeface="UTM Avo" panose="02040603050506020204" pitchFamily="18" charset="0"/>
                  <a:ea typeface="SimSun" panose="02010600030101010101" pitchFamily="2" charset="-122"/>
                  <a:cs typeface="Arial" panose="020B0604020202020204" pitchFamily="34" charset="0"/>
                  <a:sym typeface="Arial"/>
                </a:rPr>
                <a:t>đặc</a:t>
              </a:r>
              <a:r>
                <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 </a:t>
              </a:r>
              <a:r>
                <a:rPr lang="en-US" sz="2133" kern="0" dirty="0" err="1">
                  <a:solidFill>
                    <a:srgbClr val="000000"/>
                  </a:solidFill>
                  <a:latin typeface="UTM Avo" panose="02040603050506020204" pitchFamily="18" charset="0"/>
                  <a:ea typeface="SimSun" panose="02010600030101010101" pitchFamily="2" charset="-122"/>
                  <a:cs typeface="Arial" panose="020B0604020202020204" pitchFamily="34" charset="0"/>
                  <a:sym typeface="Arial"/>
                </a:rPr>
                <a:t>điểm</a:t>
              </a:r>
              <a:r>
                <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 </a:t>
              </a:r>
              <a:r>
                <a:rPr lang="en-US" sz="2133" kern="0" dirty="0" err="1">
                  <a:solidFill>
                    <a:srgbClr val="000000"/>
                  </a:solidFill>
                  <a:latin typeface="UTM Avo" panose="02040603050506020204" pitchFamily="18" charset="0"/>
                  <a:ea typeface="SimSun" panose="02010600030101010101" pitchFamily="2" charset="-122"/>
                  <a:cs typeface="Arial" panose="020B0604020202020204" pitchFamily="34" charset="0"/>
                  <a:sym typeface="Arial"/>
                </a:rPr>
                <a:t>về</a:t>
              </a:r>
              <a:r>
                <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 </a:t>
              </a:r>
              <a:r>
                <a:rPr lang="en-US" sz="2133" kern="0" dirty="0" err="1">
                  <a:solidFill>
                    <a:srgbClr val="000000"/>
                  </a:solidFill>
                  <a:latin typeface="UTM Avo" panose="02040603050506020204" pitchFamily="18" charset="0"/>
                  <a:ea typeface="SimSun" panose="02010600030101010101" pitchFamily="2" charset="-122"/>
                  <a:cs typeface="Arial" panose="020B0604020202020204" pitchFamily="34" charset="0"/>
                  <a:sym typeface="Arial"/>
                </a:rPr>
                <a:t>giới</a:t>
              </a:r>
              <a:r>
                <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 </a:t>
              </a:r>
              <a:r>
                <a:rPr lang="en-US" sz="2133" kern="0" dirty="0" err="1">
                  <a:solidFill>
                    <a:srgbClr val="000000"/>
                  </a:solidFill>
                  <a:latin typeface="UTM Avo" panose="02040603050506020204" pitchFamily="18" charset="0"/>
                  <a:ea typeface="SimSun" panose="02010600030101010101" pitchFamily="2" charset="-122"/>
                  <a:cs typeface="Arial" panose="020B0604020202020204" pitchFamily="34" charset="0"/>
                  <a:sym typeface="Arial"/>
                </a:rPr>
                <a:t>tính</a:t>
              </a:r>
              <a:endParaRPr lang="en-US" sz="2133"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endParaRPr>
            </a:p>
          </p:txBody>
        </p:sp>
        <p:pic>
          <p:nvPicPr>
            <p:cNvPr id="10" name="Picture 2">
              <a:extLst>
                <a:ext uri="{FF2B5EF4-FFF2-40B4-BE49-F238E27FC236}">
                  <a16:creationId xmlns:a16="http://schemas.microsoft.com/office/drawing/2014/main" id="{012A22F4-0B5E-182A-ACFA-7765DC191991}"/>
                </a:ext>
              </a:extLst>
            </p:cNvPr>
            <p:cNvPicPr>
              <a:picLocks noChangeAspect="1" noChangeArrowheads="1"/>
            </p:cNvPicPr>
            <p:nvPr/>
          </p:nvPicPr>
          <p:blipFill rotWithShape="1">
            <a:blip r:embed="rId4"/>
            <a:srcRect l="12038" r="12038"/>
            <a:stretch/>
          </p:blipFill>
          <p:spPr bwMode="auto">
            <a:xfrm>
              <a:off x="847031" y="910905"/>
              <a:ext cx="3216252" cy="237927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475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8887857-EE14-3B41-317B-5324F5490F25}"/>
              </a:ext>
            </a:extLst>
          </p:cNvPr>
          <p:cNvGrpSpPr/>
          <p:nvPr/>
        </p:nvGrpSpPr>
        <p:grpSpPr>
          <a:xfrm>
            <a:off x="873728" y="2078505"/>
            <a:ext cx="4899560" cy="4313025"/>
            <a:chOff x="101192" y="837563"/>
            <a:chExt cx="3674670" cy="3234769"/>
          </a:xfrm>
        </p:grpSpPr>
        <p:sp>
          <p:nvSpPr>
            <p:cNvPr id="5" name="TextBox 4">
              <a:extLst>
                <a:ext uri="{FF2B5EF4-FFF2-40B4-BE49-F238E27FC236}">
                  <a16:creationId xmlns:a16="http://schemas.microsoft.com/office/drawing/2014/main" id="{20104795-4886-0C1D-93E9-930B147CC79C}"/>
                </a:ext>
              </a:extLst>
            </p:cNvPr>
            <p:cNvSpPr txBox="1"/>
            <p:nvPr/>
          </p:nvSpPr>
          <p:spPr>
            <a:xfrm>
              <a:off x="535139" y="3230947"/>
              <a:ext cx="2424989" cy="841385"/>
            </a:xfrm>
            <a:prstGeom prst="rect">
              <a:avLst/>
            </a:prstGeom>
            <a:solidFill>
              <a:schemeClr val="accent2">
                <a:lumMod val="20000"/>
                <a:lumOff val="80000"/>
              </a:schemeClr>
            </a:solidFill>
          </p:spPr>
          <p:txBody>
            <a:bodyPr wrap="square">
              <a:spAutoFit/>
            </a:bodyPr>
            <a:lstStyle/>
            <a:p>
              <a:pPr algn="ctr">
                <a:lnSpc>
                  <a:spcPct val="150000"/>
                </a:lnSpc>
              </a:pPr>
              <a:r>
                <a:rPr lang="en-US" sz="2400" dirty="0" err="1">
                  <a:latin typeface="UTM Avo" panose="02040603050506020204" pitchFamily="18" charset="0"/>
                  <a:ea typeface="SimSun" panose="02010600030101010101" pitchFamily="2" charset="-122"/>
                  <a:cs typeface="Arial" panose="020B0604020202020204" pitchFamily="34" charset="0"/>
                </a:rPr>
                <a:t>Không</a:t>
              </a:r>
              <a:r>
                <a:rPr lang="en-US" sz="2400" dirty="0">
                  <a:latin typeface="UTM Avo" panose="02040603050506020204" pitchFamily="18" charset="0"/>
                  <a:ea typeface="SimSun" panose="02010600030101010101" pitchFamily="2" charset="-122"/>
                  <a:cs typeface="Arial" panose="020B0604020202020204" pitchFamily="34" charset="0"/>
                </a:rPr>
                <a:t> </a:t>
              </a:r>
              <a:r>
                <a:rPr lang="en-US" sz="2400" dirty="0" err="1">
                  <a:latin typeface="UTM Avo" panose="02040603050506020204" pitchFamily="18" charset="0"/>
                  <a:ea typeface="SimSun" panose="02010600030101010101" pitchFamily="2" charset="-122"/>
                  <a:cs typeface="Arial" panose="020B0604020202020204" pitchFamily="34" charset="0"/>
                </a:rPr>
                <a:t>cô</a:t>
              </a:r>
              <a:r>
                <a:rPr lang="en-US" sz="2400" dirty="0">
                  <a:latin typeface="UTM Avo" panose="02040603050506020204" pitchFamily="18" charset="0"/>
                  <a:ea typeface="SimSun" panose="02010600030101010101" pitchFamily="2" charset="-122"/>
                  <a:cs typeface="Arial" panose="020B0604020202020204" pitchFamily="34" charset="0"/>
                </a:rPr>
                <a:t> </a:t>
              </a:r>
              <a:r>
                <a:rPr lang="en-US" sz="2400" dirty="0" err="1">
                  <a:latin typeface="UTM Avo" panose="02040603050506020204" pitchFamily="18" charset="0"/>
                  <a:ea typeface="SimSun" panose="02010600030101010101" pitchFamily="2" charset="-122"/>
                  <a:cs typeface="Arial" panose="020B0604020202020204" pitchFamily="34" charset="0"/>
                </a:rPr>
                <a:t>lập</a:t>
              </a:r>
              <a:r>
                <a:rPr lang="en-US" sz="2400" dirty="0">
                  <a:latin typeface="UTM Avo" panose="02040603050506020204" pitchFamily="18" charset="0"/>
                  <a:ea typeface="SimSun" panose="02010600030101010101" pitchFamily="2" charset="-122"/>
                  <a:cs typeface="Arial" panose="020B0604020202020204" pitchFamily="34" charset="0"/>
                </a:rPr>
                <a:t>, </a:t>
              </a:r>
              <a:r>
                <a:rPr lang="en-US" sz="2400" dirty="0" err="1">
                  <a:latin typeface="UTM Avo" panose="02040603050506020204" pitchFamily="18" charset="0"/>
                  <a:ea typeface="SimSun" panose="02010600030101010101" pitchFamily="2" charset="-122"/>
                  <a:cs typeface="Arial" panose="020B0604020202020204" pitchFamily="34" charset="0"/>
                </a:rPr>
                <a:t>miệt</a:t>
              </a:r>
              <a:r>
                <a:rPr lang="en-US" sz="2400" dirty="0">
                  <a:latin typeface="UTM Avo" panose="02040603050506020204" pitchFamily="18" charset="0"/>
                  <a:ea typeface="SimSun" panose="02010600030101010101" pitchFamily="2" charset="-122"/>
                  <a:cs typeface="Arial" panose="020B0604020202020204" pitchFamily="34" charset="0"/>
                </a:rPr>
                <a:t> </a:t>
              </a:r>
              <a:r>
                <a:rPr lang="en-US" sz="2400" dirty="0" err="1">
                  <a:latin typeface="UTM Avo" panose="02040603050506020204" pitchFamily="18" charset="0"/>
                  <a:ea typeface="SimSun" panose="02010600030101010101" pitchFamily="2" charset="-122"/>
                  <a:cs typeface="Arial" panose="020B0604020202020204" pitchFamily="34" charset="0"/>
                </a:rPr>
                <a:t>thị</a:t>
              </a:r>
              <a:r>
                <a:rPr lang="en-US" sz="2400" dirty="0">
                  <a:latin typeface="UTM Avo" panose="02040603050506020204" pitchFamily="18" charset="0"/>
                  <a:ea typeface="SimSun" panose="02010600030101010101" pitchFamily="2" charset="-122"/>
                  <a:cs typeface="Arial" panose="020B0604020202020204" pitchFamily="34" charset="0"/>
                </a:rPr>
                <a:t> </a:t>
              </a:r>
              <a:r>
                <a:rPr lang="en-US" sz="2400" dirty="0" err="1">
                  <a:latin typeface="UTM Avo" panose="02040603050506020204" pitchFamily="18" charset="0"/>
                  <a:ea typeface="SimSun" panose="02010600030101010101" pitchFamily="2" charset="-122"/>
                  <a:cs typeface="Arial" panose="020B0604020202020204" pitchFamily="34" charset="0"/>
                </a:rPr>
                <a:t>đặc</a:t>
              </a:r>
              <a:r>
                <a:rPr lang="en-US" sz="2400" dirty="0">
                  <a:latin typeface="UTM Avo" panose="02040603050506020204" pitchFamily="18" charset="0"/>
                  <a:ea typeface="SimSun" panose="02010600030101010101" pitchFamily="2" charset="-122"/>
                  <a:cs typeface="Arial" panose="020B0604020202020204" pitchFamily="34" charset="0"/>
                </a:rPr>
                <a:t> </a:t>
              </a:r>
              <a:r>
                <a:rPr lang="en-US" sz="2400" dirty="0" err="1">
                  <a:latin typeface="UTM Avo" panose="02040603050506020204" pitchFamily="18" charset="0"/>
                  <a:ea typeface="SimSun" panose="02010600030101010101" pitchFamily="2" charset="-122"/>
                  <a:cs typeface="Arial" panose="020B0604020202020204" pitchFamily="34" charset="0"/>
                </a:rPr>
                <a:t>điểm</a:t>
              </a:r>
              <a:r>
                <a:rPr lang="en-US" sz="2400" dirty="0">
                  <a:latin typeface="UTM Avo" panose="02040603050506020204" pitchFamily="18" charset="0"/>
                  <a:ea typeface="SimSun" panose="02010600030101010101" pitchFamily="2" charset="-122"/>
                  <a:cs typeface="Arial" panose="020B0604020202020204" pitchFamily="34" charset="0"/>
                </a:rPr>
                <a:t> </a:t>
              </a:r>
              <a:r>
                <a:rPr lang="en-US" sz="2400" dirty="0" err="1">
                  <a:latin typeface="UTM Avo" panose="02040603050506020204" pitchFamily="18" charset="0"/>
                  <a:ea typeface="SimSun" panose="02010600030101010101" pitchFamily="2" charset="-122"/>
                  <a:cs typeface="Arial" panose="020B0604020202020204" pitchFamily="34" charset="0"/>
                </a:rPr>
                <a:t>riêng</a:t>
              </a:r>
              <a:endParaRPr lang="en-US" sz="2400" dirty="0">
                <a:latin typeface="UTM Avo" panose="02040603050506020204" pitchFamily="18" charset="0"/>
                <a:ea typeface="SimSun" panose="02010600030101010101" pitchFamily="2" charset="-122"/>
                <a:cs typeface="Arial" panose="020B0604020202020204" pitchFamily="34" charset="0"/>
              </a:endParaRPr>
            </a:p>
          </p:txBody>
        </p:sp>
        <p:pic>
          <p:nvPicPr>
            <p:cNvPr id="6" name="Picture 2">
              <a:extLst>
                <a:ext uri="{FF2B5EF4-FFF2-40B4-BE49-F238E27FC236}">
                  <a16:creationId xmlns:a16="http://schemas.microsoft.com/office/drawing/2014/main" id="{D41E6240-4750-1FF6-2292-21E61268E324}"/>
                </a:ext>
              </a:extLst>
            </p:cNvPr>
            <p:cNvPicPr>
              <a:picLocks noChangeAspect="1" noChangeArrowheads="1"/>
            </p:cNvPicPr>
            <p:nvPr/>
          </p:nvPicPr>
          <p:blipFill rotWithShape="1">
            <a:blip r:embed="rId3"/>
            <a:srcRect l="8737" t="11701" r="5111" b="3578"/>
            <a:stretch/>
          </p:blipFill>
          <p:spPr bwMode="auto">
            <a:xfrm>
              <a:off x="101192" y="837563"/>
              <a:ext cx="3674670" cy="240757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53993A1B-14CC-B8F2-E966-9FF3DC2A3733}"/>
              </a:ext>
            </a:extLst>
          </p:cNvPr>
          <p:cNvGrpSpPr/>
          <p:nvPr/>
        </p:nvGrpSpPr>
        <p:grpSpPr>
          <a:xfrm>
            <a:off x="6053163" y="1962890"/>
            <a:ext cx="5405425" cy="4428640"/>
            <a:chOff x="-88508" y="750852"/>
            <a:chExt cx="4054069" cy="3321480"/>
          </a:xfrm>
        </p:grpSpPr>
        <p:sp>
          <p:nvSpPr>
            <p:cNvPr id="8" name="TextBox 7">
              <a:extLst>
                <a:ext uri="{FF2B5EF4-FFF2-40B4-BE49-F238E27FC236}">
                  <a16:creationId xmlns:a16="http://schemas.microsoft.com/office/drawing/2014/main" id="{6BFB2F21-623A-D32E-5C9F-6F658762B24E}"/>
                </a:ext>
              </a:extLst>
            </p:cNvPr>
            <p:cNvSpPr txBox="1"/>
            <p:nvPr/>
          </p:nvSpPr>
          <p:spPr>
            <a:xfrm>
              <a:off x="-88508" y="3230947"/>
              <a:ext cx="4054069" cy="841385"/>
            </a:xfrm>
            <a:prstGeom prst="rect">
              <a:avLst/>
            </a:prstGeom>
            <a:solidFill>
              <a:schemeClr val="accent2">
                <a:lumMod val="20000"/>
                <a:lumOff val="80000"/>
              </a:schemeClr>
            </a:solidFill>
          </p:spPr>
          <p:txBody>
            <a:bodyPr wrap="square">
              <a:spAutoFit/>
            </a:bodyPr>
            <a:lstStyle/>
            <a:p>
              <a:pPr algn="ctr">
                <a:lnSpc>
                  <a:spcPct val="150000"/>
                </a:lnSpc>
              </a:pPr>
              <a:r>
                <a:rPr lang="vi-VN" sz="2400" dirty="0">
                  <a:latin typeface="UTM Avo" panose="02040603050506020204" pitchFamily="18" charset="0"/>
                  <a:ea typeface="SimSun" panose="02010600030101010101" pitchFamily="2" charset="-122"/>
                  <a:cs typeface="Arial" panose="020B0604020202020204" pitchFamily="34" charset="0"/>
                </a:rPr>
                <a:t>Tôn trọng và giúp đỡ những người có hoàn cảnh sống khác nhau</a:t>
              </a:r>
            </a:p>
          </p:txBody>
        </p:sp>
        <p:pic>
          <p:nvPicPr>
            <p:cNvPr id="9" name="Picture 2">
              <a:extLst>
                <a:ext uri="{FF2B5EF4-FFF2-40B4-BE49-F238E27FC236}">
                  <a16:creationId xmlns:a16="http://schemas.microsoft.com/office/drawing/2014/main" id="{6276BEFC-67A0-7FFC-CFFE-E9A414BE0855}"/>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contrast="20000"/>
                      </a14:imgEffect>
                    </a14:imgLayer>
                  </a14:imgProps>
                </a:ext>
              </a:extLst>
            </a:blip>
            <a:srcRect t="14147" b="7997"/>
            <a:stretch/>
          </p:blipFill>
          <p:spPr bwMode="auto">
            <a:xfrm>
              <a:off x="101191" y="750852"/>
              <a:ext cx="3674670" cy="240757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50695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6CF617EE-432A-1EB4-51F3-C5FF2C0DF463}"/>
              </a:ext>
            </a:extLst>
          </p:cNvPr>
          <p:cNvSpPr txBox="1">
            <a:spLocks/>
          </p:cNvSpPr>
          <p:nvPr/>
        </p:nvSpPr>
        <p:spPr>
          <a:xfrm>
            <a:off x="2254552" y="1157455"/>
            <a:ext cx="7682896" cy="62157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1pPr>
            <a:lvl2pPr marR="0" lvl="1"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2pPr>
            <a:lvl3pPr marR="0" lvl="2"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3pPr>
            <a:lvl4pPr marR="0" lvl="3"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4pPr>
            <a:lvl5pPr marR="0" lvl="4"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5pPr>
            <a:lvl6pPr marR="0" lvl="5"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6pPr>
            <a:lvl7pPr marR="0" lvl="6"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7pPr>
            <a:lvl8pPr marR="0" lvl="7"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8pPr>
            <a:lvl9pPr marR="0" lvl="8"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9pPr>
          </a:lstStyle>
          <a:p>
            <a:pPr lvl="0" algn="ctr">
              <a:buClr>
                <a:srgbClr val="847CB7"/>
              </a:buClr>
            </a:pPr>
            <a:r>
              <a:rPr lang="en-US" sz="2400" b="1" kern="0" dirty="0">
                <a:solidFill>
                  <a:schemeClr val="tx1"/>
                </a:solidFill>
                <a:latin typeface="UTM Avo" panose="02040603050506020204" pitchFamily="18" charset="0"/>
                <a:cs typeface="Arial" panose="020B0604020202020204" pitchFamily="34" charset="0"/>
              </a:rPr>
              <a:t>Quan </a:t>
            </a:r>
            <a:r>
              <a:rPr lang="en-US" sz="2400" b="1" kern="0" dirty="0" err="1">
                <a:solidFill>
                  <a:schemeClr val="tx1"/>
                </a:solidFill>
                <a:latin typeface="UTM Avo" panose="02040603050506020204" pitchFamily="18" charset="0"/>
                <a:cs typeface="Arial" panose="020B0604020202020204" pitchFamily="34" charset="0"/>
              </a:rPr>
              <a:t>sát</a:t>
            </a:r>
            <a:r>
              <a:rPr lang="en-US" sz="2400" b="1" kern="0" dirty="0">
                <a:solidFill>
                  <a:schemeClr val="tx1"/>
                </a:solidFill>
                <a:latin typeface="UTM Avo" panose="02040603050506020204" pitchFamily="18" charset="0"/>
                <a:cs typeface="Arial" panose="020B0604020202020204" pitchFamily="34" charset="0"/>
              </a:rPr>
              <a:t> video </a:t>
            </a:r>
            <a:r>
              <a:rPr lang="en-US" sz="2400" b="1" kern="0" dirty="0" err="1">
                <a:solidFill>
                  <a:schemeClr val="tx1"/>
                </a:solidFill>
                <a:latin typeface="UTM Avo" panose="02040603050506020204" pitchFamily="18" charset="0"/>
                <a:cs typeface="Arial" panose="020B0604020202020204" pitchFamily="34" charset="0"/>
              </a:rPr>
              <a:t>và</a:t>
            </a:r>
            <a:r>
              <a:rPr lang="en-US" sz="2400" b="1" kern="0" dirty="0">
                <a:solidFill>
                  <a:schemeClr val="tx1"/>
                </a:solidFill>
                <a:latin typeface="UTM Avo" panose="02040603050506020204" pitchFamily="18" charset="0"/>
                <a:cs typeface="Arial" panose="020B0604020202020204" pitchFamily="34" charset="0"/>
              </a:rPr>
              <a:t> </a:t>
            </a:r>
            <a:r>
              <a:rPr lang="en-US" sz="2400" b="1" kern="0" dirty="0" err="1">
                <a:solidFill>
                  <a:schemeClr val="tx1"/>
                </a:solidFill>
                <a:latin typeface="UTM Avo" panose="02040603050506020204" pitchFamily="18" charset="0"/>
                <a:cs typeface="Arial" panose="020B0604020202020204" pitchFamily="34" charset="0"/>
              </a:rPr>
              <a:t>trả</a:t>
            </a:r>
            <a:r>
              <a:rPr lang="en-US" sz="2400" b="1" kern="0" dirty="0">
                <a:solidFill>
                  <a:schemeClr val="tx1"/>
                </a:solidFill>
                <a:latin typeface="UTM Avo" panose="02040603050506020204" pitchFamily="18" charset="0"/>
                <a:cs typeface="Arial" panose="020B0604020202020204" pitchFamily="34" charset="0"/>
              </a:rPr>
              <a:t> </a:t>
            </a:r>
            <a:r>
              <a:rPr lang="en-US" sz="2400" b="1" kern="0" dirty="0" err="1">
                <a:solidFill>
                  <a:schemeClr val="tx1"/>
                </a:solidFill>
                <a:latin typeface="UTM Avo" panose="02040603050506020204" pitchFamily="18" charset="0"/>
                <a:cs typeface="Arial" panose="020B0604020202020204" pitchFamily="34" charset="0"/>
              </a:rPr>
              <a:t>lời</a:t>
            </a:r>
            <a:r>
              <a:rPr lang="en-US" sz="2400" b="1" kern="0" dirty="0">
                <a:solidFill>
                  <a:schemeClr val="tx1"/>
                </a:solidFill>
                <a:latin typeface="UTM Avo" panose="02040603050506020204" pitchFamily="18" charset="0"/>
                <a:cs typeface="Arial" panose="020B0604020202020204" pitchFamily="34" charset="0"/>
              </a:rPr>
              <a:t> </a:t>
            </a:r>
            <a:r>
              <a:rPr lang="en-US" sz="2400" b="1" kern="0" dirty="0" err="1">
                <a:solidFill>
                  <a:schemeClr val="tx1"/>
                </a:solidFill>
                <a:latin typeface="UTM Avo" panose="02040603050506020204" pitchFamily="18" charset="0"/>
                <a:cs typeface="Arial" panose="020B0604020202020204" pitchFamily="34" charset="0"/>
              </a:rPr>
              <a:t>câu</a:t>
            </a:r>
            <a:r>
              <a:rPr lang="en-US" sz="2400" b="1" kern="0" dirty="0">
                <a:solidFill>
                  <a:schemeClr val="tx1"/>
                </a:solidFill>
                <a:latin typeface="UTM Avo" panose="02040603050506020204" pitchFamily="18" charset="0"/>
                <a:cs typeface="Arial" panose="020B0604020202020204" pitchFamily="34" charset="0"/>
              </a:rPr>
              <a:t> </a:t>
            </a:r>
            <a:r>
              <a:rPr lang="en-US" sz="2400" b="1" kern="0" dirty="0" err="1">
                <a:solidFill>
                  <a:schemeClr val="tx1"/>
                </a:solidFill>
                <a:latin typeface="UTM Avo" panose="02040603050506020204" pitchFamily="18" charset="0"/>
                <a:cs typeface="Arial" panose="020B0604020202020204" pitchFamily="34" charset="0"/>
              </a:rPr>
              <a:t>hỏi</a:t>
            </a:r>
            <a:endParaRPr lang="en-US" sz="2400" b="1" kern="0" dirty="0">
              <a:solidFill>
                <a:schemeClr val="tx1"/>
              </a:solidFill>
              <a:latin typeface="UTM Avo" panose="02040603050506020204" pitchFamily="18" charset="0"/>
              <a:cs typeface="Arial" panose="020B0604020202020204" pitchFamily="34" charset="0"/>
            </a:endParaRPr>
          </a:p>
        </p:txBody>
      </p:sp>
      <p:grpSp>
        <p:nvGrpSpPr>
          <p:cNvPr id="11" name="Group 10">
            <a:extLst>
              <a:ext uri="{FF2B5EF4-FFF2-40B4-BE49-F238E27FC236}">
                <a16:creationId xmlns:a16="http://schemas.microsoft.com/office/drawing/2014/main" id="{ED1D43A4-E9E5-DE91-82EE-D06E70F19B84}"/>
              </a:ext>
            </a:extLst>
          </p:cNvPr>
          <p:cNvGrpSpPr/>
          <p:nvPr/>
        </p:nvGrpSpPr>
        <p:grpSpPr>
          <a:xfrm>
            <a:off x="4015619" y="4124832"/>
            <a:ext cx="4160763" cy="2585381"/>
            <a:chOff x="3011714" y="1976024"/>
            <a:chExt cx="3120572" cy="1939036"/>
          </a:xfrm>
        </p:grpSpPr>
        <p:sp>
          <p:nvSpPr>
            <p:cNvPr id="12" name="Freeform 9">
              <a:extLst>
                <a:ext uri="{FF2B5EF4-FFF2-40B4-BE49-F238E27FC236}">
                  <a16:creationId xmlns:a16="http://schemas.microsoft.com/office/drawing/2014/main" id="{9D0EE813-0E6F-E496-902E-CB89503DDE21}"/>
                </a:ext>
              </a:extLst>
            </p:cNvPr>
            <p:cNvSpPr/>
            <p:nvPr/>
          </p:nvSpPr>
          <p:spPr>
            <a:xfrm>
              <a:off x="3266634" y="1976024"/>
              <a:ext cx="2610731" cy="1527277"/>
            </a:xfrm>
            <a:custGeom>
              <a:avLst/>
              <a:gdLst/>
              <a:ahLst/>
              <a:cxnLst/>
              <a:rect l="l" t="t" r="r" b="b"/>
              <a:pathLst>
                <a:path w="2561631" h="1498554">
                  <a:moveTo>
                    <a:pt x="0" y="0"/>
                  </a:moveTo>
                  <a:lnTo>
                    <a:pt x="2561630" y="0"/>
                  </a:lnTo>
                  <a:lnTo>
                    <a:pt x="2561630" y="1498554"/>
                  </a:lnTo>
                  <a:lnTo>
                    <a:pt x="0" y="1498554"/>
                  </a:lnTo>
                  <a:lnTo>
                    <a:pt x="0" y="0"/>
                  </a:lnTo>
                  <a:close/>
                </a:path>
              </a:pathLst>
            </a:custGeom>
            <a:blipFill>
              <a:blip r:embed="rId3"/>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Rectangle: Rounded Corners 12">
              <a:extLst>
                <a:ext uri="{FF2B5EF4-FFF2-40B4-BE49-F238E27FC236}">
                  <a16:creationId xmlns:a16="http://schemas.microsoft.com/office/drawing/2014/main" id="{1F8252F1-93B9-B077-8DEF-3701F361A995}"/>
                </a:ext>
              </a:extLst>
            </p:cNvPr>
            <p:cNvSpPr/>
            <p:nvPr/>
          </p:nvSpPr>
          <p:spPr>
            <a:xfrm>
              <a:off x="3011714" y="3392546"/>
              <a:ext cx="3120572" cy="522514"/>
            </a:xfrm>
            <a:prstGeom prst="roundRect">
              <a:avLst>
                <a:gd name="adj" fmla="val 50000"/>
              </a:avLst>
            </a:prstGeom>
            <a:solidFill>
              <a:schemeClr val="accent6">
                <a:lumMod val="20000"/>
                <a:lumOff val="8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THẢO LUẬN NHÓM</a:t>
              </a:r>
            </a:p>
          </p:txBody>
        </p:sp>
      </p:grpSp>
      <p:sp>
        <p:nvSpPr>
          <p:cNvPr id="14" name="Speech Bubble: Rectangle with Corners Rounded 13">
            <a:extLst>
              <a:ext uri="{FF2B5EF4-FFF2-40B4-BE49-F238E27FC236}">
                <a16:creationId xmlns:a16="http://schemas.microsoft.com/office/drawing/2014/main" id="{FCD7E4C9-91CB-6269-0EE1-7AB9EB5F5E98}"/>
              </a:ext>
            </a:extLst>
          </p:cNvPr>
          <p:cNvSpPr/>
          <p:nvPr/>
        </p:nvSpPr>
        <p:spPr>
          <a:xfrm>
            <a:off x="629340" y="2017255"/>
            <a:ext cx="4371583" cy="2036369"/>
          </a:xfrm>
          <a:prstGeom prst="wedgeRoundRectCallout">
            <a:avLst>
              <a:gd name="adj1" fmla="val 36101"/>
              <a:gd name="adj2" fmla="val 63328"/>
              <a:gd name="adj3" fmla="val 16667"/>
            </a:avLst>
          </a:prstGeom>
          <a:solidFill>
            <a:srgbClr val="FFFFFF"/>
          </a:solidFill>
          <a:ln w="25400" cap="flat" cmpd="sng" algn="ctr">
            <a:solidFill>
              <a:srgbClr val="72B7C3"/>
            </a:solidFill>
            <a:prstDash val="solid"/>
          </a:ln>
          <a:effectLst/>
        </p:spPr>
        <p:txBody>
          <a:bodyPr bIns="144000" rtlCol="0" anchor="ctr"/>
          <a:lstStyle/>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Bạn nhỏ trong câu chuyện có thái độ như thế nào đối với em bé ngoại quốc?</a:t>
            </a:r>
          </a:p>
        </p:txBody>
      </p:sp>
      <p:sp>
        <p:nvSpPr>
          <p:cNvPr id="15" name="Speech Bubble: Rectangle with Corners Rounded 14">
            <a:extLst>
              <a:ext uri="{FF2B5EF4-FFF2-40B4-BE49-F238E27FC236}">
                <a16:creationId xmlns:a16="http://schemas.microsoft.com/office/drawing/2014/main" id="{C3ADDE0F-55FB-5AF6-0EE1-84875B341CD0}"/>
              </a:ext>
            </a:extLst>
          </p:cNvPr>
          <p:cNvSpPr/>
          <p:nvPr/>
        </p:nvSpPr>
        <p:spPr>
          <a:xfrm>
            <a:off x="5530649" y="2017255"/>
            <a:ext cx="2645733" cy="2036369"/>
          </a:xfrm>
          <a:prstGeom prst="wedgeRoundRectCallout">
            <a:avLst>
              <a:gd name="adj1" fmla="val -28282"/>
              <a:gd name="adj2" fmla="val 52817"/>
              <a:gd name="adj3" fmla="val 16667"/>
            </a:avLst>
          </a:prstGeom>
          <a:solidFill>
            <a:srgbClr val="FFFFFF"/>
          </a:solidFill>
          <a:ln w="25400" cap="flat" cmpd="sng" algn="ctr">
            <a:solidFill>
              <a:srgbClr val="72B7C3"/>
            </a:solidFill>
            <a:prstDash val="solid"/>
          </a:ln>
          <a:effectLst/>
        </p:spPr>
        <p:txBody>
          <a:bodyPr bIns="144000" rtlCol="0" anchor="ctr"/>
          <a:lstStyle/>
          <a:p>
            <a:pPr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Bạn nhỏ đã có những lời nói, hành vi gì?</a:t>
            </a:r>
          </a:p>
        </p:txBody>
      </p:sp>
      <p:sp>
        <p:nvSpPr>
          <p:cNvPr id="16" name="Speech Bubble: Rectangle with Corners Rounded 15">
            <a:extLst>
              <a:ext uri="{FF2B5EF4-FFF2-40B4-BE49-F238E27FC236}">
                <a16:creationId xmlns:a16="http://schemas.microsoft.com/office/drawing/2014/main" id="{D032B259-2531-8B0D-A7BA-D87E2E5261E6}"/>
              </a:ext>
            </a:extLst>
          </p:cNvPr>
          <p:cNvSpPr/>
          <p:nvPr/>
        </p:nvSpPr>
        <p:spPr>
          <a:xfrm>
            <a:off x="8706108" y="2017255"/>
            <a:ext cx="3028456" cy="2036369"/>
          </a:xfrm>
          <a:prstGeom prst="wedgeRoundRectCallout">
            <a:avLst>
              <a:gd name="adj1" fmla="val -41110"/>
              <a:gd name="adj2" fmla="val 62500"/>
              <a:gd name="adj3" fmla="val 16667"/>
            </a:avLst>
          </a:prstGeom>
          <a:solidFill>
            <a:srgbClr val="FFFFFF"/>
          </a:solidFill>
          <a:ln w="25400" cap="flat" cmpd="sng" algn="ctr">
            <a:solidFill>
              <a:srgbClr val="72B7C3"/>
            </a:solidFill>
            <a:prstDash val="solid"/>
          </a:ln>
          <a:effectLst/>
        </p:spPr>
        <p:txBody>
          <a:bodyPr bIns="144000" rtlCol="0" anchor="ctr"/>
          <a:lstStyle/>
          <a:p>
            <a:pPr marR="0" lvl="0" indent="0" algn="ctr" fontAlgn="auto">
              <a:lnSpc>
                <a:spcPct val="150000"/>
              </a:lnSpc>
              <a:spcBef>
                <a:spcPts val="0"/>
              </a:spcBef>
              <a:spcAft>
                <a:spcPts val="0"/>
              </a:spcAft>
              <a:buClr>
                <a:srgbClr val="000000"/>
              </a:buClr>
              <a:buSzTx/>
              <a:buFont typeface="Arial"/>
              <a:buNone/>
              <a:tabLst/>
              <a:defRPr/>
            </a:pPr>
            <a:r>
              <a:rPr lang="vi-VN" sz="2400" kern="0" dirty="0">
                <a:solidFill>
                  <a:srgbClr val="434343">
                    <a:lumMod val="50000"/>
                  </a:srgbClr>
                </a:solidFill>
                <a:latin typeface="UTM Avo" panose="02040603050506020204" pitchFamily="18" charset="0"/>
                <a:cs typeface="Arial" panose="020B0604020202020204" pitchFamily="34" charset="0"/>
                <a:sym typeface="Arial"/>
              </a:rPr>
              <a:t>Bạn nhỏ đã nhận ra điều gì sau câu</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vi-VN" sz="2400" kern="0" dirty="0">
                <a:solidFill>
                  <a:srgbClr val="434343">
                    <a:lumMod val="50000"/>
                  </a:srgbClr>
                </a:solidFill>
                <a:latin typeface="UTM Avo" panose="02040603050506020204" pitchFamily="18" charset="0"/>
                <a:cs typeface="Arial" panose="020B0604020202020204" pitchFamily="34" charset="0"/>
                <a:sym typeface="Arial"/>
              </a:rPr>
              <a:t>chuyện?</a:t>
            </a:r>
          </a:p>
        </p:txBody>
      </p:sp>
    </p:spTree>
    <p:extLst>
      <p:ext uri="{BB962C8B-B14F-4D97-AF65-F5344CB8AC3E}">
        <p14:creationId xmlns:p14="http://schemas.microsoft.com/office/powerpoint/2010/main" val="552352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animBg="1"/>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12" name="Google Shape;2214;p60">
            <a:extLst>
              <a:ext uri="{FF2B5EF4-FFF2-40B4-BE49-F238E27FC236}">
                <a16:creationId xmlns:a16="http://schemas.microsoft.com/office/drawing/2014/main" id="{ADA9EBBF-CE57-26E4-A64C-5BC4B572176A}"/>
              </a:ext>
            </a:extLst>
          </p:cNvPr>
          <p:cNvGrpSpPr/>
          <p:nvPr/>
        </p:nvGrpSpPr>
        <p:grpSpPr>
          <a:xfrm>
            <a:off x="5622133" y="2060282"/>
            <a:ext cx="5616400" cy="3022637"/>
            <a:chOff x="4245900" y="1448261"/>
            <a:chExt cx="4212300" cy="2266978"/>
          </a:xfrm>
        </p:grpSpPr>
        <p:sp>
          <p:nvSpPr>
            <p:cNvPr id="13" name="Google Shape;2215;p60">
              <a:extLst>
                <a:ext uri="{FF2B5EF4-FFF2-40B4-BE49-F238E27FC236}">
                  <a16:creationId xmlns:a16="http://schemas.microsoft.com/office/drawing/2014/main" id="{F546A47F-E69F-F1D3-5CC2-E9B7285FC104}"/>
                </a:ext>
              </a:extLst>
            </p:cNvPr>
            <p:cNvSpPr/>
            <p:nvPr/>
          </p:nvSpPr>
          <p:spPr>
            <a:xfrm>
              <a:off x="4245900" y="1448261"/>
              <a:ext cx="4212300" cy="2266978"/>
            </a:xfrm>
            <a:prstGeom prst="roundRect">
              <a:avLst>
                <a:gd name="adj" fmla="val 8970"/>
              </a:avLst>
            </a:prstGeom>
            <a:solidFill>
              <a:srgbClr val="72B7C3"/>
            </a:solidFill>
            <a:ln w="19050" cap="flat" cmpd="sng">
              <a:solidFill>
                <a:srgbClr val="434343"/>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2216;p60">
              <a:extLst>
                <a:ext uri="{FF2B5EF4-FFF2-40B4-BE49-F238E27FC236}">
                  <a16:creationId xmlns:a16="http://schemas.microsoft.com/office/drawing/2014/main" id="{E7ABCDBE-1FE1-206B-1283-B9A2A891768B}"/>
                </a:ext>
              </a:extLst>
            </p:cNvPr>
            <p:cNvSpPr/>
            <p:nvPr/>
          </p:nvSpPr>
          <p:spPr>
            <a:xfrm rot="5400000">
              <a:off x="4296725" y="2526100"/>
              <a:ext cx="277200" cy="111300"/>
            </a:xfrm>
            <a:prstGeom prst="roundRect">
              <a:avLst>
                <a:gd name="adj" fmla="val 16667"/>
              </a:avLst>
            </a:prstGeom>
            <a:solidFill>
              <a:srgbClr val="F9D698"/>
            </a:solidFill>
            <a:ln w="19050" cap="flat" cmpd="sng">
              <a:solidFill>
                <a:srgbClr val="434343"/>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15" name="Google Shape;2220;p60">
            <a:extLst>
              <a:ext uri="{FF2B5EF4-FFF2-40B4-BE49-F238E27FC236}">
                <a16:creationId xmlns:a16="http://schemas.microsoft.com/office/drawing/2014/main" id="{AC4DAE99-58C0-45C7-51CF-8C09E1BBD599}"/>
              </a:ext>
            </a:extLst>
          </p:cNvPr>
          <p:cNvSpPr/>
          <p:nvPr/>
        </p:nvSpPr>
        <p:spPr>
          <a:xfrm flipH="1">
            <a:off x="11916976" y="3341167"/>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rgbClr val="E9666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a:t>
            </a: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Flowchart: Connector 16">
            <a:extLst>
              <a:ext uri="{FF2B5EF4-FFF2-40B4-BE49-F238E27FC236}">
                <a16:creationId xmlns:a16="http://schemas.microsoft.com/office/drawing/2014/main" id="{F82489E0-1DCC-05BE-9B58-0C61D3DD9DB4}"/>
              </a:ext>
            </a:extLst>
          </p:cNvPr>
          <p:cNvSpPr/>
          <p:nvPr/>
        </p:nvSpPr>
        <p:spPr>
          <a:xfrm>
            <a:off x="271679" y="2060282"/>
            <a:ext cx="5056838" cy="3369057"/>
          </a:xfrm>
          <a:prstGeom prst="flowChartConnector">
            <a:avLst/>
          </a:prstGeom>
          <a:solidFill>
            <a:srgbClr val="FFFFFF"/>
          </a:solidFill>
          <a:ln w="25400" cap="flat" cmpd="sng" algn="ctr">
            <a:solidFill>
              <a:srgbClr val="72B7C3"/>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434343">
                    <a:lumMod val="50000"/>
                  </a:srgbClr>
                </a:solidFill>
                <a:effectLst/>
                <a:uLnTx/>
                <a:uFillTx/>
                <a:latin typeface="UTM Avo" panose="02040603050506020204" pitchFamily="18" charset="0"/>
                <a:sym typeface="Arial"/>
              </a:rPr>
              <a:t>Các em hãy xem đoạn video về sự tôn trọng sự khác biệt của người khác.</a:t>
            </a:r>
          </a:p>
        </p:txBody>
      </p:sp>
      <p:pic>
        <p:nvPicPr>
          <p:cNvPr id="19" name="yt1s.com - POKI Tôn trọng và thích nghi với sự khác biệt Kỹ năng sống  Kỹ năng sống tiểu học_1080p">
            <a:hlinkClick r:id="" action="ppaction://media"/>
            <a:extLst>
              <a:ext uri="{FF2B5EF4-FFF2-40B4-BE49-F238E27FC236}">
                <a16:creationId xmlns:a16="http://schemas.microsoft.com/office/drawing/2014/main" id="{A1AE3EBB-431B-6F94-70B7-9D194C864FC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209366" y="2263422"/>
            <a:ext cx="4650492" cy="2616356"/>
          </a:xfrm>
          <a:prstGeom prst="rect">
            <a:avLst/>
          </a:prstGeom>
        </p:spPr>
      </p:pic>
    </p:spTree>
    <p:extLst>
      <p:ext uri="{BB962C8B-B14F-4D97-AF65-F5344CB8AC3E}">
        <p14:creationId xmlns:p14="http://schemas.microsoft.com/office/powerpoint/2010/main" val="309031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13226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19"/>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9"/>
                                        </p:tgtEl>
                                      </p:cBhvr>
                                    </p:cmd>
                                  </p:childTnLst>
                                </p:cTn>
                              </p:par>
                            </p:childTnLst>
                          </p:cTn>
                        </p:par>
                      </p:childTnLst>
                    </p:cTn>
                  </p:par>
                </p:childTnLst>
              </p:cTn>
              <p:nextCondLst>
                <p:cond evt="onClick" delay="0">
                  <p:tgtEl>
                    <p:spTgt spid="19"/>
                  </p:tgtEl>
                </p:cond>
              </p:nextCondLst>
            </p:seq>
            <p:video fullScrn="1">
              <p:cMediaNode vol="80000">
                <p:cTn id="23" fill="hold" display="0">
                  <p:stCondLst>
                    <p:cond delay="indefinite"/>
                  </p:stCondLst>
                </p:cTn>
                <p:tgtEl>
                  <p:spTgt spid="19"/>
                </p:tgtEl>
              </p:cMediaNode>
            </p:video>
          </p:childTnLst>
        </p:cTn>
      </p:par>
    </p:tnLst>
    <p:bldLst>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1C3CA39-F7F7-5FB4-2946-879F77053D7C}"/>
              </a:ext>
            </a:extLst>
          </p:cNvPr>
          <p:cNvSpPr txBox="1"/>
          <p:nvPr/>
        </p:nvSpPr>
        <p:spPr>
          <a:xfrm>
            <a:off x="104498" y="2357135"/>
            <a:ext cx="11983003" cy="3929473"/>
          </a:xfrm>
          <a:prstGeom prst="roundRect">
            <a:avLst>
              <a:gd name="adj" fmla="val 2992"/>
            </a:avLst>
          </a:prstGeom>
          <a:solidFill>
            <a:srgbClr val="E8EEF8"/>
          </a:solidFill>
        </p:spPr>
        <p:txBody>
          <a:bodyPr wrap="square" rtlCol="0">
            <a:spAutoFit/>
          </a:bodyPr>
          <a:lstStyle/>
          <a:p>
            <a:pPr marL="380990" indent="-380990" algn="just">
              <a:lnSpc>
                <a:spcPct val="150000"/>
              </a:lnSpc>
              <a:buClr>
                <a:srgbClr val="000000"/>
              </a:buClr>
              <a:buFont typeface="Arial" panose="020B0604020202020204" pitchFamily="34" charset="0"/>
              <a:buChar char="•"/>
            </a:pPr>
            <a:r>
              <a:rPr lang="en-US" sz="2400" kern="0" dirty="0" err="1">
                <a:solidFill>
                  <a:srgbClr val="000000"/>
                </a:solidFill>
                <a:latin typeface="UTM Avo" panose="02040603050506020204" pitchFamily="18" charset="0"/>
                <a:cs typeface="Arial"/>
                <a:sym typeface="Arial"/>
              </a:rPr>
              <a:t>Bạn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nhỏ</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có</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thái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độ</a:t>
            </a:r>
            <a:r>
              <a:rPr lang="en-US" sz="2400" kern="0" dirty="0">
                <a:solidFill>
                  <a:srgbClr val="000000"/>
                </a:solidFill>
                <a:latin typeface="UTM Avo" panose="02040603050506020204" pitchFamily="18" charset="0"/>
                <a:cs typeface="Arial"/>
                <a:sym typeface="Arial"/>
              </a:rPr>
              <a:t> xa </a:t>
            </a:r>
            <a:r>
              <a:rPr lang="en-US" sz="2400" kern="0" dirty="0" err="1">
                <a:solidFill>
                  <a:srgbClr val="000000"/>
                </a:solidFill>
                <a:latin typeface="UTM Avo" panose="02040603050506020204" pitchFamily="18" charset="0"/>
                <a:cs typeface="Arial"/>
                <a:sym typeface="Arial"/>
              </a:rPr>
              <a:t>lánh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không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thân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thiện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với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em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bé</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ngoại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quốc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vì</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em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bé</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ngoại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quốc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có</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những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đặc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điểm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khác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biệt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về</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ngoại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hình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ngôn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ngữ</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phong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tục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với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bạn</a:t>
            </a:r>
            <a:r>
              <a:rPr lang="en-US" sz="2400" kern="0" dirty="0">
                <a:solidFill>
                  <a:srgbClr val="000000"/>
                </a:solidFill>
                <a:latin typeface="UTM Avo" panose="02040603050506020204" pitchFamily="18" charset="0"/>
                <a:cs typeface="Arial"/>
                <a:sym typeface="Arial"/>
              </a:rPr>
              <a:t>.</a:t>
            </a:r>
          </a:p>
          <a:p>
            <a:pPr marL="380990" indent="-380990" algn="just">
              <a:lnSpc>
                <a:spcPct val="150000"/>
              </a:lnSpc>
              <a:buClr>
                <a:srgbClr val="000000"/>
              </a:buClr>
              <a:buFont typeface="Arial" panose="020B0604020202020204" pitchFamily="34" charset="0"/>
              <a:buChar char="•"/>
            </a:pPr>
            <a:r>
              <a:rPr lang="en-US" sz="2400" kern="0" dirty="0" err="1">
                <a:solidFill>
                  <a:srgbClr val="000000"/>
                </a:solidFill>
                <a:latin typeface="UTM Avo" panose="02040603050506020204" pitchFamily="18" charset="0"/>
                <a:cs typeface="Arial"/>
                <a:sym typeface="Arial"/>
              </a:rPr>
              <a:t>Bạn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nhỏ</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có</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những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lời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nói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thiếu</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tôn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trọng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đối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với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sự</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khác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biệt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của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em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bé</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ngoại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quốc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Trông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nó</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thật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kì</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quái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và</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hành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động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đẩy</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ngã</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em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bé</a:t>
            </a:r>
            <a:r>
              <a:rPr lang="en-US" sz="2400" kern="0" dirty="0">
                <a:solidFill>
                  <a:srgbClr val="000000"/>
                </a:solidFill>
                <a:latin typeface="UTM Avo" panose="02040603050506020204" pitchFamily="18" charset="0"/>
                <a:cs typeface="Arial"/>
                <a:sym typeface="Arial"/>
              </a:rPr>
              <a:t>.</a:t>
            </a:r>
          </a:p>
          <a:p>
            <a:pPr marL="380990" indent="-380990" algn="just">
              <a:lnSpc>
                <a:spcPct val="150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Bạn nhỏ đã nhận ra bản thân cần tôn trọng những điểm khác biệt của người xung quanh, cần có thái độ, hành vi và lời nói phù hợp với mọi người.</a:t>
            </a:r>
            <a:endParaRPr lang="en-US" sz="2400" kern="0" dirty="0">
              <a:solidFill>
                <a:srgbClr val="000000"/>
              </a:solidFill>
              <a:latin typeface="UTM Avo" panose="02040603050506020204" pitchFamily="18" charset="0"/>
              <a:cs typeface="Arial"/>
              <a:sym typeface="Arial"/>
            </a:endParaRPr>
          </a:p>
        </p:txBody>
      </p:sp>
      <p:sp>
        <p:nvSpPr>
          <p:cNvPr id="2" name="Arrow: Pentagon 1">
            <a:extLst>
              <a:ext uri="{FF2B5EF4-FFF2-40B4-BE49-F238E27FC236}">
                <a16:creationId xmlns:a16="http://schemas.microsoft.com/office/drawing/2014/main" id="{92A3E47B-CDF2-77F0-8715-9EA977442877}"/>
              </a:ext>
            </a:extLst>
          </p:cNvPr>
          <p:cNvSpPr/>
          <p:nvPr/>
        </p:nvSpPr>
        <p:spPr>
          <a:xfrm>
            <a:off x="0" y="1586353"/>
            <a:ext cx="2206173" cy="677333"/>
          </a:xfrm>
          <a:prstGeom prst="homePlate">
            <a:avLst/>
          </a:prstGeom>
          <a:solidFill>
            <a:schemeClr val="accent5">
              <a:lumMod val="60000"/>
              <a:lumOff val="40000"/>
            </a:schemeClr>
          </a:solidFill>
          <a:ln w="25400" cap="flat" cmpd="sng" algn="ctr">
            <a:noFill/>
            <a:prstDash val="solid"/>
          </a:ln>
          <a:effectLst/>
        </p:spPr>
        <p:txBody>
          <a:bodyPr rtlCol="0" anchor="ctr"/>
          <a:lstStyle/>
          <a:p>
            <a:pPr lvl="0" algn="ctr">
              <a:buClr>
                <a:srgbClr val="000000"/>
              </a:buClr>
            </a:pPr>
            <a:r>
              <a:rPr lang="en-US" sz="2400" b="1" kern="0">
                <a:latin typeface="UTM Avo" panose="02040603050506020204" pitchFamily="18" charset="0"/>
                <a:cs typeface="Arial" panose="020B0604020202020204" pitchFamily="34" charset="0"/>
                <a:sym typeface="Arial"/>
              </a:rPr>
              <a:t>Gợi ý</a:t>
            </a:r>
          </a:p>
        </p:txBody>
      </p:sp>
    </p:spTree>
    <p:extLst>
      <p:ext uri="{BB962C8B-B14F-4D97-AF65-F5344CB8AC3E}">
        <p14:creationId xmlns:p14="http://schemas.microsoft.com/office/powerpoint/2010/main" val="2126883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2">
            <a:extLst>
              <a:ext uri="{FF2B5EF4-FFF2-40B4-BE49-F238E27FC236}">
                <a16:creationId xmlns:a16="http://schemas.microsoft.com/office/drawing/2014/main" id="{14A5ED4F-6C23-C369-F711-F00EF14F9920}"/>
              </a:ext>
            </a:extLst>
          </p:cNvPr>
          <p:cNvSpPr txBox="1"/>
          <p:nvPr/>
        </p:nvSpPr>
        <p:spPr>
          <a:xfrm>
            <a:off x="1733550" y="1505607"/>
            <a:ext cx="8724900" cy="482055"/>
          </a:xfrm>
          <a:prstGeom prst="rect">
            <a:avLst/>
          </a:prstGeom>
        </p:spPr>
        <p:txBody>
          <a:bodyPr wrap="square" lIns="0" tIns="0" rIns="0" bIns="0" rtlCol="0" anchor="t">
            <a:spAutoFit/>
          </a:bodyPr>
          <a:lstStyle/>
          <a:p>
            <a:pPr algn="ctr" defTabSz="609539">
              <a:lnSpc>
                <a:spcPct val="150000"/>
              </a:lnSpc>
              <a:spcBef>
                <a:spcPct val="0"/>
              </a:spcBef>
            </a:pPr>
            <a:r>
              <a:rPr lang="en-US" sz="2400" b="1" dirty="0">
                <a:latin typeface="UTM Avo" panose="02040603050506020204" pitchFamily="18" charset="0"/>
                <a:cs typeface="Arial" panose="020B0604020202020204" pitchFamily="34" charset="0"/>
              </a:rPr>
              <a:t>HOẠT ĐỘNG 2. ĐỌC CÂU CHUYỆN VÀ TRẢ LỜI CÂU HỎI</a:t>
            </a:r>
          </a:p>
        </p:txBody>
      </p:sp>
      <p:grpSp>
        <p:nvGrpSpPr>
          <p:cNvPr id="5" name="Group 4">
            <a:extLst>
              <a:ext uri="{FF2B5EF4-FFF2-40B4-BE49-F238E27FC236}">
                <a16:creationId xmlns:a16="http://schemas.microsoft.com/office/drawing/2014/main" id="{BB85A8BA-BC9B-4B3C-F903-7304CD83438E}"/>
              </a:ext>
            </a:extLst>
          </p:cNvPr>
          <p:cNvGrpSpPr/>
          <p:nvPr/>
        </p:nvGrpSpPr>
        <p:grpSpPr>
          <a:xfrm>
            <a:off x="1496482" y="1981783"/>
            <a:ext cx="9199034" cy="1113179"/>
            <a:chOff x="5098366" y="1331494"/>
            <a:chExt cx="13798550" cy="1669769"/>
          </a:xfrm>
        </p:grpSpPr>
        <p:sp>
          <p:nvSpPr>
            <p:cNvPr id="6" name="Speech Bubble: Rectangle with Corners Rounded 5">
              <a:extLst>
                <a:ext uri="{FF2B5EF4-FFF2-40B4-BE49-F238E27FC236}">
                  <a16:creationId xmlns:a16="http://schemas.microsoft.com/office/drawing/2014/main" id="{8E1FADD2-0E38-5463-6BE5-0B6F5A48C746}"/>
                </a:ext>
              </a:extLst>
            </p:cNvPr>
            <p:cNvSpPr/>
            <p:nvPr/>
          </p:nvSpPr>
          <p:spPr>
            <a:xfrm>
              <a:off x="5098366" y="1873432"/>
              <a:ext cx="12874624" cy="1127831"/>
            </a:xfrm>
            <a:prstGeom prst="wedgeRoundRectCallout">
              <a:avLst>
                <a:gd name="adj1" fmla="val -26405"/>
                <a:gd name="adj2" fmla="val 46900"/>
                <a:gd name="adj3" fmla="val 16667"/>
              </a:avLst>
            </a:prstGeom>
            <a:solidFill>
              <a:srgbClr val="FFF7DD"/>
            </a:solidFill>
            <a:ln w="38100" cap="flat" cmpd="sng" algn="ctr">
              <a:solidFill>
                <a:srgbClr val="FFC000"/>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Đọc</a:t>
              </a:r>
              <a:r>
                <a:rPr kumimoji="0" lang="en-US" sz="240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truyện</a:t>
              </a:r>
              <a:r>
                <a:rPr kumimoji="0" lang="en-US" sz="240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i="1"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Màu</a:t>
              </a:r>
              <a:r>
                <a:rPr kumimoji="0" lang="en-US" sz="2400" i="1"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i="1"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của</a:t>
              </a:r>
              <a:r>
                <a:rPr kumimoji="0" lang="en-US" sz="2400" i="1"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i="1"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cầu</a:t>
              </a:r>
              <a:r>
                <a:rPr kumimoji="0" lang="en-US" sz="2400" i="1"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i="1"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vồng</a:t>
              </a:r>
              <a:r>
                <a:rPr kumimoji="0" lang="en-US" sz="2400" i="1"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và</a:t>
              </a:r>
              <a:r>
                <a:rPr kumimoji="0" lang="en-US" sz="240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trả</a:t>
              </a:r>
              <a:r>
                <a:rPr kumimoji="0" lang="en-US" sz="240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lời</a:t>
              </a:r>
              <a:r>
                <a:rPr kumimoji="0" lang="en-US" sz="240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câu</a:t>
              </a:r>
              <a:r>
                <a:rPr kumimoji="0" lang="en-US" sz="240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hỏi</a:t>
              </a:r>
              <a:r>
                <a:rPr kumimoji="0" lang="en-US" sz="240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a:t>
              </a:r>
              <a:endParaRPr kumimoji="0" lang="en-US" sz="2400" i="0" u="none" strike="noStrike" kern="0" cap="none" spc="0" normalizeH="0" baseline="0" noProof="0" dirty="0">
                <a:ln>
                  <a:noFill/>
                </a:ln>
                <a:solidFill>
                  <a:prstClr val="white"/>
                </a:solidFill>
                <a:effectLst/>
                <a:uLnTx/>
                <a:uFillTx/>
                <a:latin typeface="Calibri"/>
                <a:ea typeface="+mn-ea"/>
                <a:cs typeface="+mn-cs"/>
              </a:endParaRPr>
            </a:p>
          </p:txBody>
        </p:sp>
        <p:pic>
          <p:nvPicPr>
            <p:cNvPr id="7" name="Picture 6" descr="Shape&#10;&#10;Description automatically generated">
              <a:extLst>
                <a:ext uri="{FF2B5EF4-FFF2-40B4-BE49-F238E27FC236}">
                  <a16:creationId xmlns:a16="http://schemas.microsoft.com/office/drawing/2014/main" id="{1DFC740B-D7FC-90AC-A2E1-2DB0EB4D6265}"/>
                </a:ext>
              </a:extLst>
            </p:cNvPr>
            <p:cNvPicPr>
              <a:picLocks noChangeAspect="1"/>
            </p:cNvPicPr>
            <p:nvPr/>
          </p:nvPicPr>
          <p:blipFill>
            <a:blip r:embed="rId3" cstate="print">
              <a:duotone>
                <a:srgbClr val="9BBB59">
                  <a:shade val="45000"/>
                  <a:satMod val="135000"/>
                </a:srgbClr>
                <a:prstClr val="white"/>
              </a:duotone>
              <a:extLst>
                <a:ext uri="{28A0092B-C50C-407E-A947-70E740481C1C}">
                  <a14:useLocalDpi xmlns:a14="http://schemas.microsoft.com/office/drawing/2010/main" val="0"/>
                </a:ext>
              </a:extLst>
            </a:blip>
            <a:stretch>
              <a:fillRect/>
            </a:stretch>
          </p:blipFill>
          <p:spPr>
            <a:xfrm>
              <a:off x="17205171" y="1331494"/>
              <a:ext cx="1691745" cy="1127831"/>
            </a:xfrm>
            <a:prstGeom prst="rect">
              <a:avLst/>
            </a:prstGeom>
          </p:spPr>
        </p:pic>
      </p:grpSp>
      <p:grpSp>
        <p:nvGrpSpPr>
          <p:cNvPr id="3" name="Group 2">
            <a:extLst>
              <a:ext uri="{FF2B5EF4-FFF2-40B4-BE49-F238E27FC236}">
                <a16:creationId xmlns:a16="http://schemas.microsoft.com/office/drawing/2014/main" id="{3A6F88B3-6D11-7089-60BD-1C7C92038E8B}"/>
              </a:ext>
            </a:extLst>
          </p:cNvPr>
          <p:cNvGrpSpPr/>
          <p:nvPr/>
        </p:nvGrpSpPr>
        <p:grpSpPr>
          <a:xfrm>
            <a:off x="3676952" y="3259041"/>
            <a:ext cx="4838096" cy="3209267"/>
            <a:chOff x="2757714" y="2444281"/>
            <a:chExt cx="3628572" cy="2406950"/>
          </a:xfrm>
        </p:grpSpPr>
        <p:sp>
          <p:nvSpPr>
            <p:cNvPr id="4" name="Rectangle: Rounded Corners 3">
              <a:extLst>
                <a:ext uri="{FF2B5EF4-FFF2-40B4-BE49-F238E27FC236}">
                  <a16:creationId xmlns:a16="http://schemas.microsoft.com/office/drawing/2014/main" id="{86B7B97D-F4A9-4493-7B0A-4F4A4E0D1108}"/>
                </a:ext>
              </a:extLst>
            </p:cNvPr>
            <p:cNvSpPr/>
            <p:nvPr/>
          </p:nvSpPr>
          <p:spPr>
            <a:xfrm>
              <a:off x="2757714" y="4328717"/>
              <a:ext cx="3628572" cy="522514"/>
            </a:xfrm>
            <a:prstGeom prst="roundRect">
              <a:avLst>
                <a:gd name="adj" fmla="val 50000"/>
              </a:avLst>
            </a:prstGeom>
            <a:solidFill>
              <a:schemeClr val="accent4">
                <a:lumMod val="40000"/>
                <a:lumOff val="6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EFC0CF">
                      <a:lumMod val="10000"/>
                    </a:srgbClr>
                  </a:solidFill>
                  <a:effectLst/>
                  <a:uLnTx/>
                  <a:uFillTx/>
                  <a:latin typeface="UTM Avo" panose="02040603050506020204" pitchFamily="18" charset="0"/>
                  <a:cs typeface="Arial" panose="020B0604020202020204" pitchFamily="34" charset="0"/>
                  <a:sym typeface="Arial"/>
                </a:rPr>
                <a:t>THẢO LUẬN NHÓM ĐÔI</a:t>
              </a:r>
            </a:p>
          </p:txBody>
        </p:sp>
        <p:sp>
          <p:nvSpPr>
            <p:cNvPr id="8" name="Freeform 11">
              <a:extLst>
                <a:ext uri="{FF2B5EF4-FFF2-40B4-BE49-F238E27FC236}">
                  <a16:creationId xmlns:a16="http://schemas.microsoft.com/office/drawing/2014/main" id="{47E02322-BB29-3232-5DBD-B28D0368547A}"/>
                </a:ext>
              </a:extLst>
            </p:cNvPr>
            <p:cNvSpPr/>
            <p:nvPr/>
          </p:nvSpPr>
          <p:spPr>
            <a:xfrm>
              <a:off x="3389299" y="2444281"/>
              <a:ext cx="2365401" cy="1884436"/>
            </a:xfrm>
            <a:custGeom>
              <a:avLst/>
              <a:gdLst/>
              <a:ahLst/>
              <a:cxnLst/>
              <a:rect l="l" t="t" r="r" b="b"/>
              <a:pathLst>
                <a:path w="1486909" h="1184571">
                  <a:moveTo>
                    <a:pt x="0" y="0"/>
                  </a:moveTo>
                  <a:lnTo>
                    <a:pt x="1486909" y="0"/>
                  </a:lnTo>
                  <a:lnTo>
                    <a:pt x="1486909" y="1184571"/>
                  </a:lnTo>
                  <a:lnTo>
                    <a:pt x="0" y="1184571"/>
                  </a:lnTo>
                  <a:lnTo>
                    <a:pt x="0" y="0"/>
                  </a:lnTo>
                  <a:close/>
                </a:path>
              </a:pathLst>
            </a:custGeom>
            <a:blipFill>
              <a:blip r:embed="rId4"/>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EFC0CF">
                    <a:lumMod val="10000"/>
                  </a:srgbClr>
                </a:solidFill>
                <a:effectLst/>
                <a:uLnTx/>
                <a:uFillTx/>
                <a:latin typeface="UTM Avo" panose="02040603050506020204" pitchFamily="18" charset="0"/>
                <a:cs typeface="Arial"/>
                <a:sym typeface="Arial"/>
              </a:endParaRPr>
            </a:p>
          </p:txBody>
        </p:sp>
      </p:grpSp>
      <p:sp>
        <p:nvSpPr>
          <p:cNvPr id="10" name="Speech Bubble: Rectangle with Corners Rounded 9">
            <a:extLst>
              <a:ext uri="{FF2B5EF4-FFF2-40B4-BE49-F238E27FC236}">
                <a16:creationId xmlns:a16="http://schemas.microsoft.com/office/drawing/2014/main" id="{D680D89F-67E3-0A3C-0469-53B222890881}"/>
              </a:ext>
            </a:extLst>
          </p:cNvPr>
          <p:cNvSpPr/>
          <p:nvPr/>
        </p:nvSpPr>
        <p:spPr>
          <a:xfrm>
            <a:off x="146850" y="3429000"/>
            <a:ext cx="4160761" cy="1568284"/>
          </a:xfrm>
          <a:prstGeom prst="wedgeRoundRectCallout">
            <a:avLst>
              <a:gd name="adj1" fmla="val 55867"/>
              <a:gd name="adj2" fmla="val -8897"/>
              <a:gd name="adj3" fmla="val 16667"/>
            </a:avLst>
          </a:prstGeom>
          <a:solidFill>
            <a:srgbClr val="FFFFFF"/>
          </a:solidFill>
          <a:ln w="25400" cap="flat" cmpd="sng" algn="ctr">
            <a:solidFill>
              <a:srgbClr val="72B7C3"/>
            </a:solidFill>
            <a:prstDash val="solid"/>
          </a:ln>
          <a:effectLst/>
        </p:spPr>
        <p:txBody>
          <a:bodyPr bIns="144000"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vi-VN" sz="2400" kern="0" dirty="0">
                <a:solidFill>
                  <a:srgbClr val="EFC0CF">
                    <a:lumMod val="10000"/>
                  </a:srgbClr>
                </a:solidFill>
                <a:latin typeface="UTM Avo" panose="02040603050506020204" pitchFamily="18" charset="0"/>
                <a:cs typeface="Arial" panose="020B0604020202020204" pitchFamily="34" charset="0"/>
                <a:sym typeface="Arial"/>
              </a:rPr>
              <a:t>Các màu sắc tranh luận với nhau về vấn đề gì?</a:t>
            </a:r>
          </a:p>
        </p:txBody>
      </p:sp>
      <p:sp>
        <p:nvSpPr>
          <p:cNvPr id="11" name="Speech Bubble: Rectangle with Corners Rounded 10">
            <a:extLst>
              <a:ext uri="{FF2B5EF4-FFF2-40B4-BE49-F238E27FC236}">
                <a16:creationId xmlns:a16="http://schemas.microsoft.com/office/drawing/2014/main" id="{3CDB7BB6-E0F9-3F08-A58F-87EA4326BFE6}"/>
              </a:ext>
            </a:extLst>
          </p:cNvPr>
          <p:cNvSpPr/>
          <p:nvPr/>
        </p:nvSpPr>
        <p:spPr>
          <a:xfrm>
            <a:off x="7884387" y="3429000"/>
            <a:ext cx="4014570" cy="1568284"/>
          </a:xfrm>
          <a:prstGeom prst="wedgeRoundRectCallout">
            <a:avLst>
              <a:gd name="adj1" fmla="val -55161"/>
              <a:gd name="adj2" fmla="val -14010"/>
              <a:gd name="adj3" fmla="val 16667"/>
            </a:avLst>
          </a:prstGeom>
          <a:solidFill>
            <a:srgbClr val="FFFFFF"/>
          </a:solidFill>
          <a:ln w="25400" cap="flat" cmpd="sng" algn="ctr">
            <a:solidFill>
              <a:srgbClr val="72B7C3"/>
            </a:solidFill>
            <a:prstDash val="solid"/>
          </a:ln>
          <a:effectLst/>
        </p:spPr>
        <p:txBody>
          <a:bodyPr bIns="192000" rtlCol="0" anchor="ctr"/>
          <a:lstStyle/>
          <a:p>
            <a:pPr lvl="0" algn="ctr">
              <a:lnSpc>
                <a:spcPct val="150000"/>
              </a:lnSpc>
              <a:buClr>
                <a:srgbClr val="000000"/>
              </a:buClr>
            </a:pPr>
            <a:r>
              <a:rPr lang="en-US" sz="2400" kern="0" dirty="0">
                <a:solidFill>
                  <a:srgbClr val="EFC0CF">
                    <a:lumMod val="10000"/>
                  </a:srgbClr>
                </a:solidFill>
                <a:latin typeface="UTM Avo" panose="02040603050506020204" pitchFamily="18" charset="0"/>
                <a:cs typeface="Arial" panose="020B0604020202020204" pitchFamily="34" charset="0"/>
                <a:sym typeface="Arial"/>
              </a:rPr>
              <a:t>Theo </a:t>
            </a:r>
            <a:r>
              <a:rPr lang="en-US" sz="2400" kern="0" dirty="0" err="1">
                <a:solidFill>
                  <a:srgbClr val="EFC0CF">
                    <a:lumMod val="10000"/>
                  </a:srgbClr>
                </a:solidFill>
                <a:latin typeface="UTM Avo" panose="02040603050506020204" pitchFamily="18" charset="0"/>
                <a:cs typeface="Arial" panose="020B0604020202020204" pitchFamily="34" charset="0"/>
                <a:sym typeface="Arial"/>
              </a:rPr>
              <a:t>em</a:t>
            </a:r>
            <a:r>
              <a:rPr lang="en-US" sz="2400" kern="0" dirty="0">
                <a:solidFill>
                  <a:srgbClr val="EFC0CF">
                    <a:lumMod val="10000"/>
                  </a:srgbClr>
                </a:solidFill>
                <a:latin typeface="UTM Avo" panose="02040603050506020204" pitchFamily="18" charset="0"/>
                <a:cs typeface="Arial" panose="020B0604020202020204" pitchFamily="34" charset="0"/>
                <a:sym typeface="Arial"/>
              </a:rPr>
              <a:t>, </a:t>
            </a:r>
            <a:r>
              <a:rPr lang="en-US" sz="2400" kern="0" dirty="0" err="1">
                <a:solidFill>
                  <a:srgbClr val="EFC0CF">
                    <a:lumMod val="10000"/>
                  </a:srgbClr>
                </a:solidFill>
                <a:latin typeface="UTM Avo" panose="02040603050506020204" pitchFamily="18" charset="0"/>
                <a:cs typeface="Arial" panose="020B0604020202020204" pitchFamily="34" charset="0"/>
                <a:sym typeface="Arial"/>
              </a:rPr>
              <a:t>vì</a:t>
            </a:r>
            <a:r>
              <a:rPr lang="en-US" sz="2400" kern="0" dirty="0">
                <a:solidFill>
                  <a:srgbClr val="EFC0CF">
                    <a:lumMod val="10000"/>
                  </a:srgbClr>
                </a:solidFill>
                <a:latin typeface="UTM Avo" panose="02040603050506020204" pitchFamily="18" charset="0"/>
                <a:cs typeface="Arial" panose="020B0604020202020204" pitchFamily="34" charset="0"/>
                <a:sym typeface="Arial"/>
              </a:rPr>
              <a:t> </a:t>
            </a:r>
            <a:r>
              <a:rPr lang="en-US" sz="2400" kern="0" dirty="0" err="1">
                <a:solidFill>
                  <a:srgbClr val="EFC0CF">
                    <a:lumMod val="10000"/>
                  </a:srgbClr>
                </a:solidFill>
                <a:latin typeface="UTM Avo" panose="02040603050506020204" pitchFamily="18" charset="0"/>
                <a:cs typeface="Arial" panose="020B0604020202020204" pitchFamily="34" charset="0"/>
                <a:sym typeface="Arial"/>
              </a:rPr>
              <a:t>sao</a:t>
            </a:r>
            <a:r>
              <a:rPr lang="en-US" sz="2400" kern="0" dirty="0">
                <a:solidFill>
                  <a:srgbClr val="EFC0CF">
                    <a:lumMod val="10000"/>
                  </a:srgbClr>
                </a:solidFill>
                <a:latin typeface="UTM Avo" panose="02040603050506020204" pitchFamily="18" charset="0"/>
                <a:cs typeface="Arial" panose="020B0604020202020204" pitchFamily="34" charset="0"/>
                <a:sym typeface="Arial"/>
              </a:rPr>
              <a:t> </a:t>
            </a:r>
            <a:r>
              <a:rPr lang="en-US" sz="2400" kern="0" dirty="0" err="1">
                <a:solidFill>
                  <a:srgbClr val="EFC0CF">
                    <a:lumMod val="10000"/>
                  </a:srgbClr>
                </a:solidFill>
                <a:latin typeface="UTM Avo" panose="02040603050506020204" pitchFamily="18" charset="0"/>
                <a:cs typeface="Arial" panose="020B0604020202020204" pitchFamily="34" charset="0"/>
                <a:sym typeface="Arial"/>
              </a:rPr>
              <a:t>phải</a:t>
            </a:r>
            <a:r>
              <a:rPr lang="en-US" sz="2400" kern="0" dirty="0">
                <a:solidFill>
                  <a:srgbClr val="EFC0CF">
                    <a:lumMod val="10000"/>
                  </a:srgbClr>
                </a:solidFill>
                <a:latin typeface="UTM Avo" panose="02040603050506020204" pitchFamily="18" charset="0"/>
                <a:cs typeface="Arial" panose="020B0604020202020204" pitchFamily="34" charset="0"/>
                <a:sym typeface="Arial"/>
              </a:rPr>
              <a:t> </a:t>
            </a:r>
            <a:r>
              <a:rPr lang="en-US" sz="2400" kern="0" dirty="0" err="1">
                <a:solidFill>
                  <a:srgbClr val="EFC0CF">
                    <a:lumMod val="10000"/>
                  </a:srgbClr>
                </a:solidFill>
                <a:latin typeface="UTM Avo" panose="02040603050506020204" pitchFamily="18" charset="0"/>
                <a:cs typeface="Arial" panose="020B0604020202020204" pitchFamily="34" charset="0"/>
                <a:sym typeface="Arial"/>
              </a:rPr>
              <a:t>tôn</a:t>
            </a:r>
            <a:r>
              <a:rPr lang="en-US" sz="2400" kern="0" dirty="0">
                <a:solidFill>
                  <a:srgbClr val="EFC0CF">
                    <a:lumMod val="10000"/>
                  </a:srgbClr>
                </a:solidFill>
                <a:latin typeface="UTM Avo" panose="02040603050506020204" pitchFamily="18" charset="0"/>
                <a:cs typeface="Arial" panose="020B0604020202020204" pitchFamily="34" charset="0"/>
                <a:sym typeface="Arial"/>
              </a:rPr>
              <a:t> </a:t>
            </a:r>
            <a:r>
              <a:rPr lang="en-US" sz="2400" kern="0" dirty="0" err="1">
                <a:solidFill>
                  <a:srgbClr val="EFC0CF">
                    <a:lumMod val="10000"/>
                  </a:srgbClr>
                </a:solidFill>
                <a:latin typeface="UTM Avo" panose="02040603050506020204" pitchFamily="18" charset="0"/>
                <a:cs typeface="Arial" panose="020B0604020202020204" pitchFamily="34" charset="0"/>
                <a:sym typeface="Arial"/>
              </a:rPr>
              <a:t>trọng</a:t>
            </a:r>
            <a:r>
              <a:rPr lang="en-US" sz="2400" kern="0" dirty="0">
                <a:solidFill>
                  <a:srgbClr val="EFC0CF">
                    <a:lumMod val="10000"/>
                  </a:srgbClr>
                </a:solidFill>
                <a:latin typeface="UTM Avo" panose="02040603050506020204" pitchFamily="18" charset="0"/>
                <a:cs typeface="Arial" panose="020B0604020202020204" pitchFamily="34" charset="0"/>
                <a:sym typeface="Arial"/>
              </a:rPr>
              <a:t> </a:t>
            </a:r>
            <a:r>
              <a:rPr lang="en-US" sz="2400" kern="0" dirty="0" err="1">
                <a:solidFill>
                  <a:srgbClr val="EFC0CF">
                    <a:lumMod val="10000"/>
                  </a:srgbClr>
                </a:solidFill>
                <a:latin typeface="UTM Avo" panose="02040603050506020204" pitchFamily="18" charset="0"/>
                <a:cs typeface="Arial" panose="020B0604020202020204" pitchFamily="34" charset="0"/>
                <a:sym typeface="Arial"/>
              </a:rPr>
              <a:t>sự</a:t>
            </a:r>
            <a:r>
              <a:rPr lang="en-US" sz="2400" kern="0" dirty="0">
                <a:solidFill>
                  <a:srgbClr val="EFC0CF">
                    <a:lumMod val="10000"/>
                  </a:srgbClr>
                </a:solidFill>
                <a:latin typeface="UTM Avo" panose="02040603050506020204" pitchFamily="18" charset="0"/>
                <a:cs typeface="Arial" panose="020B0604020202020204" pitchFamily="34" charset="0"/>
                <a:sym typeface="Arial"/>
              </a:rPr>
              <a:t> </a:t>
            </a:r>
            <a:r>
              <a:rPr lang="en-US" sz="2400" kern="0" dirty="0" err="1">
                <a:solidFill>
                  <a:srgbClr val="EFC0CF">
                    <a:lumMod val="10000"/>
                  </a:srgbClr>
                </a:solidFill>
                <a:latin typeface="UTM Avo" panose="02040603050506020204" pitchFamily="18" charset="0"/>
                <a:cs typeface="Arial" panose="020B0604020202020204" pitchFamily="34" charset="0"/>
                <a:sym typeface="Arial"/>
              </a:rPr>
              <a:t>khác</a:t>
            </a:r>
            <a:r>
              <a:rPr lang="en-US" sz="2400" kern="0" dirty="0">
                <a:solidFill>
                  <a:srgbClr val="EFC0CF">
                    <a:lumMod val="10000"/>
                  </a:srgbClr>
                </a:solidFill>
                <a:latin typeface="UTM Avo" panose="02040603050506020204" pitchFamily="18" charset="0"/>
                <a:cs typeface="Arial" panose="020B0604020202020204" pitchFamily="34" charset="0"/>
                <a:sym typeface="Arial"/>
              </a:rPr>
              <a:t> </a:t>
            </a:r>
            <a:r>
              <a:rPr lang="en-US" sz="2400" kern="0" dirty="0" err="1">
                <a:solidFill>
                  <a:srgbClr val="EFC0CF">
                    <a:lumMod val="10000"/>
                  </a:srgbClr>
                </a:solidFill>
                <a:latin typeface="UTM Avo" panose="02040603050506020204" pitchFamily="18" charset="0"/>
                <a:cs typeface="Arial" panose="020B0604020202020204" pitchFamily="34" charset="0"/>
                <a:sym typeface="Arial"/>
              </a:rPr>
              <a:t>biệt</a:t>
            </a:r>
            <a:r>
              <a:rPr lang="en-US" sz="2400" kern="0" dirty="0">
                <a:solidFill>
                  <a:srgbClr val="EFC0CF">
                    <a:lumMod val="10000"/>
                  </a:srgbClr>
                </a:solidFill>
                <a:latin typeface="UTM Avo" panose="02040603050506020204" pitchFamily="18" charset="0"/>
                <a:cs typeface="Arial" panose="020B0604020202020204" pitchFamily="34" charset="0"/>
                <a:sym typeface="Arial"/>
              </a:rPr>
              <a:t>?</a:t>
            </a:r>
          </a:p>
        </p:txBody>
      </p:sp>
    </p:spTree>
    <p:extLst>
      <p:ext uri="{BB962C8B-B14F-4D97-AF65-F5344CB8AC3E}">
        <p14:creationId xmlns:p14="http://schemas.microsoft.com/office/powerpoint/2010/main" val="841105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96F985F-CBE6-4FD1-20C8-DD8B328338B4}"/>
              </a:ext>
            </a:extLst>
          </p:cNvPr>
          <p:cNvSpPr txBox="1"/>
          <p:nvPr/>
        </p:nvSpPr>
        <p:spPr>
          <a:xfrm>
            <a:off x="4343400" y="1068398"/>
            <a:ext cx="3505199" cy="578882"/>
          </a:xfrm>
          <a:prstGeom prst="roundRect">
            <a:avLst/>
          </a:prstGeom>
          <a:solidFill>
            <a:schemeClr val="accent4">
              <a:lumMod val="20000"/>
              <a:lumOff val="80000"/>
            </a:schemeClr>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effectLst/>
                <a:uLnTx/>
                <a:uFillTx/>
                <a:latin typeface="UTM Avo" panose="02040603050506020204" pitchFamily="18" charset="0"/>
                <a:cs typeface="Arial" panose="020B0604020202020204" pitchFamily="34" charset="0"/>
              </a:rPr>
              <a:t>CÂU TRẢ LỜI</a:t>
            </a:r>
          </a:p>
        </p:txBody>
      </p:sp>
      <p:sp>
        <p:nvSpPr>
          <p:cNvPr id="3" name="Rectangle: Rounded Corners 2">
            <a:extLst>
              <a:ext uri="{FF2B5EF4-FFF2-40B4-BE49-F238E27FC236}">
                <a16:creationId xmlns:a16="http://schemas.microsoft.com/office/drawing/2014/main" id="{F02EA389-EEC6-BCEA-E768-58D53A4F1B10}"/>
              </a:ext>
            </a:extLst>
          </p:cNvPr>
          <p:cNvSpPr/>
          <p:nvPr/>
        </p:nvSpPr>
        <p:spPr>
          <a:xfrm>
            <a:off x="290422" y="1892510"/>
            <a:ext cx="11710526" cy="1466843"/>
          </a:xfrm>
          <a:prstGeom prst="roundRect">
            <a:avLst/>
          </a:prstGeom>
          <a:solidFill>
            <a:srgbClr val="FFFFFF"/>
          </a:solidFill>
          <a:ln w="25400" cap="flat" cmpd="sng" algn="ctr">
            <a:solidFill>
              <a:srgbClr val="72B7C3"/>
            </a:solidFill>
            <a:prstDash val="solid"/>
          </a:ln>
          <a:effectLst/>
        </p:spPr>
        <p:txBody>
          <a:bodyPr bIns="144000" rtlCol="0" anchor="ctr"/>
          <a:lstStyle/>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Các màu sắc tranh cãi nhau về vấn đề màu sắc nào là quan trọng nhất và mỗi màu sắc lại đưa ra một lí do để thuyết phục cho quan điểm của mình. </a:t>
            </a:r>
          </a:p>
        </p:txBody>
      </p:sp>
      <p:cxnSp>
        <p:nvCxnSpPr>
          <p:cNvPr id="4" name="Straight Connector 3">
            <a:extLst>
              <a:ext uri="{FF2B5EF4-FFF2-40B4-BE49-F238E27FC236}">
                <a16:creationId xmlns:a16="http://schemas.microsoft.com/office/drawing/2014/main" id="{429DD517-ACC4-78A8-81FF-9A6A7D4852FF}"/>
              </a:ext>
            </a:extLst>
          </p:cNvPr>
          <p:cNvCxnSpPr>
            <a:cxnSpLocks/>
          </p:cNvCxnSpPr>
          <p:nvPr/>
        </p:nvCxnSpPr>
        <p:spPr>
          <a:xfrm>
            <a:off x="1030514" y="4529160"/>
            <a:ext cx="10230343" cy="0"/>
          </a:xfrm>
          <a:prstGeom prst="line">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grpSp>
        <p:nvGrpSpPr>
          <p:cNvPr id="5" name="Google Shape;3930;p75">
            <a:extLst>
              <a:ext uri="{FF2B5EF4-FFF2-40B4-BE49-F238E27FC236}">
                <a16:creationId xmlns:a16="http://schemas.microsoft.com/office/drawing/2014/main" id="{5010FAF2-6A51-C70D-642B-CB9EFA730657}"/>
              </a:ext>
            </a:extLst>
          </p:cNvPr>
          <p:cNvGrpSpPr/>
          <p:nvPr/>
        </p:nvGrpSpPr>
        <p:grpSpPr>
          <a:xfrm>
            <a:off x="1755693" y="3573697"/>
            <a:ext cx="698197" cy="955464"/>
            <a:chOff x="2382725" y="4011050"/>
            <a:chExt cx="254525" cy="338750"/>
          </a:xfrm>
        </p:grpSpPr>
        <p:sp>
          <p:nvSpPr>
            <p:cNvPr id="6" name="Google Shape;3933;p75">
              <a:extLst>
                <a:ext uri="{FF2B5EF4-FFF2-40B4-BE49-F238E27FC236}">
                  <a16:creationId xmlns:a16="http://schemas.microsoft.com/office/drawing/2014/main" id="{52573217-2265-2B11-0602-3C6DDDE8444F}"/>
                </a:ext>
              </a:extLst>
            </p:cNvPr>
            <p:cNvSpPr/>
            <p:nvPr/>
          </p:nvSpPr>
          <p:spPr>
            <a:xfrm>
              <a:off x="2382725" y="4015800"/>
              <a:ext cx="249450" cy="327750"/>
            </a:xfrm>
            <a:custGeom>
              <a:avLst/>
              <a:gdLst/>
              <a:ahLst/>
              <a:cxnLst/>
              <a:rect l="l" t="t" r="r" b="b"/>
              <a:pathLst>
                <a:path w="9978" h="13110" extrusionOk="0">
                  <a:moveTo>
                    <a:pt x="5070" y="1269"/>
                  </a:moveTo>
                  <a:cubicBezTo>
                    <a:pt x="6923" y="1269"/>
                    <a:pt x="8704" y="2708"/>
                    <a:pt x="8704" y="4882"/>
                  </a:cubicBezTo>
                  <a:cubicBezTo>
                    <a:pt x="8704" y="6870"/>
                    <a:pt x="7085" y="8490"/>
                    <a:pt x="5096" y="8490"/>
                  </a:cubicBezTo>
                  <a:cubicBezTo>
                    <a:pt x="1882" y="8490"/>
                    <a:pt x="274" y="4596"/>
                    <a:pt x="2548" y="2334"/>
                  </a:cubicBezTo>
                  <a:cubicBezTo>
                    <a:pt x="3281" y="1598"/>
                    <a:pt x="4184" y="1269"/>
                    <a:pt x="5070" y="1269"/>
                  </a:cubicBezTo>
                  <a:close/>
                  <a:moveTo>
                    <a:pt x="5083" y="1"/>
                  </a:moveTo>
                  <a:cubicBezTo>
                    <a:pt x="5075" y="1"/>
                    <a:pt x="5068" y="1"/>
                    <a:pt x="5061" y="1"/>
                  </a:cubicBezTo>
                  <a:lnTo>
                    <a:pt x="5073" y="1"/>
                  </a:lnTo>
                  <a:cubicBezTo>
                    <a:pt x="2167" y="24"/>
                    <a:pt x="1" y="2620"/>
                    <a:pt x="239" y="5513"/>
                  </a:cubicBezTo>
                  <a:cubicBezTo>
                    <a:pt x="584" y="9597"/>
                    <a:pt x="4239" y="12526"/>
                    <a:pt x="4965" y="13074"/>
                  </a:cubicBezTo>
                  <a:cubicBezTo>
                    <a:pt x="5007" y="13097"/>
                    <a:pt x="5052" y="13109"/>
                    <a:pt x="5096" y="13109"/>
                  </a:cubicBezTo>
                  <a:cubicBezTo>
                    <a:pt x="5141" y="13109"/>
                    <a:pt x="5186" y="13097"/>
                    <a:pt x="5227" y="13074"/>
                  </a:cubicBezTo>
                  <a:cubicBezTo>
                    <a:pt x="5989" y="12502"/>
                    <a:pt x="9978" y="9299"/>
                    <a:pt x="9978" y="4882"/>
                  </a:cubicBezTo>
                  <a:cubicBezTo>
                    <a:pt x="9978" y="2187"/>
                    <a:pt x="7787" y="1"/>
                    <a:pt x="5083" y="1"/>
                  </a:cubicBezTo>
                  <a:close/>
                </a:path>
              </a:pathLst>
            </a:custGeom>
            <a:solidFill>
              <a:srgbClr val="00B05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3934;p75">
              <a:extLst>
                <a:ext uri="{FF2B5EF4-FFF2-40B4-BE49-F238E27FC236}">
                  <a16:creationId xmlns:a16="http://schemas.microsoft.com/office/drawing/2014/main" id="{8BFDA227-F5A7-0D69-7AD3-DC767EE68BA4}"/>
                </a:ext>
              </a:extLst>
            </p:cNvPr>
            <p:cNvSpPr/>
            <p:nvPr/>
          </p:nvSpPr>
          <p:spPr>
            <a:xfrm>
              <a:off x="2383325" y="4017875"/>
              <a:ext cx="137550" cy="325675"/>
            </a:xfrm>
            <a:custGeom>
              <a:avLst/>
              <a:gdLst/>
              <a:ahLst/>
              <a:cxnLst/>
              <a:rect l="l" t="t" r="r" b="b"/>
              <a:pathLst>
                <a:path w="5502" h="13027" extrusionOk="0">
                  <a:moveTo>
                    <a:pt x="4203" y="1"/>
                  </a:moveTo>
                  <a:lnTo>
                    <a:pt x="4203" y="1"/>
                  </a:lnTo>
                  <a:cubicBezTo>
                    <a:pt x="1739" y="453"/>
                    <a:pt x="0" y="2823"/>
                    <a:pt x="215" y="5430"/>
                  </a:cubicBezTo>
                  <a:cubicBezTo>
                    <a:pt x="560" y="9514"/>
                    <a:pt x="4215" y="12443"/>
                    <a:pt x="4941" y="12991"/>
                  </a:cubicBezTo>
                  <a:cubicBezTo>
                    <a:pt x="4983" y="13014"/>
                    <a:pt x="5028" y="13026"/>
                    <a:pt x="5072" y="13026"/>
                  </a:cubicBezTo>
                  <a:cubicBezTo>
                    <a:pt x="5117" y="13026"/>
                    <a:pt x="5162" y="13014"/>
                    <a:pt x="5203" y="12991"/>
                  </a:cubicBezTo>
                  <a:cubicBezTo>
                    <a:pt x="5275" y="12931"/>
                    <a:pt x="5370" y="12860"/>
                    <a:pt x="5501" y="12752"/>
                  </a:cubicBezTo>
                  <a:cubicBezTo>
                    <a:pt x="4608" y="12074"/>
                    <a:pt x="1191" y="9216"/>
                    <a:pt x="858" y="5263"/>
                  </a:cubicBezTo>
                  <a:lnTo>
                    <a:pt x="846" y="5263"/>
                  </a:lnTo>
                  <a:cubicBezTo>
                    <a:pt x="643" y="2882"/>
                    <a:pt x="2072" y="715"/>
                    <a:pt x="4203"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3941;p75">
              <a:extLst>
                <a:ext uri="{FF2B5EF4-FFF2-40B4-BE49-F238E27FC236}">
                  <a16:creationId xmlns:a16="http://schemas.microsoft.com/office/drawing/2014/main" id="{DF022DD6-765F-EE0C-466E-8F825F66179D}"/>
                </a:ext>
              </a:extLst>
            </p:cNvPr>
            <p:cNvSpPr/>
            <p:nvPr/>
          </p:nvSpPr>
          <p:spPr>
            <a:xfrm>
              <a:off x="2383025" y="4011050"/>
              <a:ext cx="254225" cy="338750"/>
            </a:xfrm>
            <a:custGeom>
              <a:avLst/>
              <a:gdLst/>
              <a:ahLst/>
              <a:cxnLst/>
              <a:rect l="l" t="t" r="r" b="b"/>
              <a:pathLst>
                <a:path w="10169" h="13550" extrusionOk="0">
                  <a:moveTo>
                    <a:pt x="5084" y="298"/>
                  </a:moveTo>
                  <a:cubicBezTo>
                    <a:pt x="7704" y="298"/>
                    <a:pt x="9811" y="2453"/>
                    <a:pt x="9764" y="5072"/>
                  </a:cubicBezTo>
                  <a:cubicBezTo>
                    <a:pt x="9752" y="6191"/>
                    <a:pt x="9502" y="7311"/>
                    <a:pt x="9013" y="8334"/>
                  </a:cubicBezTo>
                  <a:lnTo>
                    <a:pt x="9025" y="8334"/>
                  </a:lnTo>
                  <a:cubicBezTo>
                    <a:pt x="8597" y="9251"/>
                    <a:pt x="8037" y="10120"/>
                    <a:pt x="7382" y="10894"/>
                  </a:cubicBezTo>
                  <a:cubicBezTo>
                    <a:pt x="6692" y="11716"/>
                    <a:pt x="5930" y="12454"/>
                    <a:pt x="5084" y="13097"/>
                  </a:cubicBezTo>
                  <a:cubicBezTo>
                    <a:pt x="4239" y="12454"/>
                    <a:pt x="3465" y="11716"/>
                    <a:pt x="2787" y="10894"/>
                  </a:cubicBezTo>
                  <a:cubicBezTo>
                    <a:pt x="2132" y="10120"/>
                    <a:pt x="1572" y="9251"/>
                    <a:pt x="1143" y="8334"/>
                  </a:cubicBezTo>
                  <a:cubicBezTo>
                    <a:pt x="667" y="7311"/>
                    <a:pt x="405" y="6191"/>
                    <a:pt x="405" y="5072"/>
                  </a:cubicBezTo>
                  <a:cubicBezTo>
                    <a:pt x="358" y="2453"/>
                    <a:pt x="2465" y="298"/>
                    <a:pt x="5084" y="298"/>
                  </a:cubicBezTo>
                  <a:close/>
                  <a:moveTo>
                    <a:pt x="5084" y="0"/>
                  </a:moveTo>
                  <a:cubicBezTo>
                    <a:pt x="2286" y="0"/>
                    <a:pt x="12" y="2274"/>
                    <a:pt x="0" y="5072"/>
                  </a:cubicBezTo>
                  <a:cubicBezTo>
                    <a:pt x="12" y="6263"/>
                    <a:pt x="286" y="7430"/>
                    <a:pt x="786" y="8513"/>
                  </a:cubicBezTo>
                  <a:cubicBezTo>
                    <a:pt x="1227" y="9466"/>
                    <a:pt x="1810" y="10358"/>
                    <a:pt x="2489" y="11168"/>
                  </a:cubicBezTo>
                  <a:cubicBezTo>
                    <a:pt x="3215" y="12049"/>
                    <a:pt x="4049" y="12835"/>
                    <a:pt x="4965" y="13514"/>
                  </a:cubicBezTo>
                  <a:cubicBezTo>
                    <a:pt x="5001" y="13537"/>
                    <a:pt x="5043" y="13549"/>
                    <a:pt x="5084" y="13549"/>
                  </a:cubicBezTo>
                  <a:cubicBezTo>
                    <a:pt x="5126" y="13549"/>
                    <a:pt x="5168" y="13537"/>
                    <a:pt x="5203" y="13514"/>
                  </a:cubicBezTo>
                  <a:cubicBezTo>
                    <a:pt x="6120" y="12835"/>
                    <a:pt x="6942" y="12049"/>
                    <a:pt x="7680" y="11168"/>
                  </a:cubicBezTo>
                  <a:cubicBezTo>
                    <a:pt x="8359" y="10358"/>
                    <a:pt x="8930" y="9466"/>
                    <a:pt x="9383" y="8513"/>
                  </a:cubicBezTo>
                  <a:cubicBezTo>
                    <a:pt x="9883" y="7430"/>
                    <a:pt x="10156" y="6263"/>
                    <a:pt x="10168" y="5072"/>
                  </a:cubicBezTo>
                  <a:cubicBezTo>
                    <a:pt x="10156" y="2274"/>
                    <a:pt x="7882" y="0"/>
                    <a:pt x="5084" y="0"/>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12" name="Rectangle: Rounded Corners 11">
            <a:extLst>
              <a:ext uri="{FF2B5EF4-FFF2-40B4-BE49-F238E27FC236}">
                <a16:creationId xmlns:a16="http://schemas.microsoft.com/office/drawing/2014/main" id="{7AA0FD3C-E88E-484D-9280-7A4237253DA4}"/>
              </a:ext>
            </a:extLst>
          </p:cNvPr>
          <p:cNvSpPr/>
          <p:nvPr/>
        </p:nvSpPr>
        <p:spPr>
          <a:xfrm>
            <a:off x="1135695" y="4675581"/>
            <a:ext cx="1950356" cy="1827523"/>
          </a:xfrm>
          <a:prstGeom prst="roundRect">
            <a:avLst/>
          </a:prstGeom>
          <a:solidFill>
            <a:srgbClr val="FFFFFF"/>
          </a:solidFill>
          <a:ln w="25400" cap="flat" cmpd="sng" algn="ctr">
            <a:solidFill>
              <a:srgbClr val="00B050"/>
            </a:solidFill>
            <a:prstDash val="solid"/>
          </a:ln>
          <a:effectLst/>
        </p:spPr>
        <p:txBody>
          <a:bodyPr bIns="144000"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vi-VN" sz="2000" kern="0" dirty="0">
                <a:solidFill>
                  <a:srgbClr val="434343">
                    <a:lumMod val="50000"/>
                  </a:srgbClr>
                </a:solidFill>
                <a:latin typeface="UTM Avo" panose="02040603050506020204" pitchFamily="18" charset="0"/>
                <a:cs typeface="Arial" panose="020B0604020202020204" pitchFamily="34" charset="0"/>
                <a:sym typeface="Arial"/>
              </a:rPr>
              <a:t>Màu nổi bật nhất trên Trái Đất.</a:t>
            </a:r>
          </a:p>
        </p:txBody>
      </p:sp>
      <p:grpSp>
        <p:nvGrpSpPr>
          <p:cNvPr id="19" name="Google Shape;3930;p75">
            <a:extLst>
              <a:ext uri="{FF2B5EF4-FFF2-40B4-BE49-F238E27FC236}">
                <a16:creationId xmlns:a16="http://schemas.microsoft.com/office/drawing/2014/main" id="{96FB9E3A-6E85-5A5F-38C0-D64A87A765EC}"/>
              </a:ext>
            </a:extLst>
          </p:cNvPr>
          <p:cNvGrpSpPr/>
          <p:nvPr/>
        </p:nvGrpSpPr>
        <p:grpSpPr>
          <a:xfrm>
            <a:off x="4305523" y="3573697"/>
            <a:ext cx="698197" cy="955464"/>
            <a:chOff x="2382725" y="4011050"/>
            <a:chExt cx="254525" cy="338750"/>
          </a:xfrm>
        </p:grpSpPr>
        <p:sp>
          <p:nvSpPr>
            <p:cNvPr id="20" name="Google Shape;3933;p75">
              <a:extLst>
                <a:ext uri="{FF2B5EF4-FFF2-40B4-BE49-F238E27FC236}">
                  <a16:creationId xmlns:a16="http://schemas.microsoft.com/office/drawing/2014/main" id="{1D9B4CB6-8027-3E49-F1D0-F6F3FD321ADC}"/>
                </a:ext>
              </a:extLst>
            </p:cNvPr>
            <p:cNvSpPr/>
            <p:nvPr/>
          </p:nvSpPr>
          <p:spPr>
            <a:xfrm>
              <a:off x="2382725" y="4015800"/>
              <a:ext cx="249450" cy="327750"/>
            </a:xfrm>
            <a:custGeom>
              <a:avLst/>
              <a:gdLst/>
              <a:ahLst/>
              <a:cxnLst/>
              <a:rect l="l" t="t" r="r" b="b"/>
              <a:pathLst>
                <a:path w="9978" h="13110" extrusionOk="0">
                  <a:moveTo>
                    <a:pt x="5070" y="1269"/>
                  </a:moveTo>
                  <a:cubicBezTo>
                    <a:pt x="6923" y="1269"/>
                    <a:pt x="8704" y="2708"/>
                    <a:pt x="8704" y="4882"/>
                  </a:cubicBezTo>
                  <a:cubicBezTo>
                    <a:pt x="8704" y="6870"/>
                    <a:pt x="7085" y="8490"/>
                    <a:pt x="5096" y="8490"/>
                  </a:cubicBezTo>
                  <a:cubicBezTo>
                    <a:pt x="1882" y="8490"/>
                    <a:pt x="274" y="4596"/>
                    <a:pt x="2548" y="2334"/>
                  </a:cubicBezTo>
                  <a:cubicBezTo>
                    <a:pt x="3281" y="1598"/>
                    <a:pt x="4184" y="1269"/>
                    <a:pt x="5070" y="1269"/>
                  </a:cubicBezTo>
                  <a:close/>
                  <a:moveTo>
                    <a:pt x="5083" y="1"/>
                  </a:moveTo>
                  <a:cubicBezTo>
                    <a:pt x="5075" y="1"/>
                    <a:pt x="5068" y="1"/>
                    <a:pt x="5061" y="1"/>
                  </a:cubicBezTo>
                  <a:lnTo>
                    <a:pt x="5073" y="1"/>
                  </a:lnTo>
                  <a:cubicBezTo>
                    <a:pt x="2167" y="24"/>
                    <a:pt x="1" y="2620"/>
                    <a:pt x="239" y="5513"/>
                  </a:cubicBezTo>
                  <a:cubicBezTo>
                    <a:pt x="584" y="9597"/>
                    <a:pt x="4239" y="12526"/>
                    <a:pt x="4965" y="13074"/>
                  </a:cubicBezTo>
                  <a:cubicBezTo>
                    <a:pt x="5007" y="13097"/>
                    <a:pt x="5052" y="13109"/>
                    <a:pt x="5096" y="13109"/>
                  </a:cubicBezTo>
                  <a:cubicBezTo>
                    <a:pt x="5141" y="13109"/>
                    <a:pt x="5186" y="13097"/>
                    <a:pt x="5227" y="13074"/>
                  </a:cubicBezTo>
                  <a:cubicBezTo>
                    <a:pt x="5989" y="12502"/>
                    <a:pt x="9978" y="9299"/>
                    <a:pt x="9978" y="4882"/>
                  </a:cubicBezTo>
                  <a:cubicBezTo>
                    <a:pt x="9978" y="2187"/>
                    <a:pt x="7787" y="1"/>
                    <a:pt x="5083" y="1"/>
                  </a:cubicBezTo>
                  <a:close/>
                </a:path>
              </a:pathLst>
            </a:custGeom>
            <a:solidFill>
              <a:srgbClr val="00B0F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3934;p75">
              <a:extLst>
                <a:ext uri="{FF2B5EF4-FFF2-40B4-BE49-F238E27FC236}">
                  <a16:creationId xmlns:a16="http://schemas.microsoft.com/office/drawing/2014/main" id="{10956ECC-8B3A-F5E3-CCC4-0F1080C1B3C5}"/>
                </a:ext>
              </a:extLst>
            </p:cNvPr>
            <p:cNvSpPr/>
            <p:nvPr/>
          </p:nvSpPr>
          <p:spPr>
            <a:xfrm>
              <a:off x="2383325" y="4017875"/>
              <a:ext cx="137550" cy="325675"/>
            </a:xfrm>
            <a:custGeom>
              <a:avLst/>
              <a:gdLst/>
              <a:ahLst/>
              <a:cxnLst/>
              <a:rect l="l" t="t" r="r" b="b"/>
              <a:pathLst>
                <a:path w="5502" h="13027" extrusionOk="0">
                  <a:moveTo>
                    <a:pt x="4203" y="1"/>
                  </a:moveTo>
                  <a:lnTo>
                    <a:pt x="4203" y="1"/>
                  </a:lnTo>
                  <a:cubicBezTo>
                    <a:pt x="1739" y="453"/>
                    <a:pt x="0" y="2823"/>
                    <a:pt x="215" y="5430"/>
                  </a:cubicBezTo>
                  <a:cubicBezTo>
                    <a:pt x="560" y="9514"/>
                    <a:pt x="4215" y="12443"/>
                    <a:pt x="4941" y="12991"/>
                  </a:cubicBezTo>
                  <a:cubicBezTo>
                    <a:pt x="4983" y="13014"/>
                    <a:pt x="5028" y="13026"/>
                    <a:pt x="5072" y="13026"/>
                  </a:cubicBezTo>
                  <a:cubicBezTo>
                    <a:pt x="5117" y="13026"/>
                    <a:pt x="5162" y="13014"/>
                    <a:pt x="5203" y="12991"/>
                  </a:cubicBezTo>
                  <a:cubicBezTo>
                    <a:pt x="5275" y="12931"/>
                    <a:pt x="5370" y="12860"/>
                    <a:pt x="5501" y="12752"/>
                  </a:cubicBezTo>
                  <a:cubicBezTo>
                    <a:pt x="4608" y="12074"/>
                    <a:pt x="1191" y="9216"/>
                    <a:pt x="858" y="5263"/>
                  </a:cubicBezTo>
                  <a:lnTo>
                    <a:pt x="846" y="5263"/>
                  </a:lnTo>
                  <a:cubicBezTo>
                    <a:pt x="643" y="2882"/>
                    <a:pt x="2072" y="715"/>
                    <a:pt x="4203"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3941;p75">
              <a:extLst>
                <a:ext uri="{FF2B5EF4-FFF2-40B4-BE49-F238E27FC236}">
                  <a16:creationId xmlns:a16="http://schemas.microsoft.com/office/drawing/2014/main" id="{CB19E2AD-5261-0762-8320-FC10FEDA5AE0}"/>
                </a:ext>
              </a:extLst>
            </p:cNvPr>
            <p:cNvSpPr/>
            <p:nvPr/>
          </p:nvSpPr>
          <p:spPr>
            <a:xfrm>
              <a:off x="2383025" y="4011050"/>
              <a:ext cx="254225" cy="338750"/>
            </a:xfrm>
            <a:custGeom>
              <a:avLst/>
              <a:gdLst/>
              <a:ahLst/>
              <a:cxnLst/>
              <a:rect l="l" t="t" r="r" b="b"/>
              <a:pathLst>
                <a:path w="10169" h="13550" extrusionOk="0">
                  <a:moveTo>
                    <a:pt x="5084" y="298"/>
                  </a:moveTo>
                  <a:cubicBezTo>
                    <a:pt x="7704" y="298"/>
                    <a:pt x="9811" y="2453"/>
                    <a:pt x="9764" y="5072"/>
                  </a:cubicBezTo>
                  <a:cubicBezTo>
                    <a:pt x="9752" y="6191"/>
                    <a:pt x="9502" y="7311"/>
                    <a:pt x="9013" y="8334"/>
                  </a:cubicBezTo>
                  <a:lnTo>
                    <a:pt x="9025" y="8334"/>
                  </a:lnTo>
                  <a:cubicBezTo>
                    <a:pt x="8597" y="9251"/>
                    <a:pt x="8037" y="10120"/>
                    <a:pt x="7382" y="10894"/>
                  </a:cubicBezTo>
                  <a:cubicBezTo>
                    <a:pt x="6692" y="11716"/>
                    <a:pt x="5930" y="12454"/>
                    <a:pt x="5084" y="13097"/>
                  </a:cubicBezTo>
                  <a:cubicBezTo>
                    <a:pt x="4239" y="12454"/>
                    <a:pt x="3465" y="11716"/>
                    <a:pt x="2787" y="10894"/>
                  </a:cubicBezTo>
                  <a:cubicBezTo>
                    <a:pt x="2132" y="10120"/>
                    <a:pt x="1572" y="9251"/>
                    <a:pt x="1143" y="8334"/>
                  </a:cubicBezTo>
                  <a:cubicBezTo>
                    <a:pt x="667" y="7311"/>
                    <a:pt x="405" y="6191"/>
                    <a:pt x="405" y="5072"/>
                  </a:cubicBezTo>
                  <a:cubicBezTo>
                    <a:pt x="358" y="2453"/>
                    <a:pt x="2465" y="298"/>
                    <a:pt x="5084" y="298"/>
                  </a:cubicBezTo>
                  <a:close/>
                  <a:moveTo>
                    <a:pt x="5084" y="0"/>
                  </a:moveTo>
                  <a:cubicBezTo>
                    <a:pt x="2286" y="0"/>
                    <a:pt x="12" y="2274"/>
                    <a:pt x="0" y="5072"/>
                  </a:cubicBezTo>
                  <a:cubicBezTo>
                    <a:pt x="12" y="6263"/>
                    <a:pt x="286" y="7430"/>
                    <a:pt x="786" y="8513"/>
                  </a:cubicBezTo>
                  <a:cubicBezTo>
                    <a:pt x="1227" y="9466"/>
                    <a:pt x="1810" y="10358"/>
                    <a:pt x="2489" y="11168"/>
                  </a:cubicBezTo>
                  <a:cubicBezTo>
                    <a:pt x="3215" y="12049"/>
                    <a:pt x="4049" y="12835"/>
                    <a:pt x="4965" y="13514"/>
                  </a:cubicBezTo>
                  <a:cubicBezTo>
                    <a:pt x="5001" y="13537"/>
                    <a:pt x="5043" y="13549"/>
                    <a:pt x="5084" y="13549"/>
                  </a:cubicBezTo>
                  <a:cubicBezTo>
                    <a:pt x="5126" y="13549"/>
                    <a:pt x="5168" y="13537"/>
                    <a:pt x="5203" y="13514"/>
                  </a:cubicBezTo>
                  <a:cubicBezTo>
                    <a:pt x="6120" y="12835"/>
                    <a:pt x="6942" y="12049"/>
                    <a:pt x="7680" y="11168"/>
                  </a:cubicBezTo>
                  <a:cubicBezTo>
                    <a:pt x="8359" y="10358"/>
                    <a:pt x="8930" y="9466"/>
                    <a:pt x="9383" y="8513"/>
                  </a:cubicBezTo>
                  <a:cubicBezTo>
                    <a:pt x="9883" y="7430"/>
                    <a:pt x="10156" y="6263"/>
                    <a:pt x="10168" y="5072"/>
                  </a:cubicBezTo>
                  <a:cubicBezTo>
                    <a:pt x="10156" y="2274"/>
                    <a:pt x="7882" y="0"/>
                    <a:pt x="5084" y="0"/>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3" name="Rectangle: Rounded Corners 22">
            <a:extLst>
              <a:ext uri="{FF2B5EF4-FFF2-40B4-BE49-F238E27FC236}">
                <a16:creationId xmlns:a16="http://schemas.microsoft.com/office/drawing/2014/main" id="{F6D7473D-F20E-E4BB-F2B2-564BD1DBCACD}"/>
              </a:ext>
            </a:extLst>
          </p:cNvPr>
          <p:cNvSpPr/>
          <p:nvPr/>
        </p:nvSpPr>
        <p:spPr>
          <a:xfrm>
            <a:off x="3333357" y="4675581"/>
            <a:ext cx="2661604" cy="1827523"/>
          </a:xfrm>
          <a:prstGeom prst="roundRect">
            <a:avLst/>
          </a:prstGeom>
          <a:solidFill>
            <a:srgbClr val="FFFFFF"/>
          </a:solidFill>
          <a:ln w="25400" cap="flat" cmpd="sng" algn="ctr">
            <a:solidFill>
              <a:srgbClr val="00B0F0"/>
            </a:solidFill>
            <a:prstDash val="solid"/>
          </a:ln>
          <a:effectLst/>
        </p:spPr>
        <p:txBody>
          <a:bodyPr bIns="144000" rtlCol="0" anchor="ctr"/>
          <a:lstStyle/>
          <a:p>
            <a:pPr algn="ctr">
              <a:lnSpc>
                <a:spcPct val="150000"/>
              </a:lnSpc>
              <a:buClr>
                <a:srgbClr val="000000"/>
              </a:buClr>
            </a:pPr>
            <a:r>
              <a:rPr lang="vi-VN" sz="2000" kern="0" dirty="0">
                <a:solidFill>
                  <a:srgbClr val="434343">
                    <a:lumMod val="50000"/>
                  </a:srgbClr>
                </a:solidFill>
                <a:latin typeface="UTM Avo" panose="02040603050506020204" pitchFamily="18" charset="0"/>
                <a:cs typeface="Arial" panose="020B0604020202020204" pitchFamily="34" charset="0"/>
                <a:sym typeface="Arial"/>
              </a:rPr>
              <a:t>Bầu trời và đại dương đều là màu xanh da trời. </a:t>
            </a:r>
          </a:p>
        </p:txBody>
      </p:sp>
      <p:grpSp>
        <p:nvGrpSpPr>
          <p:cNvPr id="24" name="Google Shape;3930;p75">
            <a:extLst>
              <a:ext uri="{FF2B5EF4-FFF2-40B4-BE49-F238E27FC236}">
                <a16:creationId xmlns:a16="http://schemas.microsoft.com/office/drawing/2014/main" id="{8E03962B-8B78-9C3D-1428-EAB55B3D9804}"/>
              </a:ext>
            </a:extLst>
          </p:cNvPr>
          <p:cNvGrpSpPr/>
          <p:nvPr/>
        </p:nvGrpSpPr>
        <p:grpSpPr>
          <a:xfrm>
            <a:off x="7411130" y="3573697"/>
            <a:ext cx="698199" cy="955464"/>
            <a:chOff x="2382724" y="4011050"/>
            <a:chExt cx="254526" cy="338750"/>
          </a:xfrm>
        </p:grpSpPr>
        <p:sp>
          <p:nvSpPr>
            <p:cNvPr id="25" name="Google Shape;3933;p75">
              <a:extLst>
                <a:ext uri="{FF2B5EF4-FFF2-40B4-BE49-F238E27FC236}">
                  <a16:creationId xmlns:a16="http://schemas.microsoft.com/office/drawing/2014/main" id="{70DFC302-AC7B-E6C9-0A44-CE98803EEB77}"/>
                </a:ext>
              </a:extLst>
            </p:cNvPr>
            <p:cNvSpPr/>
            <p:nvPr/>
          </p:nvSpPr>
          <p:spPr>
            <a:xfrm>
              <a:off x="2382724" y="4015800"/>
              <a:ext cx="249450" cy="327750"/>
            </a:xfrm>
            <a:custGeom>
              <a:avLst/>
              <a:gdLst/>
              <a:ahLst/>
              <a:cxnLst/>
              <a:rect l="l" t="t" r="r" b="b"/>
              <a:pathLst>
                <a:path w="9978" h="13110" extrusionOk="0">
                  <a:moveTo>
                    <a:pt x="5070" y="1269"/>
                  </a:moveTo>
                  <a:cubicBezTo>
                    <a:pt x="6923" y="1269"/>
                    <a:pt x="8704" y="2708"/>
                    <a:pt x="8704" y="4882"/>
                  </a:cubicBezTo>
                  <a:cubicBezTo>
                    <a:pt x="8704" y="6870"/>
                    <a:pt x="7085" y="8490"/>
                    <a:pt x="5096" y="8490"/>
                  </a:cubicBezTo>
                  <a:cubicBezTo>
                    <a:pt x="1882" y="8490"/>
                    <a:pt x="274" y="4596"/>
                    <a:pt x="2548" y="2334"/>
                  </a:cubicBezTo>
                  <a:cubicBezTo>
                    <a:pt x="3281" y="1598"/>
                    <a:pt x="4184" y="1269"/>
                    <a:pt x="5070" y="1269"/>
                  </a:cubicBezTo>
                  <a:close/>
                  <a:moveTo>
                    <a:pt x="5083" y="1"/>
                  </a:moveTo>
                  <a:cubicBezTo>
                    <a:pt x="5075" y="1"/>
                    <a:pt x="5068" y="1"/>
                    <a:pt x="5061" y="1"/>
                  </a:cubicBezTo>
                  <a:lnTo>
                    <a:pt x="5073" y="1"/>
                  </a:lnTo>
                  <a:cubicBezTo>
                    <a:pt x="2167" y="24"/>
                    <a:pt x="1" y="2620"/>
                    <a:pt x="239" y="5513"/>
                  </a:cubicBezTo>
                  <a:cubicBezTo>
                    <a:pt x="584" y="9597"/>
                    <a:pt x="4239" y="12526"/>
                    <a:pt x="4965" y="13074"/>
                  </a:cubicBezTo>
                  <a:cubicBezTo>
                    <a:pt x="5007" y="13097"/>
                    <a:pt x="5052" y="13109"/>
                    <a:pt x="5096" y="13109"/>
                  </a:cubicBezTo>
                  <a:cubicBezTo>
                    <a:pt x="5141" y="13109"/>
                    <a:pt x="5186" y="13097"/>
                    <a:pt x="5227" y="13074"/>
                  </a:cubicBezTo>
                  <a:cubicBezTo>
                    <a:pt x="5989" y="12502"/>
                    <a:pt x="9978" y="9299"/>
                    <a:pt x="9978" y="4882"/>
                  </a:cubicBezTo>
                  <a:cubicBezTo>
                    <a:pt x="9978" y="2187"/>
                    <a:pt x="7787" y="1"/>
                    <a:pt x="5083" y="1"/>
                  </a:cubicBezTo>
                  <a:close/>
                </a:path>
              </a:pathLst>
            </a:custGeom>
            <a:solidFill>
              <a:srgbClr val="FFC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3934;p75">
              <a:extLst>
                <a:ext uri="{FF2B5EF4-FFF2-40B4-BE49-F238E27FC236}">
                  <a16:creationId xmlns:a16="http://schemas.microsoft.com/office/drawing/2014/main" id="{097DBB05-AE59-BDB8-B148-AE50C1D66C18}"/>
                </a:ext>
              </a:extLst>
            </p:cNvPr>
            <p:cNvSpPr/>
            <p:nvPr/>
          </p:nvSpPr>
          <p:spPr>
            <a:xfrm>
              <a:off x="2383325" y="4017875"/>
              <a:ext cx="137550" cy="325675"/>
            </a:xfrm>
            <a:custGeom>
              <a:avLst/>
              <a:gdLst/>
              <a:ahLst/>
              <a:cxnLst/>
              <a:rect l="l" t="t" r="r" b="b"/>
              <a:pathLst>
                <a:path w="5502" h="13027" extrusionOk="0">
                  <a:moveTo>
                    <a:pt x="4203" y="1"/>
                  </a:moveTo>
                  <a:lnTo>
                    <a:pt x="4203" y="1"/>
                  </a:lnTo>
                  <a:cubicBezTo>
                    <a:pt x="1739" y="453"/>
                    <a:pt x="0" y="2823"/>
                    <a:pt x="215" y="5430"/>
                  </a:cubicBezTo>
                  <a:cubicBezTo>
                    <a:pt x="560" y="9514"/>
                    <a:pt x="4215" y="12443"/>
                    <a:pt x="4941" y="12991"/>
                  </a:cubicBezTo>
                  <a:cubicBezTo>
                    <a:pt x="4983" y="13014"/>
                    <a:pt x="5028" y="13026"/>
                    <a:pt x="5072" y="13026"/>
                  </a:cubicBezTo>
                  <a:cubicBezTo>
                    <a:pt x="5117" y="13026"/>
                    <a:pt x="5162" y="13014"/>
                    <a:pt x="5203" y="12991"/>
                  </a:cubicBezTo>
                  <a:cubicBezTo>
                    <a:pt x="5275" y="12931"/>
                    <a:pt x="5370" y="12860"/>
                    <a:pt x="5501" y="12752"/>
                  </a:cubicBezTo>
                  <a:cubicBezTo>
                    <a:pt x="4608" y="12074"/>
                    <a:pt x="1191" y="9216"/>
                    <a:pt x="858" y="5263"/>
                  </a:cubicBezTo>
                  <a:lnTo>
                    <a:pt x="846" y="5263"/>
                  </a:lnTo>
                  <a:cubicBezTo>
                    <a:pt x="643" y="2882"/>
                    <a:pt x="2072" y="715"/>
                    <a:pt x="4203"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3941;p75">
              <a:extLst>
                <a:ext uri="{FF2B5EF4-FFF2-40B4-BE49-F238E27FC236}">
                  <a16:creationId xmlns:a16="http://schemas.microsoft.com/office/drawing/2014/main" id="{A3C6F04C-3596-3293-3EF2-ECBC11FA806E}"/>
                </a:ext>
              </a:extLst>
            </p:cNvPr>
            <p:cNvSpPr/>
            <p:nvPr/>
          </p:nvSpPr>
          <p:spPr>
            <a:xfrm>
              <a:off x="2383025" y="4011050"/>
              <a:ext cx="254225" cy="338750"/>
            </a:xfrm>
            <a:custGeom>
              <a:avLst/>
              <a:gdLst/>
              <a:ahLst/>
              <a:cxnLst/>
              <a:rect l="l" t="t" r="r" b="b"/>
              <a:pathLst>
                <a:path w="10169" h="13550" extrusionOk="0">
                  <a:moveTo>
                    <a:pt x="5084" y="298"/>
                  </a:moveTo>
                  <a:cubicBezTo>
                    <a:pt x="7704" y="298"/>
                    <a:pt x="9811" y="2453"/>
                    <a:pt x="9764" y="5072"/>
                  </a:cubicBezTo>
                  <a:cubicBezTo>
                    <a:pt x="9752" y="6191"/>
                    <a:pt x="9502" y="7311"/>
                    <a:pt x="9013" y="8334"/>
                  </a:cubicBezTo>
                  <a:lnTo>
                    <a:pt x="9025" y="8334"/>
                  </a:lnTo>
                  <a:cubicBezTo>
                    <a:pt x="8597" y="9251"/>
                    <a:pt x="8037" y="10120"/>
                    <a:pt x="7382" y="10894"/>
                  </a:cubicBezTo>
                  <a:cubicBezTo>
                    <a:pt x="6692" y="11716"/>
                    <a:pt x="5930" y="12454"/>
                    <a:pt x="5084" y="13097"/>
                  </a:cubicBezTo>
                  <a:cubicBezTo>
                    <a:pt x="4239" y="12454"/>
                    <a:pt x="3465" y="11716"/>
                    <a:pt x="2787" y="10894"/>
                  </a:cubicBezTo>
                  <a:cubicBezTo>
                    <a:pt x="2132" y="10120"/>
                    <a:pt x="1572" y="9251"/>
                    <a:pt x="1143" y="8334"/>
                  </a:cubicBezTo>
                  <a:cubicBezTo>
                    <a:pt x="667" y="7311"/>
                    <a:pt x="405" y="6191"/>
                    <a:pt x="405" y="5072"/>
                  </a:cubicBezTo>
                  <a:cubicBezTo>
                    <a:pt x="358" y="2453"/>
                    <a:pt x="2465" y="298"/>
                    <a:pt x="5084" y="298"/>
                  </a:cubicBezTo>
                  <a:close/>
                  <a:moveTo>
                    <a:pt x="5084" y="0"/>
                  </a:moveTo>
                  <a:cubicBezTo>
                    <a:pt x="2286" y="0"/>
                    <a:pt x="12" y="2274"/>
                    <a:pt x="0" y="5072"/>
                  </a:cubicBezTo>
                  <a:cubicBezTo>
                    <a:pt x="12" y="6263"/>
                    <a:pt x="286" y="7430"/>
                    <a:pt x="786" y="8513"/>
                  </a:cubicBezTo>
                  <a:cubicBezTo>
                    <a:pt x="1227" y="9466"/>
                    <a:pt x="1810" y="10358"/>
                    <a:pt x="2489" y="11168"/>
                  </a:cubicBezTo>
                  <a:cubicBezTo>
                    <a:pt x="3215" y="12049"/>
                    <a:pt x="4049" y="12835"/>
                    <a:pt x="4965" y="13514"/>
                  </a:cubicBezTo>
                  <a:cubicBezTo>
                    <a:pt x="5001" y="13537"/>
                    <a:pt x="5043" y="13549"/>
                    <a:pt x="5084" y="13549"/>
                  </a:cubicBezTo>
                  <a:cubicBezTo>
                    <a:pt x="5126" y="13549"/>
                    <a:pt x="5168" y="13537"/>
                    <a:pt x="5203" y="13514"/>
                  </a:cubicBezTo>
                  <a:cubicBezTo>
                    <a:pt x="6120" y="12835"/>
                    <a:pt x="6942" y="12049"/>
                    <a:pt x="7680" y="11168"/>
                  </a:cubicBezTo>
                  <a:cubicBezTo>
                    <a:pt x="8359" y="10358"/>
                    <a:pt x="8930" y="9466"/>
                    <a:pt x="9383" y="8513"/>
                  </a:cubicBezTo>
                  <a:cubicBezTo>
                    <a:pt x="9883" y="7430"/>
                    <a:pt x="10156" y="6263"/>
                    <a:pt x="10168" y="5072"/>
                  </a:cubicBezTo>
                  <a:cubicBezTo>
                    <a:pt x="10156" y="2274"/>
                    <a:pt x="7882" y="0"/>
                    <a:pt x="5084" y="0"/>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8" name="Rectangle: Rounded Corners 27">
            <a:extLst>
              <a:ext uri="{FF2B5EF4-FFF2-40B4-BE49-F238E27FC236}">
                <a16:creationId xmlns:a16="http://schemas.microsoft.com/office/drawing/2014/main" id="{D372B048-BC2E-B34D-052E-D4D827103DED}"/>
              </a:ext>
            </a:extLst>
          </p:cNvPr>
          <p:cNvSpPr/>
          <p:nvPr/>
        </p:nvSpPr>
        <p:spPr>
          <a:xfrm>
            <a:off x="6200885" y="4675581"/>
            <a:ext cx="3142430" cy="1827523"/>
          </a:xfrm>
          <a:prstGeom prst="roundRect">
            <a:avLst/>
          </a:prstGeom>
          <a:solidFill>
            <a:srgbClr val="FFFFFF"/>
          </a:solidFill>
          <a:ln w="25400" cap="flat" cmpd="sng" algn="ctr">
            <a:solidFill>
              <a:srgbClr val="FFC000"/>
            </a:solidFill>
            <a:prstDash val="solid"/>
          </a:ln>
          <a:effectLst/>
        </p:spPr>
        <p:txBody>
          <a:bodyPr bIns="144000"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vi-VN" sz="2000" kern="0" dirty="0">
                <a:solidFill>
                  <a:srgbClr val="434343">
                    <a:lumMod val="50000"/>
                  </a:srgbClr>
                </a:solidFill>
                <a:latin typeface="UTM Avo" panose="02040603050506020204" pitchFamily="18" charset="0"/>
                <a:cs typeface="Arial" panose="020B0604020202020204" pitchFamily="34" charset="0"/>
                <a:sym typeface="Arial"/>
              </a:rPr>
              <a:t>Mặt Trời, Mặt Trăng và ngôi sao có thể chiếu sáng màu vàng.</a:t>
            </a:r>
          </a:p>
        </p:txBody>
      </p:sp>
      <p:grpSp>
        <p:nvGrpSpPr>
          <p:cNvPr id="29" name="Google Shape;3930;p75">
            <a:extLst>
              <a:ext uri="{FF2B5EF4-FFF2-40B4-BE49-F238E27FC236}">
                <a16:creationId xmlns:a16="http://schemas.microsoft.com/office/drawing/2014/main" id="{8B7956DB-F8F5-9858-F936-808F3987B9BA}"/>
              </a:ext>
            </a:extLst>
          </p:cNvPr>
          <p:cNvGrpSpPr/>
          <p:nvPr/>
        </p:nvGrpSpPr>
        <p:grpSpPr>
          <a:xfrm>
            <a:off x="10026158" y="3573697"/>
            <a:ext cx="698197" cy="955464"/>
            <a:chOff x="2382725" y="4011050"/>
            <a:chExt cx="254525" cy="338750"/>
          </a:xfrm>
        </p:grpSpPr>
        <p:sp>
          <p:nvSpPr>
            <p:cNvPr id="30" name="Google Shape;3933;p75">
              <a:extLst>
                <a:ext uri="{FF2B5EF4-FFF2-40B4-BE49-F238E27FC236}">
                  <a16:creationId xmlns:a16="http://schemas.microsoft.com/office/drawing/2014/main" id="{C606A476-C7C4-B2C1-5F69-45F433503A1D}"/>
                </a:ext>
              </a:extLst>
            </p:cNvPr>
            <p:cNvSpPr/>
            <p:nvPr/>
          </p:nvSpPr>
          <p:spPr>
            <a:xfrm>
              <a:off x="2382725" y="4015800"/>
              <a:ext cx="249450" cy="327750"/>
            </a:xfrm>
            <a:custGeom>
              <a:avLst/>
              <a:gdLst/>
              <a:ahLst/>
              <a:cxnLst/>
              <a:rect l="l" t="t" r="r" b="b"/>
              <a:pathLst>
                <a:path w="9978" h="13110" extrusionOk="0">
                  <a:moveTo>
                    <a:pt x="5070" y="1269"/>
                  </a:moveTo>
                  <a:cubicBezTo>
                    <a:pt x="6923" y="1269"/>
                    <a:pt x="8704" y="2708"/>
                    <a:pt x="8704" y="4882"/>
                  </a:cubicBezTo>
                  <a:cubicBezTo>
                    <a:pt x="8704" y="6870"/>
                    <a:pt x="7085" y="8490"/>
                    <a:pt x="5096" y="8490"/>
                  </a:cubicBezTo>
                  <a:cubicBezTo>
                    <a:pt x="1882" y="8490"/>
                    <a:pt x="274" y="4596"/>
                    <a:pt x="2548" y="2334"/>
                  </a:cubicBezTo>
                  <a:cubicBezTo>
                    <a:pt x="3281" y="1598"/>
                    <a:pt x="4184" y="1269"/>
                    <a:pt x="5070" y="1269"/>
                  </a:cubicBezTo>
                  <a:close/>
                  <a:moveTo>
                    <a:pt x="5083" y="1"/>
                  </a:moveTo>
                  <a:cubicBezTo>
                    <a:pt x="5075" y="1"/>
                    <a:pt x="5068" y="1"/>
                    <a:pt x="5061" y="1"/>
                  </a:cubicBezTo>
                  <a:lnTo>
                    <a:pt x="5073" y="1"/>
                  </a:lnTo>
                  <a:cubicBezTo>
                    <a:pt x="2167" y="24"/>
                    <a:pt x="1" y="2620"/>
                    <a:pt x="239" y="5513"/>
                  </a:cubicBezTo>
                  <a:cubicBezTo>
                    <a:pt x="584" y="9597"/>
                    <a:pt x="4239" y="12526"/>
                    <a:pt x="4965" y="13074"/>
                  </a:cubicBezTo>
                  <a:cubicBezTo>
                    <a:pt x="5007" y="13097"/>
                    <a:pt x="5052" y="13109"/>
                    <a:pt x="5096" y="13109"/>
                  </a:cubicBezTo>
                  <a:cubicBezTo>
                    <a:pt x="5141" y="13109"/>
                    <a:pt x="5186" y="13097"/>
                    <a:pt x="5227" y="13074"/>
                  </a:cubicBezTo>
                  <a:cubicBezTo>
                    <a:pt x="5989" y="12502"/>
                    <a:pt x="9978" y="9299"/>
                    <a:pt x="9978" y="4882"/>
                  </a:cubicBezTo>
                  <a:cubicBezTo>
                    <a:pt x="9978" y="2187"/>
                    <a:pt x="7787" y="1"/>
                    <a:pt x="5083" y="1"/>
                  </a:cubicBezTo>
                  <a:close/>
                </a:path>
              </a:pathLst>
            </a:custGeom>
            <a:solidFill>
              <a:srgbClr val="F1991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3934;p75">
              <a:extLst>
                <a:ext uri="{FF2B5EF4-FFF2-40B4-BE49-F238E27FC236}">
                  <a16:creationId xmlns:a16="http://schemas.microsoft.com/office/drawing/2014/main" id="{AFB8929A-E63A-FAE2-C2A1-55C707A954FA}"/>
                </a:ext>
              </a:extLst>
            </p:cNvPr>
            <p:cNvSpPr/>
            <p:nvPr/>
          </p:nvSpPr>
          <p:spPr>
            <a:xfrm>
              <a:off x="2383325" y="4017875"/>
              <a:ext cx="137550" cy="325675"/>
            </a:xfrm>
            <a:custGeom>
              <a:avLst/>
              <a:gdLst/>
              <a:ahLst/>
              <a:cxnLst/>
              <a:rect l="l" t="t" r="r" b="b"/>
              <a:pathLst>
                <a:path w="5502" h="13027" extrusionOk="0">
                  <a:moveTo>
                    <a:pt x="4203" y="1"/>
                  </a:moveTo>
                  <a:lnTo>
                    <a:pt x="4203" y="1"/>
                  </a:lnTo>
                  <a:cubicBezTo>
                    <a:pt x="1739" y="453"/>
                    <a:pt x="0" y="2823"/>
                    <a:pt x="215" y="5430"/>
                  </a:cubicBezTo>
                  <a:cubicBezTo>
                    <a:pt x="560" y="9514"/>
                    <a:pt x="4215" y="12443"/>
                    <a:pt x="4941" y="12991"/>
                  </a:cubicBezTo>
                  <a:cubicBezTo>
                    <a:pt x="4983" y="13014"/>
                    <a:pt x="5028" y="13026"/>
                    <a:pt x="5072" y="13026"/>
                  </a:cubicBezTo>
                  <a:cubicBezTo>
                    <a:pt x="5117" y="13026"/>
                    <a:pt x="5162" y="13014"/>
                    <a:pt x="5203" y="12991"/>
                  </a:cubicBezTo>
                  <a:cubicBezTo>
                    <a:pt x="5275" y="12931"/>
                    <a:pt x="5370" y="12860"/>
                    <a:pt x="5501" y="12752"/>
                  </a:cubicBezTo>
                  <a:cubicBezTo>
                    <a:pt x="4608" y="12074"/>
                    <a:pt x="1191" y="9216"/>
                    <a:pt x="858" y="5263"/>
                  </a:cubicBezTo>
                  <a:lnTo>
                    <a:pt x="846" y="5263"/>
                  </a:lnTo>
                  <a:cubicBezTo>
                    <a:pt x="643" y="2882"/>
                    <a:pt x="2072" y="715"/>
                    <a:pt x="4203"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3941;p75">
              <a:extLst>
                <a:ext uri="{FF2B5EF4-FFF2-40B4-BE49-F238E27FC236}">
                  <a16:creationId xmlns:a16="http://schemas.microsoft.com/office/drawing/2014/main" id="{28D723B0-FBD8-3DDA-2DBF-5C159D7950C8}"/>
                </a:ext>
              </a:extLst>
            </p:cNvPr>
            <p:cNvSpPr/>
            <p:nvPr/>
          </p:nvSpPr>
          <p:spPr>
            <a:xfrm>
              <a:off x="2383025" y="4011050"/>
              <a:ext cx="254225" cy="338750"/>
            </a:xfrm>
            <a:custGeom>
              <a:avLst/>
              <a:gdLst/>
              <a:ahLst/>
              <a:cxnLst/>
              <a:rect l="l" t="t" r="r" b="b"/>
              <a:pathLst>
                <a:path w="10169" h="13550" extrusionOk="0">
                  <a:moveTo>
                    <a:pt x="5084" y="298"/>
                  </a:moveTo>
                  <a:cubicBezTo>
                    <a:pt x="7704" y="298"/>
                    <a:pt x="9811" y="2453"/>
                    <a:pt x="9764" y="5072"/>
                  </a:cubicBezTo>
                  <a:cubicBezTo>
                    <a:pt x="9752" y="6191"/>
                    <a:pt x="9502" y="7311"/>
                    <a:pt x="9013" y="8334"/>
                  </a:cubicBezTo>
                  <a:lnTo>
                    <a:pt x="9025" y="8334"/>
                  </a:lnTo>
                  <a:cubicBezTo>
                    <a:pt x="8597" y="9251"/>
                    <a:pt x="8037" y="10120"/>
                    <a:pt x="7382" y="10894"/>
                  </a:cubicBezTo>
                  <a:cubicBezTo>
                    <a:pt x="6692" y="11716"/>
                    <a:pt x="5930" y="12454"/>
                    <a:pt x="5084" y="13097"/>
                  </a:cubicBezTo>
                  <a:cubicBezTo>
                    <a:pt x="4239" y="12454"/>
                    <a:pt x="3465" y="11716"/>
                    <a:pt x="2787" y="10894"/>
                  </a:cubicBezTo>
                  <a:cubicBezTo>
                    <a:pt x="2132" y="10120"/>
                    <a:pt x="1572" y="9251"/>
                    <a:pt x="1143" y="8334"/>
                  </a:cubicBezTo>
                  <a:cubicBezTo>
                    <a:pt x="667" y="7311"/>
                    <a:pt x="405" y="6191"/>
                    <a:pt x="405" y="5072"/>
                  </a:cubicBezTo>
                  <a:cubicBezTo>
                    <a:pt x="358" y="2453"/>
                    <a:pt x="2465" y="298"/>
                    <a:pt x="5084" y="298"/>
                  </a:cubicBezTo>
                  <a:close/>
                  <a:moveTo>
                    <a:pt x="5084" y="0"/>
                  </a:moveTo>
                  <a:cubicBezTo>
                    <a:pt x="2286" y="0"/>
                    <a:pt x="12" y="2274"/>
                    <a:pt x="0" y="5072"/>
                  </a:cubicBezTo>
                  <a:cubicBezTo>
                    <a:pt x="12" y="6263"/>
                    <a:pt x="286" y="7430"/>
                    <a:pt x="786" y="8513"/>
                  </a:cubicBezTo>
                  <a:cubicBezTo>
                    <a:pt x="1227" y="9466"/>
                    <a:pt x="1810" y="10358"/>
                    <a:pt x="2489" y="11168"/>
                  </a:cubicBezTo>
                  <a:cubicBezTo>
                    <a:pt x="3215" y="12049"/>
                    <a:pt x="4049" y="12835"/>
                    <a:pt x="4965" y="13514"/>
                  </a:cubicBezTo>
                  <a:cubicBezTo>
                    <a:pt x="5001" y="13537"/>
                    <a:pt x="5043" y="13549"/>
                    <a:pt x="5084" y="13549"/>
                  </a:cubicBezTo>
                  <a:cubicBezTo>
                    <a:pt x="5126" y="13549"/>
                    <a:pt x="5168" y="13537"/>
                    <a:pt x="5203" y="13514"/>
                  </a:cubicBezTo>
                  <a:cubicBezTo>
                    <a:pt x="6120" y="12835"/>
                    <a:pt x="6942" y="12049"/>
                    <a:pt x="7680" y="11168"/>
                  </a:cubicBezTo>
                  <a:cubicBezTo>
                    <a:pt x="8359" y="10358"/>
                    <a:pt x="8930" y="9466"/>
                    <a:pt x="9383" y="8513"/>
                  </a:cubicBezTo>
                  <a:cubicBezTo>
                    <a:pt x="9883" y="7430"/>
                    <a:pt x="10156" y="6263"/>
                    <a:pt x="10168" y="5072"/>
                  </a:cubicBezTo>
                  <a:cubicBezTo>
                    <a:pt x="10156" y="2274"/>
                    <a:pt x="7882" y="0"/>
                    <a:pt x="5084" y="0"/>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33" name="Rectangle: Rounded Corners 32">
            <a:extLst>
              <a:ext uri="{FF2B5EF4-FFF2-40B4-BE49-F238E27FC236}">
                <a16:creationId xmlns:a16="http://schemas.microsoft.com/office/drawing/2014/main" id="{27AB0A51-1AC8-B1FE-B661-9CD39E97A690}"/>
              </a:ext>
            </a:extLst>
          </p:cNvPr>
          <p:cNvSpPr/>
          <p:nvPr/>
        </p:nvSpPr>
        <p:spPr>
          <a:xfrm>
            <a:off x="9533784" y="4675581"/>
            <a:ext cx="1678677" cy="1827523"/>
          </a:xfrm>
          <a:prstGeom prst="roundRect">
            <a:avLst/>
          </a:prstGeom>
          <a:solidFill>
            <a:srgbClr val="FFFFFF"/>
          </a:solidFill>
          <a:ln w="25400" cap="flat" cmpd="sng" algn="ctr">
            <a:solidFill>
              <a:srgbClr val="F19917"/>
            </a:solidFill>
            <a:prstDash val="solid"/>
          </a:ln>
          <a:effectLst/>
        </p:spPr>
        <p:txBody>
          <a:bodyPr bIns="144000" rtlCol="0" anchor="ctr"/>
          <a:lstStyle/>
          <a:p>
            <a:pPr algn="ctr">
              <a:lnSpc>
                <a:spcPct val="150000"/>
              </a:lnSpc>
              <a:buClr>
                <a:srgbClr val="000000"/>
              </a:buClr>
            </a:pPr>
            <a:r>
              <a:rPr lang="vi-VN" sz="2000" kern="0" dirty="0">
                <a:solidFill>
                  <a:srgbClr val="434343">
                    <a:lumMod val="50000"/>
                  </a:srgbClr>
                </a:solidFill>
                <a:latin typeface="UTM Avo" panose="02040603050506020204" pitchFamily="18" charset="0"/>
                <a:cs typeface="Arial" panose="020B0604020202020204" pitchFamily="34" charset="0"/>
                <a:sym typeface="Arial"/>
              </a:rPr>
              <a:t>Màu có lợi cho sức khỏe.</a:t>
            </a:r>
          </a:p>
        </p:txBody>
      </p:sp>
    </p:spTree>
    <p:extLst>
      <p:ext uri="{BB962C8B-B14F-4D97-AF65-F5344CB8AC3E}">
        <p14:creationId xmlns:p14="http://schemas.microsoft.com/office/powerpoint/2010/main" val="211731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500"/>
                                        <p:tgtEl>
                                          <p:spTgt spid="29"/>
                                        </p:tgtEl>
                                      </p:cBhvr>
                                    </p:animEffect>
                                  </p:childTnLst>
                                </p:cTn>
                              </p:par>
                            </p:childTnLst>
                          </p:cTn>
                        </p:par>
                        <p:par>
                          <p:cTn id="50" fill="hold">
                            <p:stCondLst>
                              <p:cond delay="500"/>
                            </p:stCondLst>
                            <p:childTnLst>
                              <p:par>
                                <p:cTn id="51" presetID="10" presetClass="entr" presetSubtype="0"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1" nodeType="clickEffect">
                                  <p:stCondLst>
                                    <p:cond delay="0"/>
                                  </p:stCondLst>
                                  <p:childTnLst>
                                    <p:animEffect transition="out" filter="fade">
                                      <p:cBhvr>
                                        <p:cTn id="57" dur="500"/>
                                        <p:tgtEl>
                                          <p:spTgt spid="12"/>
                                        </p:tgtEl>
                                      </p:cBhvr>
                                    </p:animEffect>
                                    <p:set>
                                      <p:cBhvr>
                                        <p:cTn id="58" dur="1" fill="hold">
                                          <p:stCondLst>
                                            <p:cond delay="499"/>
                                          </p:stCondLst>
                                        </p:cTn>
                                        <p:tgtEl>
                                          <p:spTgt spid="12"/>
                                        </p:tgtEl>
                                        <p:attrNameLst>
                                          <p:attrName>style.visibility</p:attrName>
                                        </p:attrNameLst>
                                      </p:cBhvr>
                                      <p:to>
                                        <p:strVal val="hidden"/>
                                      </p:to>
                                    </p:set>
                                  </p:childTnLst>
                                </p:cTn>
                              </p:par>
                              <p:par>
                                <p:cTn id="59" presetID="10" presetClass="exit" presetSubtype="0" fill="hold" grpId="1" nodeType="withEffect">
                                  <p:stCondLst>
                                    <p:cond delay="0"/>
                                  </p:stCondLst>
                                  <p:childTnLst>
                                    <p:animEffect transition="out" filter="fade">
                                      <p:cBhvr>
                                        <p:cTn id="60" dur="500"/>
                                        <p:tgtEl>
                                          <p:spTgt spid="23"/>
                                        </p:tgtEl>
                                      </p:cBhvr>
                                    </p:animEffect>
                                    <p:set>
                                      <p:cBhvr>
                                        <p:cTn id="61" dur="1" fill="hold">
                                          <p:stCondLst>
                                            <p:cond delay="499"/>
                                          </p:stCondLst>
                                        </p:cTn>
                                        <p:tgtEl>
                                          <p:spTgt spid="23"/>
                                        </p:tgtEl>
                                        <p:attrNameLst>
                                          <p:attrName>style.visibility</p:attrName>
                                        </p:attrNameLst>
                                      </p:cBhvr>
                                      <p:to>
                                        <p:strVal val="hidden"/>
                                      </p:to>
                                    </p:set>
                                  </p:childTnLst>
                                </p:cTn>
                              </p:par>
                              <p:par>
                                <p:cTn id="62" presetID="10" presetClass="exit" presetSubtype="0" fill="hold" grpId="1" nodeType="withEffect">
                                  <p:stCondLst>
                                    <p:cond delay="0"/>
                                  </p:stCondLst>
                                  <p:childTnLst>
                                    <p:animEffect transition="out" filter="fade">
                                      <p:cBhvr>
                                        <p:cTn id="63" dur="500"/>
                                        <p:tgtEl>
                                          <p:spTgt spid="28"/>
                                        </p:tgtEl>
                                      </p:cBhvr>
                                    </p:animEffect>
                                    <p:set>
                                      <p:cBhvr>
                                        <p:cTn id="64" dur="1" fill="hold">
                                          <p:stCondLst>
                                            <p:cond delay="499"/>
                                          </p:stCondLst>
                                        </p:cTn>
                                        <p:tgtEl>
                                          <p:spTgt spid="28"/>
                                        </p:tgtEl>
                                        <p:attrNameLst>
                                          <p:attrName>style.visibility</p:attrName>
                                        </p:attrNameLst>
                                      </p:cBhvr>
                                      <p:to>
                                        <p:strVal val="hidden"/>
                                      </p:to>
                                    </p:set>
                                  </p:childTnLst>
                                </p:cTn>
                              </p:par>
                              <p:par>
                                <p:cTn id="65" presetID="10" presetClass="exit" presetSubtype="0" fill="hold" grpId="1" nodeType="withEffect">
                                  <p:stCondLst>
                                    <p:cond delay="0"/>
                                  </p:stCondLst>
                                  <p:childTnLst>
                                    <p:animEffect transition="out" filter="fade">
                                      <p:cBhvr>
                                        <p:cTn id="66" dur="500"/>
                                        <p:tgtEl>
                                          <p:spTgt spid="33"/>
                                        </p:tgtEl>
                                      </p:cBhvr>
                                    </p:animEffect>
                                    <p:set>
                                      <p:cBhvr>
                                        <p:cTn id="67" dur="1" fill="hold">
                                          <p:stCondLst>
                                            <p:cond delay="49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12" grpId="0" animBg="1"/>
      <p:bldP spid="12" grpId="1" animBg="1"/>
      <p:bldP spid="23" grpId="0" animBg="1"/>
      <p:bldP spid="23" grpId="1" animBg="1"/>
      <p:bldP spid="28" grpId="0" animBg="1"/>
      <p:bldP spid="28" grpId="1" animBg="1"/>
      <p:bldP spid="33" grpId="0" animBg="1"/>
      <p:bldP spid="33"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96F985F-CBE6-4FD1-20C8-DD8B328338B4}"/>
              </a:ext>
            </a:extLst>
          </p:cNvPr>
          <p:cNvSpPr txBox="1"/>
          <p:nvPr/>
        </p:nvSpPr>
        <p:spPr>
          <a:xfrm>
            <a:off x="4343400" y="1068398"/>
            <a:ext cx="3505199" cy="578882"/>
          </a:xfrm>
          <a:prstGeom prst="roundRect">
            <a:avLst/>
          </a:prstGeom>
          <a:solidFill>
            <a:schemeClr val="accent4">
              <a:lumMod val="20000"/>
              <a:lumOff val="80000"/>
            </a:schemeClr>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effectLst/>
                <a:uLnTx/>
                <a:uFillTx/>
                <a:latin typeface="UTM Avo" panose="02040603050506020204" pitchFamily="18" charset="0"/>
                <a:cs typeface="Arial" panose="020B0604020202020204" pitchFamily="34" charset="0"/>
              </a:rPr>
              <a:t>CÂU TRẢ LỜI</a:t>
            </a:r>
          </a:p>
        </p:txBody>
      </p:sp>
      <p:sp>
        <p:nvSpPr>
          <p:cNvPr id="3" name="Rectangle: Rounded Corners 2">
            <a:extLst>
              <a:ext uri="{FF2B5EF4-FFF2-40B4-BE49-F238E27FC236}">
                <a16:creationId xmlns:a16="http://schemas.microsoft.com/office/drawing/2014/main" id="{F02EA389-EEC6-BCEA-E768-58D53A4F1B10}"/>
              </a:ext>
            </a:extLst>
          </p:cNvPr>
          <p:cNvSpPr/>
          <p:nvPr/>
        </p:nvSpPr>
        <p:spPr>
          <a:xfrm>
            <a:off x="290422" y="1892510"/>
            <a:ext cx="11710526" cy="1466843"/>
          </a:xfrm>
          <a:prstGeom prst="roundRect">
            <a:avLst/>
          </a:prstGeom>
          <a:solidFill>
            <a:srgbClr val="FFFFFF"/>
          </a:solidFill>
          <a:ln w="25400" cap="flat" cmpd="sng" algn="ctr">
            <a:solidFill>
              <a:srgbClr val="72B7C3"/>
            </a:solidFill>
            <a:prstDash val="solid"/>
          </a:ln>
          <a:effectLst/>
        </p:spPr>
        <p:txBody>
          <a:bodyPr bIns="144000" rtlCol="0" anchor="ctr"/>
          <a:lstStyle/>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Các màu sắc tranh cãi nhau về vấn đề màu sắc nào là quan trọng nhất và mỗi màu sắc lại đưa ra một lí do để thuyết phục cho quan điểm của mình. </a:t>
            </a:r>
          </a:p>
        </p:txBody>
      </p:sp>
      <p:cxnSp>
        <p:nvCxnSpPr>
          <p:cNvPr id="4" name="Straight Connector 3">
            <a:extLst>
              <a:ext uri="{FF2B5EF4-FFF2-40B4-BE49-F238E27FC236}">
                <a16:creationId xmlns:a16="http://schemas.microsoft.com/office/drawing/2014/main" id="{429DD517-ACC4-78A8-81FF-9A6A7D4852FF}"/>
              </a:ext>
            </a:extLst>
          </p:cNvPr>
          <p:cNvCxnSpPr>
            <a:cxnSpLocks/>
          </p:cNvCxnSpPr>
          <p:nvPr/>
        </p:nvCxnSpPr>
        <p:spPr>
          <a:xfrm>
            <a:off x="1030514" y="4529160"/>
            <a:ext cx="10230343" cy="0"/>
          </a:xfrm>
          <a:prstGeom prst="line">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grpSp>
        <p:nvGrpSpPr>
          <p:cNvPr id="5" name="Google Shape;3930;p75">
            <a:extLst>
              <a:ext uri="{FF2B5EF4-FFF2-40B4-BE49-F238E27FC236}">
                <a16:creationId xmlns:a16="http://schemas.microsoft.com/office/drawing/2014/main" id="{5010FAF2-6A51-C70D-642B-CB9EFA730657}"/>
              </a:ext>
            </a:extLst>
          </p:cNvPr>
          <p:cNvGrpSpPr/>
          <p:nvPr/>
        </p:nvGrpSpPr>
        <p:grpSpPr>
          <a:xfrm>
            <a:off x="1755693" y="3573697"/>
            <a:ext cx="698197" cy="955464"/>
            <a:chOff x="2382725" y="4011050"/>
            <a:chExt cx="254525" cy="338750"/>
          </a:xfrm>
        </p:grpSpPr>
        <p:sp>
          <p:nvSpPr>
            <p:cNvPr id="6" name="Google Shape;3933;p75">
              <a:extLst>
                <a:ext uri="{FF2B5EF4-FFF2-40B4-BE49-F238E27FC236}">
                  <a16:creationId xmlns:a16="http://schemas.microsoft.com/office/drawing/2014/main" id="{52573217-2265-2B11-0602-3C6DDDE8444F}"/>
                </a:ext>
              </a:extLst>
            </p:cNvPr>
            <p:cNvSpPr/>
            <p:nvPr/>
          </p:nvSpPr>
          <p:spPr>
            <a:xfrm>
              <a:off x="2382725" y="4015800"/>
              <a:ext cx="249450" cy="327750"/>
            </a:xfrm>
            <a:custGeom>
              <a:avLst/>
              <a:gdLst/>
              <a:ahLst/>
              <a:cxnLst/>
              <a:rect l="l" t="t" r="r" b="b"/>
              <a:pathLst>
                <a:path w="9978" h="13110" extrusionOk="0">
                  <a:moveTo>
                    <a:pt x="5070" y="1269"/>
                  </a:moveTo>
                  <a:cubicBezTo>
                    <a:pt x="6923" y="1269"/>
                    <a:pt x="8704" y="2708"/>
                    <a:pt x="8704" y="4882"/>
                  </a:cubicBezTo>
                  <a:cubicBezTo>
                    <a:pt x="8704" y="6870"/>
                    <a:pt x="7085" y="8490"/>
                    <a:pt x="5096" y="8490"/>
                  </a:cubicBezTo>
                  <a:cubicBezTo>
                    <a:pt x="1882" y="8490"/>
                    <a:pt x="274" y="4596"/>
                    <a:pt x="2548" y="2334"/>
                  </a:cubicBezTo>
                  <a:cubicBezTo>
                    <a:pt x="3281" y="1598"/>
                    <a:pt x="4184" y="1269"/>
                    <a:pt x="5070" y="1269"/>
                  </a:cubicBezTo>
                  <a:close/>
                  <a:moveTo>
                    <a:pt x="5083" y="1"/>
                  </a:moveTo>
                  <a:cubicBezTo>
                    <a:pt x="5075" y="1"/>
                    <a:pt x="5068" y="1"/>
                    <a:pt x="5061" y="1"/>
                  </a:cubicBezTo>
                  <a:lnTo>
                    <a:pt x="5073" y="1"/>
                  </a:lnTo>
                  <a:cubicBezTo>
                    <a:pt x="2167" y="24"/>
                    <a:pt x="1" y="2620"/>
                    <a:pt x="239" y="5513"/>
                  </a:cubicBezTo>
                  <a:cubicBezTo>
                    <a:pt x="584" y="9597"/>
                    <a:pt x="4239" y="12526"/>
                    <a:pt x="4965" y="13074"/>
                  </a:cubicBezTo>
                  <a:cubicBezTo>
                    <a:pt x="5007" y="13097"/>
                    <a:pt x="5052" y="13109"/>
                    <a:pt x="5096" y="13109"/>
                  </a:cubicBezTo>
                  <a:cubicBezTo>
                    <a:pt x="5141" y="13109"/>
                    <a:pt x="5186" y="13097"/>
                    <a:pt x="5227" y="13074"/>
                  </a:cubicBezTo>
                  <a:cubicBezTo>
                    <a:pt x="5989" y="12502"/>
                    <a:pt x="9978" y="9299"/>
                    <a:pt x="9978" y="4882"/>
                  </a:cubicBezTo>
                  <a:cubicBezTo>
                    <a:pt x="9978" y="2187"/>
                    <a:pt x="7787" y="1"/>
                    <a:pt x="5083" y="1"/>
                  </a:cubicBezTo>
                  <a:close/>
                </a:path>
              </a:pathLst>
            </a:custGeom>
            <a:solidFill>
              <a:srgbClr val="00B05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3934;p75">
              <a:extLst>
                <a:ext uri="{FF2B5EF4-FFF2-40B4-BE49-F238E27FC236}">
                  <a16:creationId xmlns:a16="http://schemas.microsoft.com/office/drawing/2014/main" id="{8BFDA227-F5A7-0D69-7AD3-DC767EE68BA4}"/>
                </a:ext>
              </a:extLst>
            </p:cNvPr>
            <p:cNvSpPr/>
            <p:nvPr/>
          </p:nvSpPr>
          <p:spPr>
            <a:xfrm>
              <a:off x="2383325" y="4017875"/>
              <a:ext cx="137550" cy="325675"/>
            </a:xfrm>
            <a:custGeom>
              <a:avLst/>
              <a:gdLst/>
              <a:ahLst/>
              <a:cxnLst/>
              <a:rect l="l" t="t" r="r" b="b"/>
              <a:pathLst>
                <a:path w="5502" h="13027" extrusionOk="0">
                  <a:moveTo>
                    <a:pt x="4203" y="1"/>
                  </a:moveTo>
                  <a:lnTo>
                    <a:pt x="4203" y="1"/>
                  </a:lnTo>
                  <a:cubicBezTo>
                    <a:pt x="1739" y="453"/>
                    <a:pt x="0" y="2823"/>
                    <a:pt x="215" y="5430"/>
                  </a:cubicBezTo>
                  <a:cubicBezTo>
                    <a:pt x="560" y="9514"/>
                    <a:pt x="4215" y="12443"/>
                    <a:pt x="4941" y="12991"/>
                  </a:cubicBezTo>
                  <a:cubicBezTo>
                    <a:pt x="4983" y="13014"/>
                    <a:pt x="5028" y="13026"/>
                    <a:pt x="5072" y="13026"/>
                  </a:cubicBezTo>
                  <a:cubicBezTo>
                    <a:pt x="5117" y="13026"/>
                    <a:pt x="5162" y="13014"/>
                    <a:pt x="5203" y="12991"/>
                  </a:cubicBezTo>
                  <a:cubicBezTo>
                    <a:pt x="5275" y="12931"/>
                    <a:pt x="5370" y="12860"/>
                    <a:pt x="5501" y="12752"/>
                  </a:cubicBezTo>
                  <a:cubicBezTo>
                    <a:pt x="4608" y="12074"/>
                    <a:pt x="1191" y="9216"/>
                    <a:pt x="858" y="5263"/>
                  </a:cubicBezTo>
                  <a:lnTo>
                    <a:pt x="846" y="5263"/>
                  </a:lnTo>
                  <a:cubicBezTo>
                    <a:pt x="643" y="2882"/>
                    <a:pt x="2072" y="715"/>
                    <a:pt x="4203"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3941;p75">
              <a:extLst>
                <a:ext uri="{FF2B5EF4-FFF2-40B4-BE49-F238E27FC236}">
                  <a16:creationId xmlns:a16="http://schemas.microsoft.com/office/drawing/2014/main" id="{DF022DD6-765F-EE0C-466E-8F825F66179D}"/>
                </a:ext>
              </a:extLst>
            </p:cNvPr>
            <p:cNvSpPr/>
            <p:nvPr/>
          </p:nvSpPr>
          <p:spPr>
            <a:xfrm>
              <a:off x="2383025" y="4011050"/>
              <a:ext cx="254225" cy="338750"/>
            </a:xfrm>
            <a:custGeom>
              <a:avLst/>
              <a:gdLst/>
              <a:ahLst/>
              <a:cxnLst/>
              <a:rect l="l" t="t" r="r" b="b"/>
              <a:pathLst>
                <a:path w="10169" h="13550" extrusionOk="0">
                  <a:moveTo>
                    <a:pt x="5084" y="298"/>
                  </a:moveTo>
                  <a:cubicBezTo>
                    <a:pt x="7704" y="298"/>
                    <a:pt x="9811" y="2453"/>
                    <a:pt x="9764" y="5072"/>
                  </a:cubicBezTo>
                  <a:cubicBezTo>
                    <a:pt x="9752" y="6191"/>
                    <a:pt x="9502" y="7311"/>
                    <a:pt x="9013" y="8334"/>
                  </a:cubicBezTo>
                  <a:lnTo>
                    <a:pt x="9025" y="8334"/>
                  </a:lnTo>
                  <a:cubicBezTo>
                    <a:pt x="8597" y="9251"/>
                    <a:pt x="8037" y="10120"/>
                    <a:pt x="7382" y="10894"/>
                  </a:cubicBezTo>
                  <a:cubicBezTo>
                    <a:pt x="6692" y="11716"/>
                    <a:pt x="5930" y="12454"/>
                    <a:pt x="5084" y="13097"/>
                  </a:cubicBezTo>
                  <a:cubicBezTo>
                    <a:pt x="4239" y="12454"/>
                    <a:pt x="3465" y="11716"/>
                    <a:pt x="2787" y="10894"/>
                  </a:cubicBezTo>
                  <a:cubicBezTo>
                    <a:pt x="2132" y="10120"/>
                    <a:pt x="1572" y="9251"/>
                    <a:pt x="1143" y="8334"/>
                  </a:cubicBezTo>
                  <a:cubicBezTo>
                    <a:pt x="667" y="7311"/>
                    <a:pt x="405" y="6191"/>
                    <a:pt x="405" y="5072"/>
                  </a:cubicBezTo>
                  <a:cubicBezTo>
                    <a:pt x="358" y="2453"/>
                    <a:pt x="2465" y="298"/>
                    <a:pt x="5084" y="298"/>
                  </a:cubicBezTo>
                  <a:close/>
                  <a:moveTo>
                    <a:pt x="5084" y="0"/>
                  </a:moveTo>
                  <a:cubicBezTo>
                    <a:pt x="2286" y="0"/>
                    <a:pt x="12" y="2274"/>
                    <a:pt x="0" y="5072"/>
                  </a:cubicBezTo>
                  <a:cubicBezTo>
                    <a:pt x="12" y="6263"/>
                    <a:pt x="286" y="7430"/>
                    <a:pt x="786" y="8513"/>
                  </a:cubicBezTo>
                  <a:cubicBezTo>
                    <a:pt x="1227" y="9466"/>
                    <a:pt x="1810" y="10358"/>
                    <a:pt x="2489" y="11168"/>
                  </a:cubicBezTo>
                  <a:cubicBezTo>
                    <a:pt x="3215" y="12049"/>
                    <a:pt x="4049" y="12835"/>
                    <a:pt x="4965" y="13514"/>
                  </a:cubicBezTo>
                  <a:cubicBezTo>
                    <a:pt x="5001" y="13537"/>
                    <a:pt x="5043" y="13549"/>
                    <a:pt x="5084" y="13549"/>
                  </a:cubicBezTo>
                  <a:cubicBezTo>
                    <a:pt x="5126" y="13549"/>
                    <a:pt x="5168" y="13537"/>
                    <a:pt x="5203" y="13514"/>
                  </a:cubicBezTo>
                  <a:cubicBezTo>
                    <a:pt x="6120" y="12835"/>
                    <a:pt x="6942" y="12049"/>
                    <a:pt x="7680" y="11168"/>
                  </a:cubicBezTo>
                  <a:cubicBezTo>
                    <a:pt x="8359" y="10358"/>
                    <a:pt x="8930" y="9466"/>
                    <a:pt x="9383" y="8513"/>
                  </a:cubicBezTo>
                  <a:cubicBezTo>
                    <a:pt x="9883" y="7430"/>
                    <a:pt x="10156" y="6263"/>
                    <a:pt x="10168" y="5072"/>
                  </a:cubicBezTo>
                  <a:cubicBezTo>
                    <a:pt x="10156" y="2274"/>
                    <a:pt x="7882" y="0"/>
                    <a:pt x="5084" y="0"/>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9" name="Google Shape;3930;p75">
            <a:extLst>
              <a:ext uri="{FF2B5EF4-FFF2-40B4-BE49-F238E27FC236}">
                <a16:creationId xmlns:a16="http://schemas.microsoft.com/office/drawing/2014/main" id="{96FB9E3A-6E85-5A5F-38C0-D64A87A765EC}"/>
              </a:ext>
            </a:extLst>
          </p:cNvPr>
          <p:cNvGrpSpPr/>
          <p:nvPr/>
        </p:nvGrpSpPr>
        <p:grpSpPr>
          <a:xfrm>
            <a:off x="4305523" y="3573697"/>
            <a:ext cx="698197" cy="955464"/>
            <a:chOff x="2382725" y="4011050"/>
            <a:chExt cx="254525" cy="338750"/>
          </a:xfrm>
        </p:grpSpPr>
        <p:sp>
          <p:nvSpPr>
            <p:cNvPr id="20" name="Google Shape;3933;p75">
              <a:extLst>
                <a:ext uri="{FF2B5EF4-FFF2-40B4-BE49-F238E27FC236}">
                  <a16:creationId xmlns:a16="http://schemas.microsoft.com/office/drawing/2014/main" id="{1D9B4CB6-8027-3E49-F1D0-F6F3FD321ADC}"/>
                </a:ext>
              </a:extLst>
            </p:cNvPr>
            <p:cNvSpPr/>
            <p:nvPr/>
          </p:nvSpPr>
          <p:spPr>
            <a:xfrm>
              <a:off x="2382725" y="4015800"/>
              <a:ext cx="249450" cy="327750"/>
            </a:xfrm>
            <a:custGeom>
              <a:avLst/>
              <a:gdLst/>
              <a:ahLst/>
              <a:cxnLst/>
              <a:rect l="l" t="t" r="r" b="b"/>
              <a:pathLst>
                <a:path w="9978" h="13110" extrusionOk="0">
                  <a:moveTo>
                    <a:pt x="5070" y="1269"/>
                  </a:moveTo>
                  <a:cubicBezTo>
                    <a:pt x="6923" y="1269"/>
                    <a:pt x="8704" y="2708"/>
                    <a:pt x="8704" y="4882"/>
                  </a:cubicBezTo>
                  <a:cubicBezTo>
                    <a:pt x="8704" y="6870"/>
                    <a:pt x="7085" y="8490"/>
                    <a:pt x="5096" y="8490"/>
                  </a:cubicBezTo>
                  <a:cubicBezTo>
                    <a:pt x="1882" y="8490"/>
                    <a:pt x="274" y="4596"/>
                    <a:pt x="2548" y="2334"/>
                  </a:cubicBezTo>
                  <a:cubicBezTo>
                    <a:pt x="3281" y="1598"/>
                    <a:pt x="4184" y="1269"/>
                    <a:pt x="5070" y="1269"/>
                  </a:cubicBezTo>
                  <a:close/>
                  <a:moveTo>
                    <a:pt x="5083" y="1"/>
                  </a:moveTo>
                  <a:cubicBezTo>
                    <a:pt x="5075" y="1"/>
                    <a:pt x="5068" y="1"/>
                    <a:pt x="5061" y="1"/>
                  </a:cubicBezTo>
                  <a:lnTo>
                    <a:pt x="5073" y="1"/>
                  </a:lnTo>
                  <a:cubicBezTo>
                    <a:pt x="2167" y="24"/>
                    <a:pt x="1" y="2620"/>
                    <a:pt x="239" y="5513"/>
                  </a:cubicBezTo>
                  <a:cubicBezTo>
                    <a:pt x="584" y="9597"/>
                    <a:pt x="4239" y="12526"/>
                    <a:pt x="4965" y="13074"/>
                  </a:cubicBezTo>
                  <a:cubicBezTo>
                    <a:pt x="5007" y="13097"/>
                    <a:pt x="5052" y="13109"/>
                    <a:pt x="5096" y="13109"/>
                  </a:cubicBezTo>
                  <a:cubicBezTo>
                    <a:pt x="5141" y="13109"/>
                    <a:pt x="5186" y="13097"/>
                    <a:pt x="5227" y="13074"/>
                  </a:cubicBezTo>
                  <a:cubicBezTo>
                    <a:pt x="5989" y="12502"/>
                    <a:pt x="9978" y="9299"/>
                    <a:pt x="9978" y="4882"/>
                  </a:cubicBezTo>
                  <a:cubicBezTo>
                    <a:pt x="9978" y="2187"/>
                    <a:pt x="7787" y="1"/>
                    <a:pt x="5083" y="1"/>
                  </a:cubicBezTo>
                  <a:close/>
                </a:path>
              </a:pathLst>
            </a:custGeom>
            <a:solidFill>
              <a:srgbClr val="00B0F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3934;p75">
              <a:extLst>
                <a:ext uri="{FF2B5EF4-FFF2-40B4-BE49-F238E27FC236}">
                  <a16:creationId xmlns:a16="http://schemas.microsoft.com/office/drawing/2014/main" id="{10956ECC-8B3A-F5E3-CCC4-0F1080C1B3C5}"/>
                </a:ext>
              </a:extLst>
            </p:cNvPr>
            <p:cNvSpPr/>
            <p:nvPr/>
          </p:nvSpPr>
          <p:spPr>
            <a:xfrm>
              <a:off x="2383325" y="4017875"/>
              <a:ext cx="137550" cy="325675"/>
            </a:xfrm>
            <a:custGeom>
              <a:avLst/>
              <a:gdLst/>
              <a:ahLst/>
              <a:cxnLst/>
              <a:rect l="l" t="t" r="r" b="b"/>
              <a:pathLst>
                <a:path w="5502" h="13027" extrusionOk="0">
                  <a:moveTo>
                    <a:pt x="4203" y="1"/>
                  </a:moveTo>
                  <a:lnTo>
                    <a:pt x="4203" y="1"/>
                  </a:lnTo>
                  <a:cubicBezTo>
                    <a:pt x="1739" y="453"/>
                    <a:pt x="0" y="2823"/>
                    <a:pt x="215" y="5430"/>
                  </a:cubicBezTo>
                  <a:cubicBezTo>
                    <a:pt x="560" y="9514"/>
                    <a:pt x="4215" y="12443"/>
                    <a:pt x="4941" y="12991"/>
                  </a:cubicBezTo>
                  <a:cubicBezTo>
                    <a:pt x="4983" y="13014"/>
                    <a:pt x="5028" y="13026"/>
                    <a:pt x="5072" y="13026"/>
                  </a:cubicBezTo>
                  <a:cubicBezTo>
                    <a:pt x="5117" y="13026"/>
                    <a:pt x="5162" y="13014"/>
                    <a:pt x="5203" y="12991"/>
                  </a:cubicBezTo>
                  <a:cubicBezTo>
                    <a:pt x="5275" y="12931"/>
                    <a:pt x="5370" y="12860"/>
                    <a:pt x="5501" y="12752"/>
                  </a:cubicBezTo>
                  <a:cubicBezTo>
                    <a:pt x="4608" y="12074"/>
                    <a:pt x="1191" y="9216"/>
                    <a:pt x="858" y="5263"/>
                  </a:cubicBezTo>
                  <a:lnTo>
                    <a:pt x="846" y="5263"/>
                  </a:lnTo>
                  <a:cubicBezTo>
                    <a:pt x="643" y="2882"/>
                    <a:pt x="2072" y="715"/>
                    <a:pt x="4203"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3941;p75">
              <a:extLst>
                <a:ext uri="{FF2B5EF4-FFF2-40B4-BE49-F238E27FC236}">
                  <a16:creationId xmlns:a16="http://schemas.microsoft.com/office/drawing/2014/main" id="{CB19E2AD-5261-0762-8320-FC10FEDA5AE0}"/>
                </a:ext>
              </a:extLst>
            </p:cNvPr>
            <p:cNvSpPr/>
            <p:nvPr/>
          </p:nvSpPr>
          <p:spPr>
            <a:xfrm>
              <a:off x="2383025" y="4011050"/>
              <a:ext cx="254225" cy="338750"/>
            </a:xfrm>
            <a:custGeom>
              <a:avLst/>
              <a:gdLst/>
              <a:ahLst/>
              <a:cxnLst/>
              <a:rect l="l" t="t" r="r" b="b"/>
              <a:pathLst>
                <a:path w="10169" h="13550" extrusionOk="0">
                  <a:moveTo>
                    <a:pt x="5084" y="298"/>
                  </a:moveTo>
                  <a:cubicBezTo>
                    <a:pt x="7704" y="298"/>
                    <a:pt x="9811" y="2453"/>
                    <a:pt x="9764" y="5072"/>
                  </a:cubicBezTo>
                  <a:cubicBezTo>
                    <a:pt x="9752" y="6191"/>
                    <a:pt x="9502" y="7311"/>
                    <a:pt x="9013" y="8334"/>
                  </a:cubicBezTo>
                  <a:lnTo>
                    <a:pt x="9025" y="8334"/>
                  </a:lnTo>
                  <a:cubicBezTo>
                    <a:pt x="8597" y="9251"/>
                    <a:pt x="8037" y="10120"/>
                    <a:pt x="7382" y="10894"/>
                  </a:cubicBezTo>
                  <a:cubicBezTo>
                    <a:pt x="6692" y="11716"/>
                    <a:pt x="5930" y="12454"/>
                    <a:pt x="5084" y="13097"/>
                  </a:cubicBezTo>
                  <a:cubicBezTo>
                    <a:pt x="4239" y="12454"/>
                    <a:pt x="3465" y="11716"/>
                    <a:pt x="2787" y="10894"/>
                  </a:cubicBezTo>
                  <a:cubicBezTo>
                    <a:pt x="2132" y="10120"/>
                    <a:pt x="1572" y="9251"/>
                    <a:pt x="1143" y="8334"/>
                  </a:cubicBezTo>
                  <a:cubicBezTo>
                    <a:pt x="667" y="7311"/>
                    <a:pt x="405" y="6191"/>
                    <a:pt x="405" y="5072"/>
                  </a:cubicBezTo>
                  <a:cubicBezTo>
                    <a:pt x="358" y="2453"/>
                    <a:pt x="2465" y="298"/>
                    <a:pt x="5084" y="298"/>
                  </a:cubicBezTo>
                  <a:close/>
                  <a:moveTo>
                    <a:pt x="5084" y="0"/>
                  </a:moveTo>
                  <a:cubicBezTo>
                    <a:pt x="2286" y="0"/>
                    <a:pt x="12" y="2274"/>
                    <a:pt x="0" y="5072"/>
                  </a:cubicBezTo>
                  <a:cubicBezTo>
                    <a:pt x="12" y="6263"/>
                    <a:pt x="286" y="7430"/>
                    <a:pt x="786" y="8513"/>
                  </a:cubicBezTo>
                  <a:cubicBezTo>
                    <a:pt x="1227" y="9466"/>
                    <a:pt x="1810" y="10358"/>
                    <a:pt x="2489" y="11168"/>
                  </a:cubicBezTo>
                  <a:cubicBezTo>
                    <a:pt x="3215" y="12049"/>
                    <a:pt x="4049" y="12835"/>
                    <a:pt x="4965" y="13514"/>
                  </a:cubicBezTo>
                  <a:cubicBezTo>
                    <a:pt x="5001" y="13537"/>
                    <a:pt x="5043" y="13549"/>
                    <a:pt x="5084" y="13549"/>
                  </a:cubicBezTo>
                  <a:cubicBezTo>
                    <a:pt x="5126" y="13549"/>
                    <a:pt x="5168" y="13537"/>
                    <a:pt x="5203" y="13514"/>
                  </a:cubicBezTo>
                  <a:cubicBezTo>
                    <a:pt x="6120" y="12835"/>
                    <a:pt x="6942" y="12049"/>
                    <a:pt x="7680" y="11168"/>
                  </a:cubicBezTo>
                  <a:cubicBezTo>
                    <a:pt x="8359" y="10358"/>
                    <a:pt x="8930" y="9466"/>
                    <a:pt x="9383" y="8513"/>
                  </a:cubicBezTo>
                  <a:cubicBezTo>
                    <a:pt x="9883" y="7430"/>
                    <a:pt x="10156" y="6263"/>
                    <a:pt x="10168" y="5072"/>
                  </a:cubicBezTo>
                  <a:cubicBezTo>
                    <a:pt x="10156" y="2274"/>
                    <a:pt x="7882" y="0"/>
                    <a:pt x="5084" y="0"/>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4" name="Google Shape;3930;p75">
            <a:extLst>
              <a:ext uri="{FF2B5EF4-FFF2-40B4-BE49-F238E27FC236}">
                <a16:creationId xmlns:a16="http://schemas.microsoft.com/office/drawing/2014/main" id="{8E03962B-8B78-9C3D-1428-EAB55B3D9804}"/>
              </a:ext>
            </a:extLst>
          </p:cNvPr>
          <p:cNvGrpSpPr/>
          <p:nvPr/>
        </p:nvGrpSpPr>
        <p:grpSpPr>
          <a:xfrm>
            <a:off x="7411130" y="3573697"/>
            <a:ext cx="698199" cy="955464"/>
            <a:chOff x="2382724" y="4011050"/>
            <a:chExt cx="254526" cy="338750"/>
          </a:xfrm>
        </p:grpSpPr>
        <p:sp>
          <p:nvSpPr>
            <p:cNvPr id="25" name="Google Shape;3933;p75">
              <a:extLst>
                <a:ext uri="{FF2B5EF4-FFF2-40B4-BE49-F238E27FC236}">
                  <a16:creationId xmlns:a16="http://schemas.microsoft.com/office/drawing/2014/main" id="{70DFC302-AC7B-E6C9-0A44-CE98803EEB77}"/>
                </a:ext>
              </a:extLst>
            </p:cNvPr>
            <p:cNvSpPr/>
            <p:nvPr/>
          </p:nvSpPr>
          <p:spPr>
            <a:xfrm>
              <a:off x="2382724" y="4015800"/>
              <a:ext cx="249450" cy="327750"/>
            </a:xfrm>
            <a:custGeom>
              <a:avLst/>
              <a:gdLst/>
              <a:ahLst/>
              <a:cxnLst/>
              <a:rect l="l" t="t" r="r" b="b"/>
              <a:pathLst>
                <a:path w="9978" h="13110" extrusionOk="0">
                  <a:moveTo>
                    <a:pt x="5070" y="1269"/>
                  </a:moveTo>
                  <a:cubicBezTo>
                    <a:pt x="6923" y="1269"/>
                    <a:pt x="8704" y="2708"/>
                    <a:pt x="8704" y="4882"/>
                  </a:cubicBezTo>
                  <a:cubicBezTo>
                    <a:pt x="8704" y="6870"/>
                    <a:pt x="7085" y="8490"/>
                    <a:pt x="5096" y="8490"/>
                  </a:cubicBezTo>
                  <a:cubicBezTo>
                    <a:pt x="1882" y="8490"/>
                    <a:pt x="274" y="4596"/>
                    <a:pt x="2548" y="2334"/>
                  </a:cubicBezTo>
                  <a:cubicBezTo>
                    <a:pt x="3281" y="1598"/>
                    <a:pt x="4184" y="1269"/>
                    <a:pt x="5070" y="1269"/>
                  </a:cubicBezTo>
                  <a:close/>
                  <a:moveTo>
                    <a:pt x="5083" y="1"/>
                  </a:moveTo>
                  <a:cubicBezTo>
                    <a:pt x="5075" y="1"/>
                    <a:pt x="5068" y="1"/>
                    <a:pt x="5061" y="1"/>
                  </a:cubicBezTo>
                  <a:lnTo>
                    <a:pt x="5073" y="1"/>
                  </a:lnTo>
                  <a:cubicBezTo>
                    <a:pt x="2167" y="24"/>
                    <a:pt x="1" y="2620"/>
                    <a:pt x="239" y="5513"/>
                  </a:cubicBezTo>
                  <a:cubicBezTo>
                    <a:pt x="584" y="9597"/>
                    <a:pt x="4239" y="12526"/>
                    <a:pt x="4965" y="13074"/>
                  </a:cubicBezTo>
                  <a:cubicBezTo>
                    <a:pt x="5007" y="13097"/>
                    <a:pt x="5052" y="13109"/>
                    <a:pt x="5096" y="13109"/>
                  </a:cubicBezTo>
                  <a:cubicBezTo>
                    <a:pt x="5141" y="13109"/>
                    <a:pt x="5186" y="13097"/>
                    <a:pt x="5227" y="13074"/>
                  </a:cubicBezTo>
                  <a:cubicBezTo>
                    <a:pt x="5989" y="12502"/>
                    <a:pt x="9978" y="9299"/>
                    <a:pt x="9978" y="4882"/>
                  </a:cubicBezTo>
                  <a:cubicBezTo>
                    <a:pt x="9978" y="2187"/>
                    <a:pt x="7787" y="1"/>
                    <a:pt x="5083" y="1"/>
                  </a:cubicBezTo>
                  <a:close/>
                </a:path>
              </a:pathLst>
            </a:custGeom>
            <a:solidFill>
              <a:srgbClr val="FFC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3934;p75">
              <a:extLst>
                <a:ext uri="{FF2B5EF4-FFF2-40B4-BE49-F238E27FC236}">
                  <a16:creationId xmlns:a16="http://schemas.microsoft.com/office/drawing/2014/main" id="{097DBB05-AE59-BDB8-B148-AE50C1D66C18}"/>
                </a:ext>
              </a:extLst>
            </p:cNvPr>
            <p:cNvSpPr/>
            <p:nvPr/>
          </p:nvSpPr>
          <p:spPr>
            <a:xfrm>
              <a:off x="2383325" y="4017875"/>
              <a:ext cx="137550" cy="325675"/>
            </a:xfrm>
            <a:custGeom>
              <a:avLst/>
              <a:gdLst/>
              <a:ahLst/>
              <a:cxnLst/>
              <a:rect l="l" t="t" r="r" b="b"/>
              <a:pathLst>
                <a:path w="5502" h="13027" extrusionOk="0">
                  <a:moveTo>
                    <a:pt x="4203" y="1"/>
                  </a:moveTo>
                  <a:lnTo>
                    <a:pt x="4203" y="1"/>
                  </a:lnTo>
                  <a:cubicBezTo>
                    <a:pt x="1739" y="453"/>
                    <a:pt x="0" y="2823"/>
                    <a:pt x="215" y="5430"/>
                  </a:cubicBezTo>
                  <a:cubicBezTo>
                    <a:pt x="560" y="9514"/>
                    <a:pt x="4215" y="12443"/>
                    <a:pt x="4941" y="12991"/>
                  </a:cubicBezTo>
                  <a:cubicBezTo>
                    <a:pt x="4983" y="13014"/>
                    <a:pt x="5028" y="13026"/>
                    <a:pt x="5072" y="13026"/>
                  </a:cubicBezTo>
                  <a:cubicBezTo>
                    <a:pt x="5117" y="13026"/>
                    <a:pt x="5162" y="13014"/>
                    <a:pt x="5203" y="12991"/>
                  </a:cubicBezTo>
                  <a:cubicBezTo>
                    <a:pt x="5275" y="12931"/>
                    <a:pt x="5370" y="12860"/>
                    <a:pt x="5501" y="12752"/>
                  </a:cubicBezTo>
                  <a:cubicBezTo>
                    <a:pt x="4608" y="12074"/>
                    <a:pt x="1191" y="9216"/>
                    <a:pt x="858" y="5263"/>
                  </a:cubicBezTo>
                  <a:lnTo>
                    <a:pt x="846" y="5263"/>
                  </a:lnTo>
                  <a:cubicBezTo>
                    <a:pt x="643" y="2882"/>
                    <a:pt x="2072" y="715"/>
                    <a:pt x="4203"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3941;p75">
              <a:extLst>
                <a:ext uri="{FF2B5EF4-FFF2-40B4-BE49-F238E27FC236}">
                  <a16:creationId xmlns:a16="http://schemas.microsoft.com/office/drawing/2014/main" id="{A3C6F04C-3596-3293-3EF2-ECBC11FA806E}"/>
                </a:ext>
              </a:extLst>
            </p:cNvPr>
            <p:cNvSpPr/>
            <p:nvPr/>
          </p:nvSpPr>
          <p:spPr>
            <a:xfrm>
              <a:off x="2383025" y="4011050"/>
              <a:ext cx="254225" cy="338750"/>
            </a:xfrm>
            <a:custGeom>
              <a:avLst/>
              <a:gdLst/>
              <a:ahLst/>
              <a:cxnLst/>
              <a:rect l="l" t="t" r="r" b="b"/>
              <a:pathLst>
                <a:path w="10169" h="13550" extrusionOk="0">
                  <a:moveTo>
                    <a:pt x="5084" y="298"/>
                  </a:moveTo>
                  <a:cubicBezTo>
                    <a:pt x="7704" y="298"/>
                    <a:pt x="9811" y="2453"/>
                    <a:pt x="9764" y="5072"/>
                  </a:cubicBezTo>
                  <a:cubicBezTo>
                    <a:pt x="9752" y="6191"/>
                    <a:pt x="9502" y="7311"/>
                    <a:pt x="9013" y="8334"/>
                  </a:cubicBezTo>
                  <a:lnTo>
                    <a:pt x="9025" y="8334"/>
                  </a:lnTo>
                  <a:cubicBezTo>
                    <a:pt x="8597" y="9251"/>
                    <a:pt x="8037" y="10120"/>
                    <a:pt x="7382" y="10894"/>
                  </a:cubicBezTo>
                  <a:cubicBezTo>
                    <a:pt x="6692" y="11716"/>
                    <a:pt x="5930" y="12454"/>
                    <a:pt x="5084" y="13097"/>
                  </a:cubicBezTo>
                  <a:cubicBezTo>
                    <a:pt x="4239" y="12454"/>
                    <a:pt x="3465" y="11716"/>
                    <a:pt x="2787" y="10894"/>
                  </a:cubicBezTo>
                  <a:cubicBezTo>
                    <a:pt x="2132" y="10120"/>
                    <a:pt x="1572" y="9251"/>
                    <a:pt x="1143" y="8334"/>
                  </a:cubicBezTo>
                  <a:cubicBezTo>
                    <a:pt x="667" y="7311"/>
                    <a:pt x="405" y="6191"/>
                    <a:pt x="405" y="5072"/>
                  </a:cubicBezTo>
                  <a:cubicBezTo>
                    <a:pt x="358" y="2453"/>
                    <a:pt x="2465" y="298"/>
                    <a:pt x="5084" y="298"/>
                  </a:cubicBezTo>
                  <a:close/>
                  <a:moveTo>
                    <a:pt x="5084" y="0"/>
                  </a:moveTo>
                  <a:cubicBezTo>
                    <a:pt x="2286" y="0"/>
                    <a:pt x="12" y="2274"/>
                    <a:pt x="0" y="5072"/>
                  </a:cubicBezTo>
                  <a:cubicBezTo>
                    <a:pt x="12" y="6263"/>
                    <a:pt x="286" y="7430"/>
                    <a:pt x="786" y="8513"/>
                  </a:cubicBezTo>
                  <a:cubicBezTo>
                    <a:pt x="1227" y="9466"/>
                    <a:pt x="1810" y="10358"/>
                    <a:pt x="2489" y="11168"/>
                  </a:cubicBezTo>
                  <a:cubicBezTo>
                    <a:pt x="3215" y="12049"/>
                    <a:pt x="4049" y="12835"/>
                    <a:pt x="4965" y="13514"/>
                  </a:cubicBezTo>
                  <a:cubicBezTo>
                    <a:pt x="5001" y="13537"/>
                    <a:pt x="5043" y="13549"/>
                    <a:pt x="5084" y="13549"/>
                  </a:cubicBezTo>
                  <a:cubicBezTo>
                    <a:pt x="5126" y="13549"/>
                    <a:pt x="5168" y="13537"/>
                    <a:pt x="5203" y="13514"/>
                  </a:cubicBezTo>
                  <a:cubicBezTo>
                    <a:pt x="6120" y="12835"/>
                    <a:pt x="6942" y="12049"/>
                    <a:pt x="7680" y="11168"/>
                  </a:cubicBezTo>
                  <a:cubicBezTo>
                    <a:pt x="8359" y="10358"/>
                    <a:pt x="8930" y="9466"/>
                    <a:pt x="9383" y="8513"/>
                  </a:cubicBezTo>
                  <a:cubicBezTo>
                    <a:pt x="9883" y="7430"/>
                    <a:pt x="10156" y="6263"/>
                    <a:pt x="10168" y="5072"/>
                  </a:cubicBezTo>
                  <a:cubicBezTo>
                    <a:pt x="10156" y="2274"/>
                    <a:pt x="7882" y="0"/>
                    <a:pt x="5084" y="0"/>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9" name="Google Shape;3930;p75">
            <a:extLst>
              <a:ext uri="{FF2B5EF4-FFF2-40B4-BE49-F238E27FC236}">
                <a16:creationId xmlns:a16="http://schemas.microsoft.com/office/drawing/2014/main" id="{8B7956DB-F8F5-9858-F936-808F3987B9BA}"/>
              </a:ext>
            </a:extLst>
          </p:cNvPr>
          <p:cNvGrpSpPr/>
          <p:nvPr/>
        </p:nvGrpSpPr>
        <p:grpSpPr>
          <a:xfrm>
            <a:off x="10026158" y="3573697"/>
            <a:ext cx="698197" cy="955464"/>
            <a:chOff x="2382725" y="4011050"/>
            <a:chExt cx="254525" cy="338750"/>
          </a:xfrm>
        </p:grpSpPr>
        <p:sp>
          <p:nvSpPr>
            <p:cNvPr id="30" name="Google Shape;3933;p75">
              <a:extLst>
                <a:ext uri="{FF2B5EF4-FFF2-40B4-BE49-F238E27FC236}">
                  <a16:creationId xmlns:a16="http://schemas.microsoft.com/office/drawing/2014/main" id="{C606A476-C7C4-B2C1-5F69-45F433503A1D}"/>
                </a:ext>
              </a:extLst>
            </p:cNvPr>
            <p:cNvSpPr/>
            <p:nvPr/>
          </p:nvSpPr>
          <p:spPr>
            <a:xfrm>
              <a:off x="2382725" y="4015800"/>
              <a:ext cx="249450" cy="327750"/>
            </a:xfrm>
            <a:custGeom>
              <a:avLst/>
              <a:gdLst/>
              <a:ahLst/>
              <a:cxnLst/>
              <a:rect l="l" t="t" r="r" b="b"/>
              <a:pathLst>
                <a:path w="9978" h="13110" extrusionOk="0">
                  <a:moveTo>
                    <a:pt x="5070" y="1269"/>
                  </a:moveTo>
                  <a:cubicBezTo>
                    <a:pt x="6923" y="1269"/>
                    <a:pt x="8704" y="2708"/>
                    <a:pt x="8704" y="4882"/>
                  </a:cubicBezTo>
                  <a:cubicBezTo>
                    <a:pt x="8704" y="6870"/>
                    <a:pt x="7085" y="8490"/>
                    <a:pt x="5096" y="8490"/>
                  </a:cubicBezTo>
                  <a:cubicBezTo>
                    <a:pt x="1882" y="8490"/>
                    <a:pt x="274" y="4596"/>
                    <a:pt x="2548" y="2334"/>
                  </a:cubicBezTo>
                  <a:cubicBezTo>
                    <a:pt x="3281" y="1598"/>
                    <a:pt x="4184" y="1269"/>
                    <a:pt x="5070" y="1269"/>
                  </a:cubicBezTo>
                  <a:close/>
                  <a:moveTo>
                    <a:pt x="5083" y="1"/>
                  </a:moveTo>
                  <a:cubicBezTo>
                    <a:pt x="5075" y="1"/>
                    <a:pt x="5068" y="1"/>
                    <a:pt x="5061" y="1"/>
                  </a:cubicBezTo>
                  <a:lnTo>
                    <a:pt x="5073" y="1"/>
                  </a:lnTo>
                  <a:cubicBezTo>
                    <a:pt x="2167" y="24"/>
                    <a:pt x="1" y="2620"/>
                    <a:pt x="239" y="5513"/>
                  </a:cubicBezTo>
                  <a:cubicBezTo>
                    <a:pt x="584" y="9597"/>
                    <a:pt x="4239" y="12526"/>
                    <a:pt x="4965" y="13074"/>
                  </a:cubicBezTo>
                  <a:cubicBezTo>
                    <a:pt x="5007" y="13097"/>
                    <a:pt x="5052" y="13109"/>
                    <a:pt x="5096" y="13109"/>
                  </a:cubicBezTo>
                  <a:cubicBezTo>
                    <a:pt x="5141" y="13109"/>
                    <a:pt x="5186" y="13097"/>
                    <a:pt x="5227" y="13074"/>
                  </a:cubicBezTo>
                  <a:cubicBezTo>
                    <a:pt x="5989" y="12502"/>
                    <a:pt x="9978" y="9299"/>
                    <a:pt x="9978" y="4882"/>
                  </a:cubicBezTo>
                  <a:cubicBezTo>
                    <a:pt x="9978" y="2187"/>
                    <a:pt x="7787" y="1"/>
                    <a:pt x="5083" y="1"/>
                  </a:cubicBezTo>
                  <a:close/>
                </a:path>
              </a:pathLst>
            </a:custGeom>
            <a:solidFill>
              <a:srgbClr val="F1991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3934;p75">
              <a:extLst>
                <a:ext uri="{FF2B5EF4-FFF2-40B4-BE49-F238E27FC236}">
                  <a16:creationId xmlns:a16="http://schemas.microsoft.com/office/drawing/2014/main" id="{AFB8929A-E63A-FAE2-C2A1-55C707A954FA}"/>
                </a:ext>
              </a:extLst>
            </p:cNvPr>
            <p:cNvSpPr/>
            <p:nvPr/>
          </p:nvSpPr>
          <p:spPr>
            <a:xfrm>
              <a:off x="2383325" y="4017875"/>
              <a:ext cx="137550" cy="325675"/>
            </a:xfrm>
            <a:custGeom>
              <a:avLst/>
              <a:gdLst/>
              <a:ahLst/>
              <a:cxnLst/>
              <a:rect l="l" t="t" r="r" b="b"/>
              <a:pathLst>
                <a:path w="5502" h="13027" extrusionOk="0">
                  <a:moveTo>
                    <a:pt x="4203" y="1"/>
                  </a:moveTo>
                  <a:lnTo>
                    <a:pt x="4203" y="1"/>
                  </a:lnTo>
                  <a:cubicBezTo>
                    <a:pt x="1739" y="453"/>
                    <a:pt x="0" y="2823"/>
                    <a:pt x="215" y="5430"/>
                  </a:cubicBezTo>
                  <a:cubicBezTo>
                    <a:pt x="560" y="9514"/>
                    <a:pt x="4215" y="12443"/>
                    <a:pt x="4941" y="12991"/>
                  </a:cubicBezTo>
                  <a:cubicBezTo>
                    <a:pt x="4983" y="13014"/>
                    <a:pt x="5028" y="13026"/>
                    <a:pt x="5072" y="13026"/>
                  </a:cubicBezTo>
                  <a:cubicBezTo>
                    <a:pt x="5117" y="13026"/>
                    <a:pt x="5162" y="13014"/>
                    <a:pt x="5203" y="12991"/>
                  </a:cubicBezTo>
                  <a:cubicBezTo>
                    <a:pt x="5275" y="12931"/>
                    <a:pt x="5370" y="12860"/>
                    <a:pt x="5501" y="12752"/>
                  </a:cubicBezTo>
                  <a:cubicBezTo>
                    <a:pt x="4608" y="12074"/>
                    <a:pt x="1191" y="9216"/>
                    <a:pt x="858" y="5263"/>
                  </a:cubicBezTo>
                  <a:lnTo>
                    <a:pt x="846" y="5263"/>
                  </a:lnTo>
                  <a:cubicBezTo>
                    <a:pt x="643" y="2882"/>
                    <a:pt x="2072" y="715"/>
                    <a:pt x="4203"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3941;p75">
              <a:extLst>
                <a:ext uri="{FF2B5EF4-FFF2-40B4-BE49-F238E27FC236}">
                  <a16:creationId xmlns:a16="http://schemas.microsoft.com/office/drawing/2014/main" id="{28D723B0-FBD8-3DDA-2DBF-5C159D7950C8}"/>
                </a:ext>
              </a:extLst>
            </p:cNvPr>
            <p:cNvSpPr/>
            <p:nvPr/>
          </p:nvSpPr>
          <p:spPr>
            <a:xfrm>
              <a:off x="2383025" y="4011050"/>
              <a:ext cx="254225" cy="338750"/>
            </a:xfrm>
            <a:custGeom>
              <a:avLst/>
              <a:gdLst/>
              <a:ahLst/>
              <a:cxnLst/>
              <a:rect l="l" t="t" r="r" b="b"/>
              <a:pathLst>
                <a:path w="10169" h="13550" extrusionOk="0">
                  <a:moveTo>
                    <a:pt x="5084" y="298"/>
                  </a:moveTo>
                  <a:cubicBezTo>
                    <a:pt x="7704" y="298"/>
                    <a:pt x="9811" y="2453"/>
                    <a:pt x="9764" y="5072"/>
                  </a:cubicBezTo>
                  <a:cubicBezTo>
                    <a:pt x="9752" y="6191"/>
                    <a:pt x="9502" y="7311"/>
                    <a:pt x="9013" y="8334"/>
                  </a:cubicBezTo>
                  <a:lnTo>
                    <a:pt x="9025" y="8334"/>
                  </a:lnTo>
                  <a:cubicBezTo>
                    <a:pt x="8597" y="9251"/>
                    <a:pt x="8037" y="10120"/>
                    <a:pt x="7382" y="10894"/>
                  </a:cubicBezTo>
                  <a:cubicBezTo>
                    <a:pt x="6692" y="11716"/>
                    <a:pt x="5930" y="12454"/>
                    <a:pt x="5084" y="13097"/>
                  </a:cubicBezTo>
                  <a:cubicBezTo>
                    <a:pt x="4239" y="12454"/>
                    <a:pt x="3465" y="11716"/>
                    <a:pt x="2787" y="10894"/>
                  </a:cubicBezTo>
                  <a:cubicBezTo>
                    <a:pt x="2132" y="10120"/>
                    <a:pt x="1572" y="9251"/>
                    <a:pt x="1143" y="8334"/>
                  </a:cubicBezTo>
                  <a:cubicBezTo>
                    <a:pt x="667" y="7311"/>
                    <a:pt x="405" y="6191"/>
                    <a:pt x="405" y="5072"/>
                  </a:cubicBezTo>
                  <a:cubicBezTo>
                    <a:pt x="358" y="2453"/>
                    <a:pt x="2465" y="298"/>
                    <a:pt x="5084" y="298"/>
                  </a:cubicBezTo>
                  <a:close/>
                  <a:moveTo>
                    <a:pt x="5084" y="0"/>
                  </a:moveTo>
                  <a:cubicBezTo>
                    <a:pt x="2286" y="0"/>
                    <a:pt x="12" y="2274"/>
                    <a:pt x="0" y="5072"/>
                  </a:cubicBezTo>
                  <a:cubicBezTo>
                    <a:pt x="12" y="6263"/>
                    <a:pt x="286" y="7430"/>
                    <a:pt x="786" y="8513"/>
                  </a:cubicBezTo>
                  <a:cubicBezTo>
                    <a:pt x="1227" y="9466"/>
                    <a:pt x="1810" y="10358"/>
                    <a:pt x="2489" y="11168"/>
                  </a:cubicBezTo>
                  <a:cubicBezTo>
                    <a:pt x="3215" y="12049"/>
                    <a:pt x="4049" y="12835"/>
                    <a:pt x="4965" y="13514"/>
                  </a:cubicBezTo>
                  <a:cubicBezTo>
                    <a:pt x="5001" y="13537"/>
                    <a:pt x="5043" y="13549"/>
                    <a:pt x="5084" y="13549"/>
                  </a:cubicBezTo>
                  <a:cubicBezTo>
                    <a:pt x="5126" y="13549"/>
                    <a:pt x="5168" y="13537"/>
                    <a:pt x="5203" y="13514"/>
                  </a:cubicBezTo>
                  <a:cubicBezTo>
                    <a:pt x="6120" y="12835"/>
                    <a:pt x="6942" y="12049"/>
                    <a:pt x="7680" y="11168"/>
                  </a:cubicBezTo>
                  <a:cubicBezTo>
                    <a:pt x="8359" y="10358"/>
                    <a:pt x="8930" y="9466"/>
                    <a:pt x="9383" y="8513"/>
                  </a:cubicBezTo>
                  <a:cubicBezTo>
                    <a:pt x="9883" y="7430"/>
                    <a:pt x="10156" y="6263"/>
                    <a:pt x="10168" y="5072"/>
                  </a:cubicBezTo>
                  <a:cubicBezTo>
                    <a:pt x="10156" y="2274"/>
                    <a:pt x="7882" y="0"/>
                    <a:pt x="5084" y="0"/>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34" name="Group 33">
            <a:extLst>
              <a:ext uri="{FF2B5EF4-FFF2-40B4-BE49-F238E27FC236}">
                <a16:creationId xmlns:a16="http://schemas.microsoft.com/office/drawing/2014/main" id="{07F8D654-B4B7-4136-7B98-1731CB938DD6}"/>
              </a:ext>
            </a:extLst>
          </p:cNvPr>
          <p:cNvGrpSpPr/>
          <p:nvPr/>
        </p:nvGrpSpPr>
        <p:grpSpPr>
          <a:xfrm>
            <a:off x="1329328" y="4197896"/>
            <a:ext cx="9533341" cy="1712084"/>
            <a:chOff x="1031722" y="3222899"/>
            <a:chExt cx="7080556" cy="1236687"/>
          </a:xfrm>
        </p:grpSpPr>
        <p:sp>
          <p:nvSpPr>
            <p:cNvPr id="35" name="Arrow: Down 34">
              <a:extLst>
                <a:ext uri="{FF2B5EF4-FFF2-40B4-BE49-F238E27FC236}">
                  <a16:creationId xmlns:a16="http://schemas.microsoft.com/office/drawing/2014/main" id="{2FB827BE-4ECC-D0CA-5C59-F8C520180049}"/>
                </a:ext>
              </a:extLst>
            </p:cNvPr>
            <p:cNvSpPr/>
            <p:nvPr/>
          </p:nvSpPr>
          <p:spPr>
            <a:xfrm>
              <a:off x="4394108" y="3222899"/>
              <a:ext cx="355784" cy="382957"/>
            </a:xfrm>
            <a:prstGeom prst="downArrow">
              <a:avLst/>
            </a:prstGeom>
            <a:solidFill>
              <a:schemeClr val="accent2"/>
            </a:solidFill>
            <a:ln w="25400" cap="flat" cmpd="sng" algn="ctr">
              <a:solidFill>
                <a:schemeClr val="accent2">
                  <a:lumMod val="20000"/>
                  <a:lumOff val="8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89" b="0" i="0" u="none" strike="noStrike" kern="0" cap="none" spc="0" normalizeH="0" baseline="0" noProof="0" dirty="0">
                <a:ln>
                  <a:noFill/>
                </a:ln>
                <a:solidFill>
                  <a:srgbClr val="E9666E"/>
                </a:solidFill>
                <a:effectLst/>
                <a:uLnTx/>
                <a:uFillTx/>
                <a:latin typeface="Arial" panose="020B0604020202020204" pitchFamily="34" charset="0"/>
                <a:ea typeface="+mn-ea"/>
                <a:cs typeface="+mn-cs"/>
                <a:sym typeface="Arial"/>
              </a:endParaRPr>
            </a:p>
          </p:txBody>
        </p:sp>
        <p:sp>
          <p:nvSpPr>
            <p:cNvPr id="36" name="TextBox 35">
              <a:extLst>
                <a:ext uri="{FF2B5EF4-FFF2-40B4-BE49-F238E27FC236}">
                  <a16:creationId xmlns:a16="http://schemas.microsoft.com/office/drawing/2014/main" id="{55BBAEBC-7AED-500D-F8E2-E5CD1F31ED1B}"/>
                </a:ext>
              </a:extLst>
            </p:cNvPr>
            <p:cNvSpPr txBox="1"/>
            <p:nvPr/>
          </p:nvSpPr>
          <p:spPr>
            <a:xfrm>
              <a:off x="1031722" y="3642159"/>
              <a:ext cx="7080556" cy="817427"/>
            </a:xfrm>
            <a:prstGeom prst="rect">
              <a:avLst/>
            </a:prstGeom>
            <a:solidFill>
              <a:schemeClr val="accent2">
                <a:lumMod val="20000"/>
                <a:lumOff val="80000"/>
              </a:schemeClr>
            </a:solidFill>
          </p:spPr>
          <p:txBody>
            <a:bodyPr wrap="square">
              <a:sp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vi-VN" sz="2400" kern="0" dirty="0">
                  <a:latin typeface="UTM Avo" panose="02040603050506020204" pitchFamily="18" charset="0"/>
                  <a:cs typeface="Arial" panose="020B0604020202020204" pitchFamily="34" charset="0"/>
                  <a:sym typeface="Arial"/>
                </a:rPr>
                <a:t>Nhưng khi chúng kết hợp lại trở thành màu sắc của cầu vồng – một thứ kì diệu hơn phiên bản trước đó của các màu sắc. </a:t>
              </a:r>
            </a:p>
          </p:txBody>
        </p:sp>
      </p:grpSp>
    </p:spTree>
    <p:extLst>
      <p:ext uri="{BB962C8B-B14F-4D97-AF65-F5344CB8AC3E}">
        <p14:creationId xmlns:p14="http://schemas.microsoft.com/office/powerpoint/2010/main" val="2930168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F607174E-B007-4FCC-7430-837C8EC77F98}"/>
              </a:ext>
            </a:extLst>
          </p:cNvPr>
          <p:cNvSpPr/>
          <p:nvPr/>
        </p:nvSpPr>
        <p:spPr>
          <a:xfrm>
            <a:off x="3304835" y="1098095"/>
            <a:ext cx="5582329" cy="763600"/>
          </a:xfrm>
          <a:prstGeom prst="roundRect">
            <a:avLst/>
          </a:prstGeom>
          <a:solidFill>
            <a:srgbClr val="FFFFFF"/>
          </a:solidFill>
          <a:ln w="38100" cap="flat" cmpd="sng" algn="ctr">
            <a:solidFill>
              <a:srgbClr val="E9666E"/>
            </a:solidFill>
            <a:prstDash val="solid"/>
          </a:ln>
          <a:effectLst>
            <a:outerShdw blurRad="40000" dist="20000" dir="5400000" rotWithShape="0">
              <a:srgbClr val="000000">
                <a:alpha val="38000"/>
              </a:srgbClr>
            </a:outerShdw>
          </a:effectLst>
        </p:spPr>
        <p:txBody>
          <a:bodyPr bIns="48000"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vi-VN" sz="2400" b="1"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Lý do phải tôn trọng sự khác biệt</a:t>
            </a:r>
          </a:p>
        </p:txBody>
      </p:sp>
      <p:sp>
        <p:nvSpPr>
          <p:cNvPr id="9" name="TextBox 8">
            <a:extLst>
              <a:ext uri="{FF2B5EF4-FFF2-40B4-BE49-F238E27FC236}">
                <a16:creationId xmlns:a16="http://schemas.microsoft.com/office/drawing/2014/main" id="{66E00DEF-2580-B853-9975-11B386F636B0}"/>
              </a:ext>
            </a:extLst>
          </p:cNvPr>
          <p:cNvSpPr txBox="1"/>
          <p:nvPr/>
        </p:nvSpPr>
        <p:spPr>
          <a:xfrm>
            <a:off x="75574" y="2040813"/>
            <a:ext cx="9398364" cy="3891835"/>
          </a:xfrm>
          <a:prstGeom prst="rect">
            <a:avLst/>
          </a:prstGeom>
          <a:noFill/>
        </p:spPr>
        <p:txBody>
          <a:bodyPr wrap="square">
            <a:spAutoFit/>
          </a:bodyPr>
          <a:lstStyle/>
          <a:p>
            <a:pPr marL="342900" indent="-342900" algn="just">
              <a:lnSpc>
                <a:spcPct val="150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Bất cứ ai cũng có những đặc điểm khác biệt với người khác (có thể mở rộng: ngay cả anh chị em sinh đôi cũng khác nhau về tính cách, sở thích,...) nên cần có thái độ tôn trọng sự khác biệt để giao tiếp hiệu quả, tránh xảy ra mâu thuẫn, nhất là các thái độ phân biệt đối xử, kì thị,... - đây là các thái độ tiêu cực làm cho người cùng học tập, cùng làm việc không vui vẻ và hạnh phúc.</a:t>
            </a:r>
          </a:p>
        </p:txBody>
      </p:sp>
      <p:sp>
        <p:nvSpPr>
          <p:cNvPr id="11" name="Freeform 26">
            <a:extLst>
              <a:ext uri="{FF2B5EF4-FFF2-40B4-BE49-F238E27FC236}">
                <a16:creationId xmlns:a16="http://schemas.microsoft.com/office/drawing/2014/main" id="{8801B5A9-ADFE-007C-730A-7DA48A392888}"/>
              </a:ext>
            </a:extLst>
          </p:cNvPr>
          <p:cNvSpPr/>
          <p:nvPr/>
        </p:nvSpPr>
        <p:spPr>
          <a:xfrm>
            <a:off x="9250438" y="3821057"/>
            <a:ext cx="2594054" cy="3036943"/>
          </a:xfrm>
          <a:custGeom>
            <a:avLst/>
            <a:gdLst/>
            <a:ahLst/>
            <a:cxnLst/>
            <a:rect l="l" t="t" r="r" b="b"/>
            <a:pathLst>
              <a:path w="1121335" h="1312783">
                <a:moveTo>
                  <a:pt x="0" y="0"/>
                </a:moveTo>
                <a:lnTo>
                  <a:pt x="1121335" y="0"/>
                </a:lnTo>
                <a:lnTo>
                  <a:pt x="1121335" y="1312783"/>
                </a:lnTo>
                <a:lnTo>
                  <a:pt x="0" y="1312783"/>
                </a:lnTo>
                <a:lnTo>
                  <a:pt x="0" y="0"/>
                </a:lnTo>
                <a:close/>
              </a:path>
            </a:pathLst>
          </a:custGeom>
          <a:blipFill>
            <a:blip r:embed="rId3"/>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75184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F607174E-B007-4FCC-7430-837C8EC77F98}"/>
              </a:ext>
            </a:extLst>
          </p:cNvPr>
          <p:cNvSpPr/>
          <p:nvPr/>
        </p:nvSpPr>
        <p:spPr>
          <a:xfrm>
            <a:off x="3304835" y="1098095"/>
            <a:ext cx="5582329" cy="763600"/>
          </a:xfrm>
          <a:prstGeom prst="roundRect">
            <a:avLst/>
          </a:prstGeom>
          <a:solidFill>
            <a:srgbClr val="FFFFFF"/>
          </a:solidFill>
          <a:ln w="38100" cap="flat" cmpd="sng" algn="ctr">
            <a:solidFill>
              <a:srgbClr val="E9666E"/>
            </a:solidFill>
            <a:prstDash val="solid"/>
          </a:ln>
          <a:effectLst>
            <a:outerShdw blurRad="40000" dist="20000" dir="5400000" rotWithShape="0">
              <a:srgbClr val="000000">
                <a:alpha val="38000"/>
              </a:srgbClr>
            </a:outerShdw>
          </a:effectLst>
        </p:spPr>
        <p:txBody>
          <a:bodyPr bIns="48000"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vi-VN" sz="2400" b="1"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Lý do phải tôn trọng sự khác biệt</a:t>
            </a:r>
          </a:p>
        </p:txBody>
      </p:sp>
      <p:sp>
        <p:nvSpPr>
          <p:cNvPr id="9" name="TextBox 8">
            <a:extLst>
              <a:ext uri="{FF2B5EF4-FFF2-40B4-BE49-F238E27FC236}">
                <a16:creationId xmlns:a16="http://schemas.microsoft.com/office/drawing/2014/main" id="{66E00DEF-2580-B853-9975-11B386F636B0}"/>
              </a:ext>
            </a:extLst>
          </p:cNvPr>
          <p:cNvSpPr txBox="1"/>
          <p:nvPr/>
        </p:nvSpPr>
        <p:spPr>
          <a:xfrm>
            <a:off x="75574" y="2040813"/>
            <a:ext cx="8931792" cy="4590937"/>
          </a:xfrm>
          <a:prstGeom prst="rect">
            <a:avLst/>
          </a:prstGeom>
          <a:noFill/>
        </p:spPr>
        <p:txBody>
          <a:bodyPr wrap="square">
            <a:spAutoFit/>
          </a:bodyPr>
          <a:lstStyle/>
          <a:p>
            <a:pPr marL="342900" indent="-342900" algn="just">
              <a:lnSpc>
                <a:spcPct val="150000"/>
              </a:lnSpc>
              <a:buClr>
                <a:srgbClr val="000000"/>
              </a:buClr>
              <a:buFont typeface="Arial" panose="020B0604020202020204" pitchFamily="34" charset="0"/>
              <a:buChar char="•"/>
            </a:pPr>
            <a:r>
              <a:rPr lang="vi-VN" sz="2200"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Tôn trọng sự khác biệt cũng là cơ hội để học hỏi những điểm mạnh, điểm tốt của người khác, giúp bản thân tiến bộ và hoàn thiện hơn.</a:t>
            </a:r>
          </a:p>
          <a:p>
            <a:pPr marL="342900" indent="-342900" algn="just">
              <a:lnSpc>
                <a:spcPct val="150000"/>
              </a:lnSpc>
              <a:buClr>
                <a:srgbClr val="000000"/>
              </a:buClr>
              <a:buFont typeface="Arial" panose="020B0604020202020204" pitchFamily="34" charset="0"/>
              <a:buChar char="•"/>
            </a:pPr>
            <a:r>
              <a:rPr lang="vi-VN" sz="2200"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Tôn trọng sự khác biệt của người khác giúp mỗi người biết cảm thông, chia sẻ và giúp đỡ nhau.</a:t>
            </a:r>
          </a:p>
          <a:p>
            <a:pPr marL="342900" indent="-342900" algn="just">
              <a:lnSpc>
                <a:spcPct val="150000"/>
              </a:lnSpc>
              <a:buClr>
                <a:srgbClr val="000000"/>
              </a:buClr>
              <a:buFont typeface="Arial" panose="020B0604020202020204" pitchFamily="34" charset="0"/>
              <a:buChar char="•"/>
            </a:pPr>
            <a:r>
              <a:rPr lang="vi-VN" sz="2200"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Tôn trọng sự khác biệt của người khác giúp tăng cường tinh thần hợp tác, đoàn kết và giúp cho xã hội cùng phát triển.</a:t>
            </a:r>
          </a:p>
          <a:p>
            <a:pPr marL="342900" indent="-342900" algn="just">
              <a:lnSpc>
                <a:spcPct val="150000"/>
              </a:lnSpc>
              <a:buClr>
                <a:srgbClr val="000000"/>
              </a:buClr>
              <a:buFont typeface="Arial" panose="020B0604020202020204" pitchFamily="34" charset="0"/>
              <a:buChar char="•"/>
            </a:pPr>
            <a:r>
              <a:rPr lang="vi-VN" sz="2200"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Tôn trọng sự khác biệt của người khác cũng là cách tôn trọng những điểm khác biệt của bản thân.</a:t>
            </a:r>
          </a:p>
        </p:txBody>
      </p:sp>
      <p:sp>
        <p:nvSpPr>
          <p:cNvPr id="11" name="Freeform 26">
            <a:extLst>
              <a:ext uri="{FF2B5EF4-FFF2-40B4-BE49-F238E27FC236}">
                <a16:creationId xmlns:a16="http://schemas.microsoft.com/office/drawing/2014/main" id="{8801B5A9-ADFE-007C-730A-7DA48A392888}"/>
              </a:ext>
            </a:extLst>
          </p:cNvPr>
          <p:cNvSpPr/>
          <p:nvPr/>
        </p:nvSpPr>
        <p:spPr>
          <a:xfrm>
            <a:off x="9250438" y="3821057"/>
            <a:ext cx="2594054" cy="3036943"/>
          </a:xfrm>
          <a:custGeom>
            <a:avLst/>
            <a:gdLst/>
            <a:ahLst/>
            <a:cxnLst/>
            <a:rect l="l" t="t" r="r" b="b"/>
            <a:pathLst>
              <a:path w="1121335" h="1312783">
                <a:moveTo>
                  <a:pt x="0" y="0"/>
                </a:moveTo>
                <a:lnTo>
                  <a:pt x="1121335" y="0"/>
                </a:lnTo>
                <a:lnTo>
                  <a:pt x="1121335" y="1312783"/>
                </a:lnTo>
                <a:lnTo>
                  <a:pt x="0" y="1312783"/>
                </a:lnTo>
                <a:lnTo>
                  <a:pt x="0" y="0"/>
                </a:lnTo>
                <a:close/>
              </a:path>
            </a:pathLst>
          </a:custGeom>
          <a:blipFill>
            <a:blip r:embed="rId3"/>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171408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39FBC408-4430-F66E-37B7-A42E43A9B60E}"/>
              </a:ext>
            </a:extLst>
          </p:cNvPr>
          <p:cNvSpPr txBox="1">
            <a:spLocks/>
          </p:cNvSpPr>
          <p:nvPr/>
        </p:nvSpPr>
        <p:spPr>
          <a:xfrm>
            <a:off x="2016697" y="1382381"/>
            <a:ext cx="8158601" cy="79032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1pPr>
            <a:lvl2pPr marR="0" lvl="1"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2pPr>
            <a:lvl3pPr marR="0" lvl="2"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3pPr>
            <a:lvl4pPr marR="0" lvl="3"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4pPr>
            <a:lvl5pPr marR="0" lvl="4"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5pPr>
            <a:lvl6pPr marR="0" lvl="5"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6pPr>
            <a:lvl7pPr marR="0" lvl="6"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7pPr>
            <a:lvl8pPr marR="0" lvl="7"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8pPr>
            <a:lvl9pPr marR="0" lvl="8"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9pPr>
          </a:lstStyle>
          <a:p>
            <a:pPr lvl="0" algn="ctr">
              <a:lnSpc>
                <a:spcPct val="100000"/>
              </a:lnSpc>
              <a:buClr>
                <a:srgbClr val="847CB7"/>
              </a:buClr>
            </a:pPr>
            <a:r>
              <a:rPr lang="en-US" sz="2400" b="1" kern="0">
                <a:solidFill>
                  <a:schemeClr val="tx1"/>
                </a:solidFill>
                <a:latin typeface="UTM Avo" panose="02040603050506020204" pitchFamily="18" charset="0"/>
                <a:cs typeface="Arial" panose="020B0604020202020204" pitchFamily="34" charset="0"/>
              </a:rPr>
              <a:t>Lắng nghe bài hát và trả lời câu hỏi</a:t>
            </a:r>
            <a:endParaRPr lang="en-US" sz="2400" b="1" kern="0" dirty="0">
              <a:solidFill>
                <a:schemeClr val="tx1"/>
              </a:solidFill>
              <a:latin typeface="UTM Avo" panose="02040603050506020204" pitchFamily="18" charset="0"/>
              <a:cs typeface="Arial" panose="020B0604020202020204" pitchFamily="34" charset="0"/>
            </a:endParaRPr>
          </a:p>
        </p:txBody>
      </p:sp>
      <p:grpSp>
        <p:nvGrpSpPr>
          <p:cNvPr id="3" name="Group 2">
            <a:extLst>
              <a:ext uri="{FF2B5EF4-FFF2-40B4-BE49-F238E27FC236}">
                <a16:creationId xmlns:a16="http://schemas.microsoft.com/office/drawing/2014/main" id="{1E6550DF-0F46-A06E-D717-677955D2C31E}"/>
              </a:ext>
            </a:extLst>
          </p:cNvPr>
          <p:cNvGrpSpPr/>
          <p:nvPr/>
        </p:nvGrpSpPr>
        <p:grpSpPr>
          <a:xfrm>
            <a:off x="3676951" y="3429000"/>
            <a:ext cx="4838096" cy="3209267"/>
            <a:chOff x="2757714" y="2444281"/>
            <a:chExt cx="3628572" cy="2406950"/>
          </a:xfrm>
        </p:grpSpPr>
        <p:sp>
          <p:nvSpPr>
            <p:cNvPr id="4" name="Rectangle: Rounded Corners 3">
              <a:extLst>
                <a:ext uri="{FF2B5EF4-FFF2-40B4-BE49-F238E27FC236}">
                  <a16:creationId xmlns:a16="http://schemas.microsoft.com/office/drawing/2014/main" id="{F2E17B59-6548-9BB7-C5AC-9D863ED20D4C}"/>
                </a:ext>
              </a:extLst>
            </p:cNvPr>
            <p:cNvSpPr/>
            <p:nvPr/>
          </p:nvSpPr>
          <p:spPr>
            <a:xfrm>
              <a:off x="2757714" y="4328717"/>
              <a:ext cx="3628572" cy="522514"/>
            </a:xfrm>
            <a:prstGeom prst="roundRect">
              <a:avLst>
                <a:gd name="adj" fmla="val 50000"/>
              </a:avLst>
            </a:prstGeom>
            <a:solidFill>
              <a:schemeClr val="accent6">
                <a:lumMod val="40000"/>
                <a:lumOff val="6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THẢO LUẬN NHÓM ĐÔI</a:t>
              </a:r>
            </a:p>
          </p:txBody>
        </p:sp>
        <p:sp>
          <p:nvSpPr>
            <p:cNvPr id="10" name="Freeform 11">
              <a:extLst>
                <a:ext uri="{FF2B5EF4-FFF2-40B4-BE49-F238E27FC236}">
                  <a16:creationId xmlns:a16="http://schemas.microsoft.com/office/drawing/2014/main" id="{1C1E195B-4AEE-E423-5F25-CDFB27C25292}"/>
                </a:ext>
              </a:extLst>
            </p:cNvPr>
            <p:cNvSpPr/>
            <p:nvPr/>
          </p:nvSpPr>
          <p:spPr>
            <a:xfrm>
              <a:off x="3389299" y="2444281"/>
              <a:ext cx="2365401" cy="1884436"/>
            </a:xfrm>
            <a:custGeom>
              <a:avLst/>
              <a:gdLst/>
              <a:ahLst/>
              <a:cxnLst/>
              <a:rect l="l" t="t" r="r" b="b"/>
              <a:pathLst>
                <a:path w="1486909" h="1184571">
                  <a:moveTo>
                    <a:pt x="0" y="0"/>
                  </a:moveTo>
                  <a:lnTo>
                    <a:pt x="1486909" y="0"/>
                  </a:lnTo>
                  <a:lnTo>
                    <a:pt x="1486909" y="1184571"/>
                  </a:lnTo>
                  <a:lnTo>
                    <a:pt x="0" y="1184571"/>
                  </a:lnTo>
                  <a:lnTo>
                    <a:pt x="0" y="0"/>
                  </a:lnTo>
                  <a:close/>
                </a:path>
              </a:pathLst>
            </a:custGeom>
            <a:blipFill>
              <a:blip r:embed="rId3"/>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12" name="Speech Bubble: Rectangle with Corners Rounded 11">
            <a:extLst>
              <a:ext uri="{FF2B5EF4-FFF2-40B4-BE49-F238E27FC236}">
                <a16:creationId xmlns:a16="http://schemas.microsoft.com/office/drawing/2014/main" id="{BA5DC758-A0ED-C289-8129-60A4A30F3C01}"/>
              </a:ext>
            </a:extLst>
          </p:cNvPr>
          <p:cNvSpPr/>
          <p:nvPr/>
        </p:nvSpPr>
        <p:spPr>
          <a:xfrm>
            <a:off x="959999" y="2332865"/>
            <a:ext cx="3318646" cy="1568284"/>
          </a:xfrm>
          <a:prstGeom prst="wedgeRoundRectCallout">
            <a:avLst>
              <a:gd name="adj1" fmla="val 35911"/>
              <a:gd name="adj2" fmla="val 65493"/>
              <a:gd name="adj3" fmla="val 16667"/>
            </a:avLst>
          </a:prstGeom>
          <a:solidFill>
            <a:srgbClr val="FFFFFF"/>
          </a:solidFill>
          <a:ln w="25400" cap="flat" cmpd="sng" algn="ctr">
            <a:solidFill>
              <a:srgbClr val="72B7C3"/>
            </a:solidFill>
            <a:prstDash val="solid"/>
          </a:ln>
          <a:effectLst/>
        </p:spPr>
        <p:txBody>
          <a:bodyPr bIns="144000"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vi-VN" sz="2400" kern="0" dirty="0">
                <a:solidFill>
                  <a:srgbClr val="434343">
                    <a:lumMod val="50000"/>
                  </a:srgbClr>
                </a:solidFill>
                <a:latin typeface="UTM Avo" panose="02040603050506020204" pitchFamily="18" charset="0"/>
                <a:cs typeface="Arial" panose="020B0604020202020204" pitchFamily="34" charset="0"/>
                <a:sym typeface="Arial"/>
              </a:rPr>
              <a:t>Bài hát gửi gắm thông điệp gì?</a:t>
            </a:r>
          </a:p>
        </p:txBody>
      </p:sp>
      <p:sp>
        <p:nvSpPr>
          <p:cNvPr id="14" name="Speech Bubble: Rectangle with Corners Rounded 13">
            <a:extLst>
              <a:ext uri="{FF2B5EF4-FFF2-40B4-BE49-F238E27FC236}">
                <a16:creationId xmlns:a16="http://schemas.microsoft.com/office/drawing/2014/main" id="{3484335A-8A5B-C93D-E34A-F925CDB63D0C}"/>
              </a:ext>
            </a:extLst>
          </p:cNvPr>
          <p:cNvSpPr/>
          <p:nvPr/>
        </p:nvSpPr>
        <p:spPr>
          <a:xfrm>
            <a:off x="7815684" y="2332865"/>
            <a:ext cx="4160763" cy="1568284"/>
          </a:xfrm>
          <a:prstGeom prst="wedgeRoundRectCallout">
            <a:avLst>
              <a:gd name="adj1" fmla="val -35002"/>
              <a:gd name="adj2" fmla="val 64401"/>
              <a:gd name="adj3" fmla="val 16667"/>
            </a:avLst>
          </a:prstGeom>
          <a:solidFill>
            <a:srgbClr val="FFFFFF"/>
          </a:solidFill>
          <a:ln w="25400" cap="flat" cmpd="sng" algn="ctr">
            <a:solidFill>
              <a:srgbClr val="72B7C3"/>
            </a:solidFill>
            <a:prstDash val="solid"/>
          </a:ln>
          <a:effectLst/>
        </p:spPr>
        <p:txBody>
          <a:bodyPr bIns="192000" rtlCol="0" anchor="ctr"/>
          <a:lstStyle/>
          <a:p>
            <a:pPr lvl="0" algn="ctr">
              <a:lnSpc>
                <a:spcPct val="150000"/>
              </a:lnSpc>
              <a:buClr>
                <a:srgbClr val="000000"/>
              </a:buClr>
            </a:pPr>
            <a:r>
              <a:rPr lang="en-US" sz="2400" kern="0" dirty="0">
                <a:solidFill>
                  <a:srgbClr val="434343">
                    <a:lumMod val="50000"/>
                  </a:srgbClr>
                </a:solidFill>
                <a:latin typeface="UTM Avo" panose="02040603050506020204" pitchFamily="18" charset="0"/>
                <a:cs typeface="Arial" panose="020B0604020202020204" pitchFamily="34" charset="0"/>
                <a:sym typeface="Arial"/>
              </a:rPr>
              <a:t>Em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cảm</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thấy</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thế</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nào</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sau</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khi</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nghe</a:t>
            </a:r>
            <a:r>
              <a:rPr lang="en-US" sz="2400" kern="0" dirty="0">
                <a:solidFill>
                  <a:srgbClr val="434343">
                    <a:lumMod val="50000"/>
                  </a:srgbClr>
                </a:solidFill>
                <a:latin typeface="UTM Avo" panose="02040603050506020204" pitchFamily="18" charset="0"/>
                <a:cs typeface="Arial" panose="020B0604020202020204" pitchFamily="34" charset="0"/>
                <a:sym typeface="Arial"/>
              </a:rPr>
              <a:t> ca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khúc</a:t>
            </a:r>
            <a:r>
              <a:rPr lang="en-US" sz="2400" kern="0" dirty="0">
                <a:solidFill>
                  <a:srgbClr val="434343">
                    <a:lumMod val="50000"/>
                  </a:srgbClr>
                </a:solidFill>
                <a:latin typeface="UTM Avo" panose="02040603050506020204" pitchFamily="18" charset="0"/>
                <a:cs typeface="Arial" panose="020B0604020202020204" pitchFamily="34" charset="0"/>
                <a:sym typeface="Arial"/>
              </a:rPr>
              <a:t>?</a:t>
            </a:r>
          </a:p>
        </p:txBody>
      </p:sp>
    </p:spTree>
    <p:extLst>
      <p:ext uri="{BB962C8B-B14F-4D97-AF65-F5344CB8AC3E}">
        <p14:creationId xmlns:p14="http://schemas.microsoft.com/office/powerpoint/2010/main" val="2560115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3" name="Google Shape;2202;p59">
            <a:extLst>
              <a:ext uri="{FF2B5EF4-FFF2-40B4-BE49-F238E27FC236}">
                <a16:creationId xmlns:a16="http://schemas.microsoft.com/office/drawing/2014/main" id="{0BF2CDBE-D954-6EE6-588F-C5645AE5109B}"/>
              </a:ext>
            </a:extLst>
          </p:cNvPr>
          <p:cNvGrpSpPr/>
          <p:nvPr/>
        </p:nvGrpSpPr>
        <p:grpSpPr>
          <a:xfrm>
            <a:off x="1126137" y="2166806"/>
            <a:ext cx="5128800" cy="3701000"/>
            <a:chOff x="888600" y="1183875"/>
            <a:chExt cx="3846600" cy="2775750"/>
          </a:xfrm>
        </p:grpSpPr>
        <p:sp>
          <p:nvSpPr>
            <p:cNvPr id="4" name="Google Shape;2203;p59">
              <a:extLst>
                <a:ext uri="{FF2B5EF4-FFF2-40B4-BE49-F238E27FC236}">
                  <a16:creationId xmlns:a16="http://schemas.microsoft.com/office/drawing/2014/main" id="{93739075-984B-A952-890B-2CB6EA766E6B}"/>
                </a:ext>
              </a:extLst>
            </p:cNvPr>
            <p:cNvSpPr/>
            <p:nvPr/>
          </p:nvSpPr>
          <p:spPr>
            <a:xfrm>
              <a:off x="888600" y="1183875"/>
              <a:ext cx="3846600" cy="2385300"/>
            </a:xfrm>
            <a:prstGeom prst="roundRect">
              <a:avLst>
                <a:gd name="adj" fmla="val 5777"/>
              </a:avLst>
            </a:prstGeom>
            <a:solidFill>
              <a:srgbClr val="EFC0CF"/>
            </a:solidFill>
            <a:ln w="19050" cap="flat" cmpd="sng">
              <a:solidFill>
                <a:srgbClr val="434343"/>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2204;p59">
              <a:extLst>
                <a:ext uri="{FF2B5EF4-FFF2-40B4-BE49-F238E27FC236}">
                  <a16:creationId xmlns:a16="http://schemas.microsoft.com/office/drawing/2014/main" id="{B6CF636A-EF86-AB4E-3062-21B960436D34}"/>
                </a:ext>
              </a:extLst>
            </p:cNvPr>
            <p:cNvSpPr/>
            <p:nvPr/>
          </p:nvSpPr>
          <p:spPr>
            <a:xfrm>
              <a:off x="2133275" y="3569205"/>
              <a:ext cx="1391469" cy="390421"/>
            </a:xfrm>
            <a:custGeom>
              <a:avLst/>
              <a:gdLst/>
              <a:ahLst/>
              <a:cxnLst/>
              <a:rect l="l" t="t" r="r" b="b"/>
              <a:pathLst>
                <a:path w="94481" h="29125" extrusionOk="0">
                  <a:moveTo>
                    <a:pt x="79805" y="18317"/>
                  </a:moveTo>
                  <a:cubicBezTo>
                    <a:pt x="74117" y="12515"/>
                    <a:pt x="73889" y="1"/>
                    <a:pt x="73889" y="1"/>
                  </a:cubicBezTo>
                  <a:lnTo>
                    <a:pt x="20592" y="1"/>
                  </a:lnTo>
                  <a:cubicBezTo>
                    <a:pt x="20592" y="1"/>
                    <a:pt x="20364" y="12515"/>
                    <a:pt x="14676" y="18317"/>
                  </a:cubicBezTo>
                  <a:cubicBezTo>
                    <a:pt x="8931" y="24175"/>
                    <a:pt x="1" y="29124"/>
                    <a:pt x="15529" y="29124"/>
                  </a:cubicBezTo>
                  <a:lnTo>
                    <a:pt x="78952" y="29124"/>
                  </a:lnTo>
                  <a:cubicBezTo>
                    <a:pt x="94480" y="29124"/>
                    <a:pt x="85493" y="24175"/>
                    <a:pt x="79805" y="18317"/>
                  </a:cubicBezTo>
                  <a:close/>
                </a:path>
              </a:pathLst>
            </a:custGeom>
            <a:solidFill>
              <a:srgbClr val="F9D698"/>
            </a:solidFill>
            <a:ln w="19050" cap="flat" cmpd="sng">
              <a:solidFill>
                <a:srgbClr val="434343"/>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2205;p59">
              <a:extLst>
                <a:ext uri="{FF2B5EF4-FFF2-40B4-BE49-F238E27FC236}">
                  <a16:creationId xmlns:a16="http://schemas.microsoft.com/office/drawing/2014/main" id="{5252944C-496B-DCB9-397A-CA348ED00C3E}"/>
                </a:ext>
              </a:extLst>
            </p:cNvPr>
            <p:cNvSpPr/>
            <p:nvPr/>
          </p:nvSpPr>
          <p:spPr>
            <a:xfrm>
              <a:off x="2749900" y="3403825"/>
              <a:ext cx="108300" cy="51000"/>
            </a:xfrm>
            <a:prstGeom prst="roundRect">
              <a:avLst>
                <a:gd name="adj" fmla="val 16667"/>
              </a:avLst>
            </a:prstGeom>
            <a:solidFill>
              <a:srgbClr val="72B7C3"/>
            </a:solidFill>
            <a:ln w="19050" cap="flat" cmpd="sng">
              <a:solidFill>
                <a:srgbClr val="434343"/>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2206;p59">
              <a:extLst>
                <a:ext uri="{FF2B5EF4-FFF2-40B4-BE49-F238E27FC236}">
                  <a16:creationId xmlns:a16="http://schemas.microsoft.com/office/drawing/2014/main" id="{B6A84A4E-A4BD-AD25-E3CF-0EFB716E158F}"/>
                </a:ext>
              </a:extLst>
            </p:cNvPr>
            <p:cNvSpPr/>
            <p:nvPr/>
          </p:nvSpPr>
          <p:spPr>
            <a:xfrm>
              <a:off x="2772450" y="1270750"/>
              <a:ext cx="78900" cy="51000"/>
            </a:xfrm>
            <a:prstGeom prst="roundRect">
              <a:avLst>
                <a:gd name="adj" fmla="val 16667"/>
              </a:avLst>
            </a:prstGeom>
            <a:noFill/>
            <a:ln w="19050" cap="flat" cmpd="sng">
              <a:solidFill>
                <a:srgbClr val="434343"/>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9" name="Flowchart: Connector 8">
            <a:extLst>
              <a:ext uri="{FF2B5EF4-FFF2-40B4-BE49-F238E27FC236}">
                <a16:creationId xmlns:a16="http://schemas.microsoft.com/office/drawing/2014/main" id="{DBEE172F-7E00-AE29-6102-7A1A0DD7E9E5}"/>
              </a:ext>
            </a:extLst>
          </p:cNvPr>
          <p:cNvSpPr/>
          <p:nvPr/>
        </p:nvSpPr>
        <p:spPr>
          <a:xfrm>
            <a:off x="7248052" y="2290172"/>
            <a:ext cx="4270848" cy="3454267"/>
          </a:xfrm>
          <a:prstGeom prst="flowChartConnector">
            <a:avLst/>
          </a:prstGeom>
          <a:solidFill>
            <a:srgbClr val="FFFFFF"/>
          </a:solidFill>
          <a:ln w="25400" cap="flat" cmpd="sng" algn="ctr">
            <a:solidFill>
              <a:srgbClr val="72B7C3"/>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434343">
                    <a:lumMod val="50000"/>
                  </a:srgbClr>
                </a:solidFill>
                <a:effectLst/>
                <a:uLnTx/>
                <a:uFillTx/>
                <a:latin typeface="UTM Avo" panose="02040603050506020204" pitchFamily="18" charset="0"/>
                <a:sym typeface="Arial"/>
              </a:rPr>
              <a:t>Các</a:t>
            </a:r>
            <a:r>
              <a:rPr kumimoji="0" lang="en-US" sz="2400" b="0" i="0" u="none" strike="noStrike" kern="0" cap="none" spc="0" normalizeH="0" baseline="0" noProof="0" dirty="0">
                <a:ln>
                  <a:noFill/>
                </a:ln>
                <a:solidFill>
                  <a:srgbClr val="434343">
                    <a:lumMod val="50000"/>
                  </a:srgbClr>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rgbClr val="434343">
                    <a:lumMod val="50000"/>
                  </a:srgbClr>
                </a:solidFill>
                <a:effectLst/>
                <a:uLnTx/>
                <a:uFillTx/>
                <a:latin typeface="UTM Avo" panose="02040603050506020204" pitchFamily="18" charset="0"/>
                <a:sym typeface="Arial"/>
              </a:rPr>
              <a:t>em</a:t>
            </a:r>
            <a:r>
              <a:rPr kumimoji="0" lang="en-US" sz="2400" b="0" i="0" u="none" strike="noStrike" kern="0" cap="none" spc="0" normalizeH="0" baseline="0" noProof="0" dirty="0">
                <a:ln>
                  <a:noFill/>
                </a:ln>
                <a:solidFill>
                  <a:srgbClr val="434343">
                    <a:lumMod val="50000"/>
                  </a:srgbClr>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rgbClr val="434343">
                    <a:lumMod val="50000"/>
                  </a:srgbClr>
                </a:solidFill>
                <a:effectLst/>
                <a:uLnTx/>
                <a:uFillTx/>
                <a:latin typeface="UTM Avo" panose="02040603050506020204" pitchFamily="18" charset="0"/>
                <a:sym typeface="Arial"/>
              </a:rPr>
              <a:t>hãy</a:t>
            </a:r>
            <a:r>
              <a:rPr kumimoji="0" lang="en-US" sz="2400" b="0" i="0" u="none" strike="noStrike" kern="0" cap="none" spc="0" normalizeH="0" baseline="0" noProof="0" dirty="0">
                <a:ln>
                  <a:noFill/>
                </a:ln>
                <a:solidFill>
                  <a:srgbClr val="434343">
                    <a:lumMod val="50000"/>
                  </a:srgbClr>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rgbClr val="434343">
                    <a:lumMod val="50000"/>
                  </a:srgbClr>
                </a:solidFill>
                <a:effectLst/>
                <a:uLnTx/>
                <a:uFillTx/>
                <a:latin typeface="UTM Avo" panose="02040603050506020204" pitchFamily="18" charset="0"/>
                <a:sym typeface="Arial"/>
              </a:rPr>
              <a:t>lắng</a:t>
            </a:r>
            <a:r>
              <a:rPr kumimoji="0" lang="en-US" sz="2400" b="0" i="0" u="none" strike="noStrike" kern="0" cap="none" spc="0" normalizeH="0" baseline="0" noProof="0" dirty="0">
                <a:ln>
                  <a:noFill/>
                </a:ln>
                <a:solidFill>
                  <a:srgbClr val="434343">
                    <a:lumMod val="50000"/>
                  </a:srgbClr>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rgbClr val="434343">
                    <a:lumMod val="50000"/>
                  </a:srgbClr>
                </a:solidFill>
                <a:effectLst/>
                <a:uLnTx/>
                <a:uFillTx/>
                <a:latin typeface="UTM Avo" panose="02040603050506020204" pitchFamily="18" charset="0"/>
                <a:sym typeface="Arial"/>
              </a:rPr>
              <a:t>nghe</a:t>
            </a:r>
            <a:r>
              <a:rPr kumimoji="0" lang="en-US" sz="2400" b="0" i="0" u="none" strike="noStrike" kern="0" cap="none" spc="0" normalizeH="0" baseline="0" noProof="0" dirty="0">
                <a:ln>
                  <a:noFill/>
                </a:ln>
                <a:solidFill>
                  <a:srgbClr val="434343">
                    <a:lumMod val="50000"/>
                  </a:srgbClr>
                </a:solidFill>
                <a:effectLst/>
                <a:uLnTx/>
                <a:uFillTx/>
                <a:latin typeface="UTM Avo" panose="02040603050506020204" pitchFamily="18" charset="0"/>
                <a:sym typeface="Arial"/>
              </a:rPr>
              <a:t> ca </a:t>
            </a:r>
            <a:r>
              <a:rPr kumimoji="0" lang="en-US" sz="2400" b="0" i="0" u="none" strike="noStrike" kern="0" cap="none" spc="0" normalizeH="0" baseline="0" noProof="0" dirty="0" err="1">
                <a:ln>
                  <a:noFill/>
                </a:ln>
                <a:solidFill>
                  <a:srgbClr val="434343">
                    <a:lumMod val="50000"/>
                  </a:srgbClr>
                </a:solidFill>
                <a:effectLst/>
                <a:uLnTx/>
                <a:uFillTx/>
                <a:latin typeface="UTM Avo" panose="02040603050506020204" pitchFamily="18" charset="0"/>
                <a:sym typeface="Arial"/>
              </a:rPr>
              <a:t>khúc</a:t>
            </a:r>
            <a:r>
              <a:rPr kumimoji="0" lang="en-US" sz="2400" b="0" i="0" u="none" strike="noStrike" kern="0" cap="none" spc="0" normalizeH="0" baseline="0" noProof="0" dirty="0">
                <a:ln>
                  <a:noFill/>
                </a:ln>
                <a:solidFill>
                  <a:srgbClr val="434343">
                    <a:lumMod val="50000"/>
                  </a:srgbClr>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rgbClr val="434343">
                    <a:lumMod val="50000"/>
                  </a:srgbClr>
                </a:solidFill>
                <a:effectLst/>
                <a:uLnTx/>
                <a:uFillTx/>
                <a:latin typeface="UTM Avo" panose="02040603050506020204" pitchFamily="18" charset="0"/>
                <a:sym typeface="Arial"/>
              </a:rPr>
              <a:t>Điều</a:t>
            </a:r>
            <a:r>
              <a:rPr kumimoji="0" lang="en-US" sz="2400" b="0" i="0" u="none" strike="noStrike" kern="0" cap="none" spc="0" normalizeH="0" baseline="0" noProof="0" dirty="0">
                <a:ln>
                  <a:noFill/>
                </a:ln>
                <a:solidFill>
                  <a:srgbClr val="434343">
                    <a:lumMod val="50000"/>
                  </a:srgbClr>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rgbClr val="434343">
                    <a:lumMod val="50000"/>
                  </a:srgbClr>
                </a:solidFill>
                <a:effectLst/>
                <a:uLnTx/>
                <a:uFillTx/>
                <a:latin typeface="UTM Avo" panose="02040603050506020204" pitchFamily="18" charset="0"/>
                <a:sym typeface="Arial"/>
              </a:rPr>
              <a:t>tuyệt</a:t>
            </a:r>
            <a:r>
              <a:rPr kumimoji="0" lang="en-US" sz="2400" b="0" i="0" u="none" strike="noStrike" kern="0" cap="none" spc="0" normalizeH="0" baseline="0" noProof="0" dirty="0">
                <a:ln>
                  <a:noFill/>
                </a:ln>
                <a:solidFill>
                  <a:srgbClr val="434343">
                    <a:lumMod val="50000"/>
                  </a:srgbClr>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rgbClr val="434343">
                    <a:lumMod val="50000"/>
                  </a:srgbClr>
                </a:solidFill>
                <a:effectLst/>
                <a:uLnTx/>
                <a:uFillTx/>
                <a:latin typeface="UTM Avo" panose="02040603050506020204" pitchFamily="18" charset="0"/>
                <a:sym typeface="Arial"/>
              </a:rPr>
              <a:t>vời</a:t>
            </a:r>
            <a:r>
              <a:rPr kumimoji="0" lang="en-US" sz="2400" b="0" i="0" u="none" strike="noStrike" kern="0" cap="none" spc="0" normalizeH="0" baseline="0" noProof="0" dirty="0">
                <a:ln>
                  <a:noFill/>
                </a:ln>
                <a:solidFill>
                  <a:srgbClr val="434343">
                    <a:lumMod val="50000"/>
                  </a:srgbClr>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rgbClr val="434343">
                    <a:lumMod val="50000"/>
                  </a:srgbClr>
                </a:solidFill>
                <a:effectLst/>
                <a:uLnTx/>
                <a:uFillTx/>
                <a:latin typeface="UTM Avo" panose="02040603050506020204" pitchFamily="18" charset="0"/>
                <a:sym typeface="Arial"/>
              </a:rPr>
              <a:t>và</a:t>
            </a:r>
            <a:r>
              <a:rPr kumimoji="0" lang="en-US" sz="2400" b="0" i="0" u="none" strike="noStrike" kern="0" cap="none" spc="0" normalizeH="0" baseline="0" noProof="0" dirty="0">
                <a:ln>
                  <a:noFill/>
                </a:ln>
                <a:solidFill>
                  <a:srgbClr val="434343">
                    <a:lumMod val="50000"/>
                  </a:srgbClr>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rgbClr val="434343">
                    <a:lumMod val="50000"/>
                  </a:srgbClr>
                </a:solidFill>
                <a:effectLst/>
                <a:uLnTx/>
                <a:uFillTx/>
                <a:latin typeface="UTM Avo" panose="02040603050506020204" pitchFamily="18" charset="0"/>
                <a:sym typeface="Arial"/>
              </a:rPr>
              <a:t>cảm</a:t>
            </a:r>
            <a:r>
              <a:rPr kumimoji="0" lang="en-US" sz="2400" b="0" i="0" u="none" strike="noStrike" kern="0" cap="none" spc="0" normalizeH="0" baseline="0" noProof="0" dirty="0">
                <a:ln>
                  <a:noFill/>
                </a:ln>
                <a:solidFill>
                  <a:srgbClr val="434343">
                    <a:lumMod val="50000"/>
                  </a:srgbClr>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rgbClr val="434343">
                    <a:lumMod val="50000"/>
                  </a:srgbClr>
                </a:solidFill>
                <a:effectLst/>
                <a:uLnTx/>
                <a:uFillTx/>
                <a:latin typeface="UTM Avo" panose="02040603050506020204" pitchFamily="18" charset="0"/>
                <a:sym typeface="Arial"/>
              </a:rPr>
              <a:t>nhận</a:t>
            </a:r>
            <a:r>
              <a:rPr kumimoji="0" lang="en-US" sz="2400" b="0" i="0" u="none" strike="noStrike" kern="0" cap="none" spc="0" normalizeH="0" baseline="0" noProof="0" dirty="0">
                <a:ln>
                  <a:noFill/>
                </a:ln>
                <a:solidFill>
                  <a:srgbClr val="434343">
                    <a:lumMod val="50000"/>
                  </a:srgbClr>
                </a:solidFill>
                <a:effectLst/>
                <a:uLnTx/>
                <a:uFillTx/>
                <a:latin typeface="UTM Avo" panose="02040603050506020204" pitchFamily="18" charset="0"/>
                <a:sym typeface="Arial"/>
              </a:rPr>
              <a:t>.</a:t>
            </a:r>
          </a:p>
        </p:txBody>
      </p:sp>
      <p:sp>
        <p:nvSpPr>
          <p:cNvPr id="10" name="TextBox 9">
            <a:extLst>
              <a:ext uri="{FF2B5EF4-FFF2-40B4-BE49-F238E27FC236}">
                <a16:creationId xmlns:a16="http://schemas.microsoft.com/office/drawing/2014/main" id="{7ABFC4CB-9696-4A10-FC4B-9141E1F4B736}"/>
              </a:ext>
            </a:extLst>
          </p:cNvPr>
          <p:cNvSpPr txBox="1"/>
          <p:nvPr/>
        </p:nvSpPr>
        <p:spPr>
          <a:xfrm>
            <a:off x="7644924" y="2166806"/>
            <a:ext cx="2807632" cy="631968"/>
          </a:xfrm>
          <a:prstGeom prst="rect">
            <a:avLst/>
          </a:prstGeom>
          <a:noFill/>
        </p:spPr>
        <p:txBody>
          <a:bodyPr wrap="square">
            <a:sp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endParaRPr kumimoji="0" lang="vi-VN" sz="2667" b="0" i="0" u="none" strike="noStrike" kern="0" cap="none" spc="0" normalizeH="0" baseline="0" noProof="0" dirty="0">
              <a:ln>
                <a:noFill/>
              </a:ln>
              <a:solidFill>
                <a:srgbClr val="000000"/>
              </a:solidFill>
              <a:effectLst/>
              <a:uLnTx/>
              <a:uFillTx/>
              <a:ea typeface="SimSun" panose="02010600030101010101" pitchFamily="2" charset="-122"/>
              <a:cs typeface="Arial" panose="020B0604020202020204" pitchFamily="34" charset="0"/>
              <a:sym typeface="Arial"/>
            </a:endParaRPr>
          </a:p>
        </p:txBody>
      </p:sp>
      <p:pic>
        <p:nvPicPr>
          <p:cNvPr id="11" name="yt1s.com - ĐIỀU TUYỆT VỜI  MỸ TÂM  OFFICIAL MUSIC VIDEO">
            <a:hlinkClick r:id="" action="ppaction://media"/>
            <a:extLst>
              <a:ext uri="{FF2B5EF4-FFF2-40B4-BE49-F238E27FC236}">
                <a16:creationId xmlns:a16="http://schemas.microsoft.com/office/drawing/2014/main" id="{8532FAA5-9E2A-597B-92AB-2D71041A939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22356" y="2466473"/>
            <a:ext cx="4336363" cy="2439627"/>
          </a:xfrm>
          <a:prstGeom prst="rect">
            <a:avLst/>
          </a:prstGeom>
        </p:spPr>
      </p:pic>
    </p:spTree>
    <p:extLst>
      <p:ext uri="{BB962C8B-B14F-4D97-AF65-F5344CB8AC3E}">
        <p14:creationId xmlns:p14="http://schemas.microsoft.com/office/powerpoint/2010/main" val="379570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2644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11"/>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1"/>
                                        </p:tgtEl>
                                      </p:cBhvr>
                                    </p:cmd>
                                  </p:childTnLst>
                                </p:cTn>
                              </p:par>
                            </p:childTnLst>
                          </p:cTn>
                        </p:par>
                      </p:childTnLst>
                    </p:cTn>
                  </p:par>
                </p:childTnLst>
              </p:cTn>
              <p:nextCondLst>
                <p:cond evt="onClick" delay="0">
                  <p:tgtEl>
                    <p:spTgt spid="11"/>
                  </p:tgtEl>
                </p:cond>
              </p:nextCondLst>
            </p:seq>
            <p:video fullScrn="1">
              <p:cMediaNode vol="80000">
                <p:cTn id="23" fill="hold" display="0">
                  <p:stCondLst>
                    <p:cond delay="indefinite"/>
                  </p:stCondLst>
                </p:cTn>
                <p:tgtEl>
                  <p:spTgt spid="11"/>
                </p:tgtEl>
              </p:cMediaNode>
            </p:video>
          </p:childTnLst>
        </p:cTn>
      </p:par>
    </p:tnLst>
    <p:bldLst>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01277EE9-6B57-4D6F-580D-2397FC77BD75}"/>
              </a:ext>
            </a:extLst>
          </p:cNvPr>
          <p:cNvSpPr/>
          <p:nvPr/>
        </p:nvSpPr>
        <p:spPr>
          <a:xfrm>
            <a:off x="0" y="1755260"/>
            <a:ext cx="2206173" cy="677333"/>
          </a:xfrm>
          <a:prstGeom prst="homePlate">
            <a:avLst/>
          </a:prstGeom>
          <a:solidFill>
            <a:srgbClr val="EFC0CF"/>
          </a:solidFill>
          <a:ln>
            <a:noFill/>
          </a:ln>
          <a:effectLst/>
        </p:spPr>
        <p:txBody>
          <a:bodyPr rtlCol="0" anchor="ctr"/>
          <a:lstStyle/>
          <a:p>
            <a:pPr lvl="0" algn="ctr">
              <a:buClr>
                <a:srgbClr val="000000"/>
              </a:buClr>
            </a:pPr>
            <a:r>
              <a:rPr lang="en-US" sz="2400" b="1" kern="0" dirty="0" err="1">
                <a:solidFill>
                  <a:sysClr val="windowText" lastClr="000000"/>
                </a:solidFill>
                <a:latin typeface="UTM Avo" panose="02040603050506020204" pitchFamily="18" charset="0"/>
                <a:cs typeface="Arial" panose="020B0604020202020204" pitchFamily="34" charset="0"/>
                <a:sym typeface="Arial"/>
              </a:rPr>
              <a:t>Gợi</a:t>
            </a:r>
            <a:r>
              <a:rPr lang="en-US" sz="2400" b="1" kern="0" dirty="0">
                <a:solidFill>
                  <a:sysClr val="windowText" lastClr="000000"/>
                </a:solidFill>
                <a:latin typeface="UTM Avo" panose="02040603050506020204" pitchFamily="18" charset="0"/>
                <a:cs typeface="Arial" panose="020B0604020202020204" pitchFamily="34" charset="0"/>
                <a:sym typeface="Arial"/>
              </a:rPr>
              <a:t> ý</a:t>
            </a:r>
          </a:p>
        </p:txBody>
      </p:sp>
      <p:sp>
        <p:nvSpPr>
          <p:cNvPr id="3" name="TextBox 2">
            <a:extLst>
              <a:ext uri="{FF2B5EF4-FFF2-40B4-BE49-F238E27FC236}">
                <a16:creationId xmlns:a16="http://schemas.microsoft.com/office/drawing/2014/main" id="{BCF963E3-CA8F-4AE4-2A90-68D657931865}"/>
              </a:ext>
            </a:extLst>
          </p:cNvPr>
          <p:cNvSpPr txBox="1"/>
          <p:nvPr/>
        </p:nvSpPr>
        <p:spPr>
          <a:xfrm>
            <a:off x="4085288" y="2262911"/>
            <a:ext cx="7689175" cy="3891835"/>
          </a:xfrm>
          <a:prstGeom prst="rect">
            <a:avLst/>
          </a:prstGeom>
          <a:solidFill>
            <a:schemeClr val="accent4">
              <a:lumMod val="20000"/>
              <a:lumOff val="80000"/>
            </a:schemeClr>
          </a:solidFill>
        </p:spPr>
        <p:txBody>
          <a:bodyPr wrap="square" rtlCol="0">
            <a:spAutoFit/>
          </a:bodyPr>
          <a:lstStyle/>
          <a:p>
            <a:pPr marL="457189" indent="-457189" algn="just">
              <a:lnSpc>
                <a:spcPct val="150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Bài hát truyền động lực về một tinh thần sống lạc quan, chân thành và yêu đời đồng thời thể hiện sự tôn trọng những điều khác biệt của bản thân qua câu hát “Vì bạn là một người khác biệt, bạn là duy nhất”.</a:t>
            </a:r>
          </a:p>
          <a:p>
            <a:pPr marL="457189" indent="-457189" algn="just">
              <a:lnSpc>
                <a:spcPct val="150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Bài hát giúp người nghe cảm thấy thoải mái, phấn chấn, yêu đời và tự tin vào bản thân hơn. </a:t>
            </a:r>
          </a:p>
        </p:txBody>
      </p:sp>
      <p:sp>
        <p:nvSpPr>
          <p:cNvPr id="4" name="Freeform 32">
            <a:extLst>
              <a:ext uri="{FF2B5EF4-FFF2-40B4-BE49-F238E27FC236}">
                <a16:creationId xmlns:a16="http://schemas.microsoft.com/office/drawing/2014/main" id="{A67B458F-4160-A7B3-3306-266DC5491D2A}"/>
              </a:ext>
            </a:extLst>
          </p:cNvPr>
          <p:cNvSpPr/>
          <p:nvPr/>
        </p:nvSpPr>
        <p:spPr>
          <a:xfrm>
            <a:off x="80726" y="3024188"/>
            <a:ext cx="3030120" cy="3433174"/>
          </a:xfrm>
          <a:custGeom>
            <a:avLst/>
            <a:gdLst/>
            <a:ahLst/>
            <a:cxnLst/>
            <a:rect l="l" t="t" r="r" b="b"/>
            <a:pathLst>
              <a:path w="1271584" h="1472878">
                <a:moveTo>
                  <a:pt x="0" y="0"/>
                </a:moveTo>
                <a:lnTo>
                  <a:pt x="1271585" y="0"/>
                </a:lnTo>
                <a:lnTo>
                  <a:pt x="1271585" y="1472878"/>
                </a:lnTo>
                <a:lnTo>
                  <a:pt x="0" y="1472878"/>
                </a:lnTo>
                <a:lnTo>
                  <a:pt x="0" y="0"/>
                </a:lnTo>
                <a:close/>
              </a:path>
            </a:pathLst>
          </a:custGeom>
          <a:blipFill>
            <a:blip r:embed="rId3"/>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163779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F858A73-D9DF-C6A5-61F8-123590643240}"/>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0C119BA9-CABA-FF59-D446-4E50C8239FC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39350BD5-54CC-A9AA-A7F8-2CC651DEC851}"/>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6025116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3F301BF-15EA-C1FE-8631-C3E1C9B33016}"/>
              </a:ext>
            </a:extLst>
          </p:cNvPr>
          <p:cNvSpPr/>
          <p:nvPr/>
        </p:nvSpPr>
        <p:spPr>
          <a:xfrm>
            <a:off x="3492500" y="1026049"/>
            <a:ext cx="5207000" cy="772983"/>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39">
              <a:spcAft>
                <a:spcPts val="667"/>
              </a:spcAft>
            </a:pPr>
            <a:r>
              <a:rPr lang="en-US" sz="2800" b="1">
                <a:solidFill>
                  <a:schemeClr val="tx1"/>
                </a:solidFill>
                <a:latin typeface="UTM Avo" panose="02040603050506020204" pitchFamily="18" charset="0"/>
                <a:ea typeface="Calibri" panose="020F0502020204030204" pitchFamily="34" charset="0"/>
                <a:cs typeface="Arial" panose="020B0604020202020204" pitchFamily="34" charset="0"/>
              </a:rPr>
              <a:t>THẢO LUẬN NHÓM ĐÔI</a:t>
            </a:r>
          </a:p>
        </p:txBody>
      </p:sp>
      <p:sp>
        <p:nvSpPr>
          <p:cNvPr id="6" name="Rectangle: Rounded Corners 5">
            <a:extLst>
              <a:ext uri="{FF2B5EF4-FFF2-40B4-BE49-F238E27FC236}">
                <a16:creationId xmlns:a16="http://schemas.microsoft.com/office/drawing/2014/main" id="{C8A9AB64-9EE1-7521-0A5E-DB4BA06132EA}"/>
              </a:ext>
            </a:extLst>
          </p:cNvPr>
          <p:cNvSpPr/>
          <p:nvPr/>
        </p:nvSpPr>
        <p:spPr>
          <a:xfrm>
            <a:off x="2592564" y="1978688"/>
            <a:ext cx="7006866" cy="1051943"/>
          </a:xfrm>
          <a:prstGeom prst="roundRect">
            <a:avLst/>
          </a:prstGeom>
          <a:solidFill>
            <a:srgbClr val="FFFFFF"/>
          </a:solidFill>
          <a:ln w="25400" cap="flat" cmpd="sng" algn="ctr">
            <a:solidFill>
              <a:schemeClr val="accent5"/>
            </a:solidFill>
            <a:prstDash val="solid"/>
          </a:ln>
          <a:effectLst/>
        </p:spPr>
        <p:txBody>
          <a:bodyPr bIns="144000" rtlCol="0" anchor="ctr"/>
          <a:lstStyle/>
          <a:p>
            <a:pPr lvl="0" algn="ctr">
              <a:lnSpc>
                <a:spcPct val="150000"/>
              </a:lnSpc>
              <a:buClr>
                <a:srgbClr val="000000"/>
              </a:buCl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Bài tập 1: </a:t>
            </a:r>
            <a:r>
              <a:rPr lang="vi-VN" sz="2400" kern="0" dirty="0">
                <a:solidFill>
                  <a:srgbClr val="434343">
                    <a:lumMod val="50000"/>
                  </a:srgbClr>
                </a:solidFill>
                <a:latin typeface="UTM Avo" panose="02040603050506020204" pitchFamily="18" charset="0"/>
                <a:cs typeface="Arial" panose="020B0604020202020204" pitchFamily="34" charset="0"/>
                <a:sym typeface="Arial"/>
              </a:rPr>
              <a:t>Em đồng tình hoặc không đồng tình với thái độ nào dưới đây? Vì sao? </a:t>
            </a:r>
          </a:p>
        </p:txBody>
      </p:sp>
      <p:sp>
        <p:nvSpPr>
          <p:cNvPr id="7" name="TextBox 6">
            <a:extLst>
              <a:ext uri="{FF2B5EF4-FFF2-40B4-BE49-F238E27FC236}">
                <a16:creationId xmlns:a16="http://schemas.microsoft.com/office/drawing/2014/main" id="{1407DFBF-A869-1997-8E20-444A792379F1}"/>
              </a:ext>
            </a:extLst>
          </p:cNvPr>
          <p:cNvSpPr txBox="1"/>
          <p:nvPr/>
        </p:nvSpPr>
        <p:spPr>
          <a:xfrm>
            <a:off x="1077911" y="3210287"/>
            <a:ext cx="10036172" cy="3337837"/>
          </a:xfrm>
          <a:prstGeom prst="rect">
            <a:avLst/>
          </a:prstGeom>
          <a:solidFill>
            <a:schemeClr val="accent1">
              <a:lumMod val="20000"/>
              <a:lumOff val="80000"/>
            </a:schemeClr>
          </a:solidFill>
        </p:spPr>
        <p:txBody>
          <a:bodyPr wrap="square">
            <a:spAutoFit/>
          </a:bodyPr>
          <a:lstStyle/>
          <a:p>
            <a:pPr algn="just">
              <a:lnSpc>
                <a:spcPct val="150000"/>
              </a:lnSpc>
              <a:buClr>
                <a:srgbClr val="000000"/>
              </a:buClr>
              <a:buFont typeface="Arial"/>
              <a:buNone/>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a. </a:t>
            </a:r>
            <a:r>
              <a:rPr lang="vi-VN" sz="2400" kern="0" dirty="0">
                <a:solidFill>
                  <a:srgbClr val="434343">
                    <a:lumMod val="50000"/>
                  </a:srgbClr>
                </a:solidFill>
                <a:latin typeface="UTM Avo" panose="02040603050506020204" pitchFamily="18" charset="0"/>
                <a:cs typeface="Arial" panose="020B0604020202020204" pitchFamily="34" charset="0"/>
                <a:sym typeface="Arial"/>
              </a:rPr>
              <a:t>Luôn tôn trọng sở thích của người khác.</a:t>
            </a:r>
          </a:p>
          <a:p>
            <a:pPr algn="just">
              <a:lnSpc>
                <a:spcPct val="150000"/>
              </a:lnSpc>
              <a:buClr>
                <a:srgbClr val="000000"/>
              </a:buClr>
              <a:buFont typeface="Arial"/>
              <a:buNone/>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b. </a:t>
            </a:r>
            <a:r>
              <a:rPr lang="vi-VN" sz="2400" kern="0" dirty="0">
                <a:solidFill>
                  <a:srgbClr val="434343">
                    <a:lumMod val="50000"/>
                  </a:srgbClr>
                </a:solidFill>
                <a:latin typeface="UTM Avo" panose="02040603050506020204" pitchFamily="18" charset="0"/>
                <a:cs typeface="Arial" panose="020B0604020202020204" pitchFamily="34" charset="0"/>
                <a:sym typeface="Arial"/>
              </a:rPr>
              <a:t>Luôn vui vẻ, hoà đồng khi tham gia các hoạt động tập thể.</a:t>
            </a:r>
          </a:p>
          <a:p>
            <a:pPr algn="just">
              <a:lnSpc>
                <a:spcPct val="150000"/>
              </a:lnSpc>
              <a:buClr>
                <a:srgbClr val="000000"/>
              </a:buClr>
              <a:buFont typeface="Arial"/>
              <a:buNone/>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c. </a:t>
            </a:r>
            <a:r>
              <a:rPr lang="vi-VN" sz="2400" kern="0" dirty="0">
                <a:solidFill>
                  <a:srgbClr val="434343">
                    <a:lumMod val="50000"/>
                  </a:srgbClr>
                </a:solidFill>
                <a:latin typeface="UTM Avo" panose="02040603050506020204" pitchFamily="18" charset="0"/>
                <a:cs typeface="Arial" panose="020B0604020202020204" pitchFamily="34" charset="0"/>
                <a:sym typeface="Arial"/>
              </a:rPr>
              <a:t>Không thích chơi với những bạn nói giọng địa phương.</a:t>
            </a:r>
          </a:p>
          <a:p>
            <a:pPr algn="just">
              <a:lnSpc>
                <a:spcPct val="150000"/>
              </a:lnSpc>
              <a:buClr>
                <a:srgbClr val="000000"/>
              </a:buClr>
              <a:buFont typeface="Arial"/>
              <a:buNone/>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d. </a:t>
            </a:r>
            <a:r>
              <a:rPr lang="vi-VN" sz="2400" kern="0" dirty="0">
                <a:solidFill>
                  <a:srgbClr val="434343">
                    <a:lumMod val="50000"/>
                  </a:srgbClr>
                </a:solidFill>
                <a:latin typeface="UTM Avo" panose="02040603050506020204" pitchFamily="18" charset="0"/>
                <a:cs typeface="Arial" panose="020B0604020202020204" pitchFamily="34" charset="0"/>
                <a:sym typeface="Arial"/>
              </a:rPr>
              <a:t>Phân biệt đối xử với những bạn có khiếm khuyết về ngoại hình.</a:t>
            </a:r>
          </a:p>
          <a:p>
            <a:pPr algn="just">
              <a:lnSpc>
                <a:spcPct val="150000"/>
              </a:lnSpc>
              <a:buClr>
                <a:srgbClr val="000000"/>
              </a:buClr>
              <a:buFont typeface="Arial"/>
              <a:buNone/>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e. </a:t>
            </a:r>
            <a:r>
              <a:rPr lang="vi-VN" sz="2400" kern="0" dirty="0">
                <a:solidFill>
                  <a:srgbClr val="434343">
                    <a:lumMod val="50000"/>
                  </a:srgbClr>
                </a:solidFill>
                <a:latin typeface="UTM Avo" panose="02040603050506020204" pitchFamily="18" charset="0"/>
                <a:cs typeface="Arial" panose="020B0604020202020204" pitchFamily="34" charset="0"/>
                <a:sym typeface="Arial"/>
              </a:rPr>
              <a:t>Luôn giúp đỡ những bạn có hoàn cảnh khó khăn.</a:t>
            </a:r>
          </a:p>
          <a:p>
            <a:pPr algn="just">
              <a:lnSpc>
                <a:spcPct val="150000"/>
              </a:lnSpc>
              <a:buClr>
                <a:srgbClr val="000000"/>
              </a:buClr>
              <a:buFont typeface="Arial"/>
              <a:buNone/>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g. </a:t>
            </a:r>
            <a:r>
              <a:rPr lang="vi-VN" sz="2400" kern="0" dirty="0">
                <a:solidFill>
                  <a:srgbClr val="434343">
                    <a:lumMod val="50000"/>
                  </a:srgbClr>
                </a:solidFill>
                <a:latin typeface="UTM Avo" panose="02040603050506020204" pitchFamily="18" charset="0"/>
                <a:cs typeface="Arial" panose="020B0604020202020204" pitchFamily="34" charset="0"/>
                <a:sym typeface="Arial"/>
              </a:rPr>
              <a:t>Không phân biệt đối xử với người có màu da hay dân tộc khác.</a:t>
            </a:r>
          </a:p>
        </p:txBody>
      </p:sp>
    </p:spTree>
    <p:extLst>
      <p:ext uri="{BB962C8B-B14F-4D97-AF65-F5344CB8AC3E}">
        <p14:creationId xmlns:p14="http://schemas.microsoft.com/office/powerpoint/2010/main" val="77106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28">
            <a:extLst>
              <a:ext uri="{FF2B5EF4-FFF2-40B4-BE49-F238E27FC236}">
                <a16:creationId xmlns:a16="http://schemas.microsoft.com/office/drawing/2014/main" id="{5C1764E6-240C-CF10-7954-29D8C78CDC7F}"/>
              </a:ext>
            </a:extLst>
          </p:cNvPr>
          <p:cNvSpPr/>
          <p:nvPr/>
        </p:nvSpPr>
        <p:spPr>
          <a:xfrm flipH="1">
            <a:off x="1189532" y="2477501"/>
            <a:ext cx="3571153" cy="4468599"/>
          </a:xfrm>
          <a:custGeom>
            <a:avLst/>
            <a:gdLst/>
            <a:ahLst/>
            <a:cxnLst/>
            <a:rect l="l" t="t" r="r" b="b"/>
            <a:pathLst>
              <a:path w="1308493" h="1637322">
                <a:moveTo>
                  <a:pt x="0" y="0"/>
                </a:moveTo>
                <a:lnTo>
                  <a:pt x="1308493" y="0"/>
                </a:lnTo>
                <a:lnTo>
                  <a:pt x="1308493" y="1637322"/>
                </a:lnTo>
                <a:lnTo>
                  <a:pt x="0" y="1637322"/>
                </a:lnTo>
                <a:lnTo>
                  <a:pt x="0" y="0"/>
                </a:lnTo>
                <a:close/>
              </a:path>
            </a:pathLst>
          </a:custGeom>
          <a:blipFill>
            <a:blip r:embed="rId3"/>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
        <p:nvSpPr>
          <p:cNvPr id="3" name="TextBox 2">
            <a:extLst>
              <a:ext uri="{FF2B5EF4-FFF2-40B4-BE49-F238E27FC236}">
                <a16:creationId xmlns:a16="http://schemas.microsoft.com/office/drawing/2014/main" id="{D6C80ADB-B702-8565-3C82-4FAF6115E4DB}"/>
              </a:ext>
            </a:extLst>
          </p:cNvPr>
          <p:cNvSpPr txBox="1"/>
          <p:nvPr/>
        </p:nvSpPr>
        <p:spPr>
          <a:xfrm>
            <a:off x="1878672" y="3332237"/>
            <a:ext cx="2266057" cy="1301062"/>
          </a:xfrm>
          <a:prstGeom prst="rect">
            <a:avLst/>
          </a:prstGeom>
          <a:noFill/>
        </p:spPr>
        <p:txBody>
          <a:bodyPr wrap="square" rtlCol="0">
            <a:spAutoFit/>
          </a:bodyPr>
          <a:lstStyle/>
          <a:p>
            <a:pPr algn="ctr">
              <a:lnSpc>
                <a:spcPct val="150000"/>
              </a:lnSpc>
              <a:buClr>
                <a:srgbClr val="000000"/>
              </a:buClr>
              <a:buFont typeface="Arial"/>
              <a:buNone/>
            </a:pPr>
            <a:r>
              <a:rPr lang="en-US" sz="2800" b="1" kern="0" dirty="0">
                <a:solidFill>
                  <a:srgbClr val="E9666E">
                    <a:lumMod val="75000"/>
                  </a:srgbClr>
                </a:solidFill>
                <a:latin typeface="UTM Avo" panose="02040603050506020204" pitchFamily="18" charset="0"/>
                <a:cs typeface="Arial"/>
                <a:sym typeface="Arial"/>
              </a:rPr>
              <a:t>Ý </a:t>
            </a:r>
            <a:r>
              <a:rPr lang="en-US" sz="2800" b="1" kern="0" dirty="0" err="1">
                <a:solidFill>
                  <a:srgbClr val="E9666E">
                    <a:lumMod val="75000"/>
                  </a:srgbClr>
                </a:solidFill>
                <a:latin typeface="UTM Avo" panose="02040603050506020204" pitchFamily="18" charset="0"/>
                <a:cs typeface="Arial"/>
                <a:sym typeface="Arial"/>
              </a:rPr>
              <a:t>kiến</a:t>
            </a:r>
            <a:r>
              <a:rPr lang="en-US" sz="2800" b="1" kern="0" dirty="0">
                <a:solidFill>
                  <a:srgbClr val="E9666E">
                    <a:lumMod val="75000"/>
                  </a:srgbClr>
                </a:solidFill>
                <a:latin typeface="UTM Avo" panose="02040603050506020204" pitchFamily="18" charset="0"/>
                <a:cs typeface="Arial"/>
                <a:sym typeface="Arial"/>
              </a:rPr>
              <a:t> a:</a:t>
            </a:r>
          </a:p>
          <a:p>
            <a:pPr algn="ctr">
              <a:lnSpc>
                <a:spcPct val="150000"/>
              </a:lnSpc>
              <a:buClr>
                <a:srgbClr val="000000"/>
              </a:buClr>
              <a:buFont typeface="Arial"/>
              <a:buNone/>
            </a:pPr>
            <a:r>
              <a:rPr lang="en-US" sz="2800" b="1" kern="0" dirty="0" err="1">
                <a:solidFill>
                  <a:srgbClr val="E9666E">
                    <a:lumMod val="75000"/>
                  </a:srgbClr>
                </a:solidFill>
                <a:latin typeface="UTM Avo" panose="02040603050506020204" pitchFamily="18" charset="0"/>
                <a:cs typeface="Arial"/>
                <a:sym typeface="Arial"/>
              </a:rPr>
              <a:t>Đồng</a:t>
            </a:r>
            <a:r>
              <a:rPr lang="en-US" sz="2800" b="1" kern="0" dirty="0">
                <a:solidFill>
                  <a:srgbClr val="E9666E">
                    <a:lumMod val="75000"/>
                  </a:srgbClr>
                </a:solidFill>
                <a:latin typeface="UTM Avo" panose="02040603050506020204" pitchFamily="18" charset="0"/>
                <a:cs typeface="Arial"/>
                <a:sym typeface="Arial"/>
              </a:rPr>
              <a:t> </a:t>
            </a:r>
            <a:r>
              <a:rPr lang="en-US" sz="2800" b="1" kern="0" dirty="0" err="1">
                <a:solidFill>
                  <a:srgbClr val="E9666E">
                    <a:lumMod val="75000"/>
                  </a:srgbClr>
                </a:solidFill>
                <a:latin typeface="UTM Avo" panose="02040603050506020204" pitchFamily="18" charset="0"/>
                <a:cs typeface="Arial"/>
                <a:sym typeface="Arial"/>
              </a:rPr>
              <a:t>tình</a:t>
            </a:r>
            <a:endParaRPr lang="en-US" sz="2800" b="1" kern="0" dirty="0">
              <a:solidFill>
                <a:srgbClr val="E9666E">
                  <a:lumMod val="75000"/>
                </a:srgbClr>
              </a:solidFill>
              <a:latin typeface="UTM Avo" panose="02040603050506020204" pitchFamily="18" charset="0"/>
              <a:cs typeface="Arial"/>
              <a:sym typeface="Arial"/>
            </a:endParaRPr>
          </a:p>
        </p:txBody>
      </p:sp>
      <p:sp>
        <p:nvSpPr>
          <p:cNvPr id="4" name="Rectangle: Rounded Corners 3">
            <a:extLst>
              <a:ext uri="{FF2B5EF4-FFF2-40B4-BE49-F238E27FC236}">
                <a16:creationId xmlns:a16="http://schemas.microsoft.com/office/drawing/2014/main" id="{34738C23-3A47-27CE-D86C-1944725B3D63}"/>
              </a:ext>
            </a:extLst>
          </p:cNvPr>
          <p:cNvSpPr/>
          <p:nvPr/>
        </p:nvSpPr>
        <p:spPr>
          <a:xfrm>
            <a:off x="5449825" y="2107401"/>
            <a:ext cx="5243545" cy="3750733"/>
          </a:xfrm>
          <a:prstGeom prst="roundRect">
            <a:avLst>
              <a:gd name="adj" fmla="val 10204"/>
            </a:avLst>
          </a:prstGeom>
          <a:solidFill>
            <a:srgbClr val="FFFFFF"/>
          </a:solidFill>
          <a:ln w="25400" cap="flat" cmpd="sng" algn="ctr">
            <a:solidFill>
              <a:srgbClr val="72B7C3"/>
            </a:solid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a. </a:t>
            </a:r>
            <a:r>
              <a:rPr lang="vi-VN" sz="2400" kern="0" dirty="0">
                <a:solidFill>
                  <a:srgbClr val="EFC0CF">
                    <a:lumMod val="10000"/>
                  </a:srgbClr>
                </a:solidFill>
                <a:latin typeface="UTM Avo" panose="02040603050506020204" pitchFamily="18" charset="0"/>
                <a:cs typeface="Arial" panose="020B0604020202020204" pitchFamily="34" charset="0"/>
                <a:sym typeface="Arial"/>
              </a:rPr>
              <a:t>Đồng tình vì mỗi người đều có những sở thích riêng biệt, không hề giống nhau. Tôn trọng sở thích riêng, lành mạnh của người khác cũng là tôn trọng chính mình.</a:t>
            </a:r>
          </a:p>
        </p:txBody>
      </p:sp>
    </p:spTree>
    <p:extLst>
      <p:ext uri="{BB962C8B-B14F-4D97-AF65-F5344CB8AC3E}">
        <p14:creationId xmlns:p14="http://schemas.microsoft.com/office/powerpoint/2010/main" val="1301114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Freeform 28">
            <a:extLst>
              <a:ext uri="{FF2B5EF4-FFF2-40B4-BE49-F238E27FC236}">
                <a16:creationId xmlns:a16="http://schemas.microsoft.com/office/drawing/2014/main" id="{34E8CAE2-D686-D8E4-AF92-603DA1499435}"/>
              </a:ext>
            </a:extLst>
          </p:cNvPr>
          <p:cNvSpPr/>
          <p:nvPr/>
        </p:nvSpPr>
        <p:spPr>
          <a:xfrm flipH="1">
            <a:off x="1189532" y="2477501"/>
            <a:ext cx="3571153" cy="4468599"/>
          </a:xfrm>
          <a:custGeom>
            <a:avLst/>
            <a:gdLst/>
            <a:ahLst/>
            <a:cxnLst/>
            <a:rect l="l" t="t" r="r" b="b"/>
            <a:pathLst>
              <a:path w="1308493" h="1637322">
                <a:moveTo>
                  <a:pt x="0" y="0"/>
                </a:moveTo>
                <a:lnTo>
                  <a:pt x="1308493" y="0"/>
                </a:lnTo>
                <a:lnTo>
                  <a:pt x="1308493" y="1637322"/>
                </a:lnTo>
                <a:lnTo>
                  <a:pt x="0" y="1637322"/>
                </a:lnTo>
                <a:lnTo>
                  <a:pt x="0" y="0"/>
                </a:lnTo>
                <a:close/>
              </a:path>
            </a:pathLst>
          </a:custGeom>
          <a:blipFill>
            <a:blip r:embed="rId3"/>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
        <p:nvSpPr>
          <p:cNvPr id="3" name="TextBox 2">
            <a:extLst>
              <a:ext uri="{FF2B5EF4-FFF2-40B4-BE49-F238E27FC236}">
                <a16:creationId xmlns:a16="http://schemas.microsoft.com/office/drawing/2014/main" id="{D6C80ADB-B702-8565-3C82-4FAF6115E4DB}"/>
              </a:ext>
            </a:extLst>
          </p:cNvPr>
          <p:cNvSpPr txBox="1"/>
          <p:nvPr/>
        </p:nvSpPr>
        <p:spPr>
          <a:xfrm>
            <a:off x="1878672" y="3332237"/>
            <a:ext cx="2266057" cy="1301062"/>
          </a:xfrm>
          <a:prstGeom prst="rect">
            <a:avLst/>
          </a:prstGeom>
          <a:noFill/>
        </p:spPr>
        <p:txBody>
          <a:bodyPr wrap="square" rtlCol="0">
            <a:spAutoFit/>
          </a:bodyPr>
          <a:lstStyle/>
          <a:p>
            <a:pPr algn="ctr">
              <a:lnSpc>
                <a:spcPct val="150000"/>
              </a:lnSpc>
              <a:buClr>
                <a:srgbClr val="000000"/>
              </a:buClr>
              <a:buFont typeface="Arial"/>
              <a:buNone/>
            </a:pPr>
            <a:r>
              <a:rPr lang="en-US" sz="2800" b="1" kern="0">
                <a:solidFill>
                  <a:srgbClr val="E9666E">
                    <a:lumMod val="75000"/>
                  </a:srgbClr>
                </a:solidFill>
                <a:latin typeface="UTM Avo" panose="02040603050506020204" pitchFamily="18" charset="0"/>
                <a:cs typeface="Arial"/>
                <a:sym typeface="Arial"/>
              </a:rPr>
              <a:t>Ý kiến b:</a:t>
            </a:r>
          </a:p>
          <a:p>
            <a:pPr algn="ctr">
              <a:lnSpc>
                <a:spcPct val="150000"/>
              </a:lnSpc>
              <a:buClr>
                <a:srgbClr val="000000"/>
              </a:buClr>
              <a:buFont typeface="Arial"/>
              <a:buNone/>
            </a:pPr>
            <a:r>
              <a:rPr lang="en-US" sz="2800" b="1" kern="0">
                <a:solidFill>
                  <a:srgbClr val="E9666E">
                    <a:lumMod val="75000"/>
                  </a:srgbClr>
                </a:solidFill>
                <a:latin typeface="UTM Avo" panose="02040603050506020204" pitchFamily="18" charset="0"/>
                <a:cs typeface="Arial"/>
                <a:sym typeface="Arial"/>
              </a:rPr>
              <a:t>Đồng tình</a:t>
            </a:r>
            <a:endParaRPr lang="en-US" sz="2800" b="1" kern="0" dirty="0">
              <a:solidFill>
                <a:srgbClr val="E9666E">
                  <a:lumMod val="75000"/>
                </a:srgbClr>
              </a:solidFill>
              <a:latin typeface="UTM Avo" panose="02040603050506020204" pitchFamily="18" charset="0"/>
              <a:cs typeface="Arial"/>
              <a:sym typeface="Arial"/>
            </a:endParaRPr>
          </a:p>
        </p:txBody>
      </p:sp>
      <p:sp>
        <p:nvSpPr>
          <p:cNvPr id="4" name="Rectangle: Rounded Corners 3">
            <a:extLst>
              <a:ext uri="{FF2B5EF4-FFF2-40B4-BE49-F238E27FC236}">
                <a16:creationId xmlns:a16="http://schemas.microsoft.com/office/drawing/2014/main" id="{34738C23-3A47-27CE-D86C-1944725B3D63}"/>
              </a:ext>
            </a:extLst>
          </p:cNvPr>
          <p:cNvSpPr/>
          <p:nvPr/>
        </p:nvSpPr>
        <p:spPr>
          <a:xfrm>
            <a:off x="5449825" y="1656951"/>
            <a:ext cx="5739791" cy="4651634"/>
          </a:xfrm>
          <a:prstGeom prst="roundRect">
            <a:avLst>
              <a:gd name="adj" fmla="val 6382"/>
            </a:avLst>
          </a:prstGeom>
          <a:solidFill>
            <a:srgbClr val="FFFFFF"/>
          </a:solidFill>
          <a:ln w="25400" cap="flat" cmpd="sng" algn="ctr">
            <a:solidFill>
              <a:srgbClr val="72B7C3"/>
            </a:solid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b. </a:t>
            </a:r>
            <a:r>
              <a:rPr lang="vi-VN" sz="2400" kern="0" dirty="0">
                <a:solidFill>
                  <a:srgbClr val="EFC0CF">
                    <a:lumMod val="10000"/>
                  </a:srgbClr>
                </a:solidFill>
                <a:latin typeface="UTM Avo" panose="02040603050506020204" pitchFamily="18" charset="0"/>
                <a:cs typeface="Arial" panose="020B0604020202020204" pitchFamily="34" charset="0"/>
                <a:sym typeface="Arial"/>
              </a:rPr>
              <a:t>Đồng tình vì trong các hoạt động tập thể, tất cả đều hướng tới mục đích chung, mỗi người là một mảnh ghép quan trọng để đạt được mục đích chung đó. Vì thế, mọi người nên vui vẻ, hoà đồng, cũng là thể hiện tôn trọng sự khác biệt.</a:t>
            </a:r>
          </a:p>
        </p:txBody>
      </p:sp>
    </p:spTree>
    <p:extLst>
      <p:ext uri="{BB962C8B-B14F-4D97-AF65-F5344CB8AC3E}">
        <p14:creationId xmlns:p14="http://schemas.microsoft.com/office/powerpoint/2010/main" val="10614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DFEC72E-33F4-168E-F803-F0C6938C1B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410" y="2003543"/>
            <a:ext cx="4108426" cy="4854457"/>
          </a:xfrm>
          <a:prstGeom prst="rect">
            <a:avLst/>
          </a:prstGeom>
        </p:spPr>
      </p:pic>
      <p:sp>
        <p:nvSpPr>
          <p:cNvPr id="3" name="TextBox 2">
            <a:extLst>
              <a:ext uri="{FF2B5EF4-FFF2-40B4-BE49-F238E27FC236}">
                <a16:creationId xmlns:a16="http://schemas.microsoft.com/office/drawing/2014/main" id="{D6C80ADB-B702-8565-3C82-4FAF6115E4DB}"/>
              </a:ext>
            </a:extLst>
          </p:cNvPr>
          <p:cNvSpPr txBox="1"/>
          <p:nvPr/>
        </p:nvSpPr>
        <p:spPr>
          <a:xfrm>
            <a:off x="1287657" y="2858279"/>
            <a:ext cx="3395855" cy="1301062"/>
          </a:xfrm>
          <a:prstGeom prst="rect">
            <a:avLst/>
          </a:prstGeom>
          <a:noFill/>
        </p:spPr>
        <p:txBody>
          <a:bodyPr wrap="square" rtlCol="0">
            <a:spAutoFit/>
          </a:bodyPr>
          <a:lstStyle/>
          <a:p>
            <a:pPr algn="ctr">
              <a:lnSpc>
                <a:spcPct val="150000"/>
              </a:lnSpc>
              <a:buClr>
                <a:srgbClr val="000000"/>
              </a:buClr>
              <a:buFont typeface="Arial"/>
              <a:buNone/>
            </a:pPr>
            <a:r>
              <a:rPr lang="en-US" sz="2800" b="1" kern="0" dirty="0">
                <a:solidFill>
                  <a:srgbClr val="E9666E">
                    <a:lumMod val="75000"/>
                  </a:srgbClr>
                </a:solidFill>
                <a:latin typeface="UTM Avo" panose="02040603050506020204" pitchFamily="18" charset="0"/>
                <a:cs typeface="Arial"/>
                <a:sym typeface="Arial"/>
              </a:rPr>
              <a:t>Ý </a:t>
            </a:r>
            <a:r>
              <a:rPr lang="en-US" sz="2800" b="1" kern="0" dirty="0" err="1">
                <a:solidFill>
                  <a:srgbClr val="E9666E">
                    <a:lumMod val="75000"/>
                  </a:srgbClr>
                </a:solidFill>
                <a:latin typeface="UTM Avo" panose="02040603050506020204" pitchFamily="18" charset="0"/>
                <a:cs typeface="Arial"/>
                <a:sym typeface="Arial"/>
              </a:rPr>
              <a:t>kiến</a:t>
            </a:r>
            <a:r>
              <a:rPr lang="en-US" sz="2800" b="1" kern="0" dirty="0">
                <a:solidFill>
                  <a:srgbClr val="E9666E">
                    <a:lumMod val="75000"/>
                  </a:srgbClr>
                </a:solidFill>
                <a:latin typeface="UTM Avo" panose="02040603050506020204" pitchFamily="18" charset="0"/>
                <a:cs typeface="Arial"/>
                <a:sym typeface="Arial"/>
              </a:rPr>
              <a:t> c:</a:t>
            </a:r>
          </a:p>
          <a:p>
            <a:pPr algn="ctr">
              <a:lnSpc>
                <a:spcPct val="150000"/>
              </a:lnSpc>
              <a:buClr>
                <a:srgbClr val="000000"/>
              </a:buClr>
              <a:buFont typeface="Arial"/>
              <a:buNone/>
            </a:pPr>
            <a:r>
              <a:rPr lang="en-US" sz="2800" b="1" kern="0" dirty="0" err="1">
                <a:solidFill>
                  <a:srgbClr val="E9666E">
                    <a:lumMod val="75000"/>
                  </a:srgbClr>
                </a:solidFill>
                <a:latin typeface="UTM Avo" panose="02040603050506020204" pitchFamily="18" charset="0"/>
                <a:cs typeface="Arial"/>
                <a:sym typeface="Arial"/>
              </a:rPr>
              <a:t>Không</a:t>
            </a:r>
            <a:r>
              <a:rPr lang="en-US" sz="2800" b="1" kern="0" dirty="0">
                <a:solidFill>
                  <a:srgbClr val="E9666E">
                    <a:lumMod val="75000"/>
                  </a:srgbClr>
                </a:solidFill>
                <a:latin typeface="UTM Avo" panose="02040603050506020204" pitchFamily="18" charset="0"/>
                <a:cs typeface="Arial"/>
                <a:sym typeface="Arial"/>
              </a:rPr>
              <a:t> </a:t>
            </a:r>
            <a:r>
              <a:rPr lang="en-US" sz="2800" b="1" kern="0" dirty="0" err="1">
                <a:solidFill>
                  <a:srgbClr val="E9666E">
                    <a:lumMod val="75000"/>
                  </a:srgbClr>
                </a:solidFill>
                <a:latin typeface="UTM Avo" panose="02040603050506020204" pitchFamily="18" charset="0"/>
                <a:cs typeface="Arial"/>
                <a:sym typeface="Arial"/>
              </a:rPr>
              <a:t>đồng</a:t>
            </a:r>
            <a:r>
              <a:rPr lang="en-US" sz="2800" b="1" kern="0" dirty="0">
                <a:solidFill>
                  <a:srgbClr val="E9666E">
                    <a:lumMod val="75000"/>
                  </a:srgbClr>
                </a:solidFill>
                <a:latin typeface="UTM Avo" panose="02040603050506020204" pitchFamily="18" charset="0"/>
                <a:cs typeface="Arial"/>
                <a:sym typeface="Arial"/>
              </a:rPr>
              <a:t> </a:t>
            </a:r>
            <a:r>
              <a:rPr lang="en-US" sz="2800" b="1" kern="0" dirty="0" err="1">
                <a:solidFill>
                  <a:srgbClr val="E9666E">
                    <a:lumMod val="75000"/>
                  </a:srgbClr>
                </a:solidFill>
                <a:latin typeface="UTM Avo" panose="02040603050506020204" pitchFamily="18" charset="0"/>
                <a:cs typeface="Arial"/>
                <a:sym typeface="Arial"/>
              </a:rPr>
              <a:t>tình</a:t>
            </a:r>
            <a:endParaRPr lang="en-US" sz="2800" b="1" kern="0" dirty="0">
              <a:solidFill>
                <a:srgbClr val="E9666E">
                  <a:lumMod val="75000"/>
                </a:srgbClr>
              </a:solidFill>
              <a:latin typeface="UTM Avo" panose="02040603050506020204" pitchFamily="18" charset="0"/>
              <a:cs typeface="Arial"/>
              <a:sym typeface="Arial"/>
            </a:endParaRPr>
          </a:p>
        </p:txBody>
      </p:sp>
      <p:sp>
        <p:nvSpPr>
          <p:cNvPr id="4" name="Rectangle: Rounded Corners 3">
            <a:extLst>
              <a:ext uri="{FF2B5EF4-FFF2-40B4-BE49-F238E27FC236}">
                <a16:creationId xmlns:a16="http://schemas.microsoft.com/office/drawing/2014/main" id="{34738C23-3A47-27CE-D86C-1944725B3D63}"/>
              </a:ext>
            </a:extLst>
          </p:cNvPr>
          <p:cNvSpPr/>
          <p:nvPr/>
        </p:nvSpPr>
        <p:spPr>
          <a:xfrm>
            <a:off x="5396083" y="2568002"/>
            <a:ext cx="5397608" cy="2597887"/>
          </a:xfrm>
          <a:prstGeom prst="roundRect">
            <a:avLst>
              <a:gd name="adj" fmla="val 6382"/>
            </a:avLst>
          </a:prstGeom>
          <a:solidFill>
            <a:srgbClr val="FFFFFF"/>
          </a:solidFill>
          <a:ln w="25400" cap="flat" cmpd="sng" algn="ctr">
            <a:solidFill>
              <a:srgbClr val="72B7C3"/>
            </a:solid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c. </a:t>
            </a:r>
            <a:r>
              <a:rPr lang="vi-VN" sz="2400" kern="0" dirty="0">
                <a:solidFill>
                  <a:srgbClr val="EFC0CF">
                    <a:lumMod val="10000"/>
                  </a:srgbClr>
                </a:solidFill>
                <a:latin typeface="UTM Avo" panose="02040603050506020204" pitchFamily="18" charset="0"/>
                <a:cs typeface="Arial" panose="020B0604020202020204" pitchFamily="34" charset="0"/>
                <a:sym typeface="Arial"/>
              </a:rPr>
              <a:t>Không đồng tình vì giọng địa phương là đặc trưng riêng, là bản sắc vùng miền, tạo nên sự đa dạng trong nền văn hoá dân tộc.</a:t>
            </a:r>
          </a:p>
        </p:txBody>
      </p:sp>
    </p:spTree>
    <p:extLst>
      <p:ext uri="{BB962C8B-B14F-4D97-AF65-F5344CB8AC3E}">
        <p14:creationId xmlns:p14="http://schemas.microsoft.com/office/powerpoint/2010/main" val="3941714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DFEC72E-33F4-168E-F803-F0C6938C1B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410" y="2003543"/>
            <a:ext cx="4108426" cy="4854457"/>
          </a:xfrm>
          <a:prstGeom prst="rect">
            <a:avLst/>
          </a:prstGeom>
        </p:spPr>
      </p:pic>
      <p:sp>
        <p:nvSpPr>
          <p:cNvPr id="3" name="TextBox 2">
            <a:extLst>
              <a:ext uri="{FF2B5EF4-FFF2-40B4-BE49-F238E27FC236}">
                <a16:creationId xmlns:a16="http://schemas.microsoft.com/office/drawing/2014/main" id="{D6C80ADB-B702-8565-3C82-4FAF6115E4DB}"/>
              </a:ext>
            </a:extLst>
          </p:cNvPr>
          <p:cNvSpPr txBox="1"/>
          <p:nvPr/>
        </p:nvSpPr>
        <p:spPr>
          <a:xfrm>
            <a:off x="1287657" y="2858279"/>
            <a:ext cx="3395855" cy="1301062"/>
          </a:xfrm>
          <a:prstGeom prst="rect">
            <a:avLst/>
          </a:prstGeom>
          <a:noFill/>
        </p:spPr>
        <p:txBody>
          <a:bodyPr wrap="square" rtlCol="0">
            <a:spAutoFit/>
          </a:bodyPr>
          <a:lstStyle/>
          <a:p>
            <a:pPr algn="ctr">
              <a:lnSpc>
                <a:spcPct val="150000"/>
              </a:lnSpc>
              <a:buClr>
                <a:srgbClr val="000000"/>
              </a:buClr>
              <a:buFont typeface="Arial"/>
              <a:buNone/>
            </a:pPr>
            <a:r>
              <a:rPr lang="en-US" sz="2800" b="1" kern="0" dirty="0">
                <a:solidFill>
                  <a:srgbClr val="E9666E">
                    <a:lumMod val="75000"/>
                  </a:srgbClr>
                </a:solidFill>
                <a:latin typeface="UTM Avo" panose="02040603050506020204" pitchFamily="18" charset="0"/>
                <a:cs typeface="Arial"/>
                <a:sym typeface="Arial"/>
              </a:rPr>
              <a:t>Ý </a:t>
            </a:r>
            <a:r>
              <a:rPr lang="en-US" sz="2800" b="1" kern="0" dirty="0" err="1">
                <a:solidFill>
                  <a:srgbClr val="E9666E">
                    <a:lumMod val="75000"/>
                  </a:srgbClr>
                </a:solidFill>
                <a:latin typeface="UTM Avo" panose="02040603050506020204" pitchFamily="18" charset="0"/>
                <a:cs typeface="Arial"/>
                <a:sym typeface="Arial"/>
              </a:rPr>
              <a:t>kiến</a:t>
            </a:r>
            <a:r>
              <a:rPr lang="en-US" sz="2800" b="1" kern="0" dirty="0">
                <a:solidFill>
                  <a:srgbClr val="E9666E">
                    <a:lumMod val="75000"/>
                  </a:srgbClr>
                </a:solidFill>
                <a:latin typeface="UTM Avo" panose="02040603050506020204" pitchFamily="18" charset="0"/>
                <a:cs typeface="Arial"/>
                <a:sym typeface="Arial"/>
              </a:rPr>
              <a:t> d:</a:t>
            </a:r>
          </a:p>
          <a:p>
            <a:pPr algn="ctr">
              <a:lnSpc>
                <a:spcPct val="150000"/>
              </a:lnSpc>
              <a:buClr>
                <a:srgbClr val="000000"/>
              </a:buClr>
              <a:buFont typeface="Arial"/>
              <a:buNone/>
            </a:pPr>
            <a:r>
              <a:rPr lang="en-US" sz="2800" b="1" kern="0" dirty="0" err="1">
                <a:solidFill>
                  <a:srgbClr val="E9666E">
                    <a:lumMod val="75000"/>
                  </a:srgbClr>
                </a:solidFill>
                <a:latin typeface="UTM Avo" panose="02040603050506020204" pitchFamily="18" charset="0"/>
                <a:cs typeface="Arial"/>
                <a:sym typeface="Arial"/>
              </a:rPr>
              <a:t>Không</a:t>
            </a:r>
            <a:r>
              <a:rPr lang="en-US" sz="2800" b="1" kern="0" dirty="0">
                <a:solidFill>
                  <a:srgbClr val="E9666E">
                    <a:lumMod val="75000"/>
                  </a:srgbClr>
                </a:solidFill>
                <a:latin typeface="UTM Avo" panose="02040603050506020204" pitchFamily="18" charset="0"/>
                <a:cs typeface="Arial"/>
                <a:sym typeface="Arial"/>
              </a:rPr>
              <a:t> </a:t>
            </a:r>
            <a:r>
              <a:rPr lang="en-US" sz="2800" b="1" kern="0" dirty="0" err="1">
                <a:solidFill>
                  <a:srgbClr val="E9666E">
                    <a:lumMod val="75000"/>
                  </a:srgbClr>
                </a:solidFill>
                <a:latin typeface="UTM Avo" panose="02040603050506020204" pitchFamily="18" charset="0"/>
                <a:cs typeface="Arial"/>
                <a:sym typeface="Arial"/>
              </a:rPr>
              <a:t>đồng</a:t>
            </a:r>
            <a:r>
              <a:rPr lang="en-US" sz="2800" b="1" kern="0" dirty="0">
                <a:solidFill>
                  <a:srgbClr val="E9666E">
                    <a:lumMod val="75000"/>
                  </a:srgbClr>
                </a:solidFill>
                <a:latin typeface="UTM Avo" panose="02040603050506020204" pitchFamily="18" charset="0"/>
                <a:cs typeface="Arial"/>
                <a:sym typeface="Arial"/>
              </a:rPr>
              <a:t> </a:t>
            </a:r>
            <a:r>
              <a:rPr lang="en-US" sz="2800" b="1" kern="0" dirty="0" err="1">
                <a:solidFill>
                  <a:srgbClr val="E9666E">
                    <a:lumMod val="75000"/>
                  </a:srgbClr>
                </a:solidFill>
                <a:latin typeface="UTM Avo" panose="02040603050506020204" pitchFamily="18" charset="0"/>
                <a:cs typeface="Arial"/>
                <a:sym typeface="Arial"/>
              </a:rPr>
              <a:t>tình</a:t>
            </a:r>
            <a:endParaRPr lang="en-US" sz="2800" b="1" kern="0" dirty="0">
              <a:solidFill>
                <a:srgbClr val="E9666E">
                  <a:lumMod val="75000"/>
                </a:srgbClr>
              </a:solidFill>
              <a:latin typeface="UTM Avo" panose="02040603050506020204" pitchFamily="18" charset="0"/>
              <a:cs typeface="Arial"/>
              <a:sym typeface="Arial"/>
            </a:endParaRPr>
          </a:p>
        </p:txBody>
      </p:sp>
      <p:sp>
        <p:nvSpPr>
          <p:cNvPr id="4" name="Rectangle: Rounded Corners 3">
            <a:extLst>
              <a:ext uri="{FF2B5EF4-FFF2-40B4-BE49-F238E27FC236}">
                <a16:creationId xmlns:a16="http://schemas.microsoft.com/office/drawing/2014/main" id="{34738C23-3A47-27CE-D86C-1944725B3D63}"/>
              </a:ext>
            </a:extLst>
          </p:cNvPr>
          <p:cNvSpPr/>
          <p:nvPr/>
        </p:nvSpPr>
        <p:spPr>
          <a:xfrm>
            <a:off x="5396083" y="979158"/>
            <a:ext cx="5944707" cy="5059304"/>
          </a:xfrm>
          <a:prstGeom prst="roundRect">
            <a:avLst>
              <a:gd name="adj" fmla="val 6382"/>
            </a:avLst>
          </a:prstGeom>
          <a:solidFill>
            <a:srgbClr val="FFFFFF"/>
          </a:solidFill>
          <a:ln w="25400" cap="flat" cmpd="sng" algn="ctr">
            <a:solidFill>
              <a:srgbClr val="72B7C3"/>
            </a:solid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d. </a:t>
            </a:r>
            <a:r>
              <a:rPr lang="vi-VN" sz="2400" kern="0" dirty="0">
                <a:solidFill>
                  <a:srgbClr val="EFC0CF">
                    <a:lumMod val="10000"/>
                  </a:srgbClr>
                </a:solidFill>
                <a:latin typeface="UTM Avo" panose="02040603050506020204" pitchFamily="18" charset="0"/>
                <a:cs typeface="Arial" panose="020B0604020202020204" pitchFamily="34" charset="0"/>
                <a:sym typeface="Arial"/>
              </a:rPr>
              <a:t>Không đồng tình vì những bạn có khiếm khuyết về ngoại hình là điều không may mắn đối với các bạn đó. Chúng ta không nên chê bai, phân biệt đối xử, vì sẽ làm tổn thương đến họ. Nhiều người có khuyết điểm ngoại hình nhưng vẫn vượt lên và thành công trên rất nhiều lĩnh vực khác nhau của đời sống.</a:t>
            </a:r>
          </a:p>
        </p:txBody>
      </p:sp>
    </p:spTree>
    <p:extLst>
      <p:ext uri="{BB962C8B-B14F-4D97-AF65-F5344CB8AC3E}">
        <p14:creationId xmlns:p14="http://schemas.microsoft.com/office/powerpoint/2010/main" val="3602985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Freeform 28">
            <a:extLst>
              <a:ext uri="{FF2B5EF4-FFF2-40B4-BE49-F238E27FC236}">
                <a16:creationId xmlns:a16="http://schemas.microsoft.com/office/drawing/2014/main" id="{34E8CAE2-D686-D8E4-AF92-603DA1499435}"/>
              </a:ext>
            </a:extLst>
          </p:cNvPr>
          <p:cNvSpPr/>
          <p:nvPr/>
        </p:nvSpPr>
        <p:spPr>
          <a:xfrm flipH="1">
            <a:off x="1189532" y="2477501"/>
            <a:ext cx="3571153" cy="4468599"/>
          </a:xfrm>
          <a:custGeom>
            <a:avLst/>
            <a:gdLst/>
            <a:ahLst/>
            <a:cxnLst/>
            <a:rect l="l" t="t" r="r" b="b"/>
            <a:pathLst>
              <a:path w="1308493" h="1637322">
                <a:moveTo>
                  <a:pt x="0" y="0"/>
                </a:moveTo>
                <a:lnTo>
                  <a:pt x="1308493" y="0"/>
                </a:lnTo>
                <a:lnTo>
                  <a:pt x="1308493" y="1637322"/>
                </a:lnTo>
                <a:lnTo>
                  <a:pt x="0" y="1637322"/>
                </a:lnTo>
                <a:lnTo>
                  <a:pt x="0" y="0"/>
                </a:lnTo>
                <a:close/>
              </a:path>
            </a:pathLst>
          </a:custGeom>
          <a:blipFill>
            <a:blip r:embed="rId3"/>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
        <p:nvSpPr>
          <p:cNvPr id="3" name="TextBox 2">
            <a:extLst>
              <a:ext uri="{FF2B5EF4-FFF2-40B4-BE49-F238E27FC236}">
                <a16:creationId xmlns:a16="http://schemas.microsoft.com/office/drawing/2014/main" id="{D6C80ADB-B702-8565-3C82-4FAF6115E4DB}"/>
              </a:ext>
            </a:extLst>
          </p:cNvPr>
          <p:cNvSpPr txBox="1"/>
          <p:nvPr/>
        </p:nvSpPr>
        <p:spPr>
          <a:xfrm>
            <a:off x="1878672" y="3332237"/>
            <a:ext cx="2266057" cy="1301062"/>
          </a:xfrm>
          <a:prstGeom prst="rect">
            <a:avLst/>
          </a:prstGeom>
          <a:noFill/>
        </p:spPr>
        <p:txBody>
          <a:bodyPr wrap="square" rtlCol="0">
            <a:spAutoFit/>
          </a:bodyPr>
          <a:lstStyle/>
          <a:p>
            <a:pPr algn="ctr">
              <a:lnSpc>
                <a:spcPct val="150000"/>
              </a:lnSpc>
              <a:buClr>
                <a:srgbClr val="000000"/>
              </a:buClr>
              <a:buFont typeface="Arial"/>
              <a:buNone/>
            </a:pPr>
            <a:r>
              <a:rPr lang="en-US" sz="2800" b="1" kern="0" dirty="0">
                <a:solidFill>
                  <a:srgbClr val="E9666E">
                    <a:lumMod val="75000"/>
                  </a:srgbClr>
                </a:solidFill>
                <a:latin typeface="UTM Avo" panose="02040603050506020204" pitchFamily="18" charset="0"/>
                <a:cs typeface="Arial"/>
                <a:sym typeface="Arial"/>
              </a:rPr>
              <a:t>Ý </a:t>
            </a:r>
            <a:r>
              <a:rPr lang="en-US" sz="2800" b="1" kern="0" dirty="0" err="1">
                <a:solidFill>
                  <a:srgbClr val="E9666E">
                    <a:lumMod val="75000"/>
                  </a:srgbClr>
                </a:solidFill>
                <a:latin typeface="UTM Avo" panose="02040603050506020204" pitchFamily="18" charset="0"/>
                <a:cs typeface="Arial"/>
                <a:sym typeface="Arial"/>
              </a:rPr>
              <a:t>kiến</a:t>
            </a:r>
            <a:r>
              <a:rPr lang="en-US" sz="2800" b="1" kern="0" dirty="0">
                <a:solidFill>
                  <a:srgbClr val="E9666E">
                    <a:lumMod val="75000"/>
                  </a:srgbClr>
                </a:solidFill>
                <a:latin typeface="UTM Avo" panose="02040603050506020204" pitchFamily="18" charset="0"/>
                <a:cs typeface="Arial"/>
                <a:sym typeface="Arial"/>
              </a:rPr>
              <a:t> e:</a:t>
            </a:r>
          </a:p>
          <a:p>
            <a:pPr algn="ctr">
              <a:lnSpc>
                <a:spcPct val="150000"/>
              </a:lnSpc>
              <a:buClr>
                <a:srgbClr val="000000"/>
              </a:buClr>
              <a:buFont typeface="Arial"/>
              <a:buNone/>
            </a:pPr>
            <a:r>
              <a:rPr lang="en-US" sz="2800" b="1" kern="0" dirty="0" err="1">
                <a:solidFill>
                  <a:srgbClr val="E9666E">
                    <a:lumMod val="75000"/>
                  </a:srgbClr>
                </a:solidFill>
                <a:latin typeface="UTM Avo" panose="02040603050506020204" pitchFamily="18" charset="0"/>
                <a:cs typeface="Arial"/>
                <a:sym typeface="Arial"/>
              </a:rPr>
              <a:t>Đồng</a:t>
            </a:r>
            <a:r>
              <a:rPr lang="en-US" sz="2800" b="1" kern="0" dirty="0">
                <a:solidFill>
                  <a:srgbClr val="E9666E">
                    <a:lumMod val="75000"/>
                  </a:srgbClr>
                </a:solidFill>
                <a:latin typeface="UTM Avo" panose="02040603050506020204" pitchFamily="18" charset="0"/>
                <a:cs typeface="Arial"/>
                <a:sym typeface="Arial"/>
              </a:rPr>
              <a:t> </a:t>
            </a:r>
            <a:r>
              <a:rPr lang="en-US" sz="2800" b="1" kern="0" dirty="0" err="1">
                <a:solidFill>
                  <a:srgbClr val="E9666E">
                    <a:lumMod val="75000"/>
                  </a:srgbClr>
                </a:solidFill>
                <a:latin typeface="UTM Avo" panose="02040603050506020204" pitchFamily="18" charset="0"/>
                <a:cs typeface="Arial"/>
                <a:sym typeface="Arial"/>
              </a:rPr>
              <a:t>tình</a:t>
            </a:r>
            <a:endParaRPr lang="en-US" sz="2800" b="1" kern="0" dirty="0">
              <a:solidFill>
                <a:srgbClr val="E9666E">
                  <a:lumMod val="75000"/>
                </a:srgbClr>
              </a:solidFill>
              <a:latin typeface="UTM Avo" panose="02040603050506020204" pitchFamily="18" charset="0"/>
              <a:cs typeface="Arial"/>
              <a:sym typeface="Arial"/>
            </a:endParaRPr>
          </a:p>
        </p:txBody>
      </p:sp>
      <p:sp>
        <p:nvSpPr>
          <p:cNvPr id="4" name="Rectangle: Rounded Corners 3">
            <a:extLst>
              <a:ext uri="{FF2B5EF4-FFF2-40B4-BE49-F238E27FC236}">
                <a16:creationId xmlns:a16="http://schemas.microsoft.com/office/drawing/2014/main" id="{34738C23-3A47-27CE-D86C-1944725B3D63}"/>
              </a:ext>
            </a:extLst>
          </p:cNvPr>
          <p:cNvSpPr/>
          <p:nvPr/>
        </p:nvSpPr>
        <p:spPr>
          <a:xfrm>
            <a:off x="5449825" y="2244680"/>
            <a:ext cx="5243545" cy="3476175"/>
          </a:xfrm>
          <a:prstGeom prst="roundRect">
            <a:avLst>
              <a:gd name="adj" fmla="val 6382"/>
            </a:avLst>
          </a:prstGeom>
          <a:solidFill>
            <a:srgbClr val="FFFFFF"/>
          </a:solidFill>
          <a:ln w="25400" cap="flat" cmpd="sng" algn="ctr">
            <a:solidFill>
              <a:srgbClr val="72B7C3"/>
            </a:solid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e. </a:t>
            </a:r>
            <a:r>
              <a:rPr lang="vi-VN" sz="2400" kern="0" dirty="0">
                <a:solidFill>
                  <a:srgbClr val="EFC0CF">
                    <a:lumMod val="10000"/>
                  </a:srgbClr>
                </a:solidFill>
                <a:latin typeface="UTM Avo" panose="02040603050506020204" pitchFamily="18" charset="0"/>
                <a:cs typeface="Arial" panose="020B0604020202020204" pitchFamily="34" charset="0"/>
                <a:sym typeface="Arial"/>
              </a:rPr>
              <a:t>Đồng tình vì mỗi một người có hoàn cảnh khác nhau, nếu hoàn cảnh khó khăn nhưng biết vượt qua hoàn cảnh, luôn phấn đấu, nỗ lực thì bản thân người đó càng được tôn trọng.</a:t>
            </a:r>
          </a:p>
        </p:txBody>
      </p:sp>
    </p:spTree>
    <p:extLst>
      <p:ext uri="{BB962C8B-B14F-4D97-AF65-F5344CB8AC3E}">
        <p14:creationId xmlns:p14="http://schemas.microsoft.com/office/powerpoint/2010/main" val="3738558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C817C5C-2A2C-1507-A89E-08A9D4F3167A}"/>
              </a:ext>
            </a:extLst>
          </p:cNvPr>
          <p:cNvGrpSpPr/>
          <p:nvPr/>
        </p:nvGrpSpPr>
        <p:grpSpPr>
          <a:xfrm>
            <a:off x="3676952" y="3429000"/>
            <a:ext cx="4838096" cy="3209267"/>
            <a:chOff x="2757714" y="2444281"/>
            <a:chExt cx="3628572" cy="2406950"/>
          </a:xfrm>
        </p:grpSpPr>
        <p:sp>
          <p:nvSpPr>
            <p:cNvPr id="7" name="Rectangle: Rounded Corners 6">
              <a:extLst>
                <a:ext uri="{FF2B5EF4-FFF2-40B4-BE49-F238E27FC236}">
                  <a16:creationId xmlns:a16="http://schemas.microsoft.com/office/drawing/2014/main" id="{6EA48DDF-3606-8757-F9AF-C2BE5C55B4A5}"/>
                </a:ext>
              </a:extLst>
            </p:cNvPr>
            <p:cNvSpPr/>
            <p:nvPr/>
          </p:nvSpPr>
          <p:spPr>
            <a:xfrm>
              <a:off x="2757714" y="4328717"/>
              <a:ext cx="3628572" cy="522514"/>
            </a:xfrm>
            <a:prstGeom prst="roundRect">
              <a:avLst>
                <a:gd name="adj" fmla="val 50000"/>
              </a:avLst>
            </a:prstGeom>
            <a:solidFill>
              <a:schemeClr val="accent6">
                <a:lumMod val="20000"/>
                <a:lumOff val="8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THẢO LUẬN NHÓM ĐÔI</a:t>
              </a:r>
            </a:p>
          </p:txBody>
        </p:sp>
        <p:sp>
          <p:nvSpPr>
            <p:cNvPr id="9" name="Freeform 11">
              <a:extLst>
                <a:ext uri="{FF2B5EF4-FFF2-40B4-BE49-F238E27FC236}">
                  <a16:creationId xmlns:a16="http://schemas.microsoft.com/office/drawing/2014/main" id="{D9E0430B-C629-EFD8-CCC8-02321666171D}"/>
                </a:ext>
              </a:extLst>
            </p:cNvPr>
            <p:cNvSpPr/>
            <p:nvPr/>
          </p:nvSpPr>
          <p:spPr>
            <a:xfrm>
              <a:off x="3389299" y="2444281"/>
              <a:ext cx="2365401" cy="1884436"/>
            </a:xfrm>
            <a:custGeom>
              <a:avLst/>
              <a:gdLst/>
              <a:ahLst/>
              <a:cxnLst/>
              <a:rect l="l" t="t" r="r" b="b"/>
              <a:pathLst>
                <a:path w="1486909" h="1184571">
                  <a:moveTo>
                    <a:pt x="0" y="0"/>
                  </a:moveTo>
                  <a:lnTo>
                    <a:pt x="1486909" y="0"/>
                  </a:lnTo>
                  <a:lnTo>
                    <a:pt x="1486909" y="1184571"/>
                  </a:lnTo>
                  <a:lnTo>
                    <a:pt x="0" y="1184571"/>
                  </a:lnTo>
                  <a:lnTo>
                    <a:pt x="0" y="0"/>
                  </a:lnTo>
                  <a:close/>
                </a:path>
              </a:pathLst>
            </a:custGeom>
            <a:blipFill>
              <a:blip r:embed="rId3"/>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10" name="Rectangle: Rounded Corners 9">
            <a:extLst>
              <a:ext uri="{FF2B5EF4-FFF2-40B4-BE49-F238E27FC236}">
                <a16:creationId xmlns:a16="http://schemas.microsoft.com/office/drawing/2014/main" id="{E32936C4-D40E-0F91-C74C-DB3567078F6F}"/>
              </a:ext>
            </a:extLst>
          </p:cNvPr>
          <p:cNvSpPr/>
          <p:nvPr/>
        </p:nvSpPr>
        <p:spPr>
          <a:xfrm>
            <a:off x="1296607" y="1556579"/>
            <a:ext cx="9598784" cy="1568284"/>
          </a:xfrm>
          <a:prstGeom prst="roundRect">
            <a:avLst/>
          </a:prstGeom>
          <a:solidFill>
            <a:srgbClr val="FFFFFF"/>
          </a:solidFill>
          <a:ln w="25400" cap="flat" cmpd="sng" algn="ctr">
            <a:solidFill>
              <a:srgbClr val="72B7C3"/>
            </a:solidFill>
            <a:prstDash val="solid"/>
          </a:ln>
          <a:effectLst/>
        </p:spPr>
        <p:txBody>
          <a:bodyPr bIns="144000" rtlCol="0" anchor="ctr"/>
          <a:lstStyle/>
          <a:p>
            <a:pPr lvl="0" algn="ctr">
              <a:lnSpc>
                <a:spcPct val="150000"/>
              </a:lnSpc>
              <a:buClr>
                <a:srgbClr val="000000"/>
              </a:buClr>
            </a:pPr>
            <a:r>
              <a:rPr lang="vi-VN" sz="2400" b="1" kern="0" dirty="0">
                <a:solidFill>
                  <a:sysClr val="windowText" lastClr="000000"/>
                </a:solidFill>
                <a:latin typeface="UTM Avo" panose="02040603050506020204" pitchFamily="18" charset="0"/>
                <a:sym typeface="Arial"/>
              </a:rPr>
              <a:t>Bài tập 2: </a:t>
            </a:r>
            <a:r>
              <a:rPr lang="vi-VN" sz="2400" kern="0" dirty="0">
                <a:solidFill>
                  <a:sysClr val="windowText" lastClr="000000"/>
                </a:solidFill>
                <a:latin typeface="UTM Avo" panose="02040603050506020204" pitchFamily="18" charset="0"/>
                <a:sym typeface="Arial"/>
              </a:rPr>
              <a:t>Em hãy đưa ra nhận xét của mình trong các tình huống sau đây và giải thích lí do của mình. </a:t>
            </a:r>
          </a:p>
        </p:txBody>
      </p:sp>
    </p:spTree>
    <p:extLst>
      <p:ext uri="{BB962C8B-B14F-4D97-AF65-F5344CB8AC3E}">
        <p14:creationId xmlns:p14="http://schemas.microsoft.com/office/powerpoint/2010/main" val="841870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AD0CF7C6-61FC-791D-DE83-473AE9738B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528" y="1712066"/>
            <a:ext cx="11290944" cy="5145934"/>
          </a:xfrm>
          <a:prstGeom prst="rect">
            <a:avLst/>
          </a:prstGeom>
        </p:spPr>
      </p:pic>
    </p:spTree>
    <p:extLst>
      <p:ext uri="{BB962C8B-B14F-4D97-AF65-F5344CB8AC3E}">
        <p14:creationId xmlns:p14="http://schemas.microsoft.com/office/powerpoint/2010/main" val="2700302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E5712E83-84B8-8D99-CAC5-EE007F7E7A50}"/>
              </a:ext>
            </a:extLst>
          </p:cNvPr>
          <p:cNvSpPr/>
          <p:nvPr/>
        </p:nvSpPr>
        <p:spPr>
          <a:xfrm>
            <a:off x="4526947" y="2688394"/>
            <a:ext cx="6981110" cy="2590391"/>
          </a:xfrm>
          <a:prstGeom prst="roundRect">
            <a:avLst>
              <a:gd name="adj" fmla="val 10204"/>
            </a:avLst>
          </a:prstGeom>
          <a:solidFill>
            <a:srgbClr val="FFFFFF"/>
          </a:solidFill>
          <a:ln w="25400" cap="flat" cmpd="sng" algn="ctr">
            <a:solidFill>
              <a:srgbClr val="72B7C3"/>
            </a:solid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Đúng</a:t>
            </a:r>
            <a:r>
              <a:rPr lang="vi-VN" sz="2400" kern="0" dirty="0">
                <a:solidFill>
                  <a:srgbClr val="EFC0CF">
                    <a:lumMod val="10000"/>
                  </a:srgbClr>
                </a:solidFill>
                <a:latin typeface="UTM Avo" panose="02040603050506020204" pitchFamily="18" charset="0"/>
                <a:cs typeface="Arial" panose="020B0604020202020204" pitchFamily="34" charset="0"/>
                <a:sym typeface="Arial"/>
              </a:rPr>
              <a:t>, vì những lời nói, việc làm phân biệt đối xử đó sẽ làm tổn thương người nghe, đó là sự phân biệt đối xử giữa mọi người. Điều này thể hiện lối ứng xử không văn minh.</a:t>
            </a:r>
          </a:p>
        </p:txBody>
      </p:sp>
      <p:pic>
        <p:nvPicPr>
          <p:cNvPr id="11" name="Picture 10">
            <a:extLst>
              <a:ext uri="{FF2B5EF4-FFF2-40B4-BE49-F238E27FC236}">
                <a16:creationId xmlns:a16="http://schemas.microsoft.com/office/drawing/2014/main" id="{1BBEACFE-2289-08C7-5061-23C21DB21577}"/>
              </a:ext>
            </a:extLst>
          </p:cNvPr>
          <p:cNvPicPr>
            <a:picLocks noChangeAspect="1"/>
          </p:cNvPicPr>
          <p:nvPr/>
        </p:nvPicPr>
        <p:blipFill>
          <a:blip r:embed="rId3" cstate="print">
            <a:extLst>
              <a:ext uri="{28A0092B-C50C-407E-A947-70E740481C1C}">
                <a14:useLocalDpi xmlns:a14="http://schemas.microsoft.com/office/drawing/2010/main" val="0"/>
              </a:ext>
            </a:extLst>
          </a:blip>
          <a:srcRect r="66984" b="52105"/>
          <a:stretch/>
        </p:blipFill>
        <p:spPr>
          <a:xfrm>
            <a:off x="346136" y="2688394"/>
            <a:ext cx="3918007" cy="2590390"/>
          </a:xfrm>
          <a:prstGeom prst="rect">
            <a:avLst/>
          </a:prstGeom>
        </p:spPr>
      </p:pic>
    </p:spTree>
    <p:extLst>
      <p:ext uri="{BB962C8B-B14F-4D97-AF65-F5344CB8AC3E}">
        <p14:creationId xmlns:p14="http://schemas.microsoft.com/office/powerpoint/2010/main" val="2801475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E5712E83-84B8-8D99-CAC5-EE007F7E7A50}"/>
              </a:ext>
            </a:extLst>
          </p:cNvPr>
          <p:cNvSpPr/>
          <p:nvPr/>
        </p:nvSpPr>
        <p:spPr>
          <a:xfrm>
            <a:off x="4526947" y="1979816"/>
            <a:ext cx="6981110" cy="4007546"/>
          </a:xfrm>
          <a:prstGeom prst="roundRect">
            <a:avLst>
              <a:gd name="adj" fmla="val 10204"/>
            </a:avLst>
          </a:prstGeom>
          <a:solidFill>
            <a:srgbClr val="FFFFFF"/>
          </a:solidFill>
          <a:ln w="25400" cap="flat" cmpd="sng" algn="ctr">
            <a:solidFill>
              <a:srgbClr val="72B7C3"/>
            </a:solid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Sai</a:t>
            </a:r>
            <a:r>
              <a:rPr lang="vi-VN" sz="2400" kern="0" dirty="0">
                <a:solidFill>
                  <a:srgbClr val="EFC0CF">
                    <a:lumMod val="10000"/>
                  </a:srgbClr>
                </a:solidFill>
                <a:latin typeface="UTM Avo" panose="02040603050506020204" pitchFamily="18" charset="0"/>
                <a:cs typeface="Arial" panose="020B0604020202020204" pitchFamily="34" charset="0"/>
                <a:sym typeface="Arial"/>
              </a:rPr>
              <a:t>, vì mỗi người đều có sự khác biệt về tính cách, sở thích, thói quen,... đó là điểm riêng biệt, nhưng chúng ta cần phải lắng nghe sự góp ý của mọi người xung quanh để có thể hình thành những sở thích, thói quen lành mạnh, ứng xử văn minh, từ đó điều chỉnh và từng bước hoàn thiện bản thân.</a:t>
            </a:r>
          </a:p>
        </p:txBody>
      </p:sp>
      <p:pic>
        <p:nvPicPr>
          <p:cNvPr id="11" name="Picture 10">
            <a:extLst>
              <a:ext uri="{FF2B5EF4-FFF2-40B4-BE49-F238E27FC236}">
                <a16:creationId xmlns:a16="http://schemas.microsoft.com/office/drawing/2014/main" id="{1BBEACFE-2289-08C7-5061-23C21DB21577}"/>
              </a:ext>
            </a:extLst>
          </p:cNvPr>
          <p:cNvPicPr>
            <a:picLocks noChangeAspect="1"/>
          </p:cNvPicPr>
          <p:nvPr/>
        </p:nvPicPr>
        <p:blipFill>
          <a:blip r:embed="rId3" cstate="print">
            <a:extLst>
              <a:ext uri="{28A0092B-C50C-407E-A947-70E740481C1C}">
                <a14:useLocalDpi xmlns:a14="http://schemas.microsoft.com/office/drawing/2010/main" val="0"/>
              </a:ext>
            </a:extLst>
          </a:blip>
          <a:srcRect l="34674" r="32310" b="52105"/>
          <a:stretch/>
        </p:blipFill>
        <p:spPr>
          <a:xfrm>
            <a:off x="346136" y="2688394"/>
            <a:ext cx="3918007" cy="2590390"/>
          </a:xfrm>
          <a:prstGeom prst="rect">
            <a:avLst/>
          </a:prstGeom>
        </p:spPr>
      </p:pic>
    </p:spTree>
    <p:extLst>
      <p:ext uri="{BB962C8B-B14F-4D97-AF65-F5344CB8AC3E}">
        <p14:creationId xmlns:p14="http://schemas.microsoft.com/office/powerpoint/2010/main" val="311417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E5712E83-84B8-8D99-CAC5-EE007F7E7A50}"/>
              </a:ext>
            </a:extLst>
          </p:cNvPr>
          <p:cNvSpPr/>
          <p:nvPr/>
        </p:nvSpPr>
        <p:spPr>
          <a:xfrm>
            <a:off x="4526947" y="2230297"/>
            <a:ext cx="6981110" cy="3506584"/>
          </a:xfrm>
          <a:prstGeom prst="roundRect">
            <a:avLst>
              <a:gd name="adj" fmla="val 10204"/>
            </a:avLst>
          </a:prstGeom>
          <a:solidFill>
            <a:srgbClr val="FFFFFF"/>
          </a:solidFill>
          <a:ln w="25400" cap="flat" cmpd="sng" algn="ctr">
            <a:solidFill>
              <a:srgbClr val="72B7C3"/>
            </a:solid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Đúng</a:t>
            </a:r>
            <a:r>
              <a:rPr lang="vi-VN" sz="2400" kern="0" dirty="0">
                <a:solidFill>
                  <a:srgbClr val="EFC0CF">
                    <a:lumMod val="10000"/>
                  </a:srgbClr>
                </a:solidFill>
                <a:latin typeface="UTM Avo" panose="02040603050506020204" pitchFamily="18" charset="0"/>
                <a:cs typeface="Arial" panose="020B0604020202020204" pitchFamily="34" charset="0"/>
                <a:sym typeface="Arial"/>
              </a:rPr>
              <a:t>, vì sự tôn trọng người khác phải luôn thường trực mọi lúc, mọi nơi. Trong cả suy nghĩ và nhất là qua lời nói và hành động. Vì nếu không thể hiện bằng lời nói, hành động thì mọi người sẽ không thấy được sự tôn trọng giữa mọi người với nhau.</a:t>
            </a:r>
          </a:p>
        </p:txBody>
      </p:sp>
      <p:pic>
        <p:nvPicPr>
          <p:cNvPr id="11" name="Picture 10">
            <a:extLst>
              <a:ext uri="{FF2B5EF4-FFF2-40B4-BE49-F238E27FC236}">
                <a16:creationId xmlns:a16="http://schemas.microsoft.com/office/drawing/2014/main" id="{1BBEACFE-2289-08C7-5061-23C21DB21577}"/>
              </a:ext>
            </a:extLst>
          </p:cNvPr>
          <p:cNvPicPr>
            <a:picLocks noChangeAspect="1"/>
          </p:cNvPicPr>
          <p:nvPr/>
        </p:nvPicPr>
        <p:blipFill>
          <a:blip r:embed="rId3" cstate="print">
            <a:extLst>
              <a:ext uri="{28A0092B-C50C-407E-A947-70E740481C1C}">
                <a14:useLocalDpi xmlns:a14="http://schemas.microsoft.com/office/drawing/2010/main" val="0"/>
              </a:ext>
            </a:extLst>
          </a:blip>
          <a:srcRect l="68898" t="219" r="-1914" b="51886"/>
          <a:stretch/>
        </p:blipFill>
        <p:spPr>
          <a:xfrm>
            <a:off x="346136" y="2688394"/>
            <a:ext cx="3918007" cy="2590390"/>
          </a:xfrm>
          <a:prstGeom prst="rect">
            <a:avLst/>
          </a:prstGeom>
        </p:spPr>
      </p:pic>
    </p:spTree>
    <p:extLst>
      <p:ext uri="{BB962C8B-B14F-4D97-AF65-F5344CB8AC3E}">
        <p14:creationId xmlns:p14="http://schemas.microsoft.com/office/powerpoint/2010/main" val="400712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E5712E83-84B8-8D99-CAC5-EE007F7E7A50}"/>
              </a:ext>
            </a:extLst>
          </p:cNvPr>
          <p:cNvSpPr/>
          <p:nvPr/>
        </p:nvSpPr>
        <p:spPr>
          <a:xfrm>
            <a:off x="4526947" y="2459345"/>
            <a:ext cx="6981110" cy="3048487"/>
          </a:xfrm>
          <a:prstGeom prst="roundRect">
            <a:avLst>
              <a:gd name="adj" fmla="val 10204"/>
            </a:avLst>
          </a:prstGeom>
          <a:solidFill>
            <a:srgbClr val="FFFFFF"/>
          </a:solidFill>
          <a:ln w="25400" cap="flat" cmpd="sng" algn="ctr">
            <a:solidFill>
              <a:srgbClr val="72B7C3"/>
            </a:solid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Đúng</a:t>
            </a:r>
            <a:r>
              <a:rPr lang="vi-VN" sz="2400" kern="0" dirty="0">
                <a:solidFill>
                  <a:srgbClr val="EFC0CF">
                    <a:lumMod val="10000"/>
                  </a:srgbClr>
                </a:solidFill>
                <a:latin typeface="UTM Avo" panose="02040603050506020204" pitchFamily="18" charset="0"/>
                <a:cs typeface="Arial" panose="020B0604020202020204" pitchFamily="34" charset="0"/>
                <a:sym typeface="Arial"/>
              </a:rPr>
              <a:t>, vì khi chúng ta thể hiện sự tôn trọng với mọi người xung quanh, mọi người sẽ cảm nhận được sự tôn trọng đó và họ sẽ phản hồi ngược lại bằng sự tôn trọng và yêu quý chúng ta.</a:t>
            </a:r>
          </a:p>
        </p:txBody>
      </p:sp>
      <p:pic>
        <p:nvPicPr>
          <p:cNvPr id="11" name="Picture 10">
            <a:extLst>
              <a:ext uri="{FF2B5EF4-FFF2-40B4-BE49-F238E27FC236}">
                <a16:creationId xmlns:a16="http://schemas.microsoft.com/office/drawing/2014/main" id="{1BBEACFE-2289-08C7-5061-23C21DB21577}"/>
              </a:ext>
            </a:extLst>
          </p:cNvPr>
          <p:cNvPicPr>
            <a:picLocks noChangeAspect="1"/>
          </p:cNvPicPr>
          <p:nvPr/>
        </p:nvPicPr>
        <p:blipFill>
          <a:blip r:embed="rId3" cstate="print">
            <a:extLst>
              <a:ext uri="{28A0092B-C50C-407E-A947-70E740481C1C}">
                <a14:useLocalDpi xmlns:a14="http://schemas.microsoft.com/office/drawing/2010/main" val="0"/>
              </a:ext>
            </a:extLst>
          </a:blip>
          <a:srcRect l="17762" t="52915" r="49222" b="-810"/>
          <a:stretch/>
        </p:blipFill>
        <p:spPr>
          <a:xfrm>
            <a:off x="346136" y="2688394"/>
            <a:ext cx="3918007" cy="2590390"/>
          </a:xfrm>
          <a:prstGeom prst="rect">
            <a:avLst/>
          </a:prstGeom>
        </p:spPr>
      </p:pic>
    </p:spTree>
    <p:extLst>
      <p:ext uri="{BB962C8B-B14F-4D97-AF65-F5344CB8AC3E}">
        <p14:creationId xmlns:p14="http://schemas.microsoft.com/office/powerpoint/2010/main" val="394832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E5712E83-84B8-8D99-CAC5-EE007F7E7A50}"/>
              </a:ext>
            </a:extLst>
          </p:cNvPr>
          <p:cNvSpPr/>
          <p:nvPr/>
        </p:nvSpPr>
        <p:spPr>
          <a:xfrm>
            <a:off x="4526947" y="2459345"/>
            <a:ext cx="6981110" cy="3048487"/>
          </a:xfrm>
          <a:prstGeom prst="roundRect">
            <a:avLst>
              <a:gd name="adj" fmla="val 10204"/>
            </a:avLst>
          </a:prstGeom>
          <a:solidFill>
            <a:srgbClr val="FFFFFF"/>
          </a:solidFill>
          <a:ln w="25400" cap="flat" cmpd="sng" algn="ctr">
            <a:solidFill>
              <a:srgbClr val="72B7C3"/>
            </a:solid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Đúng</a:t>
            </a:r>
            <a:r>
              <a:rPr lang="vi-VN" sz="2400" kern="0" dirty="0">
                <a:solidFill>
                  <a:srgbClr val="EFC0CF">
                    <a:lumMod val="10000"/>
                  </a:srgbClr>
                </a:solidFill>
                <a:latin typeface="UTM Avo" panose="02040603050506020204" pitchFamily="18" charset="0"/>
                <a:cs typeface="Arial" panose="020B0604020202020204" pitchFamily="34" charset="0"/>
                <a:sym typeface="Arial"/>
              </a:rPr>
              <a:t>, vì sự tôn trọng lẫn nhau sẽ khiến cho mối quan hệ giữa người với người thêm tốt đẹp, lành mạnh, từ đó mối quan hệ xã hội sẽ tốt đẹp hơn, mọi người yêu quý nhau, đoàn kết hơn.</a:t>
            </a:r>
          </a:p>
        </p:txBody>
      </p:sp>
      <p:pic>
        <p:nvPicPr>
          <p:cNvPr id="11" name="Picture 10">
            <a:extLst>
              <a:ext uri="{FF2B5EF4-FFF2-40B4-BE49-F238E27FC236}">
                <a16:creationId xmlns:a16="http://schemas.microsoft.com/office/drawing/2014/main" id="{1BBEACFE-2289-08C7-5061-23C21DB21577}"/>
              </a:ext>
            </a:extLst>
          </p:cNvPr>
          <p:cNvPicPr>
            <a:picLocks noChangeAspect="1"/>
          </p:cNvPicPr>
          <p:nvPr/>
        </p:nvPicPr>
        <p:blipFill>
          <a:blip r:embed="rId3" cstate="print">
            <a:extLst>
              <a:ext uri="{28A0092B-C50C-407E-A947-70E740481C1C}">
                <a14:useLocalDpi xmlns:a14="http://schemas.microsoft.com/office/drawing/2010/main" val="0"/>
              </a:ext>
            </a:extLst>
          </a:blip>
          <a:srcRect l="54034" t="54235" r="12950" b="-2130"/>
          <a:stretch/>
        </p:blipFill>
        <p:spPr>
          <a:xfrm>
            <a:off x="346136" y="2688394"/>
            <a:ext cx="3918007" cy="2590390"/>
          </a:xfrm>
          <a:prstGeom prst="rect">
            <a:avLst/>
          </a:prstGeom>
        </p:spPr>
      </p:pic>
    </p:spTree>
    <p:extLst>
      <p:ext uri="{BB962C8B-B14F-4D97-AF65-F5344CB8AC3E}">
        <p14:creationId xmlns:p14="http://schemas.microsoft.com/office/powerpoint/2010/main" val="667278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A1352E35-1A0F-DFBB-A96F-A08E92443197}"/>
              </a:ext>
            </a:extLst>
          </p:cNvPr>
          <p:cNvSpPr txBox="1">
            <a:spLocks/>
          </p:cNvSpPr>
          <p:nvPr/>
        </p:nvSpPr>
        <p:spPr>
          <a:xfrm>
            <a:off x="2511300" y="1048175"/>
            <a:ext cx="7169400" cy="75111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1pPr>
            <a:lvl2pPr marR="0" lvl="1"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2pPr>
            <a:lvl3pPr marR="0" lvl="2"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3pPr>
            <a:lvl4pPr marR="0" lvl="3"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4pPr>
            <a:lvl5pPr marR="0" lvl="4"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5pPr>
            <a:lvl6pPr marR="0" lvl="5"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6pPr>
            <a:lvl7pPr marR="0" lvl="6"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7pPr>
            <a:lvl8pPr marR="0" lvl="7"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8pPr>
            <a:lvl9pPr marR="0" lvl="8"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9pPr>
          </a:lstStyle>
          <a:p>
            <a:pPr marL="0" marR="0" lvl="0" indent="0" algn="ctr" defTabSz="914400" rtl="0" eaLnBrk="1" fontAlgn="auto" latinLnBrk="0" hangingPunct="1">
              <a:lnSpc>
                <a:spcPct val="100000"/>
              </a:lnSpc>
              <a:spcBef>
                <a:spcPts val="0"/>
              </a:spcBef>
              <a:spcAft>
                <a:spcPts val="0"/>
              </a:spcAft>
              <a:buClr>
                <a:srgbClr val="847CB7"/>
              </a:buClr>
              <a:buSzPts val="3500"/>
              <a:buFont typeface="Fredoka One"/>
              <a:buNone/>
              <a:tabLst/>
              <a:defRPr/>
            </a:pPr>
            <a:r>
              <a:rPr kumimoji="0" lang="en-US" sz="2400" b="1" i="0" u="none" strike="noStrike" kern="0" cap="none" spc="0" normalizeH="0" baseline="0" noProof="0">
                <a:ln>
                  <a:noFill/>
                </a:ln>
                <a:solidFill>
                  <a:schemeClr val="tx1"/>
                </a:solidFill>
                <a:effectLst/>
                <a:uLnTx/>
                <a:uFillTx/>
                <a:latin typeface="UTM Avo" panose="02040603050506020204" pitchFamily="18" charset="0"/>
                <a:cs typeface="Arial" panose="020B0604020202020204" pitchFamily="34" charset="0"/>
                <a:sym typeface="Fredoka One"/>
              </a:rPr>
              <a:t>Bài tập 3: Xử lí tình huống</a:t>
            </a:r>
          </a:p>
        </p:txBody>
      </p:sp>
      <p:grpSp>
        <p:nvGrpSpPr>
          <p:cNvPr id="3" name="Group 2">
            <a:extLst>
              <a:ext uri="{FF2B5EF4-FFF2-40B4-BE49-F238E27FC236}">
                <a16:creationId xmlns:a16="http://schemas.microsoft.com/office/drawing/2014/main" id="{F25E07E0-83FA-EE63-E85A-024EF351C2FF}"/>
              </a:ext>
            </a:extLst>
          </p:cNvPr>
          <p:cNvGrpSpPr/>
          <p:nvPr/>
        </p:nvGrpSpPr>
        <p:grpSpPr>
          <a:xfrm>
            <a:off x="3640782" y="3878845"/>
            <a:ext cx="4910435" cy="2888139"/>
            <a:chOff x="2525843" y="2444281"/>
            <a:chExt cx="4092314" cy="2406950"/>
          </a:xfrm>
        </p:grpSpPr>
        <p:sp>
          <p:nvSpPr>
            <p:cNvPr id="4" name="Rectangle: Rounded Corners 3">
              <a:extLst>
                <a:ext uri="{FF2B5EF4-FFF2-40B4-BE49-F238E27FC236}">
                  <a16:creationId xmlns:a16="http://schemas.microsoft.com/office/drawing/2014/main" id="{77CCF0EE-521C-57AA-DA95-B70D12429F6E}"/>
                </a:ext>
              </a:extLst>
            </p:cNvPr>
            <p:cNvSpPr/>
            <p:nvPr/>
          </p:nvSpPr>
          <p:spPr>
            <a:xfrm>
              <a:off x="2525843" y="4328717"/>
              <a:ext cx="4092314" cy="522514"/>
            </a:xfrm>
            <a:prstGeom prst="roundRect">
              <a:avLst>
                <a:gd name="adj" fmla="val 50000"/>
              </a:avLst>
            </a:prstGeom>
            <a:solidFill>
              <a:srgbClr val="AFBA4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panose="020B0604020202020204" pitchFamily="34" charset="0"/>
                  <a:sym typeface="Arial"/>
                </a:rPr>
                <a:t>HOẠT ĐỘNG THEO NHÓM</a:t>
              </a:r>
            </a:p>
          </p:txBody>
        </p:sp>
        <p:sp>
          <p:nvSpPr>
            <p:cNvPr id="5" name="Freeform 11">
              <a:extLst>
                <a:ext uri="{FF2B5EF4-FFF2-40B4-BE49-F238E27FC236}">
                  <a16:creationId xmlns:a16="http://schemas.microsoft.com/office/drawing/2014/main" id="{9D1F1193-6D88-E3EA-D7EF-50FE0232509C}"/>
                </a:ext>
              </a:extLst>
            </p:cNvPr>
            <p:cNvSpPr/>
            <p:nvPr/>
          </p:nvSpPr>
          <p:spPr>
            <a:xfrm>
              <a:off x="3389299" y="2444281"/>
              <a:ext cx="2365401" cy="1884436"/>
            </a:xfrm>
            <a:custGeom>
              <a:avLst/>
              <a:gdLst/>
              <a:ahLst/>
              <a:cxnLst/>
              <a:rect l="l" t="t" r="r" b="b"/>
              <a:pathLst>
                <a:path w="1486909" h="1184571">
                  <a:moveTo>
                    <a:pt x="0" y="0"/>
                  </a:moveTo>
                  <a:lnTo>
                    <a:pt x="1486909" y="0"/>
                  </a:lnTo>
                  <a:lnTo>
                    <a:pt x="1486909" y="1184571"/>
                  </a:lnTo>
                  <a:lnTo>
                    <a:pt x="0" y="1184571"/>
                  </a:lnTo>
                  <a:lnTo>
                    <a:pt x="0" y="0"/>
                  </a:lnTo>
                  <a:close/>
                </a:path>
              </a:pathLst>
            </a:custGeom>
            <a:blipFill>
              <a:blip r:embed="rId3"/>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7" name="Rectangle: Rounded Corners 6">
            <a:extLst>
              <a:ext uri="{FF2B5EF4-FFF2-40B4-BE49-F238E27FC236}">
                <a16:creationId xmlns:a16="http://schemas.microsoft.com/office/drawing/2014/main" id="{2A0F7E40-FDD6-B325-79EF-183A0CFA2FCC}"/>
              </a:ext>
            </a:extLst>
          </p:cNvPr>
          <p:cNvSpPr/>
          <p:nvPr/>
        </p:nvSpPr>
        <p:spPr>
          <a:xfrm>
            <a:off x="880270" y="1934762"/>
            <a:ext cx="2303493" cy="1781231"/>
          </a:xfrm>
          <a:prstGeom prst="roundRect">
            <a:avLst/>
          </a:prstGeom>
          <a:solidFill>
            <a:srgbClr val="FFFFFF"/>
          </a:solidFill>
          <a:ln w="25400" cap="flat" cmpd="sng" algn="ctr">
            <a:solidFill>
              <a:srgbClr val="72B7C3"/>
            </a:solidFill>
            <a:prstDash val="solid"/>
          </a:ln>
          <a:effectLst/>
        </p:spPr>
        <p:txBody>
          <a:bodyPr bIns="144000" rtlCol="0" anchor="ctr"/>
          <a:lstStyle/>
          <a:p>
            <a:pPr lvl="0" algn="ctr">
              <a:lnSpc>
                <a:spcPct val="150000"/>
              </a:lnSpc>
              <a:buClr>
                <a:srgbClr val="000000"/>
              </a:buClr>
            </a:pPr>
            <a:r>
              <a:rPr lang="en-US" sz="2400" b="1" kern="0" dirty="0" err="1">
                <a:solidFill>
                  <a:srgbClr val="434343">
                    <a:lumMod val="50000"/>
                  </a:srgbClr>
                </a:solidFill>
                <a:latin typeface="UTM Avo" panose="02040603050506020204" pitchFamily="18" charset="0"/>
                <a:cs typeface="Arial" panose="020B0604020202020204" pitchFamily="34" charset="0"/>
                <a:sym typeface="Arial"/>
              </a:rPr>
              <a:t>Nhóm</a:t>
            </a:r>
            <a:r>
              <a:rPr lang="en-US" sz="2400" b="1" kern="0" dirty="0">
                <a:solidFill>
                  <a:srgbClr val="434343">
                    <a:lumMod val="50000"/>
                  </a:srgbClr>
                </a:solidFill>
                <a:latin typeface="UTM Avo" panose="02040603050506020204" pitchFamily="18" charset="0"/>
                <a:cs typeface="Arial" panose="020B0604020202020204" pitchFamily="34" charset="0"/>
                <a:sym typeface="Arial"/>
              </a:rPr>
              <a:t> 1: </a:t>
            </a:r>
          </a:p>
          <a:p>
            <a:pPr lvl="0" algn="ctr">
              <a:lnSpc>
                <a:spcPct val="150000"/>
              </a:lnSpc>
              <a:buClr>
                <a:srgbClr val="000000"/>
              </a:buClr>
            </a:pPr>
            <a:r>
              <a:rPr lang="en-US" sz="2400" kern="0" dirty="0" err="1">
                <a:solidFill>
                  <a:srgbClr val="434343">
                    <a:lumMod val="50000"/>
                  </a:srgbClr>
                </a:solidFill>
                <a:latin typeface="UTM Avo" panose="02040603050506020204" pitchFamily="18" charset="0"/>
                <a:cs typeface="Arial" panose="020B0604020202020204" pitchFamily="34" charset="0"/>
                <a:sym typeface="Arial"/>
              </a:rPr>
              <a:t>Đọc</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và</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xử</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lí</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tình</a:t>
            </a:r>
            <a:r>
              <a:rPr lang="en-US" sz="2400" kern="0" dirty="0">
                <a:solidFill>
                  <a:srgbClr val="434343">
                    <a:lumMod val="50000"/>
                  </a:srgbClr>
                </a:solidFill>
                <a:latin typeface="UTM Avo" panose="02040603050506020204" pitchFamily="18" charset="0"/>
                <a:cs typeface="Arial" panose="020B0604020202020204" pitchFamily="34" charset="0"/>
                <a:sym typeface="Arial"/>
              </a:rPr>
              <a:t> </a:t>
            </a:r>
            <a:r>
              <a:rPr lang="en-US" sz="2400" kern="0" dirty="0" err="1">
                <a:solidFill>
                  <a:srgbClr val="434343">
                    <a:lumMod val="50000"/>
                  </a:srgbClr>
                </a:solidFill>
                <a:latin typeface="UTM Avo" panose="02040603050506020204" pitchFamily="18" charset="0"/>
                <a:cs typeface="Arial" panose="020B0604020202020204" pitchFamily="34" charset="0"/>
                <a:sym typeface="Arial"/>
              </a:rPr>
              <a:t>huống</a:t>
            </a:r>
            <a:r>
              <a:rPr lang="en-US" sz="2400" kern="0" dirty="0">
                <a:solidFill>
                  <a:srgbClr val="434343">
                    <a:lumMod val="50000"/>
                  </a:srgbClr>
                </a:solidFill>
                <a:latin typeface="UTM Avo" panose="02040603050506020204" pitchFamily="18" charset="0"/>
                <a:cs typeface="Arial" panose="020B0604020202020204" pitchFamily="34" charset="0"/>
                <a:sym typeface="Arial"/>
              </a:rPr>
              <a:t> 1</a:t>
            </a:r>
          </a:p>
        </p:txBody>
      </p:sp>
      <p:sp>
        <p:nvSpPr>
          <p:cNvPr id="16" name="Rectangle: Rounded Corners 15">
            <a:extLst>
              <a:ext uri="{FF2B5EF4-FFF2-40B4-BE49-F238E27FC236}">
                <a16:creationId xmlns:a16="http://schemas.microsoft.com/office/drawing/2014/main" id="{E063751C-4D47-B220-09DF-C1A866E4188A}"/>
              </a:ext>
            </a:extLst>
          </p:cNvPr>
          <p:cNvSpPr/>
          <p:nvPr/>
        </p:nvSpPr>
        <p:spPr>
          <a:xfrm>
            <a:off x="3588491" y="1934762"/>
            <a:ext cx="2303493" cy="1781231"/>
          </a:xfrm>
          <a:prstGeom prst="roundRect">
            <a:avLst/>
          </a:prstGeom>
          <a:solidFill>
            <a:srgbClr val="FFFFFF"/>
          </a:solidFill>
          <a:ln w="25400" cap="flat" cmpd="sng" algn="ctr">
            <a:solidFill>
              <a:srgbClr val="72B7C3"/>
            </a:solidFill>
            <a:prstDash val="solid"/>
          </a:ln>
          <a:effectLst/>
        </p:spPr>
        <p:txBody>
          <a:bodyPr bIns="144000"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Nhóm 2: </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vi-VN" sz="2400" kern="0" dirty="0">
                <a:solidFill>
                  <a:srgbClr val="434343">
                    <a:lumMod val="50000"/>
                  </a:srgbClr>
                </a:solidFill>
                <a:latin typeface="UTM Avo" panose="02040603050506020204" pitchFamily="18" charset="0"/>
                <a:cs typeface="Arial" panose="020B0604020202020204" pitchFamily="34" charset="0"/>
                <a:sym typeface="Arial"/>
              </a:rPr>
              <a:t>Đọc và xử lí tình huống 2</a:t>
            </a:r>
          </a:p>
        </p:txBody>
      </p:sp>
      <p:sp>
        <p:nvSpPr>
          <p:cNvPr id="17" name="Rectangle: Rounded Corners 16">
            <a:extLst>
              <a:ext uri="{FF2B5EF4-FFF2-40B4-BE49-F238E27FC236}">
                <a16:creationId xmlns:a16="http://schemas.microsoft.com/office/drawing/2014/main" id="{FA4584F7-90BD-DBA6-D930-28F26F64E28E}"/>
              </a:ext>
            </a:extLst>
          </p:cNvPr>
          <p:cNvSpPr/>
          <p:nvPr/>
        </p:nvSpPr>
        <p:spPr>
          <a:xfrm>
            <a:off x="6296713" y="1934762"/>
            <a:ext cx="2303493" cy="1781231"/>
          </a:xfrm>
          <a:prstGeom prst="roundRect">
            <a:avLst/>
          </a:prstGeom>
          <a:solidFill>
            <a:srgbClr val="FFFFFF"/>
          </a:solidFill>
          <a:ln w="25400" cap="flat" cmpd="sng" algn="ctr">
            <a:solidFill>
              <a:srgbClr val="72B7C3"/>
            </a:solidFill>
            <a:prstDash val="solid"/>
          </a:ln>
          <a:effectLst/>
        </p:spPr>
        <p:txBody>
          <a:bodyPr bIns="144000" rtlCol="0" anchor="ctr"/>
          <a:lstStyle/>
          <a:p>
            <a:pPr algn="ctr">
              <a:lnSpc>
                <a:spcPct val="150000"/>
              </a:lnSpc>
              <a:buClr>
                <a:srgbClr val="000000"/>
              </a:buCl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Nhóm 3: </a:t>
            </a:r>
          </a:p>
          <a:p>
            <a:pPr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Đọc và xử lí tình huống 3</a:t>
            </a:r>
          </a:p>
        </p:txBody>
      </p:sp>
      <p:sp>
        <p:nvSpPr>
          <p:cNvPr id="18" name="Rectangle: Rounded Corners 17">
            <a:extLst>
              <a:ext uri="{FF2B5EF4-FFF2-40B4-BE49-F238E27FC236}">
                <a16:creationId xmlns:a16="http://schemas.microsoft.com/office/drawing/2014/main" id="{446861E9-53A3-F6A3-104C-CA77D7F6D240}"/>
              </a:ext>
            </a:extLst>
          </p:cNvPr>
          <p:cNvSpPr/>
          <p:nvPr/>
        </p:nvSpPr>
        <p:spPr>
          <a:xfrm>
            <a:off x="9004934" y="1934762"/>
            <a:ext cx="2303493" cy="1781231"/>
          </a:xfrm>
          <a:prstGeom prst="roundRect">
            <a:avLst/>
          </a:prstGeom>
          <a:solidFill>
            <a:srgbClr val="FFFFFF"/>
          </a:solidFill>
          <a:ln w="25400" cap="flat" cmpd="sng" algn="ctr">
            <a:solidFill>
              <a:srgbClr val="72B7C3"/>
            </a:solidFill>
            <a:prstDash val="solid"/>
          </a:ln>
          <a:effectLst/>
        </p:spPr>
        <p:txBody>
          <a:bodyPr bIns="144000" rtlCol="0" anchor="ctr"/>
          <a:lstStyle/>
          <a:p>
            <a:pPr marR="0" lvl="0" indent="0" algn="ctr" fontAlgn="auto">
              <a:lnSpc>
                <a:spcPct val="150000"/>
              </a:lnSpc>
              <a:spcBef>
                <a:spcPts val="0"/>
              </a:spcBef>
              <a:spcAft>
                <a:spcPts val="0"/>
              </a:spcAft>
              <a:buClr>
                <a:srgbClr val="000000"/>
              </a:buClr>
              <a:buSzTx/>
              <a:buFont typeface="Arial"/>
              <a:buNone/>
              <a:tabLst/>
              <a:defRP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Nhóm 4: </a:t>
            </a:r>
          </a:p>
          <a:p>
            <a:pPr marR="0" lvl="0" indent="0" algn="ctr" fontAlgn="auto">
              <a:lnSpc>
                <a:spcPct val="150000"/>
              </a:lnSpc>
              <a:spcBef>
                <a:spcPts val="0"/>
              </a:spcBef>
              <a:spcAft>
                <a:spcPts val="0"/>
              </a:spcAft>
              <a:buClr>
                <a:srgbClr val="000000"/>
              </a:buClr>
              <a:buSzTx/>
              <a:buFont typeface="Arial"/>
              <a:buNone/>
              <a:tabLst/>
              <a:defRPr/>
            </a:pPr>
            <a:r>
              <a:rPr lang="vi-VN" sz="2400" kern="0" dirty="0">
                <a:solidFill>
                  <a:srgbClr val="434343">
                    <a:lumMod val="50000"/>
                  </a:srgbClr>
                </a:solidFill>
                <a:latin typeface="UTM Avo" panose="02040603050506020204" pitchFamily="18" charset="0"/>
                <a:cs typeface="Arial" panose="020B0604020202020204" pitchFamily="34" charset="0"/>
                <a:sym typeface="Arial"/>
              </a:rPr>
              <a:t>Đọc và xử lí tình huống 4</a:t>
            </a:r>
          </a:p>
        </p:txBody>
      </p:sp>
    </p:spTree>
    <p:extLst>
      <p:ext uri="{BB962C8B-B14F-4D97-AF65-F5344CB8AC3E}">
        <p14:creationId xmlns:p14="http://schemas.microsoft.com/office/powerpoint/2010/main" val="3476300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16" grpId="0" animBg="1"/>
      <p:bldP spid="17" grpId="0" animBg="1"/>
      <p:bldP spid="1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F61C2E7-F8A3-2C61-BAAA-DA9724E8B1F4}"/>
              </a:ext>
            </a:extLst>
          </p:cNvPr>
          <p:cNvSpPr txBox="1"/>
          <p:nvPr/>
        </p:nvSpPr>
        <p:spPr>
          <a:xfrm>
            <a:off x="3456882" y="1061961"/>
            <a:ext cx="5278235" cy="523220"/>
          </a:xfrm>
          <a:prstGeom prst="rect">
            <a:avLst/>
          </a:prstGeom>
          <a:solidFill>
            <a:srgbClr val="FFCCCC"/>
          </a:solidFill>
        </p:spPr>
        <p:txBody>
          <a:bodyPr wrap="square" rtlCol="0">
            <a:spAutoFit/>
          </a:bodyPr>
          <a:lstStyle/>
          <a:p>
            <a:pPr algn="ctr" defTabSz="609539"/>
            <a:r>
              <a:rPr lang="vi-VN" sz="2800" b="1" dirty="0">
                <a:latin typeface="UTM Avo" panose="02040603050506020204" pitchFamily="18" charset="0"/>
                <a:cs typeface="Arial" panose="020B0604020202020204" pitchFamily="34" charset="0"/>
              </a:rPr>
              <a:t>TÌNH HUỐNG ĐƯA RA</a:t>
            </a:r>
            <a:endParaRPr lang="en-US" sz="2800" b="1" dirty="0">
              <a:latin typeface="UTM Avo" panose="02040603050506020204" pitchFamily="18" charset="0"/>
              <a:cs typeface="Arial" panose="020B0604020202020204" pitchFamily="34" charset="0"/>
            </a:endParaRPr>
          </a:p>
        </p:txBody>
      </p:sp>
      <p:sp>
        <p:nvSpPr>
          <p:cNvPr id="2" name="Arrow: Pentagon 1">
            <a:extLst>
              <a:ext uri="{FF2B5EF4-FFF2-40B4-BE49-F238E27FC236}">
                <a16:creationId xmlns:a16="http://schemas.microsoft.com/office/drawing/2014/main" id="{8DA8CE44-D44F-A64D-EE8B-E3E15F33FAEF}"/>
              </a:ext>
            </a:extLst>
          </p:cNvPr>
          <p:cNvSpPr/>
          <p:nvPr/>
        </p:nvSpPr>
        <p:spPr>
          <a:xfrm>
            <a:off x="0" y="1876005"/>
            <a:ext cx="3327816" cy="751116"/>
          </a:xfrm>
          <a:prstGeom prst="homePlate">
            <a:avLst/>
          </a:prstGeom>
          <a:solidFill>
            <a:schemeClr val="accent5">
              <a:lumMod val="20000"/>
              <a:lumOff val="80000"/>
            </a:schemeClr>
          </a:solidFill>
          <a:ln w="9525" cap="flat" cmpd="sng" algn="ctr">
            <a:solidFill>
              <a:srgbClr val="FFFFFF">
                <a:shade val="95000"/>
                <a:satMod val="105000"/>
              </a:srgbClr>
            </a:solidFill>
            <a:prstDash val="solid"/>
          </a:ln>
          <a:effectLst>
            <a:outerShdw blurRad="40000" dist="23000" dir="5400000" rotWithShape="0">
              <a:srgbClr val="000000">
                <a:alpha val="35000"/>
              </a:srgbClr>
            </a:outerShdw>
          </a:effectLst>
        </p:spPr>
        <p:txBody>
          <a:bodyPr rtlCol="0" anchor="ctr"/>
          <a:lstStyle/>
          <a:p>
            <a:pPr lvl="0" algn="ctr">
              <a:buClr>
                <a:srgbClr val="000000"/>
              </a:buClr>
            </a:pPr>
            <a:r>
              <a:rPr lang="en-US" sz="2400" b="1" kern="0" dirty="0">
                <a:latin typeface="UTM Avo" panose="02040603050506020204" pitchFamily="18" charset="0"/>
                <a:cs typeface="Arial" panose="020B0604020202020204" pitchFamily="34" charset="0"/>
                <a:sym typeface="Arial"/>
              </a:rPr>
              <a:t>TÌNH HUỐNG 1</a:t>
            </a:r>
          </a:p>
        </p:txBody>
      </p:sp>
      <p:pic>
        <p:nvPicPr>
          <p:cNvPr id="3" name="Picture 4">
            <a:extLst>
              <a:ext uri="{FF2B5EF4-FFF2-40B4-BE49-F238E27FC236}">
                <a16:creationId xmlns:a16="http://schemas.microsoft.com/office/drawing/2014/main" id="{09B13F5E-782E-D18A-1B95-071CEAA1AD6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735117" y="2864975"/>
            <a:ext cx="2860457" cy="3993025"/>
          </a:xfrm>
          <a:prstGeom prst="rect">
            <a:avLst/>
          </a:prstGeom>
        </p:spPr>
      </p:pic>
      <p:sp>
        <p:nvSpPr>
          <p:cNvPr id="4" name="Rectangle: Rounded Corners 3">
            <a:extLst>
              <a:ext uri="{FF2B5EF4-FFF2-40B4-BE49-F238E27FC236}">
                <a16:creationId xmlns:a16="http://schemas.microsoft.com/office/drawing/2014/main" id="{275F050D-459D-D2A9-8543-61BCD534CF6B}"/>
              </a:ext>
            </a:extLst>
          </p:cNvPr>
          <p:cNvSpPr/>
          <p:nvPr/>
        </p:nvSpPr>
        <p:spPr>
          <a:xfrm>
            <a:off x="746546" y="2956191"/>
            <a:ext cx="7651563" cy="3357640"/>
          </a:xfrm>
          <a:prstGeom prst="roundRect">
            <a:avLst>
              <a:gd name="adj" fmla="val 10204"/>
            </a:avLst>
          </a:prstGeom>
          <a:gradFill rotWithShape="1">
            <a:gsLst>
              <a:gs pos="0">
                <a:srgbClr val="FFFFFF">
                  <a:tint val="50000"/>
                  <a:satMod val="300000"/>
                </a:srgbClr>
              </a:gs>
              <a:gs pos="35000">
                <a:srgbClr val="FFFFFF">
                  <a:tint val="37000"/>
                  <a:satMod val="300000"/>
                </a:srgbClr>
              </a:gs>
              <a:gs pos="100000">
                <a:srgbClr val="FFFFFF">
                  <a:tint val="15000"/>
                  <a:satMod val="350000"/>
                </a:srgbClr>
              </a:gs>
            </a:gsLst>
            <a:lin ang="16200000" scaled="1"/>
          </a:gradFill>
          <a:ln w="9525" cap="flat" cmpd="sng" algn="ctr">
            <a:solidFill>
              <a:srgbClr val="FFFFFF">
                <a:shade val="95000"/>
                <a:satMod val="105000"/>
              </a:srgbClr>
            </a:solidFill>
            <a:prstDash val="solid"/>
          </a:ln>
          <a:effectLst>
            <a:outerShdw blurRad="40000" dist="20000" dir="5400000" rotWithShape="0">
              <a:srgbClr val="000000">
                <a:alpha val="38000"/>
              </a:srgbClr>
            </a:outerShdw>
          </a:effectLst>
        </p:spPr>
        <p:txBody>
          <a:bodyPr bIns="144000" rtlCol="0" anchor="ctr"/>
          <a:lstStyle/>
          <a:p>
            <a:pPr lvl="0" algn="just">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Lớp 5A được giao nhiệm vụ chuẩn bị các tiết mục văn nghệ chào mừng ngày Nhà giáo Việt Nam 20/11. Linh không đồng ý nhận Bình vào nhóm của mình vì cho rằng Bình chậm chạp, sẽ làm ảnh hưởng đến nhóm. </a:t>
            </a:r>
          </a:p>
          <a:p>
            <a:pPr lvl="0" algn="just">
              <a:lnSpc>
                <a:spcPct val="150000"/>
              </a:lnSpc>
              <a:buClr>
                <a:srgbClr val="000000"/>
              </a:buClr>
            </a:pPr>
            <a:r>
              <a:rPr lang="vi-VN" sz="2400" i="1" kern="0" dirty="0">
                <a:solidFill>
                  <a:srgbClr val="434343">
                    <a:lumMod val="50000"/>
                  </a:srgbClr>
                </a:solidFill>
                <a:latin typeface="UTM Avo" panose="02040603050506020204" pitchFamily="18" charset="0"/>
                <a:cs typeface="Arial" panose="020B0604020202020204" pitchFamily="34" charset="0"/>
                <a:sym typeface="Arial"/>
              </a:rPr>
              <a:t>Nếu là thành viên của nhóm, em sẽ làm gì?</a:t>
            </a:r>
          </a:p>
        </p:txBody>
      </p:sp>
    </p:spTree>
    <p:extLst>
      <p:ext uri="{BB962C8B-B14F-4D97-AF65-F5344CB8AC3E}">
        <p14:creationId xmlns:p14="http://schemas.microsoft.com/office/powerpoint/2010/main" val="2648170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F61C2E7-F8A3-2C61-BAAA-DA9724E8B1F4}"/>
              </a:ext>
            </a:extLst>
          </p:cNvPr>
          <p:cNvSpPr txBox="1"/>
          <p:nvPr/>
        </p:nvSpPr>
        <p:spPr>
          <a:xfrm>
            <a:off x="3456882" y="1061961"/>
            <a:ext cx="5278235" cy="523220"/>
          </a:xfrm>
          <a:prstGeom prst="rect">
            <a:avLst/>
          </a:prstGeom>
          <a:solidFill>
            <a:srgbClr val="FFCCCC"/>
          </a:solidFill>
        </p:spPr>
        <p:txBody>
          <a:bodyPr wrap="square" rtlCol="0">
            <a:spAutoFit/>
          </a:bodyPr>
          <a:lstStyle/>
          <a:p>
            <a:pPr algn="ctr" defTabSz="609539"/>
            <a:r>
              <a:rPr lang="vi-VN" sz="2800" b="1" dirty="0">
                <a:latin typeface="UTM Avo" panose="02040603050506020204" pitchFamily="18" charset="0"/>
                <a:cs typeface="Arial" panose="020B0604020202020204" pitchFamily="34" charset="0"/>
              </a:rPr>
              <a:t>TÌNH HUỐNG ĐƯA RA</a:t>
            </a:r>
            <a:endParaRPr lang="en-US" sz="2800" b="1" dirty="0">
              <a:latin typeface="UTM Avo" panose="02040603050506020204" pitchFamily="18" charset="0"/>
              <a:cs typeface="Arial" panose="020B0604020202020204" pitchFamily="34" charset="0"/>
            </a:endParaRPr>
          </a:p>
        </p:txBody>
      </p:sp>
      <p:sp>
        <p:nvSpPr>
          <p:cNvPr id="2" name="Arrow: Pentagon 1">
            <a:extLst>
              <a:ext uri="{FF2B5EF4-FFF2-40B4-BE49-F238E27FC236}">
                <a16:creationId xmlns:a16="http://schemas.microsoft.com/office/drawing/2014/main" id="{8DA8CE44-D44F-A64D-EE8B-E3E15F33FAEF}"/>
              </a:ext>
            </a:extLst>
          </p:cNvPr>
          <p:cNvSpPr/>
          <p:nvPr/>
        </p:nvSpPr>
        <p:spPr>
          <a:xfrm>
            <a:off x="0" y="1876005"/>
            <a:ext cx="3327816" cy="751116"/>
          </a:xfrm>
          <a:prstGeom prst="homePlate">
            <a:avLst/>
          </a:prstGeom>
          <a:solidFill>
            <a:schemeClr val="accent5">
              <a:lumMod val="20000"/>
              <a:lumOff val="80000"/>
            </a:schemeClr>
          </a:solidFill>
          <a:ln w="9525" cap="flat" cmpd="sng" algn="ctr">
            <a:solidFill>
              <a:srgbClr val="FFFFFF">
                <a:shade val="95000"/>
                <a:satMod val="105000"/>
              </a:srgbClr>
            </a:solidFill>
            <a:prstDash val="solid"/>
          </a:ln>
          <a:effectLst>
            <a:outerShdw blurRad="40000" dist="23000" dir="5400000" rotWithShape="0">
              <a:srgbClr val="000000">
                <a:alpha val="35000"/>
              </a:srgbClr>
            </a:outerShdw>
          </a:effectLst>
        </p:spPr>
        <p:txBody>
          <a:bodyPr rtlCol="0" anchor="ctr"/>
          <a:lstStyle/>
          <a:p>
            <a:pPr lvl="0" algn="ctr">
              <a:buClr>
                <a:srgbClr val="000000"/>
              </a:buClr>
            </a:pPr>
            <a:r>
              <a:rPr lang="en-US" sz="2400" b="1" kern="0" dirty="0">
                <a:latin typeface="UTM Avo" panose="02040603050506020204" pitchFamily="18" charset="0"/>
                <a:cs typeface="Arial" panose="020B0604020202020204" pitchFamily="34" charset="0"/>
                <a:sym typeface="Arial"/>
              </a:rPr>
              <a:t>TÌNH HUỐNG 2</a:t>
            </a:r>
          </a:p>
        </p:txBody>
      </p:sp>
      <p:pic>
        <p:nvPicPr>
          <p:cNvPr id="3" name="Picture 4">
            <a:extLst>
              <a:ext uri="{FF2B5EF4-FFF2-40B4-BE49-F238E27FC236}">
                <a16:creationId xmlns:a16="http://schemas.microsoft.com/office/drawing/2014/main" id="{09B13F5E-782E-D18A-1B95-071CEAA1AD6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735117" y="2864975"/>
            <a:ext cx="2860457" cy="3993025"/>
          </a:xfrm>
          <a:prstGeom prst="rect">
            <a:avLst/>
          </a:prstGeom>
        </p:spPr>
      </p:pic>
      <p:sp>
        <p:nvSpPr>
          <p:cNvPr id="4" name="Rectangle: Rounded Corners 3">
            <a:extLst>
              <a:ext uri="{FF2B5EF4-FFF2-40B4-BE49-F238E27FC236}">
                <a16:creationId xmlns:a16="http://schemas.microsoft.com/office/drawing/2014/main" id="{275F050D-459D-D2A9-8543-61BCD534CF6B}"/>
              </a:ext>
            </a:extLst>
          </p:cNvPr>
          <p:cNvSpPr/>
          <p:nvPr/>
        </p:nvSpPr>
        <p:spPr>
          <a:xfrm>
            <a:off x="596426" y="2993898"/>
            <a:ext cx="7850699" cy="3357640"/>
          </a:xfrm>
          <a:prstGeom prst="roundRect">
            <a:avLst>
              <a:gd name="adj" fmla="val 10204"/>
            </a:avLst>
          </a:prstGeom>
          <a:gradFill rotWithShape="1">
            <a:gsLst>
              <a:gs pos="0">
                <a:srgbClr val="FFFFFF">
                  <a:tint val="50000"/>
                  <a:satMod val="300000"/>
                </a:srgbClr>
              </a:gs>
              <a:gs pos="35000">
                <a:srgbClr val="FFFFFF">
                  <a:tint val="37000"/>
                  <a:satMod val="300000"/>
                </a:srgbClr>
              </a:gs>
              <a:gs pos="100000">
                <a:srgbClr val="FFFFFF">
                  <a:tint val="15000"/>
                  <a:satMod val="350000"/>
                </a:srgbClr>
              </a:gs>
            </a:gsLst>
            <a:lin ang="16200000" scaled="1"/>
          </a:gradFill>
          <a:ln w="9525" cap="flat" cmpd="sng" algn="ctr">
            <a:solidFill>
              <a:srgbClr val="FFFFFF">
                <a:shade val="95000"/>
                <a:satMod val="105000"/>
              </a:srgbClr>
            </a:solidFill>
            <a:prstDash val="solid"/>
          </a:ln>
          <a:effectLst>
            <a:outerShdw blurRad="40000" dist="20000" dir="5400000" rotWithShape="0">
              <a:srgbClr val="000000">
                <a:alpha val="38000"/>
              </a:srgbClr>
            </a:outerShdw>
          </a:effectLst>
        </p:spPr>
        <p:txBody>
          <a:bodyPr bIns="144000" rtlCol="0" anchor="ctr"/>
          <a:lstStyle/>
          <a:p>
            <a:pPr lvl="0" algn="just">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Khánh ít nói, hay ngồi một mình. Lực và một số bạn trong lớp không thích chơi cùng vì cho rằng Khánh không hoà đồng, xem thường người khác.</a:t>
            </a:r>
            <a:endParaRPr lang="en-US" sz="2400" kern="0" dirty="0">
              <a:solidFill>
                <a:srgbClr val="434343">
                  <a:lumMod val="50000"/>
                </a:srgbClr>
              </a:solidFill>
              <a:latin typeface="UTM Avo" panose="02040603050506020204" pitchFamily="18" charset="0"/>
              <a:cs typeface="Arial" panose="020B0604020202020204" pitchFamily="34" charset="0"/>
              <a:sym typeface="Arial"/>
            </a:endParaRPr>
          </a:p>
          <a:p>
            <a:pPr lvl="0" algn="just">
              <a:lnSpc>
                <a:spcPct val="150000"/>
              </a:lnSpc>
              <a:buClr>
                <a:srgbClr val="000000"/>
              </a:buClr>
            </a:pPr>
            <a:r>
              <a:rPr lang="vi-VN" sz="2400" i="1" kern="0" dirty="0">
                <a:solidFill>
                  <a:srgbClr val="434343">
                    <a:lumMod val="50000"/>
                  </a:srgbClr>
                </a:solidFill>
                <a:latin typeface="UTM Avo" panose="02040603050506020204" pitchFamily="18" charset="0"/>
                <a:cs typeface="Arial" panose="020B0604020202020204" pitchFamily="34" charset="0"/>
                <a:sym typeface="Arial"/>
              </a:rPr>
              <a:t>Nếu là bạn cùng lớp, em sẽ khuyên Lực và các bạn như thế nào?</a:t>
            </a:r>
          </a:p>
        </p:txBody>
      </p:sp>
    </p:spTree>
    <p:extLst>
      <p:ext uri="{BB962C8B-B14F-4D97-AF65-F5344CB8AC3E}">
        <p14:creationId xmlns:p14="http://schemas.microsoft.com/office/powerpoint/2010/main" val="3195002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F61C2E7-F8A3-2C61-BAAA-DA9724E8B1F4}"/>
              </a:ext>
            </a:extLst>
          </p:cNvPr>
          <p:cNvSpPr txBox="1"/>
          <p:nvPr/>
        </p:nvSpPr>
        <p:spPr>
          <a:xfrm>
            <a:off x="3456882" y="1061961"/>
            <a:ext cx="5278235" cy="523220"/>
          </a:xfrm>
          <a:prstGeom prst="rect">
            <a:avLst/>
          </a:prstGeom>
          <a:solidFill>
            <a:srgbClr val="FFCCCC"/>
          </a:solidFill>
        </p:spPr>
        <p:txBody>
          <a:bodyPr wrap="square" rtlCol="0">
            <a:spAutoFit/>
          </a:bodyPr>
          <a:lstStyle/>
          <a:p>
            <a:pPr algn="ctr" defTabSz="609539"/>
            <a:r>
              <a:rPr lang="vi-VN" sz="2800" b="1" dirty="0">
                <a:latin typeface="UTM Avo" panose="02040603050506020204" pitchFamily="18" charset="0"/>
                <a:cs typeface="Arial" panose="020B0604020202020204" pitchFamily="34" charset="0"/>
              </a:rPr>
              <a:t>TÌNH HUỐNG ĐƯA RA</a:t>
            </a:r>
            <a:endParaRPr lang="en-US" sz="2800" b="1" dirty="0">
              <a:latin typeface="UTM Avo" panose="02040603050506020204" pitchFamily="18" charset="0"/>
              <a:cs typeface="Arial" panose="020B0604020202020204" pitchFamily="34" charset="0"/>
            </a:endParaRPr>
          </a:p>
        </p:txBody>
      </p:sp>
      <p:sp>
        <p:nvSpPr>
          <p:cNvPr id="2" name="Arrow: Pentagon 1">
            <a:extLst>
              <a:ext uri="{FF2B5EF4-FFF2-40B4-BE49-F238E27FC236}">
                <a16:creationId xmlns:a16="http://schemas.microsoft.com/office/drawing/2014/main" id="{8DA8CE44-D44F-A64D-EE8B-E3E15F33FAEF}"/>
              </a:ext>
            </a:extLst>
          </p:cNvPr>
          <p:cNvSpPr/>
          <p:nvPr/>
        </p:nvSpPr>
        <p:spPr>
          <a:xfrm>
            <a:off x="0" y="1876005"/>
            <a:ext cx="3327816" cy="751116"/>
          </a:xfrm>
          <a:prstGeom prst="homePlate">
            <a:avLst/>
          </a:prstGeom>
          <a:solidFill>
            <a:schemeClr val="accent5">
              <a:lumMod val="20000"/>
              <a:lumOff val="80000"/>
            </a:schemeClr>
          </a:solidFill>
          <a:ln w="9525" cap="flat" cmpd="sng" algn="ctr">
            <a:solidFill>
              <a:srgbClr val="FFFFFF">
                <a:shade val="95000"/>
                <a:satMod val="105000"/>
              </a:srgbClr>
            </a:solidFill>
            <a:prstDash val="solid"/>
          </a:ln>
          <a:effectLst>
            <a:outerShdw blurRad="40000" dist="23000" dir="5400000" rotWithShape="0">
              <a:srgbClr val="000000">
                <a:alpha val="35000"/>
              </a:srgbClr>
            </a:outerShdw>
          </a:effectLst>
        </p:spPr>
        <p:txBody>
          <a:bodyPr rtlCol="0" anchor="ctr"/>
          <a:lstStyle/>
          <a:p>
            <a:pPr lvl="0" algn="ctr">
              <a:buClr>
                <a:srgbClr val="000000"/>
              </a:buClr>
            </a:pPr>
            <a:r>
              <a:rPr lang="en-US" sz="2400" b="1" kern="0" dirty="0">
                <a:latin typeface="UTM Avo" panose="02040603050506020204" pitchFamily="18" charset="0"/>
                <a:cs typeface="Arial" panose="020B0604020202020204" pitchFamily="34" charset="0"/>
                <a:sym typeface="Arial"/>
              </a:rPr>
              <a:t>TÌNH HUỐNG 3</a:t>
            </a:r>
          </a:p>
        </p:txBody>
      </p:sp>
      <p:pic>
        <p:nvPicPr>
          <p:cNvPr id="3" name="Picture 4">
            <a:extLst>
              <a:ext uri="{FF2B5EF4-FFF2-40B4-BE49-F238E27FC236}">
                <a16:creationId xmlns:a16="http://schemas.microsoft.com/office/drawing/2014/main" id="{09B13F5E-782E-D18A-1B95-071CEAA1AD6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735117" y="2864975"/>
            <a:ext cx="2860457" cy="3993025"/>
          </a:xfrm>
          <a:prstGeom prst="rect">
            <a:avLst/>
          </a:prstGeom>
        </p:spPr>
      </p:pic>
      <p:sp>
        <p:nvSpPr>
          <p:cNvPr id="4" name="Rectangle: Rounded Corners 3">
            <a:extLst>
              <a:ext uri="{FF2B5EF4-FFF2-40B4-BE49-F238E27FC236}">
                <a16:creationId xmlns:a16="http://schemas.microsoft.com/office/drawing/2014/main" id="{275F050D-459D-D2A9-8543-61BCD534CF6B}"/>
              </a:ext>
            </a:extLst>
          </p:cNvPr>
          <p:cNvSpPr/>
          <p:nvPr/>
        </p:nvSpPr>
        <p:spPr>
          <a:xfrm>
            <a:off x="746546" y="2956191"/>
            <a:ext cx="7651563" cy="3357640"/>
          </a:xfrm>
          <a:prstGeom prst="roundRect">
            <a:avLst>
              <a:gd name="adj" fmla="val 10204"/>
            </a:avLst>
          </a:prstGeom>
          <a:gradFill rotWithShape="1">
            <a:gsLst>
              <a:gs pos="0">
                <a:srgbClr val="FFFFFF">
                  <a:tint val="50000"/>
                  <a:satMod val="300000"/>
                </a:srgbClr>
              </a:gs>
              <a:gs pos="35000">
                <a:srgbClr val="FFFFFF">
                  <a:tint val="37000"/>
                  <a:satMod val="300000"/>
                </a:srgbClr>
              </a:gs>
              <a:gs pos="100000">
                <a:srgbClr val="FFFFFF">
                  <a:tint val="15000"/>
                  <a:satMod val="350000"/>
                </a:srgbClr>
              </a:gs>
            </a:gsLst>
            <a:lin ang="16200000" scaled="1"/>
          </a:gradFill>
          <a:ln w="9525" cap="flat" cmpd="sng" algn="ctr">
            <a:solidFill>
              <a:srgbClr val="FFFFFF">
                <a:shade val="95000"/>
                <a:satMod val="105000"/>
              </a:srgbClr>
            </a:solidFill>
            <a:prstDash val="solid"/>
          </a:ln>
          <a:effectLst>
            <a:outerShdw blurRad="40000" dist="20000" dir="5400000" rotWithShape="0">
              <a:srgbClr val="000000">
                <a:alpha val="38000"/>
              </a:srgbClr>
            </a:outerShdw>
          </a:effectLst>
        </p:spPr>
        <p:txBody>
          <a:bodyPr bIns="144000" rtlCol="0" anchor="ctr"/>
          <a:lstStyle/>
          <a:p>
            <a:pPr lvl="0" algn="just">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Trong các cuộc thảo luận, Hương thường không lắng nghe ý kiến của các bạn vì cho rằng ý kiến của mình luôn đúng, còn ý kiến mọi người đều sai. Khi các bạn góp ý, Hương nói đó là tính cách riêng của mình và không muốn thay đổi. </a:t>
            </a:r>
          </a:p>
          <a:p>
            <a:pPr lvl="0" algn="just">
              <a:lnSpc>
                <a:spcPct val="150000"/>
              </a:lnSpc>
              <a:buClr>
                <a:srgbClr val="000000"/>
              </a:buClr>
            </a:pPr>
            <a:r>
              <a:rPr lang="vi-VN" sz="2400" i="1" kern="0" dirty="0">
                <a:solidFill>
                  <a:srgbClr val="434343">
                    <a:lumMod val="50000"/>
                  </a:srgbClr>
                </a:solidFill>
                <a:latin typeface="UTM Avo" panose="02040603050506020204" pitchFamily="18" charset="0"/>
                <a:cs typeface="Arial" panose="020B0604020202020204" pitchFamily="34" charset="0"/>
                <a:sym typeface="Arial"/>
              </a:rPr>
              <a:t>Nếu là bạn của Hương, em sẽ làm gì?</a:t>
            </a:r>
          </a:p>
        </p:txBody>
      </p:sp>
    </p:spTree>
    <p:extLst>
      <p:ext uri="{BB962C8B-B14F-4D97-AF65-F5344CB8AC3E}">
        <p14:creationId xmlns:p14="http://schemas.microsoft.com/office/powerpoint/2010/main" val="89587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F61C2E7-F8A3-2C61-BAAA-DA9724E8B1F4}"/>
              </a:ext>
            </a:extLst>
          </p:cNvPr>
          <p:cNvSpPr txBox="1"/>
          <p:nvPr/>
        </p:nvSpPr>
        <p:spPr>
          <a:xfrm>
            <a:off x="3456882" y="1061961"/>
            <a:ext cx="5278235" cy="523220"/>
          </a:xfrm>
          <a:prstGeom prst="rect">
            <a:avLst/>
          </a:prstGeom>
          <a:solidFill>
            <a:srgbClr val="FFCCCC"/>
          </a:solidFill>
        </p:spPr>
        <p:txBody>
          <a:bodyPr wrap="square" rtlCol="0">
            <a:spAutoFit/>
          </a:bodyPr>
          <a:lstStyle/>
          <a:p>
            <a:pPr algn="ctr" defTabSz="609539"/>
            <a:r>
              <a:rPr lang="vi-VN" sz="2800" b="1" dirty="0">
                <a:latin typeface="UTM Avo" panose="02040603050506020204" pitchFamily="18" charset="0"/>
                <a:cs typeface="Arial" panose="020B0604020202020204" pitchFamily="34" charset="0"/>
              </a:rPr>
              <a:t>TÌNH HUỐNG ĐƯA RA</a:t>
            </a:r>
            <a:endParaRPr lang="en-US" sz="2800" b="1" dirty="0">
              <a:latin typeface="UTM Avo" panose="02040603050506020204" pitchFamily="18" charset="0"/>
              <a:cs typeface="Arial" panose="020B0604020202020204" pitchFamily="34" charset="0"/>
            </a:endParaRPr>
          </a:p>
        </p:txBody>
      </p:sp>
      <p:sp>
        <p:nvSpPr>
          <p:cNvPr id="2" name="Arrow: Pentagon 1">
            <a:extLst>
              <a:ext uri="{FF2B5EF4-FFF2-40B4-BE49-F238E27FC236}">
                <a16:creationId xmlns:a16="http://schemas.microsoft.com/office/drawing/2014/main" id="{8DA8CE44-D44F-A64D-EE8B-E3E15F33FAEF}"/>
              </a:ext>
            </a:extLst>
          </p:cNvPr>
          <p:cNvSpPr/>
          <p:nvPr/>
        </p:nvSpPr>
        <p:spPr>
          <a:xfrm>
            <a:off x="0" y="1876005"/>
            <a:ext cx="3327816" cy="751116"/>
          </a:xfrm>
          <a:prstGeom prst="homePlate">
            <a:avLst/>
          </a:prstGeom>
          <a:solidFill>
            <a:schemeClr val="accent5">
              <a:lumMod val="20000"/>
              <a:lumOff val="80000"/>
            </a:schemeClr>
          </a:solidFill>
          <a:ln w="9525" cap="flat" cmpd="sng" algn="ctr">
            <a:solidFill>
              <a:srgbClr val="FFFFFF">
                <a:shade val="95000"/>
                <a:satMod val="105000"/>
              </a:srgbClr>
            </a:solidFill>
            <a:prstDash val="solid"/>
          </a:ln>
          <a:effectLst>
            <a:outerShdw blurRad="40000" dist="23000" dir="5400000" rotWithShape="0">
              <a:srgbClr val="000000">
                <a:alpha val="35000"/>
              </a:srgbClr>
            </a:outerShdw>
          </a:effectLst>
        </p:spPr>
        <p:txBody>
          <a:bodyPr rtlCol="0" anchor="ctr"/>
          <a:lstStyle/>
          <a:p>
            <a:pPr lvl="0" algn="ctr">
              <a:buClr>
                <a:srgbClr val="000000"/>
              </a:buClr>
            </a:pPr>
            <a:r>
              <a:rPr lang="en-US" sz="2400" b="1" kern="0" dirty="0">
                <a:latin typeface="UTM Avo" panose="02040603050506020204" pitchFamily="18" charset="0"/>
                <a:cs typeface="Arial" panose="020B0604020202020204" pitchFamily="34" charset="0"/>
                <a:sym typeface="Arial"/>
              </a:rPr>
              <a:t>TÌNH HUỐNG 4</a:t>
            </a:r>
          </a:p>
        </p:txBody>
      </p:sp>
      <p:pic>
        <p:nvPicPr>
          <p:cNvPr id="3" name="Picture 4">
            <a:extLst>
              <a:ext uri="{FF2B5EF4-FFF2-40B4-BE49-F238E27FC236}">
                <a16:creationId xmlns:a16="http://schemas.microsoft.com/office/drawing/2014/main" id="{09B13F5E-782E-D18A-1B95-071CEAA1AD6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735117" y="2864975"/>
            <a:ext cx="2860457" cy="3993025"/>
          </a:xfrm>
          <a:prstGeom prst="rect">
            <a:avLst/>
          </a:prstGeom>
        </p:spPr>
      </p:pic>
      <p:sp>
        <p:nvSpPr>
          <p:cNvPr id="4" name="Rectangle: Rounded Corners 3">
            <a:extLst>
              <a:ext uri="{FF2B5EF4-FFF2-40B4-BE49-F238E27FC236}">
                <a16:creationId xmlns:a16="http://schemas.microsoft.com/office/drawing/2014/main" id="{275F050D-459D-D2A9-8543-61BCD534CF6B}"/>
              </a:ext>
            </a:extLst>
          </p:cNvPr>
          <p:cNvSpPr/>
          <p:nvPr/>
        </p:nvSpPr>
        <p:spPr>
          <a:xfrm>
            <a:off x="367405" y="2732999"/>
            <a:ext cx="8022452" cy="3993025"/>
          </a:xfrm>
          <a:prstGeom prst="roundRect">
            <a:avLst>
              <a:gd name="adj" fmla="val 10204"/>
            </a:avLst>
          </a:prstGeom>
          <a:gradFill rotWithShape="1">
            <a:gsLst>
              <a:gs pos="0">
                <a:srgbClr val="FFFFFF">
                  <a:tint val="50000"/>
                  <a:satMod val="300000"/>
                </a:srgbClr>
              </a:gs>
              <a:gs pos="35000">
                <a:srgbClr val="FFFFFF">
                  <a:tint val="37000"/>
                  <a:satMod val="300000"/>
                </a:srgbClr>
              </a:gs>
              <a:gs pos="100000">
                <a:srgbClr val="FFFFFF">
                  <a:tint val="15000"/>
                  <a:satMod val="350000"/>
                </a:srgbClr>
              </a:gs>
            </a:gsLst>
            <a:lin ang="16200000" scaled="1"/>
          </a:gradFill>
          <a:ln w="9525" cap="flat" cmpd="sng" algn="ctr">
            <a:solidFill>
              <a:srgbClr val="FFFFFF">
                <a:shade val="95000"/>
                <a:satMod val="105000"/>
              </a:srgbClr>
            </a:solidFill>
            <a:prstDash val="solid"/>
          </a:ln>
          <a:effectLst>
            <a:outerShdw blurRad="40000" dist="20000" dir="5400000" rotWithShape="0">
              <a:srgbClr val="000000">
                <a:alpha val="38000"/>
              </a:srgbClr>
            </a:outerShdw>
          </a:effectLst>
        </p:spPr>
        <p:txBody>
          <a:bodyPr bIns="144000" rtlCol="0" anchor="ctr"/>
          <a:lstStyle/>
          <a:p>
            <a:pPr lvl="0" algn="just">
              <a:lnSpc>
                <a:spcPct val="150000"/>
              </a:lnSpc>
              <a:buClr>
                <a:srgbClr val="000000"/>
              </a:buClr>
            </a:pPr>
            <a:r>
              <a:rPr lang="vi-VN" sz="2200" kern="0" dirty="0">
                <a:solidFill>
                  <a:srgbClr val="434343">
                    <a:lumMod val="50000"/>
                  </a:srgbClr>
                </a:solidFill>
                <a:latin typeface="UTM Avo" panose="02040603050506020204" pitchFamily="18" charset="0"/>
                <a:cs typeface="Arial" panose="020B0604020202020204" pitchFamily="34" charset="0"/>
                <a:sym typeface="Arial"/>
              </a:rPr>
              <a:t>Hôm nay, cô giáo tổ chức cho các bạn chia sẻ về ước mơ của mình trong tương lai. Lần lượt các bạn đều mong muốn trở thành bác sĩ, giáo viên... Đến lượt mình, Toàn vui vẻ nói: "Em ước mơ trở thành đầu bếp nổi tiếng ạ. Nghe thế, Thịnh và một số bạn bật cười, vì cho rằng việc nấu ăn thường chỉ dành cho phụ nữ. </a:t>
            </a:r>
          </a:p>
          <a:p>
            <a:pPr lvl="0" algn="just">
              <a:lnSpc>
                <a:spcPct val="150000"/>
              </a:lnSpc>
              <a:buClr>
                <a:srgbClr val="000000"/>
              </a:buClr>
            </a:pPr>
            <a:r>
              <a:rPr lang="vi-VN" sz="2200" i="1" kern="0" dirty="0">
                <a:solidFill>
                  <a:srgbClr val="434343">
                    <a:lumMod val="50000"/>
                  </a:srgbClr>
                </a:solidFill>
                <a:latin typeface="UTM Avo" panose="02040603050506020204" pitchFamily="18" charset="0"/>
                <a:cs typeface="Arial" panose="020B0604020202020204" pitchFamily="34" charset="0"/>
                <a:sym typeface="Arial"/>
              </a:rPr>
              <a:t>Nếu chứng kiến việc làm của Thịnh và các bạn, em sẽ làm gì?</a:t>
            </a:r>
          </a:p>
        </p:txBody>
      </p:sp>
    </p:spTree>
    <p:extLst>
      <p:ext uri="{BB962C8B-B14F-4D97-AF65-F5344CB8AC3E}">
        <p14:creationId xmlns:p14="http://schemas.microsoft.com/office/powerpoint/2010/main" val="412662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E0AC3E9B-4D89-E5AC-21CA-6EA3271FDA76}"/>
              </a:ext>
            </a:extLst>
          </p:cNvPr>
          <p:cNvSpPr/>
          <p:nvPr/>
        </p:nvSpPr>
        <p:spPr>
          <a:xfrm>
            <a:off x="0" y="1876005"/>
            <a:ext cx="3327816" cy="751116"/>
          </a:xfrm>
          <a:prstGeom prst="homePlate">
            <a:avLst/>
          </a:prstGeom>
          <a:solidFill>
            <a:schemeClr val="accent6">
              <a:lumMod val="20000"/>
              <a:lumOff val="80000"/>
            </a:schemeClr>
          </a:solidFill>
          <a:ln w="9525" cap="flat" cmpd="sng" algn="ctr">
            <a:solidFill>
              <a:srgbClr val="FFFFFF">
                <a:shade val="95000"/>
                <a:satMod val="105000"/>
              </a:srgbClr>
            </a:solidFill>
            <a:prstDash val="solid"/>
          </a:ln>
          <a:effectLst>
            <a:outerShdw blurRad="40000" dist="23000" dir="5400000" rotWithShape="0">
              <a:srgbClr val="000000">
                <a:alpha val="35000"/>
              </a:srgbClr>
            </a:outerShdw>
          </a:effectLst>
        </p:spPr>
        <p:txBody>
          <a:bodyPr rtlCol="0" anchor="ctr"/>
          <a:lstStyle/>
          <a:p>
            <a:pPr lvl="0" algn="ctr">
              <a:buClr>
                <a:srgbClr val="000000"/>
              </a:buClr>
            </a:pPr>
            <a:r>
              <a:rPr lang="en-US" sz="2400" b="1" kern="0" dirty="0">
                <a:latin typeface="UTM Avo" panose="02040603050506020204" pitchFamily="18" charset="0"/>
                <a:cs typeface="Arial" panose="020B0604020202020204" pitchFamily="34" charset="0"/>
                <a:sym typeface="Arial"/>
              </a:rPr>
              <a:t>TÌNH HUỐNG 1</a:t>
            </a:r>
          </a:p>
        </p:txBody>
      </p:sp>
      <p:sp>
        <p:nvSpPr>
          <p:cNvPr id="3" name="Rectangle: Rounded Corners 2">
            <a:extLst>
              <a:ext uri="{FF2B5EF4-FFF2-40B4-BE49-F238E27FC236}">
                <a16:creationId xmlns:a16="http://schemas.microsoft.com/office/drawing/2014/main" id="{F95EC1C5-11C0-9C7E-FEE7-1073DB0BB0AB}"/>
              </a:ext>
            </a:extLst>
          </p:cNvPr>
          <p:cNvSpPr/>
          <p:nvPr/>
        </p:nvSpPr>
        <p:spPr>
          <a:xfrm>
            <a:off x="576863" y="2855830"/>
            <a:ext cx="7988571" cy="3789796"/>
          </a:xfrm>
          <a:prstGeom prst="roundRect">
            <a:avLst>
              <a:gd name="adj" fmla="val 10204"/>
            </a:avLst>
          </a:prstGeom>
          <a:gradFill rotWithShape="1">
            <a:gsLst>
              <a:gs pos="0">
                <a:srgbClr val="FFFFFF">
                  <a:tint val="50000"/>
                  <a:satMod val="300000"/>
                </a:srgbClr>
              </a:gs>
              <a:gs pos="35000">
                <a:srgbClr val="FFFFFF">
                  <a:tint val="37000"/>
                  <a:satMod val="300000"/>
                </a:srgbClr>
              </a:gs>
              <a:gs pos="100000">
                <a:srgbClr val="FFFFFF">
                  <a:tint val="15000"/>
                  <a:satMod val="350000"/>
                </a:srgbClr>
              </a:gs>
            </a:gsLst>
            <a:lin ang="16200000" scaled="1"/>
          </a:gradFill>
          <a:ln w="9525" cap="flat" cmpd="sng" algn="ctr">
            <a:solidFill>
              <a:srgbClr val="FFFFFF">
                <a:shade val="95000"/>
                <a:satMod val="105000"/>
              </a:srgbClr>
            </a:solidFill>
            <a:prstDash val="solid"/>
          </a:ln>
          <a:effectLst>
            <a:outerShdw blurRad="40000" dist="20000" dir="5400000" rotWithShape="0">
              <a:srgbClr val="000000">
                <a:alpha val="38000"/>
              </a:srgbClr>
            </a:outerShdw>
          </a:effectLst>
        </p:spPr>
        <p:txBody>
          <a:bodyPr bIns="144000" rtlCol="0" anchor="ctr"/>
          <a:lstStyle/>
          <a:p>
            <a:pPr lvl="0" algn="just">
              <a:lnSpc>
                <a:spcPct val="150000"/>
              </a:lnSpc>
              <a:buClr>
                <a:srgbClr val="000000"/>
              </a:buClr>
            </a:pPr>
            <a:r>
              <a:rPr lang="vi-VN" sz="2200" kern="0" dirty="0">
                <a:solidFill>
                  <a:srgbClr val="434343">
                    <a:lumMod val="50000"/>
                  </a:srgbClr>
                </a:solidFill>
                <a:latin typeface="UTM Avo" panose="02040603050506020204" pitchFamily="18" charset="0"/>
                <a:cs typeface="Arial" panose="020B0604020202020204" pitchFamily="34" charset="0"/>
                <a:sym typeface="Arial"/>
              </a:rPr>
              <a:t>Nếu là thành viên của nhóm, em không đồng ý với ý kiến của Linh, em sẽ khuyên Linh và các bạn vẫn để Bình tham gia nhóm. Vì mỗi một thành viên sẽ được phân các nhiệm vụ khác nhau. Bình tuy chậm hơn các bạn, nhưng có thể hỗ trợ nhóm trong các hoạt động khác như nghĩ ý tưởng cho tiết mục, biên đạo, chỉnh sửa động tác múa hoặc làm các công tác chuẩn bị. </a:t>
            </a:r>
          </a:p>
        </p:txBody>
      </p:sp>
      <p:sp>
        <p:nvSpPr>
          <p:cNvPr id="9" name="TextBox 8">
            <a:extLst>
              <a:ext uri="{FF2B5EF4-FFF2-40B4-BE49-F238E27FC236}">
                <a16:creationId xmlns:a16="http://schemas.microsoft.com/office/drawing/2014/main" id="{323AB650-F714-838C-FCB5-C23EA5DE1914}"/>
              </a:ext>
            </a:extLst>
          </p:cNvPr>
          <p:cNvSpPr txBox="1"/>
          <p:nvPr/>
        </p:nvSpPr>
        <p:spPr>
          <a:xfrm>
            <a:off x="3456882" y="1061961"/>
            <a:ext cx="5278235" cy="523220"/>
          </a:xfrm>
          <a:prstGeom prst="rect">
            <a:avLst/>
          </a:prstGeom>
          <a:solidFill>
            <a:schemeClr val="accent4">
              <a:lumMod val="20000"/>
              <a:lumOff val="80000"/>
            </a:schemeClr>
          </a:solidFill>
        </p:spPr>
        <p:txBody>
          <a:bodyPr wrap="square" rtlCol="0">
            <a:spAutoFit/>
          </a:bodyPr>
          <a:lstStyle/>
          <a:p>
            <a:pPr algn="ctr" defTabSz="609539"/>
            <a:r>
              <a:rPr lang="vi-VN" sz="2800" b="1" dirty="0">
                <a:latin typeface="UTM Avo" panose="02040603050506020204" pitchFamily="18" charset="0"/>
                <a:cs typeface="Arial" panose="020B0604020202020204" pitchFamily="34" charset="0"/>
              </a:rPr>
              <a:t>CÁCH XỬ LÍ TÌNH HUỐNG</a:t>
            </a:r>
          </a:p>
        </p:txBody>
      </p:sp>
      <p:sp>
        <p:nvSpPr>
          <p:cNvPr id="10" name="Freeform 19">
            <a:extLst>
              <a:ext uri="{FF2B5EF4-FFF2-40B4-BE49-F238E27FC236}">
                <a16:creationId xmlns:a16="http://schemas.microsoft.com/office/drawing/2014/main" id="{6D25E8E9-049E-B4A9-E4CA-7EC715FC7960}"/>
              </a:ext>
            </a:extLst>
          </p:cNvPr>
          <p:cNvSpPr/>
          <p:nvPr/>
        </p:nvSpPr>
        <p:spPr>
          <a:xfrm>
            <a:off x="8854835" y="2755469"/>
            <a:ext cx="2947996" cy="3990518"/>
          </a:xfrm>
          <a:custGeom>
            <a:avLst/>
            <a:gdLst/>
            <a:ahLst/>
            <a:cxnLst/>
            <a:rect l="l" t="t" r="r" b="b"/>
            <a:pathLst>
              <a:path w="821281" h="1111717">
                <a:moveTo>
                  <a:pt x="0" y="0"/>
                </a:moveTo>
                <a:lnTo>
                  <a:pt x="821281" y="0"/>
                </a:lnTo>
                <a:lnTo>
                  <a:pt x="821281" y="1111717"/>
                </a:lnTo>
                <a:lnTo>
                  <a:pt x="0" y="1111717"/>
                </a:lnTo>
                <a:lnTo>
                  <a:pt x="0" y="0"/>
                </a:lnTo>
                <a:close/>
              </a:path>
            </a:pathLst>
          </a:custGeom>
          <a:blipFill>
            <a:blip r:embed="rId3"/>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290910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animBg="1"/>
      <p:bldP spid="1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E0AC3E9B-4D89-E5AC-21CA-6EA3271FDA76}"/>
              </a:ext>
            </a:extLst>
          </p:cNvPr>
          <p:cNvSpPr/>
          <p:nvPr/>
        </p:nvSpPr>
        <p:spPr>
          <a:xfrm>
            <a:off x="0" y="1876005"/>
            <a:ext cx="3327816" cy="751116"/>
          </a:xfrm>
          <a:prstGeom prst="homePlate">
            <a:avLst/>
          </a:prstGeom>
          <a:solidFill>
            <a:schemeClr val="accent6">
              <a:lumMod val="20000"/>
              <a:lumOff val="80000"/>
            </a:schemeClr>
          </a:solidFill>
          <a:ln w="9525" cap="flat" cmpd="sng" algn="ctr">
            <a:solidFill>
              <a:srgbClr val="FFFFFF">
                <a:shade val="95000"/>
                <a:satMod val="105000"/>
              </a:srgbClr>
            </a:solidFill>
            <a:prstDash val="solid"/>
          </a:ln>
          <a:effectLst>
            <a:outerShdw blurRad="40000" dist="23000" dir="5400000" rotWithShape="0">
              <a:srgbClr val="000000">
                <a:alpha val="35000"/>
              </a:srgbClr>
            </a:outerShdw>
          </a:effectLst>
        </p:spPr>
        <p:txBody>
          <a:bodyPr rtlCol="0" anchor="ctr"/>
          <a:lstStyle/>
          <a:p>
            <a:pPr lvl="0" algn="ctr">
              <a:buClr>
                <a:srgbClr val="000000"/>
              </a:buClr>
            </a:pPr>
            <a:r>
              <a:rPr lang="en-US" sz="2400" b="1" kern="0" dirty="0">
                <a:latin typeface="UTM Avo" panose="02040603050506020204" pitchFamily="18" charset="0"/>
                <a:cs typeface="Arial" panose="020B0604020202020204" pitchFamily="34" charset="0"/>
                <a:sym typeface="Arial"/>
              </a:rPr>
              <a:t>TÌNH HUỐNG 2</a:t>
            </a:r>
          </a:p>
        </p:txBody>
      </p:sp>
      <p:sp>
        <p:nvSpPr>
          <p:cNvPr id="3" name="Rectangle: Rounded Corners 2">
            <a:extLst>
              <a:ext uri="{FF2B5EF4-FFF2-40B4-BE49-F238E27FC236}">
                <a16:creationId xmlns:a16="http://schemas.microsoft.com/office/drawing/2014/main" id="{F95EC1C5-11C0-9C7E-FEE7-1073DB0BB0AB}"/>
              </a:ext>
            </a:extLst>
          </p:cNvPr>
          <p:cNvSpPr/>
          <p:nvPr/>
        </p:nvSpPr>
        <p:spPr>
          <a:xfrm>
            <a:off x="746546" y="2956191"/>
            <a:ext cx="7651563" cy="3357640"/>
          </a:xfrm>
          <a:prstGeom prst="roundRect">
            <a:avLst>
              <a:gd name="adj" fmla="val 10204"/>
            </a:avLst>
          </a:prstGeom>
          <a:gradFill rotWithShape="1">
            <a:gsLst>
              <a:gs pos="0">
                <a:srgbClr val="FFFFFF">
                  <a:tint val="50000"/>
                  <a:satMod val="300000"/>
                </a:srgbClr>
              </a:gs>
              <a:gs pos="35000">
                <a:srgbClr val="FFFFFF">
                  <a:tint val="37000"/>
                  <a:satMod val="300000"/>
                </a:srgbClr>
              </a:gs>
              <a:gs pos="100000">
                <a:srgbClr val="FFFFFF">
                  <a:tint val="15000"/>
                  <a:satMod val="350000"/>
                </a:srgbClr>
              </a:gs>
            </a:gsLst>
            <a:lin ang="16200000" scaled="1"/>
          </a:gradFill>
          <a:ln w="9525" cap="flat" cmpd="sng" algn="ctr">
            <a:solidFill>
              <a:srgbClr val="FFFFFF">
                <a:shade val="95000"/>
                <a:satMod val="105000"/>
              </a:srgbClr>
            </a:solidFill>
            <a:prstDash val="solid"/>
          </a:ln>
          <a:effectLst>
            <a:outerShdw blurRad="40000" dist="20000" dir="5400000" rotWithShape="0">
              <a:srgbClr val="000000">
                <a:alpha val="38000"/>
              </a:srgbClr>
            </a:outerShdw>
          </a:effectLst>
        </p:spPr>
        <p:txBody>
          <a:bodyPr bIns="144000" rtlCol="0" anchor="ctr"/>
          <a:lstStyle/>
          <a:p>
            <a:pPr lvl="0" algn="just">
              <a:lnSpc>
                <a:spcPct val="150000"/>
              </a:lnSpc>
              <a:buClr>
                <a:srgbClr val="000000"/>
              </a:buClr>
            </a:pPr>
            <a:r>
              <a:rPr lang="vi-VN" sz="2200" kern="0" dirty="0">
                <a:solidFill>
                  <a:srgbClr val="434343">
                    <a:lumMod val="50000"/>
                  </a:srgbClr>
                </a:solidFill>
                <a:latin typeface="UTM Avo" panose="02040603050506020204" pitchFamily="18" charset="0"/>
                <a:cs typeface="Arial" panose="020B0604020202020204" pitchFamily="34" charset="0"/>
                <a:sym typeface="Arial"/>
              </a:rPr>
              <a:t>Nếu là bạn cùng lớp, em sẽ khuyên Lực và các bạn không nên nghĩ Khánh là người không hoà đồng hay xem thường người khác vì đó chính là tính cách của Khánh. Có người hướng nội, có người hướng ngoại, thì Khánh là người hướng nội. Giống như trong lớp có người sôi nổi, hoà đồng thì có người trầm tính, ít nói.</a:t>
            </a:r>
          </a:p>
        </p:txBody>
      </p:sp>
      <p:sp>
        <p:nvSpPr>
          <p:cNvPr id="9" name="TextBox 8">
            <a:extLst>
              <a:ext uri="{FF2B5EF4-FFF2-40B4-BE49-F238E27FC236}">
                <a16:creationId xmlns:a16="http://schemas.microsoft.com/office/drawing/2014/main" id="{323AB650-F714-838C-FCB5-C23EA5DE1914}"/>
              </a:ext>
            </a:extLst>
          </p:cNvPr>
          <p:cNvSpPr txBox="1"/>
          <p:nvPr/>
        </p:nvSpPr>
        <p:spPr>
          <a:xfrm>
            <a:off x="3456882" y="1061961"/>
            <a:ext cx="5278235" cy="523220"/>
          </a:xfrm>
          <a:prstGeom prst="rect">
            <a:avLst/>
          </a:prstGeom>
          <a:solidFill>
            <a:schemeClr val="accent4">
              <a:lumMod val="20000"/>
              <a:lumOff val="80000"/>
            </a:schemeClr>
          </a:solidFill>
        </p:spPr>
        <p:txBody>
          <a:bodyPr wrap="square" rtlCol="0">
            <a:spAutoFit/>
          </a:bodyPr>
          <a:lstStyle/>
          <a:p>
            <a:pPr algn="ctr" defTabSz="609539"/>
            <a:r>
              <a:rPr lang="vi-VN" sz="2800" b="1" dirty="0">
                <a:latin typeface="UTM Avo" panose="02040603050506020204" pitchFamily="18" charset="0"/>
                <a:cs typeface="Arial" panose="020B0604020202020204" pitchFamily="34" charset="0"/>
              </a:rPr>
              <a:t>CÁCH XỬ LÍ TÌNH HUỐNG</a:t>
            </a:r>
          </a:p>
        </p:txBody>
      </p:sp>
      <p:sp>
        <p:nvSpPr>
          <p:cNvPr id="10" name="Freeform 19">
            <a:extLst>
              <a:ext uri="{FF2B5EF4-FFF2-40B4-BE49-F238E27FC236}">
                <a16:creationId xmlns:a16="http://schemas.microsoft.com/office/drawing/2014/main" id="{6D25E8E9-049E-B4A9-E4CA-7EC715FC7960}"/>
              </a:ext>
            </a:extLst>
          </p:cNvPr>
          <p:cNvSpPr/>
          <p:nvPr/>
        </p:nvSpPr>
        <p:spPr>
          <a:xfrm>
            <a:off x="8854835" y="2755469"/>
            <a:ext cx="2947996" cy="3990518"/>
          </a:xfrm>
          <a:custGeom>
            <a:avLst/>
            <a:gdLst/>
            <a:ahLst/>
            <a:cxnLst/>
            <a:rect l="l" t="t" r="r" b="b"/>
            <a:pathLst>
              <a:path w="821281" h="1111717">
                <a:moveTo>
                  <a:pt x="0" y="0"/>
                </a:moveTo>
                <a:lnTo>
                  <a:pt x="821281" y="0"/>
                </a:lnTo>
                <a:lnTo>
                  <a:pt x="821281" y="1111717"/>
                </a:lnTo>
                <a:lnTo>
                  <a:pt x="0" y="1111717"/>
                </a:lnTo>
                <a:lnTo>
                  <a:pt x="0" y="0"/>
                </a:lnTo>
                <a:close/>
              </a:path>
            </a:pathLst>
          </a:custGeom>
          <a:blipFill>
            <a:blip r:embed="rId3"/>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364352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E0AC3E9B-4D89-E5AC-21CA-6EA3271FDA76}"/>
              </a:ext>
            </a:extLst>
          </p:cNvPr>
          <p:cNvSpPr/>
          <p:nvPr/>
        </p:nvSpPr>
        <p:spPr>
          <a:xfrm>
            <a:off x="0" y="1876005"/>
            <a:ext cx="3327816" cy="751116"/>
          </a:xfrm>
          <a:prstGeom prst="homePlate">
            <a:avLst/>
          </a:prstGeom>
          <a:solidFill>
            <a:schemeClr val="accent6">
              <a:lumMod val="20000"/>
              <a:lumOff val="80000"/>
            </a:schemeClr>
          </a:solidFill>
          <a:ln w="9525" cap="flat" cmpd="sng" algn="ctr">
            <a:solidFill>
              <a:srgbClr val="FFFFFF">
                <a:shade val="95000"/>
                <a:satMod val="105000"/>
              </a:srgbClr>
            </a:solidFill>
            <a:prstDash val="solid"/>
          </a:ln>
          <a:effectLst>
            <a:outerShdw blurRad="40000" dist="23000" dir="5400000" rotWithShape="0">
              <a:srgbClr val="000000">
                <a:alpha val="35000"/>
              </a:srgbClr>
            </a:outerShdw>
          </a:effectLst>
        </p:spPr>
        <p:txBody>
          <a:bodyPr rtlCol="0" anchor="ctr"/>
          <a:lstStyle/>
          <a:p>
            <a:pPr lvl="0" algn="ctr">
              <a:buClr>
                <a:srgbClr val="000000"/>
              </a:buClr>
            </a:pPr>
            <a:r>
              <a:rPr lang="en-US" sz="2400" b="1" kern="0" dirty="0">
                <a:latin typeface="UTM Avo" panose="02040603050506020204" pitchFamily="18" charset="0"/>
                <a:cs typeface="Arial" panose="020B0604020202020204" pitchFamily="34" charset="0"/>
                <a:sym typeface="Arial"/>
              </a:rPr>
              <a:t>TÌNH HUỐNG 3</a:t>
            </a:r>
          </a:p>
        </p:txBody>
      </p:sp>
      <p:sp>
        <p:nvSpPr>
          <p:cNvPr id="3" name="Rectangle: Rounded Corners 2">
            <a:extLst>
              <a:ext uri="{FF2B5EF4-FFF2-40B4-BE49-F238E27FC236}">
                <a16:creationId xmlns:a16="http://schemas.microsoft.com/office/drawing/2014/main" id="{F95EC1C5-11C0-9C7E-FEE7-1073DB0BB0AB}"/>
              </a:ext>
            </a:extLst>
          </p:cNvPr>
          <p:cNvSpPr/>
          <p:nvPr/>
        </p:nvSpPr>
        <p:spPr>
          <a:xfrm>
            <a:off x="646185" y="2713048"/>
            <a:ext cx="8394120" cy="4082298"/>
          </a:xfrm>
          <a:prstGeom prst="roundRect">
            <a:avLst>
              <a:gd name="adj" fmla="val 10204"/>
            </a:avLst>
          </a:prstGeom>
          <a:gradFill rotWithShape="1">
            <a:gsLst>
              <a:gs pos="0">
                <a:srgbClr val="FFFFFF">
                  <a:tint val="50000"/>
                  <a:satMod val="300000"/>
                </a:srgbClr>
              </a:gs>
              <a:gs pos="35000">
                <a:srgbClr val="FFFFFF">
                  <a:tint val="37000"/>
                  <a:satMod val="300000"/>
                </a:srgbClr>
              </a:gs>
              <a:gs pos="100000">
                <a:srgbClr val="FFFFFF">
                  <a:tint val="15000"/>
                  <a:satMod val="350000"/>
                </a:srgbClr>
              </a:gs>
            </a:gsLst>
            <a:lin ang="16200000" scaled="1"/>
          </a:gradFill>
          <a:ln w="9525" cap="flat" cmpd="sng" algn="ctr">
            <a:solidFill>
              <a:srgbClr val="FFFFFF">
                <a:shade val="95000"/>
                <a:satMod val="105000"/>
              </a:srgbClr>
            </a:solidFill>
            <a:prstDash val="solid"/>
          </a:ln>
          <a:effectLst>
            <a:outerShdw blurRad="40000" dist="20000" dir="5400000" rotWithShape="0">
              <a:srgbClr val="000000">
                <a:alpha val="38000"/>
              </a:srgbClr>
            </a:outerShdw>
          </a:effectLst>
        </p:spPr>
        <p:txBody>
          <a:bodyPr bIns="144000" rtlCol="0" anchor="ctr"/>
          <a:lstStyle/>
          <a:p>
            <a:pPr lvl="0" algn="just">
              <a:lnSpc>
                <a:spcPct val="150000"/>
              </a:lnSpc>
              <a:buClr>
                <a:srgbClr val="000000"/>
              </a:buClr>
            </a:pPr>
            <a:r>
              <a:rPr lang="vi-VN" sz="2200" kern="0" dirty="0">
                <a:solidFill>
                  <a:srgbClr val="434343">
                    <a:lumMod val="50000"/>
                  </a:srgbClr>
                </a:solidFill>
                <a:latin typeface="UTM Avo" panose="02040603050506020204" pitchFamily="18" charset="0"/>
                <a:cs typeface="Arial" panose="020B0604020202020204" pitchFamily="34" charset="0"/>
                <a:sym typeface="Arial"/>
              </a:rPr>
              <a:t>Nếu là bạn của Hương, em sẽ góp ý cho Hương rằng không nên có quan điểm như vậy, vì khi làm việc tập thể, mỗi người nên vì nhiệm vụ chung. Mỗi người đều có thể có những ý kiến hay, chúng ta nên lắng nghe ý kiến của các thành viên trong nhóm, từ đó đưa ra quyết định đúng nhất, tốt nhất. Tính cách riêng cũng cần </a:t>
            </a:r>
            <a:r>
              <a:rPr lang="vi-VN" sz="2200" kern="0">
                <a:solidFill>
                  <a:srgbClr val="434343">
                    <a:lumMod val="50000"/>
                  </a:srgbClr>
                </a:solidFill>
                <a:latin typeface="UTM Avo" panose="02040603050506020204" pitchFamily="18" charset="0"/>
                <a:cs typeface="Arial" panose="020B0604020202020204" pitchFamily="34" charset="0"/>
                <a:sym typeface="Arial"/>
              </a:rPr>
              <a:t>dung hòa </a:t>
            </a:r>
            <a:r>
              <a:rPr lang="vi-VN" sz="2200" kern="0" dirty="0">
                <a:solidFill>
                  <a:srgbClr val="434343">
                    <a:lumMod val="50000"/>
                  </a:srgbClr>
                </a:solidFill>
                <a:latin typeface="UTM Avo" panose="02040603050506020204" pitchFamily="18" charset="0"/>
                <a:cs typeface="Arial" panose="020B0604020202020204" pitchFamily="34" charset="0"/>
                <a:sym typeface="Arial"/>
              </a:rPr>
              <a:t>với cái chung của tập thể, cũng phải ứng xử văn minh. Do vậy Hương cần lắng nghe, điều chỉnh sự bảo thủ của mình.</a:t>
            </a:r>
          </a:p>
        </p:txBody>
      </p:sp>
      <p:sp>
        <p:nvSpPr>
          <p:cNvPr id="9" name="TextBox 8">
            <a:extLst>
              <a:ext uri="{FF2B5EF4-FFF2-40B4-BE49-F238E27FC236}">
                <a16:creationId xmlns:a16="http://schemas.microsoft.com/office/drawing/2014/main" id="{323AB650-F714-838C-FCB5-C23EA5DE1914}"/>
              </a:ext>
            </a:extLst>
          </p:cNvPr>
          <p:cNvSpPr txBox="1"/>
          <p:nvPr/>
        </p:nvSpPr>
        <p:spPr>
          <a:xfrm>
            <a:off x="3456882" y="1061961"/>
            <a:ext cx="5278235" cy="523220"/>
          </a:xfrm>
          <a:prstGeom prst="rect">
            <a:avLst/>
          </a:prstGeom>
          <a:solidFill>
            <a:schemeClr val="accent4">
              <a:lumMod val="20000"/>
              <a:lumOff val="80000"/>
            </a:schemeClr>
          </a:solidFill>
        </p:spPr>
        <p:txBody>
          <a:bodyPr wrap="square" rtlCol="0">
            <a:spAutoFit/>
          </a:bodyPr>
          <a:lstStyle/>
          <a:p>
            <a:pPr algn="ctr" defTabSz="609539"/>
            <a:r>
              <a:rPr lang="vi-VN" sz="2800" b="1" dirty="0">
                <a:latin typeface="UTM Avo" panose="02040603050506020204" pitchFamily="18" charset="0"/>
                <a:cs typeface="Arial" panose="020B0604020202020204" pitchFamily="34" charset="0"/>
              </a:rPr>
              <a:t>CÁCH XỬ LÍ TÌNH HUỐNG</a:t>
            </a:r>
          </a:p>
        </p:txBody>
      </p:sp>
      <p:sp>
        <p:nvSpPr>
          <p:cNvPr id="10" name="Freeform 19">
            <a:extLst>
              <a:ext uri="{FF2B5EF4-FFF2-40B4-BE49-F238E27FC236}">
                <a16:creationId xmlns:a16="http://schemas.microsoft.com/office/drawing/2014/main" id="{6D25E8E9-049E-B4A9-E4CA-7EC715FC7960}"/>
              </a:ext>
            </a:extLst>
          </p:cNvPr>
          <p:cNvSpPr/>
          <p:nvPr/>
        </p:nvSpPr>
        <p:spPr>
          <a:xfrm>
            <a:off x="8854835" y="2755469"/>
            <a:ext cx="2947996" cy="3990518"/>
          </a:xfrm>
          <a:custGeom>
            <a:avLst/>
            <a:gdLst/>
            <a:ahLst/>
            <a:cxnLst/>
            <a:rect l="l" t="t" r="r" b="b"/>
            <a:pathLst>
              <a:path w="821281" h="1111717">
                <a:moveTo>
                  <a:pt x="0" y="0"/>
                </a:moveTo>
                <a:lnTo>
                  <a:pt x="821281" y="0"/>
                </a:lnTo>
                <a:lnTo>
                  <a:pt x="821281" y="1111717"/>
                </a:lnTo>
                <a:lnTo>
                  <a:pt x="0" y="1111717"/>
                </a:lnTo>
                <a:lnTo>
                  <a:pt x="0" y="0"/>
                </a:lnTo>
                <a:close/>
              </a:path>
            </a:pathLst>
          </a:custGeom>
          <a:blipFill>
            <a:blip r:embed="rId3"/>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2557557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E0AC3E9B-4D89-E5AC-21CA-6EA3271FDA76}"/>
              </a:ext>
            </a:extLst>
          </p:cNvPr>
          <p:cNvSpPr/>
          <p:nvPr/>
        </p:nvSpPr>
        <p:spPr>
          <a:xfrm>
            <a:off x="0" y="1544270"/>
            <a:ext cx="3327816" cy="666465"/>
          </a:xfrm>
          <a:prstGeom prst="homePlate">
            <a:avLst/>
          </a:prstGeom>
          <a:solidFill>
            <a:schemeClr val="accent6">
              <a:lumMod val="20000"/>
              <a:lumOff val="80000"/>
            </a:schemeClr>
          </a:solidFill>
          <a:ln w="9525" cap="flat" cmpd="sng" algn="ctr">
            <a:solidFill>
              <a:srgbClr val="FFFFFF">
                <a:shade val="95000"/>
                <a:satMod val="105000"/>
              </a:srgbClr>
            </a:solidFill>
            <a:prstDash val="solid"/>
          </a:ln>
          <a:effectLst>
            <a:outerShdw blurRad="40000" dist="23000" dir="5400000" rotWithShape="0">
              <a:srgbClr val="000000">
                <a:alpha val="35000"/>
              </a:srgbClr>
            </a:outerShdw>
          </a:effectLst>
        </p:spPr>
        <p:txBody>
          <a:bodyPr rtlCol="0" anchor="ctr"/>
          <a:lstStyle/>
          <a:p>
            <a:pPr lvl="0" algn="ctr">
              <a:buClr>
                <a:srgbClr val="000000"/>
              </a:buClr>
            </a:pPr>
            <a:r>
              <a:rPr lang="en-US" sz="2400" b="1" kern="0" dirty="0">
                <a:latin typeface="UTM Avo" panose="02040603050506020204" pitchFamily="18" charset="0"/>
                <a:cs typeface="Arial" panose="020B0604020202020204" pitchFamily="34" charset="0"/>
                <a:sym typeface="Arial"/>
              </a:rPr>
              <a:t>TÌNH HUỐNG 4</a:t>
            </a:r>
          </a:p>
        </p:txBody>
      </p:sp>
      <p:sp>
        <p:nvSpPr>
          <p:cNvPr id="3" name="Rectangle: Rounded Corners 2">
            <a:extLst>
              <a:ext uri="{FF2B5EF4-FFF2-40B4-BE49-F238E27FC236}">
                <a16:creationId xmlns:a16="http://schemas.microsoft.com/office/drawing/2014/main" id="{F95EC1C5-11C0-9C7E-FEE7-1073DB0BB0AB}"/>
              </a:ext>
            </a:extLst>
          </p:cNvPr>
          <p:cNvSpPr/>
          <p:nvPr/>
        </p:nvSpPr>
        <p:spPr>
          <a:xfrm>
            <a:off x="490066" y="2251646"/>
            <a:ext cx="8578519" cy="4540115"/>
          </a:xfrm>
          <a:prstGeom prst="roundRect">
            <a:avLst>
              <a:gd name="adj" fmla="val 7226"/>
            </a:avLst>
          </a:prstGeom>
          <a:gradFill rotWithShape="1">
            <a:gsLst>
              <a:gs pos="0">
                <a:srgbClr val="FFFFFF">
                  <a:tint val="50000"/>
                  <a:satMod val="300000"/>
                </a:srgbClr>
              </a:gs>
              <a:gs pos="35000">
                <a:srgbClr val="FFFFFF">
                  <a:tint val="37000"/>
                  <a:satMod val="300000"/>
                </a:srgbClr>
              </a:gs>
              <a:gs pos="100000">
                <a:srgbClr val="FFFFFF">
                  <a:tint val="15000"/>
                  <a:satMod val="350000"/>
                </a:srgbClr>
              </a:gs>
            </a:gsLst>
            <a:lin ang="16200000" scaled="1"/>
          </a:gradFill>
          <a:ln w="9525" cap="flat" cmpd="sng" algn="ctr">
            <a:solidFill>
              <a:srgbClr val="FFFFFF">
                <a:shade val="95000"/>
                <a:satMod val="105000"/>
              </a:srgbClr>
            </a:solidFill>
            <a:prstDash val="solid"/>
          </a:ln>
          <a:effectLst>
            <a:outerShdw blurRad="40000" dist="20000" dir="5400000" rotWithShape="0">
              <a:srgbClr val="000000">
                <a:alpha val="38000"/>
              </a:srgbClr>
            </a:outerShdw>
          </a:effectLst>
        </p:spPr>
        <p:txBody>
          <a:bodyPr bIns="144000" rtlCol="0" anchor="ctr"/>
          <a:lstStyle/>
          <a:p>
            <a:pPr lvl="0" algn="just">
              <a:lnSpc>
                <a:spcPct val="150000"/>
              </a:lnSpc>
              <a:buClr>
                <a:srgbClr val="000000"/>
              </a:buClr>
            </a:pPr>
            <a:r>
              <a:rPr lang="vi-VN" sz="2200" kern="0" dirty="0">
                <a:solidFill>
                  <a:srgbClr val="434343">
                    <a:lumMod val="50000"/>
                  </a:srgbClr>
                </a:solidFill>
                <a:latin typeface="UTM Avo" panose="02040603050506020204" pitchFamily="18" charset="0"/>
                <a:cs typeface="Arial" panose="020B0604020202020204" pitchFamily="34" charset="0"/>
                <a:sym typeface="Arial"/>
              </a:rPr>
              <a:t>Nếu chứng kiến việc làm của Thịnh và các bạn, em sẽ nói với các bạn rằng: Các bạn không nên cười Toàn, mỗi người có ước mơ, sở thích và khả năng riêng. Không có nghề nào được quy định chỉ dành riêng cho nữ giới hoặc chỉ dành riêng cho nam giới. Không có nghề nào là cao quý hay thấp kém vì mỗi ngành nghề đều có những cống hiến riêng cho xã hội. Quan trọng là Toàn dám ước mơ và có ý chí phấn đấu để đạt được ước mơ, thành công với ước mơ đó. Đây là điều hết sức tốt đẹp, rất đáng trân trọng.</a:t>
            </a:r>
          </a:p>
        </p:txBody>
      </p:sp>
      <p:sp>
        <p:nvSpPr>
          <p:cNvPr id="9" name="TextBox 8">
            <a:extLst>
              <a:ext uri="{FF2B5EF4-FFF2-40B4-BE49-F238E27FC236}">
                <a16:creationId xmlns:a16="http://schemas.microsoft.com/office/drawing/2014/main" id="{323AB650-F714-838C-FCB5-C23EA5DE1914}"/>
              </a:ext>
            </a:extLst>
          </p:cNvPr>
          <p:cNvSpPr txBox="1"/>
          <p:nvPr/>
        </p:nvSpPr>
        <p:spPr>
          <a:xfrm>
            <a:off x="3456882" y="1061961"/>
            <a:ext cx="5278235" cy="523220"/>
          </a:xfrm>
          <a:prstGeom prst="rect">
            <a:avLst/>
          </a:prstGeom>
          <a:solidFill>
            <a:schemeClr val="accent4">
              <a:lumMod val="20000"/>
              <a:lumOff val="80000"/>
            </a:schemeClr>
          </a:solidFill>
        </p:spPr>
        <p:txBody>
          <a:bodyPr wrap="square" rtlCol="0">
            <a:spAutoFit/>
          </a:bodyPr>
          <a:lstStyle/>
          <a:p>
            <a:pPr algn="ctr" defTabSz="609539"/>
            <a:r>
              <a:rPr lang="vi-VN" sz="2800" b="1" dirty="0">
                <a:latin typeface="UTM Avo" panose="02040603050506020204" pitchFamily="18" charset="0"/>
                <a:cs typeface="Arial" panose="020B0604020202020204" pitchFamily="34" charset="0"/>
              </a:rPr>
              <a:t>CÁCH XỬ LÍ TÌNH HUỐNG</a:t>
            </a:r>
          </a:p>
        </p:txBody>
      </p:sp>
      <p:sp>
        <p:nvSpPr>
          <p:cNvPr id="10" name="Freeform 19">
            <a:extLst>
              <a:ext uri="{FF2B5EF4-FFF2-40B4-BE49-F238E27FC236}">
                <a16:creationId xmlns:a16="http://schemas.microsoft.com/office/drawing/2014/main" id="{6D25E8E9-049E-B4A9-E4CA-7EC715FC7960}"/>
              </a:ext>
            </a:extLst>
          </p:cNvPr>
          <p:cNvSpPr/>
          <p:nvPr/>
        </p:nvSpPr>
        <p:spPr>
          <a:xfrm>
            <a:off x="8854835" y="2755469"/>
            <a:ext cx="2947996" cy="3990518"/>
          </a:xfrm>
          <a:custGeom>
            <a:avLst/>
            <a:gdLst/>
            <a:ahLst/>
            <a:cxnLst/>
            <a:rect l="l" t="t" r="r" b="b"/>
            <a:pathLst>
              <a:path w="821281" h="1111717">
                <a:moveTo>
                  <a:pt x="0" y="0"/>
                </a:moveTo>
                <a:lnTo>
                  <a:pt x="821281" y="0"/>
                </a:lnTo>
                <a:lnTo>
                  <a:pt x="821281" y="1111717"/>
                </a:lnTo>
                <a:lnTo>
                  <a:pt x="0" y="1111717"/>
                </a:lnTo>
                <a:lnTo>
                  <a:pt x="0" y="0"/>
                </a:lnTo>
                <a:close/>
              </a:path>
            </a:pathLst>
          </a:custGeom>
          <a:blipFill>
            <a:blip r:embed="rId3"/>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4044713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FC268D2-CFEA-813D-B9C6-4B3DBD8D37EB}"/>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7DED27A2-AC49-B664-EF92-B69639B81AD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782CE68-EE22-89C0-352F-B3F70D860223}"/>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7688331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90EC9230-0E38-8C76-3433-B86B3D23A07E}"/>
              </a:ext>
            </a:extLst>
          </p:cNvPr>
          <p:cNvSpPr txBox="1">
            <a:spLocks/>
          </p:cNvSpPr>
          <p:nvPr/>
        </p:nvSpPr>
        <p:spPr>
          <a:xfrm>
            <a:off x="1664566" y="1547214"/>
            <a:ext cx="2865632" cy="763600"/>
          </a:xfrm>
          <a:prstGeom prst="roundRect">
            <a:avLst/>
          </a:prstGeom>
          <a:solidFill>
            <a:schemeClr val="accent4">
              <a:lumMod val="20000"/>
              <a:lumOff val="80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1pPr>
            <a:lvl2pPr marR="0" lvl="1"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2pPr>
            <a:lvl3pPr marR="0" lvl="2"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3pPr>
            <a:lvl4pPr marR="0" lvl="3"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4pPr>
            <a:lvl5pPr marR="0" lvl="4"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5pPr>
            <a:lvl6pPr marR="0" lvl="5"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6pPr>
            <a:lvl7pPr marR="0" lvl="6"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7pPr>
            <a:lvl8pPr marR="0" lvl="7"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8pPr>
            <a:lvl9pPr marR="0" lvl="8"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9pPr>
          </a:lstStyle>
          <a:p>
            <a:pPr marL="0" marR="0" lvl="0" indent="0" algn="ctr" defTabSz="914400" rtl="0" eaLnBrk="1" fontAlgn="auto" latinLnBrk="0" hangingPunct="1">
              <a:lnSpc>
                <a:spcPct val="100000"/>
              </a:lnSpc>
              <a:spcBef>
                <a:spcPts val="0"/>
              </a:spcBef>
              <a:spcAft>
                <a:spcPts val="0"/>
              </a:spcAft>
              <a:buClr>
                <a:srgbClr val="847CB7"/>
              </a:buClr>
              <a:buSzPts val="3500"/>
              <a:buFont typeface="Fredoka One"/>
              <a:buNone/>
              <a:tabLst/>
              <a:defRPr/>
            </a:pP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sym typeface="Fredoka One"/>
              </a:rPr>
              <a:t>Bài</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panose="020B0604020202020204" pitchFamily="34" charset="0"/>
                <a:sym typeface="Fredoka One"/>
              </a:rPr>
              <a:t> </a:t>
            </a: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sym typeface="Fredoka One"/>
              </a:rPr>
              <a:t>tập</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panose="020B0604020202020204" pitchFamily="34" charset="0"/>
                <a:sym typeface="Fredoka One"/>
              </a:rPr>
              <a:t> </a:t>
            </a:r>
            <a:r>
              <a:rPr lang="en-US" sz="2800" b="1" kern="0" dirty="0">
                <a:solidFill>
                  <a:schemeClr val="tx1"/>
                </a:solidFill>
                <a:latin typeface="UTM Avo" panose="02040603050506020204" pitchFamily="18" charset="0"/>
                <a:cs typeface="Arial" panose="020B0604020202020204" pitchFamily="34" charset="0"/>
              </a:rPr>
              <a:t>1</a:t>
            </a:r>
            <a:endPar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panose="020B0604020202020204" pitchFamily="34" charset="0"/>
              <a:sym typeface="Fredoka One"/>
            </a:endParaRPr>
          </a:p>
        </p:txBody>
      </p:sp>
      <p:sp>
        <p:nvSpPr>
          <p:cNvPr id="6" name="Freeform 21">
            <a:extLst>
              <a:ext uri="{FF2B5EF4-FFF2-40B4-BE49-F238E27FC236}">
                <a16:creationId xmlns:a16="http://schemas.microsoft.com/office/drawing/2014/main" id="{D4C097CA-69B6-2422-3276-C5D3A29AE617}"/>
              </a:ext>
            </a:extLst>
          </p:cNvPr>
          <p:cNvSpPr/>
          <p:nvPr/>
        </p:nvSpPr>
        <p:spPr>
          <a:xfrm>
            <a:off x="736212" y="2627568"/>
            <a:ext cx="4722340" cy="4230432"/>
          </a:xfrm>
          <a:custGeom>
            <a:avLst/>
            <a:gdLst/>
            <a:ahLst/>
            <a:cxnLst/>
            <a:rect l="l" t="t" r="r" b="b"/>
            <a:pathLst>
              <a:path w="1740919" h="1559574">
                <a:moveTo>
                  <a:pt x="0" y="0"/>
                </a:moveTo>
                <a:lnTo>
                  <a:pt x="1740920" y="0"/>
                </a:lnTo>
                <a:lnTo>
                  <a:pt x="1740920" y="1559574"/>
                </a:lnTo>
                <a:lnTo>
                  <a:pt x="0" y="1559574"/>
                </a:lnTo>
                <a:lnTo>
                  <a:pt x="0" y="0"/>
                </a:lnTo>
                <a:close/>
              </a:path>
            </a:pathLst>
          </a:custGeom>
          <a:blipFill>
            <a:blip r:embed="rId3"/>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sp>
        <p:nvSpPr>
          <p:cNvPr id="8" name="Speech Bubble: Rectangle with Corners Rounded 7">
            <a:extLst>
              <a:ext uri="{FF2B5EF4-FFF2-40B4-BE49-F238E27FC236}">
                <a16:creationId xmlns:a16="http://schemas.microsoft.com/office/drawing/2014/main" id="{6D873C11-5FCD-625C-0E59-4AD3BD95F305}"/>
              </a:ext>
            </a:extLst>
          </p:cNvPr>
          <p:cNvSpPr/>
          <p:nvPr/>
        </p:nvSpPr>
        <p:spPr>
          <a:xfrm>
            <a:off x="6285747" y="1929014"/>
            <a:ext cx="5612603" cy="2999972"/>
          </a:xfrm>
          <a:prstGeom prst="wedgeRoundRectCallout">
            <a:avLst>
              <a:gd name="adj1" fmla="val -59435"/>
              <a:gd name="adj2" fmla="val 31372"/>
              <a:gd name="adj3" fmla="val 16667"/>
            </a:avLst>
          </a:prstGeom>
          <a:solidFill>
            <a:srgbClr val="FFFFFF"/>
          </a:solidFill>
          <a:ln w="25400" cap="flat" cmpd="sng" algn="ctr">
            <a:solidFill>
              <a:schemeClr val="accent4"/>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lang="vi-VN" sz="2400" kern="0" dirty="0">
                <a:latin typeface="UTM Avo" panose="02040603050506020204" pitchFamily="18" charset="0"/>
                <a:sym typeface="Arial"/>
              </a:rPr>
              <a:t>Hãy kể về một lần em không được người khác tôn trọng sự khác biệt. Khi đó, em cảm thấy như thế nào? Em hãy rút ra bài học từ câu chuyện của bản thân.</a:t>
            </a:r>
          </a:p>
        </p:txBody>
      </p:sp>
    </p:spTree>
    <p:extLst>
      <p:ext uri="{BB962C8B-B14F-4D97-AF65-F5344CB8AC3E}">
        <p14:creationId xmlns:p14="http://schemas.microsoft.com/office/powerpoint/2010/main" val="605530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F5E7E080-DE4E-C13F-1459-AA483933D3B5}"/>
              </a:ext>
            </a:extLst>
          </p:cNvPr>
          <p:cNvSpPr txBox="1">
            <a:spLocks/>
          </p:cNvSpPr>
          <p:nvPr/>
        </p:nvSpPr>
        <p:spPr>
          <a:xfrm>
            <a:off x="2478229" y="1506668"/>
            <a:ext cx="3413397" cy="7636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500"/>
              <a:buFont typeface="Fredoka One"/>
              <a:buNone/>
              <a:defRPr sz="10666" b="0" i="0" u="none" strike="noStrike" cap="none">
                <a:solidFill>
                  <a:schemeClr val="lt1"/>
                </a:solidFill>
                <a:latin typeface="Fredoka One"/>
                <a:ea typeface="Fredoka One"/>
                <a:cs typeface="Fredoka One"/>
                <a:sym typeface="Fredoka One"/>
              </a:defRPr>
            </a:lvl1pPr>
            <a:lvl2pPr marR="0" lvl="1"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2pPr>
            <a:lvl3pPr marR="0" lvl="2"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3pPr>
            <a:lvl4pPr marR="0" lvl="3"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4pPr>
            <a:lvl5pPr marR="0" lvl="4"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5pPr>
            <a:lvl6pPr marR="0" lvl="5"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6pPr>
            <a:lvl7pPr marR="0" lvl="6"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7pPr>
            <a:lvl8pPr marR="0" lvl="7"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8pPr>
            <a:lvl9pPr marR="0" lvl="8"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9pPr>
          </a:lstStyle>
          <a:p>
            <a:pPr marL="0" marR="0" lvl="0" indent="0" algn="ctr" defTabSz="914400" rtl="0" eaLnBrk="1" fontAlgn="auto" latinLnBrk="0" hangingPunct="1">
              <a:lnSpc>
                <a:spcPct val="100000"/>
              </a:lnSpc>
              <a:spcBef>
                <a:spcPts val="0"/>
              </a:spcBef>
              <a:spcAft>
                <a:spcPts val="0"/>
              </a:spcAft>
              <a:buClr>
                <a:srgbClr val="847CB7"/>
              </a:buClr>
              <a:buSzPts val="2500"/>
              <a:buFont typeface="Fredoka One"/>
              <a:buNone/>
              <a:tabLst/>
              <a:defRPr/>
            </a:pPr>
            <a:r>
              <a:rPr lang="vi-VN" sz="2800" b="1" kern="0" dirty="0">
                <a:solidFill>
                  <a:schemeClr val="tx1"/>
                </a:solidFill>
                <a:latin typeface="UTM Avo" panose="02040603050506020204" pitchFamily="18" charset="0"/>
                <a:ea typeface="+mn-ea"/>
                <a:cs typeface="+mn-cs"/>
              </a:rPr>
              <a:t>Gợi ý tham khảo</a:t>
            </a:r>
          </a:p>
        </p:txBody>
      </p:sp>
      <p:sp>
        <p:nvSpPr>
          <p:cNvPr id="4" name="Speech Bubble: Rectangle with Corners Rounded 3">
            <a:extLst>
              <a:ext uri="{FF2B5EF4-FFF2-40B4-BE49-F238E27FC236}">
                <a16:creationId xmlns:a16="http://schemas.microsoft.com/office/drawing/2014/main" id="{A7554C92-EA53-D1F3-4BC3-CD937BB93A64}"/>
              </a:ext>
            </a:extLst>
          </p:cNvPr>
          <p:cNvSpPr/>
          <p:nvPr/>
        </p:nvSpPr>
        <p:spPr>
          <a:xfrm>
            <a:off x="8007072" y="2270268"/>
            <a:ext cx="2941595" cy="1681196"/>
          </a:xfrm>
          <a:prstGeom prst="wedgeRoundRectCallout">
            <a:avLst>
              <a:gd name="adj1" fmla="val 17834"/>
              <a:gd name="adj2" fmla="val 72085"/>
              <a:gd name="adj3" fmla="val 16667"/>
            </a:avLst>
          </a:prstGeom>
          <a:solidFill>
            <a:srgbClr val="FFFFFF"/>
          </a:solid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effectLst/>
                <a:uLnTx/>
                <a:uFillTx/>
                <a:latin typeface="UTM Avo" panose="02040603050506020204" pitchFamily="18" charset="0"/>
                <a:sym typeface="Arial"/>
              </a:rPr>
              <a:t>Một</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số</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hình</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thức</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thể</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hiện</a:t>
            </a:r>
            <a:endParaRPr kumimoji="0" lang="en-US" sz="2400" b="1" i="0" u="none" strike="noStrike" kern="0" cap="none" spc="0" normalizeH="0" baseline="0" noProof="0" dirty="0">
              <a:ln>
                <a:noFill/>
              </a:ln>
              <a:effectLst/>
              <a:uLnTx/>
              <a:uFillTx/>
              <a:latin typeface="UTM Avo" panose="02040603050506020204" pitchFamily="18" charset="0"/>
              <a:sym typeface="Arial"/>
            </a:endParaRPr>
          </a:p>
        </p:txBody>
      </p:sp>
      <p:sp>
        <p:nvSpPr>
          <p:cNvPr id="10" name="Rectangle: Rounded Corners 9">
            <a:extLst>
              <a:ext uri="{FF2B5EF4-FFF2-40B4-BE49-F238E27FC236}">
                <a16:creationId xmlns:a16="http://schemas.microsoft.com/office/drawing/2014/main" id="{3A2279DA-8DC0-B5B5-EED2-702959CCC46A}"/>
              </a:ext>
            </a:extLst>
          </p:cNvPr>
          <p:cNvSpPr/>
          <p:nvPr/>
        </p:nvSpPr>
        <p:spPr>
          <a:xfrm>
            <a:off x="803059" y="2599911"/>
            <a:ext cx="6763739" cy="854355"/>
          </a:xfrm>
          <a:prstGeom prst="roundRect">
            <a:avLst>
              <a:gd name="adj" fmla="val 18132"/>
            </a:avLst>
          </a:prstGeom>
          <a:solidFill>
            <a:srgbClr val="847CB7">
              <a:lumMod val="20000"/>
              <a:lumOff val="80000"/>
            </a:srgbClr>
          </a:solidFill>
          <a:ln w="9525" cap="flat" cmpd="sng" algn="ctr">
            <a:solidFill>
              <a:srgbClr val="FFFFFF">
                <a:shade val="95000"/>
                <a:satMod val="105000"/>
              </a:srgbClr>
            </a:solidFill>
            <a:prstDash val="solid"/>
          </a:ln>
          <a:effectLst>
            <a:outerShdw blurRad="40000" dist="20000" dir="5400000" rotWithShape="0">
              <a:srgbClr val="000000">
                <a:alpha val="38000"/>
              </a:srgbClr>
            </a:outerShdw>
          </a:effectLst>
        </p:spPr>
        <p:txBody>
          <a:bodyPr bIns="48000"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vi-VN" sz="2400" kern="0" dirty="0">
                <a:latin typeface="UTM Avo" panose="02040603050506020204" pitchFamily="18" charset="0"/>
                <a:sym typeface="Arial"/>
              </a:rPr>
              <a:t>Tình huống đó xảy ra vào lúc nào, khi nào?</a:t>
            </a:r>
          </a:p>
        </p:txBody>
      </p:sp>
      <p:sp>
        <p:nvSpPr>
          <p:cNvPr id="11" name="Rectangle: Rounded Corners 10">
            <a:extLst>
              <a:ext uri="{FF2B5EF4-FFF2-40B4-BE49-F238E27FC236}">
                <a16:creationId xmlns:a16="http://schemas.microsoft.com/office/drawing/2014/main" id="{27FDF1C3-76EF-1B06-D017-14E79F9078A7}"/>
              </a:ext>
            </a:extLst>
          </p:cNvPr>
          <p:cNvSpPr/>
          <p:nvPr/>
        </p:nvSpPr>
        <p:spPr>
          <a:xfrm>
            <a:off x="803059" y="3660405"/>
            <a:ext cx="6763739" cy="854355"/>
          </a:xfrm>
          <a:prstGeom prst="roundRect">
            <a:avLst>
              <a:gd name="adj" fmla="val 18132"/>
            </a:avLst>
          </a:prstGeom>
          <a:solidFill>
            <a:srgbClr val="847CB7">
              <a:lumMod val="20000"/>
              <a:lumOff val="80000"/>
            </a:srgbClr>
          </a:solidFill>
          <a:ln w="9525" cap="flat" cmpd="sng" algn="ctr">
            <a:solidFill>
              <a:srgbClr val="FFFFFF">
                <a:shade val="95000"/>
                <a:satMod val="105000"/>
              </a:srgbClr>
            </a:solidFill>
            <a:prstDash val="solid"/>
          </a:ln>
          <a:effectLst>
            <a:outerShdw blurRad="40000" dist="20000" dir="5400000" rotWithShape="0">
              <a:srgbClr val="000000">
                <a:alpha val="38000"/>
              </a:srgbClr>
            </a:outerShdw>
          </a:effectLst>
        </p:spPr>
        <p:txBody>
          <a:bodyPr bIns="48000" rtlCol="0" anchor="ctr"/>
          <a:lstStyle/>
          <a:p>
            <a:pPr algn="ctr">
              <a:buClr>
                <a:srgbClr val="000000"/>
              </a:buClr>
            </a:pPr>
            <a:r>
              <a:rPr lang="vi-VN" sz="2400" kern="0" dirty="0">
                <a:latin typeface="UTM Avo" panose="02040603050506020204" pitchFamily="18" charset="0"/>
                <a:sym typeface="Arial"/>
              </a:rPr>
              <a:t>Tình huống xảy ra thế nào?</a:t>
            </a:r>
          </a:p>
        </p:txBody>
      </p:sp>
      <p:sp>
        <p:nvSpPr>
          <p:cNvPr id="13" name="Rectangle: Rounded Corners 12">
            <a:extLst>
              <a:ext uri="{FF2B5EF4-FFF2-40B4-BE49-F238E27FC236}">
                <a16:creationId xmlns:a16="http://schemas.microsoft.com/office/drawing/2014/main" id="{7F8DCBC3-6996-1577-FEA5-026D4C9893A2}"/>
              </a:ext>
            </a:extLst>
          </p:cNvPr>
          <p:cNvSpPr/>
          <p:nvPr/>
        </p:nvSpPr>
        <p:spPr>
          <a:xfrm>
            <a:off x="803059" y="4720898"/>
            <a:ext cx="6763739" cy="854355"/>
          </a:xfrm>
          <a:prstGeom prst="roundRect">
            <a:avLst>
              <a:gd name="adj" fmla="val 18132"/>
            </a:avLst>
          </a:prstGeom>
          <a:solidFill>
            <a:srgbClr val="847CB7">
              <a:lumMod val="20000"/>
              <a:lumOff val="80000"/>
            </a:srgbClr>
          </a:solidFill>
          <a:ln w="9525" cap="flat" cmpd="sng" algn="ctr">
            <a:solidFill>
              <a:srgbClr val="FFFFFF">
                <a:shade val="95000"/>
                <a:satMod val="105000"/>
              </a:srgbClr>
            </a:solidFill>
            <a:prstDash val="solid"/>
          </a:ln>
          <a:effectLst>
            <a:outerShdw blurRad="40000" dist="20000" dir="5400000" rotWithShape="0">
              <a:srgbClr val="000000">
                <a:alpha val="38000"/>
              </a:srgbClr>
            </a:outerShdw>
          </a:effectLst>
        </p:spPr>
        <p:txBody>
          <a:bodyPr bIns="48000" rtlCol="0" anchor="ctr"/>
          <a:lstStyle/>
          <a:p>
            <a:pPr marR="0" lvl="0" indent="0" algn="ctr" fontAlgn="auto">
              <a:lnSpc>
                <a:spcPct val="100000"/>
              </a:lnSpc>
              <a:spcBef>
                <a:spcPts val="0"/>
              </a:spcBef>
              <a:spcAft>
                <a:spcPts val="0"/>
              </a:spcAft>
              <a:buClr>
                <a:srgbClr val="000000"/>
              </a:buClr>
              <a:buSzTx/>
              <a:buFont typeface="Arial"/>
              <a:buNone/>
              <a:tabLst/>
              <a:defRPr/>
            </a:pPr>
            <a:r>
              <a:rPr lang="vi-VN" sz="2400" kern="0" dirty="0">
                <a:latin typeface="UTM Avo" panose="02040603050506020204" pitchFamily="18" charset="0"/>
                <a:sym typeface="Arial"/>
              </a:rPr>
              <a:t>Em xử lí tình huống như thế nào?</a:t>
            </a:r>
          </a:p>
        </p:txBody>
      </p:sp>
      <p:sp>
        <p:nvSpPr>
          <p:cNvPr id="15" name="Rectangle: Rounded Corners 14">
            <a:extLst>
              <a:ext uri="{FF2B5EF4-FFF2-40B4-BE49-F238E27FC236}">
                <a16:creationId xmlns:a16="http://schemas.microsoft.com/office/drawing/2014/main" id="{B47823BF-82BA-3547-EDA0-B10BA44A31AC}"/>
              </a:ext>
            </a:extLst>
          </p:cNvPr>
          <p:cNvSpPr/>
          <p:nvPr/>
        </p:nvSpPr>
        <p:spPr>
          <a:xfrm>
            <a:off x="803059" y="5781391"/>
            <a:ext cx="6763739" cy="854355"/>
          </a:xfrm>
          <a:prstGeom prst="roundRect">
            <a:avLst>
              <a:gd name="adj" fmla="val 18132"/>
            </a:avLst>
          </a:prstGeom>
          <a:solidFill>
            <a:srgbClr val="847CB7">
              <a:lumMod val="20000"/>
              <a:lumOff val="80000"/>
            </a:srgbClr>
          </a:solidFill>
          <a:ln w="9525" cap="flat" cmpd="sng" algn="ctr">
            <a:solidFill>
              <a:srgbClr val="FFFFFF">
                <a:shade val="95000"/>
                <a:satMod val="105000"/>
              </a:srgbClr>
            </a:solidFill>
            <a:prstDash val="solid"/>
          </a:ln>
          <a:effectLst>
            <a:outerShdw blurRad="40000" dist="20000" dir="5400000" rotWithShape="0">
              <a:srgbClr val="000000">
                <a:alpha val="38000"/>
              </a:srgbClr>
            </a:outerShdw>
          </a:effectLst>
        </p:spPr>
        <p:txBody>
          <a:bodyPr bIns="48000"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vi-VN" sz="2400" kern="0" dirty="0">
                <a:latin typeface="UTM Avo" panose="02040603050506020204" pitchFamily="18" charset="0"/>
                <a:sym typeface="Arial"/>
              </a:rPr>
              <a:t>Em rút ra bài bài học gì cho bản thân?</a:t>
            </a:r>
          </a:p>
        </p:txBody>
      </p:sp>
      <p:sp>
        <p:nvSpPr>
          <p:cNvPr id="16" name="Freeform 36">
            <a:extLst>
              <a:ext uri="{FF2B5EF4-FFF2-40B4-BE49-F238E27FC236}">
                <a16:creationId xmlns:a16="http://schemas.microsoft.com/office/drawing/2014/main" id="{785FBA24-09B6-A200-4A1B-2AE8432D1886}"/>
              </a:ext>
            </a:extLst>
          </p:cNvPr>
          <p:cNvSpPr/>
          <p:nvPr/>
        </p:nvSpPr>
        <p:spPr>
          <a:xfrm>
            <a:off x="8624322" y="4205953"/>
            <a:ext cx="1898983" cy="2657468"/>
          </a:xfrm>
          <a:custGeom>
            <a:avLst/>
            <a:gdLst/>
            <a:ahLst/>
            <a:cxnLst/>
            <a:rect l="l" t="t" r="r" b="b"/>
            <a:pathLst>
              <a:path w="981897" h="1374083">
                <a:moveTo>
                  <a:pt x="0" y="0"/>
                </a:moveTo>
                <a:lnTo>
                  <a:pt x="981897" y="0"/>
                </a:lnTo>
                <a:lnTo>
                  <a:pt x="981897" y="1374083"/>
                </a:lnTo>
                <a:lnTo>
                  <a:pt x="0" y="1374083"/>
                </a:lnTo>
                <a:lnTo>
                  <a:pt x="0" y="0"/>
                </a:lnTo>
                <a:close/>
              </a:path>
            </a:pathLst>
          </a:custGeom>
          <a:blipFill>
            <a:blip r:embed="rId3"/>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185686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10" grpId="0" animBg="1"/>
      <p:bldP spid="11" grpId="0" animBg="1"/>
      <p:bldP spid="13" grpId="0" animBg="1"/>
      <p:bldP spid="15" grpId="0" animBg="1"/>
      <p:bldP spid="1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90EC9230-0E38-8C76-3433-B86B3D23A07E}"/>
              </a:ext>
            </a:extLst>
          </p:cNvPr>
          <p:cNvSpPr txBox="1">
            <a:spLocks/>
          </p:cNvSpPr>
          <p:nvPr/>
        </p:nvSpPr>
        <p:spPr>
          <a:xfrm>
            <a:off x="1664566" y="1547214"/>
            <a:ext cx="2865632" cy="763600"/>
          </a:xfrm>
          <a:prstGeom prst="roundRect">
            <a:avLst/>
          </a:prstGeom>
          <a:solidFill>
            <a:schemeClr val="accent4">
              <a:lumMod val="20000"/>
              <a:lumOff val="80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1pPr>
            <a:lvl2pPr marR="0" lvl="1"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2pPr>
            <a:lvl3pPr marR="0" lvl="2"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3pPr>
            <a:lvl4pPr marR="0" lvl="3"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4pPr>
            <a:lvl5pPr marR="0" lvl="4"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5pPr>
            <a:lvl6pPr marR="0" lvl="5"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6pPr>
            <a:lvl7pPr marR="0" lvl="6"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7pPr>
            <a:lvl8pPr marR="0" lvl="7"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8pPr>
            <a:lvl9pPr marR="0" lvl="8"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9pPr>
          </a:lstStyle>
          <a:p>
            <a:pPr marL="0" marR="0" lvl="0" indent="0" algn="ctr" defTabSz="914400" rtl="0" eaLnBrk="1" fontAlgn="auto" latinLnBrk="0" hangingPunct="1">
              <a:lnSpc>
                <a:spcPct val="100000"/>
              </a:lnSpc>
              <a:spcBef>
                <a:spcPts val="0"/>
              </a:spcBef>
              <a:spcAft>
                <a:spcPts val="0"/>
              </a:spcAft>
              <a:buClr>
                <a:srgbClr val="847CB7"/>
              </a:buClr>
              <a:buSzPts val="3500"/>
              <a:buFont typeface="Fredoka One"/>
              <a:buNone/>
              <a:tabLst/>
              <a:defRPr/>
            </a:pP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sym typeface="Fredoka One"/>
              </a:rPr>
              <a:t>Bài</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panose="020B0604020202020204" pitchFamily="34" charset="0"/>
                <a:sym typeface="Fredoka One"/>
              </a:rPr>
              <a:t> </a:t>
            </a: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sym typeface="Fredoka One"/>
              </a:rPr>
              <a:t>tập</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panose="020B0604020202020204" pitchFamily="34" charset="0"/>
                <a:sym typeface="Fredoka One"/>
              </a:rPr>
              <a:t> 2</a:t>
            </a:r>
          </a:p>
        </p:txBody>
      </p:sp>
      <p:sp>
        <p:nvSpPr>
          <p:cNvPr id="6" name="Freeform 21">
            <a:extLst>
              <a:ext uri="{FF2B5EF4-FFF2-40B4-BE49-F238E27FC236}">
                <a16:creationId xmlns:a16="http://schemas.microsoft.com/office/drawing/2014/main" id="{D4C097CA-69B6-2422-3276-C5D3A29AE617}"/>
              </a:ext>
            </a:extLst>
          </p:cNvPr>
          <p:cNvSpPr/>
          <p:nvPr/>
        </p:nvSpPr>
        <p:spPr>
          <a:xfrm>
            <a:off x="736212" y="2627568"/>
            <a:ext cx="4722340" cy="4230432"/>
          </a:xfrm>
          <a:custGeom>
            <a:avLst/>
            <a:gdLst/>
            <a:ahLst/>
            <a:cxnLst/>
            <a:rect l="l" t="t" r="r" b="b"/>
            <a:pathLst>
              <a:path w="1740919" h="1559574">
                <a:moveTo>
                  <a:pt x="0" y="0"/>
                </a:moveTo>
                <a:lnTo>
                  <a:pt x="1740920" y="0"/>
                </a:lnTo>
                <a:lnTo>
                  <a:pt x="1740920" y="1559574"/>
                </a:lnTo>
                <a:lnTo>
                  <a:pt x="0" y="1559574"/>
                </a:lnTo>
                <a:lnTo>
                  <a:pt x="0" y="0"/>
                </a:lnTo>
                <a:close/>
              </a:path>
            </a:pathLst>
          </a:custGeom>
          <a:blipFill>
            <a:blip r:embed="rId3"/>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sp>
        <p:nvSpPr>
          <p:cNvPr id="8" name="Speech Bubble: Rectangle with Corners Rounded 7">
            <a:extLst>
              <a:ext uri="{FF2B5EF4-FFF2-40B4-BE49-F238E27FC236}">
                <a16:creationId xmlns:a16="http://schemas.microsoft.com/office/drawing/2014/main" id="{6D873C11-5FCD-625C-0E59-4AD3BD95F305}"/>
              </a:ext>
            </a:extLst>
          </p:cNvPr>
          <p:cNvSpPr/>
          <p:nvPr/>
        </p:nvSpPr>
        <p:spPr>
          <a:xfrm>
            <a:off x="6196538" y="2461782"/>
            <a:ext cx="5612603" cy="2999972"/>
          </a:xfrm>
          <a:prstGeom prst="wedgeRoundRectCallout">
            <a:avLst>
              <a:gd name="adj1" fmla="val -63806"/>
              <a:gd name="adj2" fmla="val 13158"/>
              <a:gd name="adj3" fmla="val 16667"/>
            </a:avLst>
          </a:prstGeom>
          <a:solidFill>
            <a:srgbClr val="FFFFFF"/>
          </a:solidFill>
          <a:ln w="25400" cap="flat" cmpd="sng" algn="ctr">
            <a:solidFill>
              <a:schemeClr val="accent4"/>
            </a:solidFill>
            <a:prstDash val="solid"/>
          </a:ln>
          <a:effectLst/>
        </p:spPr>
        <p:txBody>
          <a:bodyPr rtlCol="0" anchor="ctr"/>
          <a:lstStyle/>
          <a:p>
            <a:pPr lvl="0" algn="just">
              <a:lnSpc>
                <a:spcPct val="150000"/>
              </a:lnSpc>
              <a:buClr>
                <a:srgbClr val="000000"/>
              </a:buClr>
              <a:defRPr/>
            </a:pPr>
            <a:r>
              <a:rPr lang="vi-VN" sz="2400" kern="0">
                <a:latin typeface="UTM Avo" panose="02040603050506020204" pitchFamily="18" charset="0"/>
                <a:sym typeface="Arial"/>
              </a:rPr>
              <a:t>Hãy vẽ chân dung của em vào giữa bông hoa, ghi đặc điểm khác biệt của bản thân mà em tự hào và muốn được mọi người tôn trọng trên mỗi cánh hoa.</a:t>
            </a:r>
            <a:endParaRPr lang="vi-VN" sz="2400" kern="0" dirty="0">
              <a:latin typeface="UTM Avo" panose="02040603050506020204" pitchFamily="18" charset="0"/>
              <a:sym typeface="Arial"/>
            </a:endParaRPr>
          </a:p>
        </p:txBody>
      </p:sp>
      <p:sp>
        <p:nvSpPr>
          <p:cNvPr id="11" name="TextBox 10">
            <a:extLst>
              <a:ext uri="{FF2B5EF4-FFF2-40B4-BE49-F238E27FC236}">
                <a16:creationId xmlns:a16="http://schemas.microsoft.com/office/drawing/2014/main" id="{A28970D3-5F72-DCBE-4A59-DF912EE61190}"/>
              </a:ext>
            </a:extLst>
          </p:cNvPr>
          <p:cNvSpPr txBox="1"/>
          <p:nvPr/>
        </p:nvSpPr>
        <p:spPr>
          <a:xfrm>
            <a:off x="5955769" y="1849149"/>
            <a:ext cx="6094140" cy="461665"/>
          </a:xfrm>
          <a:prstGeom prst="rect">
            <a:avLst/>
          </a:prstGeom>
          <a:noFill/>
        </p:spPr>
        <p:txBody>
          <a:bodyPr wrap="square">
            <a:spAutoFit/>
          </a:bodyPr>
          <a:lstStyle/>
          <a:p>
            <a:pPr algn="ctr"/>
            <a:r>
              <a:rPr lang="en-US" sz="2400" b="1" kern="0" dirty="0">
                <a:latin typeface="UTM Avo" panose="02040603050506020204" pitchFamily="18" charset="0"/>
              </a:rPr>
              <a:t>HOẠT ĐỘNG THEO NHÓM</a:t>
            </a:r>
          </a:p>
        </p:txBody>
      </p:sp>
    </p:spTree>
    <p:extLst>
      <p:ext uri="{BB962C8B-B14F-4D97-AF65-F5344CB8AC3E}">
        <p14:creationId xmlns:p14="http://schemas.microsoft.com/office/powerpoint/2010/main" val="1709861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1"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185702B1-EC15-FD06-8603-71FA8ACE8390}"/>
              </a:ext>
            </a:extLst>
          </p:cNvPr>
          <p:cNvSpPr txBox="1">
            <a:spLocks/>
          </p:cNvSpPr>
          <p:nvPr/>
        </p:nvSpPr>
        <p:spPr>
          <a:xfrm>
            <a:off x="4060487" y="968512"/>
            <a:ext cx="4071024" cy="655827"/>
          </a:xfrm>
          <a:prstGeom prst="rect">
            <a:avLst/>
          </a:prstGeom>
          <a:solidFill>
            <a:srgbClr val="FFCCCC"/>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500"/>
              <a:buFont typeface="Fredoka One"/>
              <a:buNone/>
              <a:defRPr sz="10666" b="0" i="0" u="none" strike="noStrike" cap="none">
                <a:solidFill>
                  <a:schemeClr val="lt1"/>
                </a:solidFill>
                <a:latin typeface="Fredoka One"/>
                <a:ea typeface="Fredoka One"/>
                <a:cs typeface="Fredoka One"/>
                <a:sym typeface="Fredoka One"/>
              </a:defRPr>
            </a:lvl1pPr>
            <a:lvl2pPr marR="0" lvl="1"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2pPr>
            <a:lvl3pPr marR="0" lvl="2"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3pPr>
            <a:lvl4pPr marR="0" lvl="3"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4pPr>
            <a:lvl5pPr marR="0" lvl="4"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5pPr>
            <a:lvl6pPr marR="0" lvl="5"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6pPr>
            <a:lvl7pPr marR="0" lvl="6"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7pPr>
            <a:lvl8pPr marR="0" lvl="7"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8pPr>
            <a:lvl9pPr marR="0" lvl="8"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9pPr>
          </a:lstStyle>
          <a:p>
            <a:pPr marL="0" marR="0" lvl="0" indent="0" algn="ctr" defTabSz="914400" rtl="0" eaLnBrk="1" fontAlgn="auto" latinLnBrk="0" hangingPunct="1">
              <a:lnSpc>
                <a:spcPct val="100000"/>
              </a:lnSpc>
              <a:spcBef>
                <a:spcPts val="0"/>
              </a:spcBef>
              <a:spcAft>
                <a:spcPts val="0"/>
              </a:spcAft>
              <a:buClr>
                <a:srgbClr val="847CB7"/>
              </a:buClr>
              <a:buSzPts val="2500"/>
              <a:buFont typeface="Fredoka One"/>
              <a:buNone/>
              <a:tabLst/>
              <a:defRPr/>
            </a:pPr>
            <a:r>
              <a:rPr kumimoji="0" lang="en-US" sz="2800" b="1" i="0" u="none" strike="noStrike" kern="0" cap="none" spc="0" normalizeH="0" baseline="0" noProof="0">
                <a:ln>
                  <a:noFill/>
                </a:ln>
                <a:solidFill>
                  <a:schemeClr val="tx1"/>
                </a:solidFill>
                <a:effectLst/>
                <a:uLnTx/>
                <a:uFillTx/>
                <a:latin typeface="UTM Avo" panose="02040603050506020204" pitchFamily="18" charset="0"/>
                <a:cs typeface="Arial" panose="020B0604020202020204" pitchFamily="34" charset="0"/>
                <a:sym typeface="Fredoka One"/>
              </a:rPr>
              <a:t>Gợi ý tham khảo</a:t>
            </a:r>
            <a:endPar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panose="020B0604020202020204" pitchFamily="34" charset="0"/>
              <a:sym typeface="Fredoka One"/>
            </a:endParaRPr>
          </a:p>
        </p:txBody>
      </p:sp>
      <p:pic>
        <p:nvPicPr>
          <p:cNvPr id="6" name="Picture 5">
            <a:extLst>
              <a:ext uri="{FF2B5EF4-FFF2-40B4-BE49-F238E27FC236}">
                <a16:creationId xmlns:a16="http://schemas.microsoft.com/office/drawing/2014/main" id="{659BB209-A218-B118-9165-7FEDFF584336}"/>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200000"/>
                    </a14:imgEffect>
                  </a14:imgLayer>
                </a14:imgProps>
              </a:ext>
            </a:extLst>
          </a:blip>
          <a:srcRect l="23161" t="14913" r="20960" b="3829"/>
          <a:stretch/>
        </p:blipFill>
        <p:spPr>
          <a:xfrm>
            <a:off x="4427824" y="1851102"/>
            <a:ext cx="4964430" cy="4796875"/>
          </a:xfrm>
          <a:prstGeom prst="roundRect">
            <a:avLst>
              <a:gd name="adj" fmla="val 47337"/>
            </a:avLst>
          </a:prstGeom>
        </p:spPr>
      </p:pic>
      <p:pic>
        <p:nvPicPr>
          <p:cNvPr id="7" name="Picture 6">
            <a:extLst>
              <a:ext uri="{FF2B5EF4-FFF2-40B4-BE49-F238E27FC236}">
                <a16:creationId xmlns:a16="http://schemas.microsoft.com/office/drawing/2014/main" id="{FEF20610-1CC8-C1FD-4168-43A7722C211B}"/>
              </a:ext>
            </a:extLst>
          </p:cNvPr>
          <p:cNvPicPr>
            <a:picLocks noChangeAspect="1"/>
          </p:cNvPicPr>
          <p:nvPr/>
        </p:nvPicPr>
        <p:blipFill>
          <a:blip r:embed="rId5"/>
          <a:stretch>
            <a:fillRect/>
          </a:stretch>
        </p:blipFill>
        <p:spPr>
          <a:xfrm>
            <a:off x="1081668" y="3791415"/>
            <a:ext cx="3066585" cy="3066585"/>
          </a:xfrm>
          <a:prstGeom prst="rect">
            <a:avLst/>
          </a:prstGeom>
        </p:spPr>
      </p:pic>
    </p:spTree>
    <p:extLst>
      <p:ext uri="{BB962C8B-B14F-4D97-AF65-F5344CB8AC3E}">
        <p14:creationId xmlns:p14="http://schemas.microsoft.com/office/powerpoint/2010/main" val="1027363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90EC9230-0E38-8C76-3433-B86B3D23A07E}"/>
              </a:ext>
            </a:extLst>
          </p:cNvPr>
          <p:cNvSpPr txBox="1">
            <a:spLocks/>
          </p:cNvSpPr>
          <p:nvPr/>
        </p:nvSpPr>
        <p:spPr>
          <a:xfrm>
            <a:off x="1664566" y="1547214"/>
            <a:ext cx="2865632" cy="763600"/>
          </a:xfrm>
          <a:prstGeom prst="roundRect">
            <a:avLst/>
          </a:prstGeom>
          <a:solidFill>
            <a:schemeClr val="accent4">
              <a:lumMod val="20000"/>
              <a:lumOff val="80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1pPr>
            <a:lvl2pPr marR="0" lvl="1"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2pPr>
            <a:lvl3pPr marR="0" lvl="2"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3pPr>
            <a:lvl4pPr marR="0" lvl="3"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4pPr>
            <a:lvl5pPr marR="0" lvl="4"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5pPr>
            <a:lvl6pPr marR="0" lvl="5"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6pPr>
            <a:lvl7pPr marR="0" lvl="6"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7pPr>
            <a:lvl8pPr marR="0" lvl="7"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8pPr>
            <a:lvl9pPr marR="0" lvl="8" algn="l" rtl="0">
              <a:lnSpc>
                <a:spcPct val="100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9pPr>
          </a:lstStyle>
          <a:p>
            <a:pPr lvl="0" algn="ctr">
              <a:buClr>
                <a:srgbClr val="847CB7"/>
              </a:buClr>
              <a:defRPr/>
            </a:pPr>
            <a:r>
              <a:rPr lang="en-US" sz="2800" b="1" kern="0">
                <a:solidFill>
                  <a:schemeClr val="tx1"/>
                </a:solidFill>
                <a:latin typeface="UTM Avo" panose="02040603050506020204" pitchFamily="18" charset="0"/>
                <a:cs typeface="Arial" panose="020B0604020202020204" pitchFamily="34" charset="0"/>
              </a:rPr>
              <a:t>Bài tập 3</a:t>
            </a:r>
            <a:endParaRPr kumimoji="0" lang="en-US" sz="2800" b="1" i="0" u="none" strike="noStrike" kern="0" cap="none" spc="0" normalizeH="0" baseline="0" noProof="0">
              <a:ln>
                <a:noFill/>
              </a:ln>
              <a:solidFill>
                <a:schemeClr val="tx1"/>
              </a:solidFill>
              <a:effectLst/>
              <a:uLnTx/>
              <a:uFillTx/>
              <a:latin typeface="UTM Avo" panose="02040603050506020204" pitchFamily="18" charset="0"/>
              <a:cs typeface="Arial" panose="020B0604020202020204" pitchFamily="34" charset="0"/>
              <a:sym typeface="Fredoka One"/>
            </a:endParaRPr>
          </a:p>
        </p:txBody>
      </p:sp>
      <p:sp>
        <p:nvSpPr>
          <p:cNvPr id="8" name="Speech Bubble: Rectangle with Corners Rounded 7">
            <a:extLst>
              <a:ext uri="{FF2B5EF4-FFF2-40B4-BE49-F238E27FC236}">
                <a16:creationId xmlns:a16="http://schemas.microsoft.com/office/drawing/2014/main" id="{6D873C11-5FCD-625C-0E59-4AD3BD95F305}"/>
              </a:ext>
            </a:extLst>
          </p:cNvPr>
          <p:cNvSpPr/>
          <p:nvPr/>
        </p:nvSpPr>
        <p:spPr>
          <a:xfrm>
            <a:off x="6285747" y="1929014"/>
            <a:ext cx="5612603" cy="2999972"/>
          </a:xfrm>
          <a:prstGeom prst="wedgeRoundRectCallout">
            <a:avLst>
              <a:gd name="adj1" fmla="val -59435"/>
              <a:gd name="adj2" fmla="val 31372"/>
              <a:gd name="adj3" fmla="val 16667"/>
            </a:avLst>
          </a:prstGeom>
          <a:solidFill>
            <a:srgbClr val="FFFFFF"/>
          </a:solidFill>
          <a:ln w="25400" cap="flat" cmpd="sng" algn="ctr">
            <a:solidFill>
              <a:schemeClr val="accent4"/>
            </a:solidFill>
            <a:prstDash val="solid"/>
          </a:ln>
          <a:effectLst/>
        </p:spPr>
        <p:txBody>
          <a:bodyPr rtlCol="0" anchor="ctr"/>
          <a:lstStyle/>
          <a:p>
            <a:pPr lvl="0" algn="just">
              <a:lnSpc>
                <a:spcPct val="150000"/>
              </a:lnSpc>
              <a:buClr>
                <a:srgbClr val="000000"/>
              </a:buClr>
              <a:defRPr/>
            </a:pPr>
            <a:r>
              <a:rPr lang="vi-VN" sz="2400" kern="0">
                <a:latin typeface="UTM Avo" panose="02040603050506020204" pitchFamily="18" charset="0"/>
                <a:sym typeface="Arial"/>
              </a:rPr>
              <a:t>Hãy liệt kê một số việc làm mà em biết về tôn trọng hoặc chưa tôn trọng sự khác biệt đối với mọi người xung quanh và rút kinh nghiệm cho bản thân.</a:t>
            </a:r>
            <a:endParaRPr lang="vi-VN" sz="2400" kern="0" dirty="0">
              <a:latin typeface="UTM Avo" panose="02040603050506020204" pitchFamily="18" charset="0"/>
              <a:sym typeface="Arial"/>
            </a:endParaRPr>
          </a:p>
        </p:txBody>
      </p:sp>
      <p:sp>
        <p:nvSpPr>
          <p:cNvPr id="2" name="Freeform 38">
            <a:extLst>
              <a:ext uri="{FF2B5EF4-FFF2-40B4-BE49-F238E27FC236}">
                <a16:creationId xmlns:a16="http://schemas.microsoft.com/office/drawing/2014/main" id="{24D101D4-CEF9-6FDC-DFB8-831CF4732F59}"/>
              </a:ext>
            </a:extLst>
          </p:cNvPr>
          <p:cNvSpPr/>
          <p:nvPr/>
        </p:nvSpPr>
        <p:spPr>
          <a:xfrm>
            <a:off x="1662672" y="2724408"/>
            <a:ext cx="3112853" cy="4034480"/>
          </a:xfrm>
          <a:custGeom>
            <a:avLst/>
            <a:gdLst/>
            <a:ahLst/>
            <a:cxnLst/>
            <a:rect l="l" t="t" r="r" b="b"/>
            <a:pathLst>
              <a:path w="1065309" h="1380717">
                <a:moveTo>
                  <a:pt x="0" y="0"/>
                </a:moveTo>
                <a:lnTo>
                  <a:pt x="1065308" y="0"/>
                </a:lnTo>
                <a:lnTo>
                  <a:pt x="1065308" y="1380717"/>
                </a:lnTo>
                <a:lnTo>
                  <a:pt x="0" y="1380717"/>
                </a:lnTo>
                <a:lnTo>
                  <a:pt x="0" y="0"/>
                </a:lnTo>
                <a:close/>
              </a:path>
            </a:pathLst>
          </a:custGeom>
          <a:blipFill>
            <a:blip r:embed="rId3"/>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1067126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0A8D9C31-2D01-D226-996D-D949CE61292C}"/>
              </a:ext>
            </a:extLst>
          </p:cNvPr>
          <p:cNvSpPr/>
          <p:nvPr/>
        </p:nvSpPr>
        <p:spPr>
          <a:xfrm>
            <a:off x="3954296" y="1193179"/>
            <a:ext cx="4283408" cy="780585"/>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UTM Avo" panose="02040603050506020204" pitchFamily="18" charset="0"/>
                <a:cs typeface="Arial" panose="020B0604020202020204" pitchFamily="34" charset="0"/>
              </a:rPr>
              <a:t>HƯỚNG DẪN THỰC HIỆN</a:t>
            </a:r>
            <a:endParaRPr lang="en-US" sz="2400" dirty="0">
              <a:solidFill>
                <a:schemeClr val="tx1"/>
              </a:solidFill>
              <a:latin typeface="UTM Avo" panose="02040603050506020204" pitchFamily="18" charset="0"/>
              <a:cs typeface="Arial" panose="020B0604020202020204" pitchFamily="34" charset="0"/>
            </a:endParaRPr>
          </a:p>
        </p:txBody>
      </p:sp>
      <p:graphicFrame>
        <p:nvGraphicFramePr>
          <p:cNvPr id="3" name="Table 2">
            <a:extLst>
              <a:ext uri="{FF2B5EF4-FFF2-40B4-BE49-F238E27FC236}">
                <a16:creationId xmlns:a16="http://schemas.microsoft.com/office/drawing/2014/main" id="{FF882FFE-CCE1-7D37-D5C3-B9012026D58E}"/>
              </a:ext>
            </a:extLst>
          </p:cNvPr>
          <p:cNvGraphicFramePr>
            <a:graphicFrameLocks noGrp="1"/>
          </p:cNvGraphicFramePr>
          <p:nvPr>
            <p:extLst>
              <p:ext uri="{D42A27DB-BD31-4B8C-83A1-F6EECF244321}">
                <p14:modId xmlns:p14="http://schemas.microsoft.com/office/powerpoint/2010/main" val="2865723054"/>
              </p:ext>
            </p:extLst>
          </p:nvPr>
        </p:nvGraphicFramePr>
        <p:xfrm>
          <a:off x="1155666" y="2171313"/>
          <a:ext cx="9880668" cy="4312590"/>
        </p:xfrm>
        <a:graphic>
          <a:graphicData uri="http://schemas.openxmlformats.org/drawingml/2006/table">
            <a:tbl>
              <a:tblPr/>
              <a:tblGrid>
                <a:gridCol w="4940334">
                  <a:extLst>
                    <a:ext uri="{9D8B030D-6E8A-4147-A177-3AD203B41FA5}">
                      <a16:colId xmlns:a16="http://schemas.microsoft.com/office/drawing/2014/main" val="15468306"/>
                    </a:ext>
                  </a:extLst>
                </a:gridCol>
                <a:gridCol w="4940334">
                  <a:extLst>
                    <a:ext uri="{9D8B030D-6E8A-4147-A177-3AD203B41FA5}">
                      <a16:colId xmlns:a16="http://schemas.microsoft.com/office/drawing/2014/main" val="3328508823"/>
                    </a:ext>
                  </a:extLst>
                </a:gridCol>
              </a:tblGrid>
              <a:tr h="141106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Việc</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làm</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thể</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hiện</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p>
                    <a:p>
                      <a:pPr algn="ctr">
                        <a:lnSpc>
                          <a:spcPct val="150000"/>
                        </a:lnSpc>
                      </a:pP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tôn</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trọng</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sự</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khác</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biệt</a:t>
                      </a:r>
                      <a:endPar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endParaRPr>
                    </a:p>
                  </a:txBody>
                  <a:tcPr marL="121920" marR="121920" marT="60960" marB="14400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9A9B3F">
                        <a:lumMod val="60000"/>
                        <a:lumOff val="4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vi-VN"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Việc làm chưa thể hiện </a:t>
                      </a:r>
                    </a:p>
                    <a:p>
                      <a:pPr algn="ctr">
                        <a:lnSpc>
                          <a:spcPct val="150000"/>
                        </a:lnSpc>
                      </a:pPr>
                      <a:r>
                        <a:rPr lang="vi-VN"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tôn trọng sự khác biệt</a:t>
                      </a:r>
                    </a:p>
                  </a:txBody>
                  <a:tcPr marL="121920" marR="121920" marT="60960" marB="14400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9A9B3F">
                        <a:lumMod val="60000"/>
                        <a:lumOff val="40000"/>
                      </a:srgbClr>
                    </a:solidFill>
                  </a:tcPr>
                </a:tc>
                <a:extLst>
                  <a:ext uri="{0D108BD9-81ED-4DB2-BD59-A6C34878D82A}">
                    <a16:rowId xmlns:a16="http://schemas.microsoft.com/office/drawing/2014/main" val="4201298556"/>
                  </a:ext>
                </a:extLst>
              </a:tr>
              <a:tr h="96717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pPr>
                      <a:r>
                        <a:rPr lang="en-US" sz="2400" dirty="0">
                          <a:solidFill>
                            <a:schemeClr val="tx1"/>
                          </a:solidFill>
                          <a:effectLst/>
                          <a:latin typeface="UTM Avo" panose="02040603050506020204" pitchFamily="18" charset="0"/>
                          <a:cs typeface="Arial" panose="020B0604020202020204" pitchFamily="34" charset="0"/>
                        </a:rPr>
                        <a:t>?</a:t>
                      </a:r>
                      <a:endParaRPr lang="vi-VN" sz="240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chemeClr val="tx1"/>
                          </a:solidFill>
                          <a:effectLst/>
                          <a:uLnTx/>
                          <a:uFillTx/>
                          <a:latin typeface="UTM Avo" panose="02040603050506020204" pitchFamily="18" charset="0"/>
                          <a:ea typeface="+mn-ea"/>
                          <a:cs typeface="Arial" panose="020B0604020202020204" pitchFamily="34" charset="0"/>
                        </a:rPr>
                        <a:t>?</a:t>
                      </a:r>
                      <a:endParaRPr kumimoji="0" lang="vi-VN" sz="24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42050780"/>
                  </a:ext>
                </a:extLst>
              </a:tr>
              <a:tr h="96717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chemeClr val="tx1"/>
                          </a:solidFill>
                          <a:effectLst/>
                          <a:uLnTx/>
                          <a:uFillTx/>
                          <a:latin typeface="UTM Avo" panose="02040603050506020204" pitchFamily="18" charset="0"/>
                          <a:ea typeface="+mn-ea"/>
                          <a:cs typeface="Arial" panose="020B0604020202020204" pitchFamily="34" charset="0"/>
                        </a:rPr>
                        <a:t>?</a:t>
                      </a:r>
                      <a:endParaRPr kumimoji="0" lang="vi-VN" sz="24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chemeClr val="tx1"/>
                          </a:solidFill>
                          <a:effectLst/>
                          <a:uLnTx/>
                          <a:uFillTx/>
                          <a:latin typeface="UTM Avo" panose="02040603050506020204" pitchFamily="18" charset="0"/>
                          <a:ea typeface="+mn-ea"/>
                          <a:cs typeface="Arial" panose="020B0604020202020204" pitchFamily="34" charset="0"/>
                        </a:rPr>
                        <a:t>?</a:t>
                      </a:r>
                      <a:endParaRPr kumimoji="0" lang="vi-VN" sz="24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162619650"/>
                  </a:ext>
                </a:extLst>
              </a:tr>
              <a:tr h="96717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a:t>
                      </a:r>
                      <a:endParaRPr kumimoji="0" lang="vi-VN" sz="24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a:t>
                      </a:r>
                      <a:endParaRPr kumimoji="0" lang="vi-VN" sz="24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mpd="sng">
                      <a:solidFill>
                        <a:srgbClr val="9A9B3F"/>
                      </a:solidFill>
                    </a:lnL>
                    <a:lnR w="12700" cmpd="sng">
                      <a:solidFill>
                        <a:srgbClr val="9A9B3F"/>
                      </a:solidFill>
                    </a:lnR>
                    <a:lnT w="12700" cmpd="sng">
                      <a:solidFill>
                        <a:srgbClr val="9A9B3F"/>
                      </a:solidFill>
                    </a:lnT>
                    <a:lnB w="12700" cmpd="sng">
                      <a:solidFill>
                        <a:srgbClr val="9A9B3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259966696"/>
                  </a:ext>
                </a:extLst>
              </a:tr>
            </a:tbl>
          </a:graphicData>
        </a:graphic>
      </p:graphicFrame>
    </p:spTree>
    <p:extLst>
      <p:ext uri="{BB962C8B-B14F-4D97-AF65-F5344CB8AC3E}">
        <p14:creationId xmlns:p14="http://schemas.microsoft.com/office/powerpoint/2010/main" val="2858275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Shape 2236"/>
        <p:cNvGrpSpPr/>
        <p:nvPr/>
      </p:nvGrpSpPr>
      <p:grpSpPr>
        <a:xfrm>
          <a:off x="0" y="0"/>
          <a:ext cx="0" cy="0"/>
          <a:chOff x="0" y="0"/>
          <a:chExt cx="0" cy="0"/>
        </a:xfrm>
      </p:grpSpPr>
      <p:grpSp>
        <p:nvGrpSpPr>
          <p:cNvPr id="4" name="Google Shape;2244;p62">
            <a:extLst>
              <a:ext uri="{FF2B5EF4-FFF2-40B4-BE49-F238E27FC236}">
                <a16:creationId xmlns:a16="http://schemas.microsoft.com/office/drawing/2014/main" id="{3CC260BB-B272-608C-CED0-7E71ECC5BEB0}"/>
              </a:ext>
            </a:extLst>
          </p:cNvPr>
          <p:cNvGrpSpPr/>
          <p:nvPr/>
        </p:nvGrpSpPr>
        <p:grpSpPr>
          <a:xfrm>
            <a:off x="2476914" y="2006602"/>
            <a:ext cx="7238173" cy="3999005"/>
            <a:chOff x="233350" y="949250"/>
            <a:chExt cx="7137300" cy="3802300"/>
          </a:xfrm>
        </p:grpSpPr>
        <p:sp>
          <p:nvSpPr>
            <p:cNvPr id="5" name="Google Shape;2245;p62">
              <a:extLst>
                <a:ext uri="{FF2B5EF4-FFF2-40B4-BE49-F238E27FC236}">
                  <a16:creationId xmlns:a16="http://schemas.microsoft.com/office/drawing/2014/main" id="{C77C8F9D-321B-6EF4-1950-D63D0E47DBA1}"/>
                </a:ext>
              </a:extLst>
            </p:cNvPr>
            <p:cNvSpPr/>
            <p:nvPr/>
          </p:nvSpPr>
          <p:spPr>
            <a:xfrm>
              <a:off x="4428450" y="2808675"/>
              <a:ext cx="1478900" cy="330100"/>
            </a:xfrm>
            <a:custGeom>
              <a:avLst/>
              <a:gdLst/>
              <a:ahLst/>
              <a:cxnLst/>
              <a:rect l="l" t="t" r="r" b="b"/>
              <a:pathLst>
                <a:path w="59156" h="13204" extrusionOk="0">
                  <a:moveTo>
                    <a:pt x="1" y="0"/>
                  </a:moveTo>
                  <a:lnTo>
                    <a:pt x="1" y="0"/>
                  </a:lnTo>
                  <a:close/>
                  <a:moveTo>
                    <a:pt x="59155" y="13203"/>
                  </a:move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6" name="Google Shape;2246;p62">
              <a:extLst>
                <a:ext uri="{FF2B5EF4-FFF2-40B4-BE49-F238E27FC236}">
                  <a16:creationId xmlns:a16="http://schemas.microsoft.com/office/drawing/2014/main" id="{302586E6-A658-4784-6499-A7F217E365B3}"/>
                </a:ext>
              </a:extLst>
            </p:cNvPr>
            <p:cNvSpPr/>
            <p:nvPr/>
          </p:nvSpPr>
          <p:spPr>
            <a:xfrm>
              <a:off x="2909400" y="1076125"/>
              <a:ext cx="4118650" cy="3109225"/>
            </a:xfrm>
            <a:custGeom>
              <a:avLst/>
              <a:gdLst/>
              <a:ahLst/>
              <a:cxnLst/>
              <a:rect l="l" t="t" r="r" b="b"/>
              <a:pathLst>
                <a:path w="164746" h="124369" extrusionOk="0">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7" name="Google Shape;2247;p62">
              <a:extLst>
                <a:ext uri="{FF2B5EF4-FFF2-40B4-BE49-F238E27FC236}">
                  <a16:creationId xmlns:a16="http://schemas.microsoft.com/office/drawing/2014/main" id="{E83BD43B-39F2-8FEA-9072-574AF982A558}"/>
                </a:ext>
              </a:extLst>
            </p:cNvPr>
            <p:cNvSpPr/>
            <p:nvPr/>
          </p:nvSpPr>
          <p:spPr>
            <a:xfrm>
              <a:off x="5913800" y="3523050"/>
              <a:ext cx="1109075" cy="813875"/>
            </a:xfrm>
            <a:custGeom>
              <a:avLst/>
              <a:gdLst/>
              <a:ahLst/>
              <a:cxnLst/>
              <a:rect l="l" t="t" r="r" b="b"/>
              <a:pathLst>
                <a:path w="44363" h="32555" extrusionOk="0">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8" name="Google Shape;2248;p62">
              <a:extLst>
                <a:ext uri="{FF2B5EF4-FFF2-40B4-BE49-F238E27FC236}">
                  <a16:creationId xmlns:a16="http://schemas.microsoft.com/office/drawing/2014/main" id="{77E2DB2D-CCC1-C17B-DE49-B56F190E9BF5}"/>
                </a:ext>
              </a:extLst>
            </p:cNvPr>
            <p:cNvSpPr/>
            <p:nvPr/>
          </p:nvSpPr>
          <p:spPr>
            <a:xfrm>
              <a:off x="6442175" y="3238700"/>
              <a:ext cx="571625" cy="311800"/>
            </a:xfrm>
            <a:custGeom>
              <a:avLst/>
              <a:gdLst/>
              <a:ahLst/>
              <a:cxnLst/>
              <a:rect l="l" t="t" r="r" b="b"/>
              <a:pathLst>
                <a:path w="22865" h="12472" extrusionOk="0">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9" name="Google Shape;2249;p62">
              <a:extLst>
                <a:ext uri="{FF2B5EF4-FFF2-40B4-BE49-F238E27FC236}">
                  <a16:creationId xmlns:a16="http://schemas.microsoft.com/office/drawing/2014/main" id="{9A371120-B46D-5CED-90FC-528A53FC0A92}"/>
                </a:ext>
              </a:extLst>
            </p:cNvPr>
            <p:cNvSpPr/>
            <p:nvPr/>
          </p:nvSpPr>
          <p:spPr>
            <a:xfrm>
              <a:off x="5898675" y="3029225"/>
              <a:ext cx="282150" cy="318450"/>
            </a:xfrm>
            <a:custGeom>
              <a:avLst/>
              <a:gdLst/>
              <a:ahLst/>
              <a:cxnLst/>
              <a:rect l="l" t="t" r="r" b="b"/>
              <a:pathLst>
                <a:path w="11286" h="12738" extrusionOk="0">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10" name="Google Shape;2250;p62">
              <a:extLst>
                <a:ext uri="{FF2B5EF4-FFF2-40B4-BE49-F238E27FC236}">
                  <a16:creationId xmlns:a16="http://schemas.microsoft.com/office/drawing/2014/main" id="{4D54643D-FC95-1C76-2BA3-12F7D0362A34}"/>
                </a:ext>
              </a:extLst>
            </p:cNvPr>
            <p:cNvSpPr/>
            <p:nvPr/>
          </p:nvSpPr>
          <p:spPr>
            <a:xfrm>
              <a:off x="5544400" y="3065225"/>
              <a:ext cx="541800" cy="430700"/>
            </a:xfrm>
            <a:custGeom>
              <a:avLst/>
              <a:gdLst/>
              <a:ahLst/>
              <a:cxnLst/>
              <a:rect l="l" t="t" r="r" b="b"/>
              <a:pathLst>
                <a:path w="21672" h="17228" extrusionOk="0">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11" name="Google Shape;2251;p62">
              <a:extLst>
                <a:ext uri="{FF2B5EF4-FFF2-40B4-BE49-F238E27FC236}">
                  <a16:creationId xmlns:a16="http://schemas.microsoft.com/office/drawing/2014/main" id="{2EF956F4-D7D0-96CE-1E32-8D8CF4FD7A1D}"/>
                </a:ext>
              </a:extLst>
            </p:cNvPr>
            <p:cNvSpPr/>
            <p:nvPr/>
          </p:nvSpPr>
          <p:spPr>
            <a:xfrm>
              <a:off x="4388700" y="3530600"/>
              <a:ext cx="227275" cy="395425"/>
            </a:xfrm>
            <a:custGeom>
              <a:avLst/>
              <a:gdLst/>
              <a:ahLst/>
              <a:cxnLst/>
              <a:rect l="l" t="t" r="r" b="b"/>
              <a:pathLst>
                <a:path w="9091" h="15817" extrusionOk="0">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12" name="Google Shape;2252;p62">
              <a:extLst>
                <a:ext uri="{FF2B5EF4-FFF2-40B4-BE49-F238E27FC236}">
                  <a16:creationId xmlns:a16="http://schemas.microsoft.com/office/drawing/2014/main" id="{41945731-1B4B-B49F-BB95-6B4338EB931B}"/>
                </a:ext>
              </a:extLst>
            </p:cNvPr>
            <p:cNvSpPr/>
            <p:nvPr/>
          </p:nvSpPr>
          <p:spPr>
            <a:xfrm>
              <a:off x="6438300" y="1893850"/>
              <a:ext cx="267450" cy="418275"/>
            </a:xfrm>
            <a:custGeom>
              <a:avLst/>
              <a:gdLst/>
              <a:ahLst/>
              <a:cxnLst/>
              <a:rect l="l" t="t" r="r" b="b"/>
              <a:pathLst>
                <a:path w="10698" h="16731" extrusionOk="0">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13" name="Google Shape;2253;p62">
              <a:extLst>
                <a:ext uri="{FF2B5EF4-FFF2-40B4-BE49-F238E27FC236}">
                  <a16:creationId xmlns:a16="http://schemas.microsoft.com/office/drawing/2014/main" id="{27FE98F5-5643-135A-5EA2-C865083FCF81}"/>
                </a:ext>
              </a:extLst>
            </p:cNvPr>
            <p:cNvSpPr/>
            <p:nvPr/>
          </p:nvSpPr>
          <p:spPr>
            <a:xfrm>
              <a:off x="6901875" y="4220725"/>
              <a:ext cx="468775" cy="354550"/>
            </a:xfrm>
            <a:custGeom>
              <a:avLst/>
              <a:gdLst/>
              <a:ahLst/>
              <a:cxnLst/>
              <a:rect l="l" t="t" r="r" b="b"/>
              <a:pathLst>
                <a:path w="18751" h="14182" extrusionOk="0">
                  <a:moveTo>
                    <a:pt x="15666" y="0"/>
                  </a:moveTo>
                  <a:cubicBezTo>
                    <a:pt x="15588" y="0"/>
                    <a:pt x="15504" y="9"/>
                    <a:pt x="15415" y="28"/>
                  </a:cubicBezTo>
                  <a:cubicBezTo>
                    <a:pt x="14690" y="184"/>
                    <a:pt x="14759" y="772"/>
                    <a:pt x="14897" y="1290"/>
                  </a:cubicBezTo>
                  <a:cubicBezTo>
                    <a:pt x="15294" y="2845"/>
                    <a:pt x="14880" y="4038"/>
                    <a:pt x="13463" y="4850"/>
                  </a:cubicBezTo>
                  <a:cubicBezTo>
                    <a:pt x="13013" y="5109"/>
                    <a:pt x="12823" y="5472"/>
                    <a:pt x="13065" y="5991"/>
                  </a:cubicBezTo>
                  <a:cubicBezTo>
                    <a:pt x="13324" y="6578"/>
                    <a:pt x="12823" y="6803"/>
                    <a:pt x="12512" y="7097"/>
                  </a:cubicBezTo>
                  <a:cubicBezTo>
                    <a:pt x="12410" y="7191"/>
                    <a:pt x="12303" y="7233"/>
                    <a:pt x="12200" y="7233"/>
                  </a:cubicBezTo>
                  <a:cubicBezTo>
                    <a:pt x="12041" y="7233"/>
                    <a:pt x="11891" y="7133"/>
                    <a:pt x="11786" y="6976"/>
                  </a:cubicBezTo>
                  <a:cubicBezTo>
                    <a:pt x="11531" y="6610"/>
                    <a:pt x="11284" y="6477"/>
                    <a:pt x="11039" y="6477"/>
                  </a:cubicBezTo>
                  <a:cubicBezTo>
                    <a:pt x="10705" y="6477"/>
                    <a:pt x="10373" y="6726"/>
                    <a:pt x="10024" y="6976"/>
                  </a:cubicBezTo>
                  <a:cubicBezTo>
                    <a:pt x="8797" y="7891"/>
                    <a:pt x="7811" y="9188"/>
                    <a:pt x="6308" y="9637"/>
                  </a:cubicBezTo>
                  <a:cubicBezTo>
                    <a:pt x="4303" y="10242"/>
                    <a:pt x="2696" y="11572"/>
                    <a:pt x="812" y="12385"/>
                  </a:cubicBezTo>
                  <a:cubicBezTo>
                    <a:pt x="242" y="12627"/>
                    <a:pt x="0" y="13214"/>
                    <a:pt x="692" y="13577"/>
                  </a:cubicBezTo>
                  <a:cubicBezTo>
                    <a:pt x="1262" y="13888"/>
                    <a:pt x="1936" y="13992"/>
                    <a:pt x="2610" y="14182"/>
                  </a:cubicBezTo>
                  <a:cubicBezTo>
                    <a:pt x="3819" y="13854"/>
                    <a:pt x="4943" y="13249"/>
                    <a:pt x="5893" y="12436"/>
                  </a:cubicBezTo>
                  <a:cubicBezTo>
                    <a:pt x="7829" y="10743"/>
                    <a:pt x="10144" y="9447"/>
                    <a:pt x="12357" y="8496"/>
                  </a:cubicBezTo>
                  <a:cubicBezTo>
                    <a:pt x="14396" y="7615"/>
                    <a:pt x="15847" y="6042"/>
                    <a:pt x="17817" y="5213"/>
                  </a:cubicBezTo>
                  <a:cubicBezTo>
                    <a:pt x="18301" y="4988"/>
                    <a:pt x="18751" y="4452"/>
                    <a:pt x="18612" y="3848"/>
                  </a:cubicBezTo>
                  <a:cubicBezTo>
                    <a:pt x="18539" y="3538"/>
                    <a:pt x="18402" y="3442"/>
                    <a:pt x="18239" y="3442"/>
                  </a:cubicBezTo>
                  <a:cubicBezTo>
                    <a:pt x="18019" y="3442"/>
                    <a:pt x="17752" y="3615"/>
                    <a:pt x="17524" y="3675"/>
                  </a:cubicBezTo>
                  <a:cubicBezTo>
                    <a:pt x="17487" y="3682"/>
                    <a:pt x="17451" y="3686"/>
                    <a:pt x="17417" y="3686"/>
                  </a:cubicBezTo>
                  <a:cubicBezTo>
                    <a:pt x="17207" y="3686"/>
                    <a:pt x="17050" y="3554"/>
                    <a:pt x="17109" y="3346"/>
                  </a:cubicBezTo>
                  <a:cubicBezTo>
                    <a:pt x="17385" y="2431"/>
                    <a:pt x="16625" y="1791"/>
                    <a:pt x="16556" y="962"/>
                  </a:cubicBezTo>
                  <a:cubicBezTo>
                    <a:pt x="16526" y="461"/>
                    <a:pt x="16229" y="0"/>
                    <a:pt x="15666"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14" name="Google Shape;2254;p62">
              <a:extLst>
                <a:ext uri="{FF2B5EF4-FFF2-40B4-BE49-F238E27FC236}">
                  <a16:creationId xmlns:a16="http://schemas.microsoft.com/office/drawing/2014/main" id="{4FAFCDCD-9192-4CAB-3B1E-7AD8FFFF4875}"/>
                </a:ext>
              </a:extLst>
            </p:cNvPr>
            <p:cNvSpPr/>
            <p:nvPr/>
          </p:nvSpPr>
          <p:spPr>
            <a:xfrm>
              <a:off x="6306100" y="2654825"/>
              <a:ext cx="232875" cy="385425"/>
            </a:xfrm>
            <a:custGeom>
              <a:avLst/>
              <a:gdLst/>
              <a:ahLst/>
              <a:cxnLst/>
              <a:rect l="l" t="t" r="r" b="b"/>
              <a:pathLst>
                <a:path w="9315" h="15417" extrusionOk="0">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15" name="Google Shape;2255;p62">
              <a:extLst>
                <a:ext uri="{FF2B5EF4-FFF2-40B4-BE49-F238E27FC236}">
                  <a16:creationId xmlns:a16="http://schemas.microsoft.com/office/drawing/2014/main" id="{26AB55A4-F5C0-2BAA-9D1C-2922AD3B76A3}"/>
                </a:ext>
              </a:extLst>
            </p:cNvPr>
            <p:cNvSpPr/>
            <p:nvPr/>
          </p:nvSpPr>
          <p:spPr>
            <a:xfrm>
              <a:off x="6139750" y="3178550"/>
              <a:ext cx="185375" cy="227425"/>
            </a:xfrm>
            <a:custGeom>
              <a:avLst/>
              <a:gdLst/>
              <a:ahLst/>
              <a:cxnLst/>
              <a:rect l="l" t="t" r="r" b="b"/>
              <a:pathLst>
                <a:path w="7415" h="9097" extrusionOk="0">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16" name="Google Shape;2256;p62">
              <a:extLst>
                <a:ext uri="{FF2B5EF4-FFF2-40B4-BE49-F238E27FC236}">
                  <a16:creationId xmlns:a16="http://schemas.microsoft.com/office/drawing/2014/main" id="{10F97E6E-7C4D-0E04-35F0-C6B268FDD63B}"/>
                </a:ext>
              </a:extLst>
            </p:cNvPr>
            <p:cNvSpPr/>
            <p:nvPr/>
          </p:nvSpPr>
          <p:spPr>
            <a:xfrm>
              <a:off x="4320000" y="1079225"/>
              <a:ext cx="260125" cy="163000"/>
            </a:xfrm>
            <a:custGeom>
              <a:avLst/>
              <a:gdLst/>
              <a:ahLst/>
              <a:cxnLst/>
              <a:rect l="l" t="t" r="r" b="b"/>
              <a:pathLst>
                <a:path w="10405" h="6520" extrusionOk="0">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17" name="Google Shape;2257;p62">
              <a:extLst>
                <a:ext uri="{FF2B5EF4-FFF2-40B4-BE49-F238E27FC236}">
                  <a16:creationId xmlns:a16="http://schemas.microsoft.com/office/drawing/2014/main" id="{67C4C008-46FA-036B-1BFF-B05ED8877F07}"/>
                </a:ext>
              </a:extLst>
            </p:cNvPr>
            <p:cNvSpPr/>
            <p:nvPr/>
          </p:nvSpPr>
          <p:spPr>
            <a:xfrm>
              <a:off x="3605850" y="1017225"/>
              <a:ext cx="246275" cy="88775"/>
            </a:xfrm>
            <a:custGeom>
              <a:avLst/>
              <a:gdLst/>
              <a:ahLst/>
              <a:cxnLst/>
              <a:rect l="l" t="t" r="r" b="b"/>
              <a:pathLst>
                <a:path w="9851" h="3551" extrusionOk="0">
                  <a:moveTo>
                    <a:pt x="3896" y="1"/>
                  </a:moveTo>
                  <a:cubicBezTo>
                    <a:pt x="2951" y="1"/>
                    <a:pt x="1998" y="113"/>
                    <a:pt x="1055" y="130"/>
                  </a:cubicBezTo>
                  <a:cubicBezTo>
                    <a:pt x="674" y="130"/>
                    <a:pt x="260" y="217"/>
                    <a:pt x="121" y="649"/>
                  </a:cubicBezTo>
                  <a:cubicBezTo>
                    <a:pt x="0" y="1046"/>
                    <a:pt x="173" y="1461"/>
                    <a:pt x="536" y="1651"/>
                  </a:cubicBezTo>
                  <a:cubicBezTo>
                    <a:pt x="1487" y="2256"/>
                    <a:pt x="2489" y="2792"/>
                    <a:pt x="3474" y="3345"/>
                  </a:cubicBezTo>
                  <a:cubicBezTo>
                    <a:pt x="3715" y="3472"/>
                    <a:pt x="3939" y="3551"/>
                    <a:pt x="4149" y="3551"/>
                  </a:cubicBezTo>
                  <a:cubicBezTo>
                    <a:pt x="4450" y="3551"/>
                    <a:pt x="4723" y="3389"/>
                    <a:pt x="4978" y="2982"/>
                  </a:cubicBezTo>
                  <a:cubicBezTo>
                    <a:pt x="5203" y="2650"/>
                    <a:pt x="5511" y="2104"/>
                    <a:pt x="5931" y="2104"/>
                  </a:cubicBezTo>
                  <a:cubicBezTo>
                    <a:pt x="6058" y="2104"/>
                    <a:pt x="6195" y="2153"/>
                    <a:pt x="6343" y="2273"/>
                  </a:cubicBezTo>
                  <a:cubicBezTo>
                    <a:pt x="6982" y="2809"/>
                    <a:pt x="7673" y="2826"/>
                    <a:pt x="8365" y="2895"/>
                  </a:cubicBezTo>
                  <a:cubicBezTo>
                    <a:pt x="8588" y="2920"/>
                    <a:pt x="8869" y="3004"/>
                    <a:pt x="9118" y="3004"/>
                  </a:cubicBezTo>
                  <a:cubicBezTo>
                    <a:pt x="9390" y="3004"/>
                    <a:pt x="9623" y="2904"/>
                    <a:pt x="9695" y="2515"/>
                  </a:cubicBezTo>
                  <a:cubicBezTo>
                    <a:pt x="9851" y="1789"/>
                    <a:pt x="9142" y="1668"/>
                    <a:pt x="8641" y="1478"/>
                  </a:cubicBezTo>
                  <a:lnTo>
                    <a:pt x="6585" y="493"/>
                  </a:lnTo>
                  <a:cubicBezTo>
                    <a:pt x="5704" y="104"/>
                    <a:pt x="4803" y="1"/>
                    <a:pt x="3896"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18" name="Google Shape;2258;p62">
              <a:extLst>
                <a:ext uri="{FF2B5EF4-FFF2-40B4-BE49-F238E27FC236}">
                  <a16:creationId xmlns:a16="http://schemas.microsoft.com/office/drawing/2014/main" id="{C37C08A0-ACF2-2DFA-CB39-108E22F24B87}"/>
                </a:ext>
              </a:extLst>
            </p:cNvPr>
            <p:cNvSpPr/>
            <p:nvPr/>
          </p:nvSpPr>
          <p:spPr>
            <a:xfrm>
              <a:off x="3161275" y="1612775"/>
              <a:ext cx="115825" cy="115825"/>
            </a:xfrm>
            <a:custGeom>
              <a:avLst/>
              <a:gdLst/>
              <a:ahLst/>
              <a:cxnLst/>
              <a:rect l="l" t="t" r="r" b="b"/>
              <a:pathLst>
                <a:path w="4633" h="4633" extrusionOk="0">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19" name="Google Shape;2259;p62">
              <a:extLst>
                <a:ext uri="{FF2B5EF4-FFF2-40B4-BE49-F238E27FC236}">
                  <a16:creationId xmlns:a16="http://schemas.microsoft.com/office/drawing/2014/main" id="{36BAA21D-1D2D-1E54-D71A-0E49F969E9CF}"/>
                </a:ext>
              </a:extLst>
            </p:cNvPr>
            <p:cNvSpPr/>
            <p:nvPr/>
          </p:nvSpPr>
          <p:spPr>
            <a:xfrm>
              <a:off x="6082850" y="3458350"/>
              <a:ext cx="215350" cy="82375"/>
            </a:xfrm>
            <a:custGeom>
              <a:avLst/>
              <a:gdLst/>
              <a:ahLst/>
              <a:cxnLst/>
              <a:rect l="l" t="t" r="r" b="b"/>
              <a:pathLst>
                <a:path w="8614" h="3295" extrusionOk="0">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20" name="Google Shape;2260;p62">
              <a:extLst>
                <a:ext uri="{FF2B5EF4-FFF2-40B4-BE49-F238E27FC236}">
                  <a16:creationId xmlns:a16="http://schemas.microsoft.com/office/drawing/2014/main" id="{23970F72-AE42-2E8A-A885-EFD8AEDE4C16}"/>
                </a:ext>
              </a:extLst>
            </p:cNvPr>
            <p:cNvSpPr/>
            <p:nvPr/>
          </p:nvSpPr>
          <p:spPr>
            <a:xfrm>
              <a:off x="5726825" y="1103850"/>
              <a:ext cx="262175" cy="54825"/>
            </a:xfrm>
            <a:custGeom>
              <a:avLst/>
              <a:gdLst/>
              <a:ahLst/>
              <a:cxnLst/>
              <a:rect l="l" t="t" r="r" b="b"/>
              <a:pathLst>
                <a:path w="10487" h="2193" extrusionOk="0">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21" name="Google Shape;2261;p62">
              <a:extLst>
                <a:ext uri="{FF2B5EF4-FFF2-40B4-BE49-F238E27FC236}">
                  <a16:creationId xmlns:a16="http://schemas.microsoft.com/office/drawing/2014/main" id="{53A2DC42-CBFD-395F-36AA-A26E6FE93FAC}"/>
                </a:ext>
              </a:extLst>
            </p:cNvPr>
            <p:cNvSpPr/>
            <p:nvPr/>
          </p:nvSpPr>
          <p:spPr>
            <a:xfrm>
              <a:off x="6497925" y="4391525"/>
              <a:ext cx="125725" cy="97375"/>
            </a:xfrm>
            <a:custGeom>
              <a:avLst/>
              <a:gdLst/>
              <a:ahLst/>
              <a:cxnLst/>
              <a:rect l="l" t="t" r="r" b="b"/>
              <a:pathLst>
                <a:path w="5029" h="3895" extrusionOk="0">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22" name="Google Shape;2262;p62">
              <a:extLst>
                <a:ext uri="{FF2B5EF4-FFF2-40B4-BE49-F238E27FC236}">
                  <a16:creationId xmlns:a16="http://schemas.microsoft.com/office/drawing/2014/main" id="{3B73AA44-DFA3-7891-85B1-8E8B61FB2C8C}"/>
                </a:ext>
              </a:extLst>
            </p:cNvPr>
            <p:cNvSpPr/>
            <p:nvPr/>
          </p:nvSpPr>
          <p:spPr>
            <a:xfrm>
              <a:off x="5334875" y="2906300"/>
              <a:ext cx="82100" cy="128050"/>
            </a:xfrm>
            <a:custGeom>
              <a:avLst/>
              <a:gdLst/>
              <a:ahLst/>
              <a:cxnLst/>
              <a:rect l="l" t="t" r="r" b="b"/>
              <a:pathLst>
                <a:path w="3284" h="5122" extrusionOk="0">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23" name="Google Shape;2263;p62">
              <a:extLst>
                <a:ext uri="{FF2B5EF4-FFF2-40B4-BE49-F238E27FC236}">
                  <a16:creationId xmlns:a16="http://schemas.microsoft.com/office/drawing/2014/main" id="{FF644CC3-4C0D-9EAF-F521-36A19E95B3B9}"/>
                </a:ext>
              </a:extLst>
            </p:cNvPr>
            <p:cNvSpPr/>
            <p:nvPr/>
          </p:nvSpPr>
          <p:spPr>
            <a:xfrm>
              <a:off x="4869125" y="997550"/>
              <a:ext cx="160750" cy="66150"/>
            </a:xfrm>
            <a:custGeom>
              <a:avLst/>
              <a:gdLst/>
              <a:ahLst/>
              <a:cxnLst/>
              <a:rect l="l" t="t" r="r" b="b"/>
              <a:pathLst>
                <a:path w="6430" h="2646" extrusionOk="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24" name="Google Shape;2264;p62">
              <a:extLst>
                <a:ext uri="{FF2B5EF4-FFF2-40B4-BE49-F238E27FC236}">
                  <a16:creationId xmlns:a16="http://schemas.microsoft.com/office/drawing/2014/main" id="{EBDEBA0B-346C-5E7F-AB53-F74461B43969}"/>
                </a:ext>
              </a:extLst>
            </p:cNvPr>
            <p:cNvSpPr/>
            <p:nvPr/>
          </p:nvSpPr>
          <p:spPr>
            <a:xfrm>
              <a:off x="3763550" y="998475"/>
              <a:ext cx="117975" cy="55725"/>
            </a:xfrm>
            <a:custGeom>
              <a:avLst/>
              <a:gdLst/>
              <a:ahLst/>
              <a:cxnLst/>
              <a:rect l="l" t="t" r="r" b="b"/>
              <a:pathLst>
                <a:path w="4719" h="2229" extrusionOk="0">
                  <a:moveTo>
                    <a:pt x="747" y="0"/>
                  </a:moveTo>
                  <a:cubicBezTo>
                    <a:pt x="407" y="0"/>
                    <a:pt x="65" y="161"/>
                    <a:pt x="18" y="690"/>
                  </a:cubicBezTo>
                  <a:cubicBezTo>
                    <a:pt x="0" y="863"/>
                    <a:pt x="190" y="1053"/>
                    <a:pt x="277" y="1243"/>
                  </a:cubicBezTo>
                  <a:lnTo>
                    <a:pt x="2333" y="2228"/>
                  </a:lnTo>
                  <a:cubicBezTo>
                    <a:pt x="2437" y="2220"/>
                    <a:pt x="2541" y="2220"/>
                    <a:pt x="2644" y="2220"/>
                  </a:cubicBezTo>
                  <a:cubicBezTo>
                    <a:pt x="2748" y="2220"/>
                    <a:pt x="2852" y="2220"/>
                    <a:pt x="2955" y="2211"/>
                  </a:cubicBezTo>
                  <a:cubicBezTo>
                    <a:pt x="3647" y="2142"/>
                    <a:pt x="4718" y="2090"/>
                    <a:pt x="4511" y="1261"/>
                  </a:cubicBezTo>
                  <a:cubicBezTo>
                    <a:pt x="4255" y="308"/>
                    <a:pt x="3582" y="187"/>
                    <a:pt x="2842" y="187"/>
                  </a:cubicBezTo>
                  <a:cubicBezTo>
                    <a:pt x="2589" y="187"/>
                    <a:pt x="2328" y="201"/>
                    <a:pt x="2074" y="201"/>
                  </a:cubicBezTo>
                  <a:cubicBezTo>
                    <a:pt x="1762" y="201"/>
                    <a:pt x="1460" y="180"/>
                    <a:pt x="1193" y="85"/>
                  </a:cubicBezTo>
                  <a:cubicBezTo>
                    <a:pt x="1066" y="36"/>
                    <a:pt x="907" y="0"/>
                    <a:pt x="747"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25" name="Google Shape;2265;p62">
              <a:extLst>
                <a:ext uri="{FF2B5EF4-FFF2-40B4-BE49-F238E27FC236}">
                  <a16:creationId xmlns:a16="http://schemas.microsoft.com/office/drawing/2014/main" id="{FDB20564-9F7B-E943-D7AB-7DB169C6E44E}"/>
                </a:ext>
              </a:extLst>
            </p:cNvPr>
            <p:cNvSpPr/>
            <p:nvPr/>
          </p:nvSpPr>
          <p:spPr>
            <a:xfrm>
              <a:off x="6244750" y="3463175"/>
              <a:ext cx="127900" cy="76650"/>
            </a:xfrm>
            <a:custGeom>
              <a:avLst/>
              <a:gdLst/>
              <a:ahLst/>
              <a:cxnLst/>
              <a:rect l="l" t="t" r="r" b="b"/>
              <a:pathLst>
                <a:path w="5116" h="3066" extrusionOk="0">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26" name="Google Shape;2266;p62">
              <a:extLst>
                <a:ext uri="{FF2B5EF4-FFF2-40B4-BE49-F238E27FC236}">
                  <a16:creationId xmlns:a16="http://schemas.microsoft.com/office/drawing/2014/main" id="{02021BDA-BA6C-D9F3-4612-5E3D1D923145}"/>
                </a:ext>
              </a:extLst>
            </p:cNvPr>
            <p:cNvSpPr/>
            <p:nvPr/>
          </p:nvSpPr>
          <p:spPr>
            <a:xfrm>
              <a:off x="6286725" y="2464325"/>
              <a:ext cx="67775" cy="93850"/>
            </a:xfrm>
            <a:custGeom>
              <a:avLst/>
              <a:gdLst/>
              <a:ahLst/>
              <a:cxnLst/>
              <a:rect l="l" t="t" r="r" b="b"/>
              <a:pathLst>
                <a:path w="2711" h="3754" extrusionOk="0">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27" name="Google Shape;2267;p62">
              <a:extLst>
                <a:ext uri="{FF2B5EF4-FFF2-40B4-BE49-F238E27FC236}">
                  <a16:creationId xmlns:a16="http://schemas.microsoft.com/office/drawing/2014/main" id="{FEA0B092-96C4-534F-F13F-DA5F0A8AFCF6}"/>
                </a:ext>
              </a:extLst>
            </p:cNvPr>
            <p:cNvSpPr/>
            <p:nvPr/>
          </p:nvSpPr>
          <p:spPr>
            <a:xfrm>
              <a:off x="6279300" y="2861375"/>
              <a:ext cx="75625" cy="97275"/>
            </a:xfrm>
            <a:custGeom>
              <a:avLst/>
              <a:gdLst/>
              <a:ahLst/>
              <a:cxnLst/>
              <a:rect l="l" t="t" r="r" b="b"/>
              <a:pathLst>
                <a:path w="3025" h="3891" extrusionOk="0">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28" name="Google Shape;2268;p62">
              <a:extLst>
                <a:ext uri="{FF2B5EF4-FFF2-40B4-BE49-F238E27FC236}">
                  <a16:creationId xmlns:a16="http://schemas.microsoft.com/office/drawing/2014/main" id="{1A3352CC-BC21-D9D0-07E2-F61FDF33BDBA}"/>
                </a:ext>
              </a:extLst>
            </p:cNvPr>
            <p:cNvSpPr/>
            <p:nvPr/>
          </p:nvSpPr>
          <p:spPr>
            <a:xfrm>
              <a:off x="4145025" y="994975"/>
              <a:ext cx="111500" cy="47325"/>
            </a:xfrm>
            <a:custGeom>
              <a:avLst/>
              <a:gdLst/>
              <a:ahLst/>
              <a:cxnLst/>
              <a:rect l="l" t="t" r="r" b="b"/>
              <a:pathLst>
                <a:path w="4460" h="1893" extrusionOk="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29" name="Google Shape;2269;p62">
              <a:extLst>
                <a:ext uri="{FF2B5EF4-FFF2-40B4-BE49-F238E27FC236}">
                  <a16:creationId xmlns:a16="http://schemas.microsoft.com/office/drawing/2014/main" id="{6D549DD7-BF27-B069-117F-1AD54F8A3EEE}"/>
                </a:ext>
              </a:extLst>
            </p:cNvPr>
            <p:cNvSpPr/>
            <p:nvPr/>
          </p:nvSpPr>
          <p:spPr>
            <a:xfrm>
              <a:off x="7213625" y="3803350"/>
              <a:ext cx="74075" cy="80050"/>
            </a:xfrm>
            <a:custGeom>
              <a:avLst/>
              <a:gdLst/>
              <a:ahLst/>
              <a:cxnLst/>
              <a:rect l="l" t="t" r="r" b="b"/>
              <a:pathLst>
                <a:path w="2963" h="3202" extrusionOk="0">
                  <a:moveTo>
                    <a:pt x="573" y="1"/>
                  </a:moveTo>
                  <a:cubicBezTo>
                    <a:pt x="233" y="1"/>
                    <a:pt x="0" y="333"/>
                    <a:pt x="59" y="704"/>
                  </a:cubicBezTo>
                  <a:cubicBezTo>
                    <a:pt x="284" y="1965"/>
                    <a:pt x="1096" y="2777"/>
                    <a:pt x="2289" y="3175"/>
                  </a:cubicBezTo>
                  <a:cubicBezTo>
                    <a:pt x="2343" y="3193"/>
                    <a:pt x="2395" y="3202"/>
                    <a:pt x="2445" y="3202"/>
                  </a:cubicBezTo>
                  <a:cubicBezTo>
                    <a:pt x="2729" y="3202"/>
                    <a:pt x="2933" y="2914"/>
                    <a:pt x="2963" y="2414"/>
                  </a:cubicBezTo>
                  <a:cubicBezTo>
                    <a:pt x="2341" y="1619"/>
                    <a:pt x="1960" y="427"/>
                    <a:pt x="751" y="30"/>
                  </a:cubicBezTo>
                  <a:cubicBezTo>
                    <a:pt x="689" y="10"/>
                    <a:pt x="630" y="1"/>
                    <a:pt x="573"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30" name="Google Shape;2270;p62">
              <a:extLst>
                <a:ext uri="{FF2B5EF4-FFF2-40B4-BE49-F238E27FC236}">
                  <a16:creationId xmlns:a16="http://schemas.microsoft.com/office/drawing/2014/main" id="{451AEEF2-BD74-11F0-9C6B-EB5F694075EB}"/>
                </a:ext>
              </a:extLst>
            </p:cNvPr>
            <p:cNvSpPr/>
            <p:nvPr/>
          </p:nvSpPr>
          <p:spPr>
            <a:xfrm>
              <a:off x="6542025" y="3118350"/>
              <a:ext cx="66075" cy="79800"/>
            </a:xfrm>
            <a:custGeom>
              <a:avLst/>
              <a:gdLst/>
              <a:ahLst/>
              <a:cxnLst/>
              <a:rect l="l" t="t" r="r" b="b"/>
              <a:pathLst>
                <a:path w="2643" h="3192" extrusionOk="0">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31" name="Google Shape;2271;p62">
              <a:extLst>
                <a:ext uri="{FF2B5EF4-FFF2-40B4-BE49-F238E27FC236}">
                  <a16:creationId xmlns:a16="http://schemas.microsoft.com/office/drawing/2014/main" id="{4C0882DE-4F36-7479-23ED-4A85D0604989}"/>
                </a:ext>
              </a:extLst>
            </p:cNvPr>
            <p:cNvSpPr/>
            <p:nvPr/>
          </p:nvSpPr>
          <p:spPr>
            <a:xfrm>
              <a:off x="4278100" y="987200"/>
              <a:ext cx="87225" cy="50150"/>
            </a:xfrm>
            <a:custGeom>
              <a:avLst/>
              <a:gdLst/>
              <a:ahLst/>
              <a:cxnLst/>
              <a:rect l="l" t="t" r="r" b="b"/>
              <a:pathLst>
                <a:path w="3489" h="2006" extrusionOk="0">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32" name="Google Shape;2272;p62">
              <a:extLst>
                <a:ext uri="{FF2B5EF4-FFF2-40B4-BE49-F238E27FC236}">
                  <a16:creationId xmlns:a16="http://schemas.microsoft.com/office/drawing/2014/main" id="{E2EAA79B-912A-E6D5-1074-D879F51CA3CD}"/>
                </a:ext>
              </a:extLst>
            </p:cNvPr>
            <p:cNvSpPr/>
            <p:nvPr/>
          </p:nvSpPr>
          <p:spPr>
            <a:xfrm>
              <a:off x="6595650" y="1204100"/>
              <a:ext cx="81075" cy="41800"/>
            </a:xfrm>
            <a:custGeom>
              <a:avLst/>
              <a:gdLst/>
              <a:ahLst/>
              <a:cxnLst/>
              <a:rect l="l" t="t" r="r" b="b"/>
              <a:pathLst>
                <a:path w="3243" h="1672" extrusionOk="0">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33" name="Google Shape;2273;p62">
              <a:extLst>
                <a:ext uri="{FF2B5EF4-FFF2-40B4-BE49-F238E27FC236}">
                  <a16:creationId xmlns:a16="http://schemas.microsoft.com/office/drawing/2014/main" id="{5A82D399-3DC7-1F84-95FA-735843EE5F24}"/>
                </a:ext>
              </a:extLst>
            </p:cNvPr>
            <p:cNvSpPr/>
            <p:nvPr/>
          </p:nvSpPr>
          <p:spPr>
            <a:xfrm>
              <a:off x="5040350" y="1034625"/>
              <a:ext cx="81550" cy="46975"/>
            </a:xfrm>
            <a:custGeom>
              <a:avLst/>
              <a:gdLst/>
              <a:ahLst/>
              <a:cxnLst/>
              <a:rect l="l" t="t" r="r" b="b"/>
              <a:pathLst>
                <a:path w="3262" h="1879" extrusionOk="0">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34" name="Google Shape;2274;p62">
              <a:extLst>
                <a:ext uri="{FF2B5EF4-FFF2-40B4-BE49-F238E27FC236}">
                  <a16:creationId xmlns:a16="http://schemas.microsoft.com/office/drawing/2014/main" id="{85D6468C-1968-719B-190D-B693A6319AEA}"/>
                </a:ext>
              </a:extLst>
            </p:cNvPr>
            <p:cNvSpPr/>
            <p:nvPr/>
          </p:nvSpPr>
          <p:spPr>
            <a:xfrm>
              <a:off x="6380950" y="3302475"/>
              <a:ext cx="77800" cy="40225"/>
            </a:xfrm>
            <a:custGeom>
              <a:avLst/>
              <a:gdLst/>
              <a:ahLst/>
              <a:cxnLst/>
              <a:rect l="l" t="t" r="r" b="b"/>
              <a:pathLst>
                <a:path w="3112" h="1609" extrusionOk="0">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35" name="Google Shape;2275;p62">
              <a:extLst>
                <a:ext uri="{FF2B5EF4-FFF2-40B4-BE49-F238E27FC236}">
                  <a16:creationId xmlns:a16="http://schemas.microsoft.com/office/drawing/2014/main" id="{BF594B0A-F25A-3672-30FC-53EAEF53FCB7}"/>
                </a:ext>
              </a:extLst>
            </p:cNvPr>
            <p:cNvSpPr/>
            <p:nvPr/>
          </p:nvSpPr>
          <p:spPr>
            <a:xfrm>
              <a:off x="4384825" y="996700"/>
              <a:ext cx="62025" cy="39775"/>
            </a:xfrm>
            <a:custGeom>
              <a:avLst/>
              <a:gdLst/>
              <a:ahLst/>
              <a:cxnLst/>
              <a:rect l="l" t="t" r="r" b="b"/>
              <a:pathLst>
                <a:path w="2481" h="1591" extrusionOk="0">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36" name="Google Shape;2276;p62">
              <a:extLst>
                <a:ext uri="{FF2B5EF4-FFF2-40B4-BE49-F238E27FC236}">
                  <a16:creationId xmlns:a16="http://schemas.microsoft.com/office/drawing/2014/main" id="{DB004B6F-3D12-B35E-7FB3-8A1CA683D9F8}"/>
                </a:ext>
              </a:extLst>
            </p:cNvPr>
            <p:cNvSpPr/>
            <p:nvPr/>
          </p:nvSpPr>
          <p:spPr>
            <a:xfrm>
              <a:off x="2100625" y="1004500"/>
              <a:ext cx="520200" cy="95050"/>
            </a:xfrm>
            <a:custGeom>
              <a:avLst/>
              <a:gdLst/>
              <a:ahLst/>
              <a:cxnLst/>
              <a:rect l="l" t="t" r="r" b="b"/>
              <a:pathLst>
                <a:path w="20808" h="3802" extrusionOk="0">
                  <a:moveTo>
                    <a:pt x="20756" y="0"/>
                  </a:moveTo>
                  <a:lnTo>
                    <a:pt x="20738" y="17"/>
                  </a:lnTo>
                  <a:lnTo>
                    <a:pt x="20773" y="17"/>
                  </a:lnTo>
                  <a:lnTo>
                    <a:pt x="20808" y="0"/>
                  </a:lnTo>
                  <a:close/>
                  <a:moveTo>
                    <a:pt x="1" y="3785"/>
                  </a:moveTo>
                  <a:lnTo>
                    <a:pt x="1" y="3802"/>
                  </a:lnTo>
                  <a:lnTo>
                    <a:pt x="18" y="3802"/>
                  </a:lnTo>
                  <a:lnTo>
                    <a:pt x="18" y="3785"/>
                  </a:ln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37" name="Google Shape;2277;p62">
              <a:extLst>
                <a:ext uri="{FF2B5EF4-FFF2-40B4-BE49-F238E27FC236}">
                  <a16:creationId xmlns:a16="http://schemas.microsoft.com/office/drawing/2014/main" id="{7B0EF46F-32FD-A5B6-B1CF-8E7D64250689}"/>
                </a:ext>
              </a:extLst>
            </p:cNvPr>
            <p:cNvSpPr/>
            <p:nvPr/>
          </p:nvSpPr>
          <p:spPr>
            <a:xfrm>
              <a:off x="233350" y="949250"/>
              <a:ext cx="3232550" cy="3802300"/>
            </a:xfrm>
            <a:custGeom>
              <a:avLst/>
              <a:gdLst/>
              <a:ahLst/>
              <a:cxnLst/>
              <a:rect l="l" t="t" r="r" b="b"/>
              <a:pathLst>
                <a:path w="129302" h="152092" extrusionOk="0">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38" name="Google Shape;2278;p62">
              <a:extLst>
                <a:ext uri="{FF2B5EF4-FFF2-40B4-BE49-F238E27FC236}">
                  <a16:creationId xmlns:a16="http://schemas.microsoft.com/office/drawing/2014/main" id="{908DEAC0-63B9-0B15-7481-247E306CE657}"/>
                </a:ext>
              </a:extLst>
            </p:cNvPr>
            <p:cNvSpPr/>
            <p:nvPr/>
          </p:nvSpPr>
          <p:spPr>
            <a:xfrm>
              <a:off x="1581325" y="1051125"/>
              <a:ext cx="283000" cy="91675"/>
            </a:xfrm>
            <a:custGeom>
              <a:avLst/>
              <a:gdLst/>
              <a:ahLst/>
              <a:cxnLst/>
              <a:rect l="l" t="t" r="r" b="b"/>
              <a:pathLst>
                <a:path w="11320" h="3667" extrusionOk="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39" name="Google Shape;2279;p62">
              <a:extLst>
                <a:ext uri="{FF2B5EF4-FFF2-40B4-BE49-F238E27FC236}">
                  <a16:creationId xmlns:a16="http://schemas.microsoft.com/office/drawing/2014/main" id="{1AA60AE5-E840-5460-B240-6FBAD6C58EF5}"/>
                </a:ext>
              </a:extLst>
            </p:cNvPr>
            <p:cNvSpPr/>
            <p:nvPr/>
          </p:nvSpPr>
          <p:spPr>
            <a:xfrm>
              <a:off x="3144425" y="1319375"/>
              <a:ext cx="213450" cy="95575"/>
            </a:xfrm>
            <a:custGeom>
              <a:avLst/>
              <a:gdLst/>
              <a:ahLst/>
              <a:cxnLst/>
              <a:rect l="l" t="t" r="r" b="b"/>
              <a:pathLst>
                <a:path w="8538" h="3823" extrusionOk="0">
                  <a:moveTo>
                    <a:pt x="6155" y="1"/>
                  </a:moveTo>
                  <a:cubicBezTo>
                    <a:pt x="6054" y="1"/>
                    <a:pt x="5950" y="7"/>
                    <a:pt x="5842" y="20"/>
                  </a:cubicBezTo>
                  <a:cubicBezTo>
                    <a:pt x="4846" y="139"/>
                    <a:pt x="3874" y="469"/>
                    <a:pt x="2859" y="469"/>
                  </a:cubicBezTo>
                  <a:cubicBezTo>
                    <a:pt x="2396" y="469"/>
                    <a:pt x="1923" y="400"/>
                    <a:pt x="1435" y="211"/>
                  </a:cubicBezTo>
                  <a:cubicBezTo>
                    <a:pt x="1292" y="150"/>
                    <a:pt x="1133" y="113"/>
                    <a:pt x="974" y="113"/>
                  </a:cubicBezTo>
                  <a:cubicBezTo>
                    <a:pt x="501" y="113"/>
                    <a:pt x="35" y="441"/>
                    <a:pt x="35" y="1438"/>
                  </a:cubicBezTo>
                  <a:cubicBezTo>
                    <a:pt x="1" y="3771"/>
                    <a:pt x="1573" y="3580"/>
                    <a:pt x="3025" y="3822"/>
                  </a:cubicBezTo>
                  <a:cubicBezTo>
                    <a:pt x="4338" y="3753"/>
                    <a:pt x="5617" y="3408"/>
                    <a:pt x="6792" y="2837"/>
                  </a:cubicBezTo>
                  <a:cubicBezTo>
                    <a:pt x="7415" y="2526"/>
                    <a:pt x="8538" y="2474"/>
                    <a:pt x="8192" y="1541"/>
                  </a:cubicBezTo>
                  <a:cubicBezTo>
                    <a:pt x="7892" y="720"/>
                    <a:pt x="7218" y="1"/>
                    <a:pt x="6155"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40" name="Google Shape;2280;p62">
              <a:extLst>
                <a:ext uri="{FF2B5EF4-FFF2-40B4-BE49-F238E27FC236}">
                  <a16:creationId xmlns:a16="http://schemas.microsoft.com/office/drawing/2014/main" id="{384257C1-477A-23A9-2F32-5C2D8ECF74A9}"/>
                </a:ext>
              </a:extLst>
            </p:cNvPr>
            <p:cNvSpPr/>
            <p:nvPr/>
          </p:nvSpPr>
          <p:spPr>
            <a:xfrm>
              <a:off x="1453000" y="2509000"/>
              <a:ext cx="263575" cy="113100"/>
            </a:xfrm>
            <a:custGeom>
              <a:avLst/>
              <a:gdLst/>
              <a:ahLst/>
              <a:cxnLst/>
              <a:rect l="l" t="t" r="r" b="b"/>
              <a:pathLst>
                <a:path w="10543" h="4524" extrusionOk="0">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41" name="Google Shape;2281;p62">
              <a:extLst>
                <a:ext uri="{FF2B5EF4-FFF2-40B4-BE49-F238E27FC236}">
                  <a16:creationId xmlns:a16="http://schemas.microsoft.com/office/drawing/2014/main" id="{1007E975-D1EB-58E7-7670-E8E4C004B022}"/>
                </a:ext>
              </a:extLst>
            </p:cNvPr>
            <p:cNvSpPr/>
            <p:nvPr/>
          </p:nvSpPr>
          <p:spPr>
            <a:xfrm>
              <a:off x="1880725" y="1020350"/>
              <a:ext cx="162025" cy="112025"/>
            </a:xfrm>
            <a:custGeom>
              <a:avLst/>
              <a:gdLst/>
              <a:ahLst/>
              <a:cxnLst/>
              <a:rect l="l" t="t" r="r" b="b"/>
              <a:pathLst>
                <a:path w="6481" h="4481" extrusionOk="0">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42" name="Google Shape;2282;p62">
              <a:extLst>
                <a:ext uri="{FF2B5EF4-FFF2-40B4-BE49-F238E27FC236}">
                  <a16:creationId xmlns:a16="http://schemas.microsoft.com/office/drawing/2014/main" id="{A0EFEB72-7CB9-41FF-2B8A-B85673CA31CA}"/>
                </a:ext>
              </a:extLst>
            </p:cNvPr>
            <p:cNvSpPr/>
            <p:nvPr/>
          </p:nvSpPr>
          <p:spPr>
            <a:xfrm>
              <a:off x="1688900" y="2603450"/>
              <a:ext cx="165050" cy="73950"/>
            </a:xfrm>
            <a:custGeom>
              <a:avLst/>
              <a:gdLst/>
              <a:ahLst/>
              <a:cxnLst/>
              <a:rect l="l" t="t" r="r" b="b"/>
              <a:pathLst>
                <a:path w="6602" h="2958" extrusionOk="0">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43" name="Google Shape;2283;p62">
              <a:extLst>
                <a:ext uri="{FF2B5EF4-FFF2-40B4-BE49-F238E27FC236}">
                  <a16:creationId xmlns:a16="http://schemas.microsoft.com/office/drawing/2014/main" id="{B64B8AC7-DEDD-9B5B-D4F2-C6C317FCA033}"/>
                </a:ext>
              </a:extLst>
            </p:cNvPr>
            <p:cNvSpPr/>
            <p:nvPr/>
          </p:nvSpPr>
          <p:spPr>
            <a:xfrm>
              <a:off x="1922200" y="1344925"/>
              <a:ext cx="129625" cy="64525"/>
            </a:xfrm>
            <a:custGeom>
              <a:avLst/>
              <a:gdLst/>
              <a:ahLst/>
              <a:cxnLst/>
              <a:rect l="l" t="t" r="r" b="b"/>
              <a:pathLst>
                <a:path w="5185" h="2581" extrusionOk="0">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44" name="Google Shape;2284;p62">
              <a:extLst>
                <a:ext uri="{FF2B5EF4-FFF2-40B4-BE49-F238E27FC236}">
                  <a16:creationId xmlns:a16="http://schemas.microsoft.com/office/drawing/2014/main" id="{FBE4104F-57EF-98B7-9346-37A401153879}"/>
                </a:ext>
              </a:extLst>
            </p:cNvPr>
            <p:cNvSpPr/>
            <p:nvPr/>
          </p:nvSpPr>
          <p:spPr>
            <a:xfrm>
              <a:off x="1787825" y="1030550"/>
              <a:ext cx="94250" cy="44825"/>
            </a:xfrm>
            <a:custGeom>
              <a:avLst/>
              <a:gdLst/>
              <a:ahLst/>
              <a:cxnLst/>
              <a:rect l="l" t="t" r="r" b="b"/>
              <a:pathLst>
                <a:path w="3770" h="1793" extrusionOk="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45" name="Google Shape;2285;p62">
              <a:extLst>
                <a:ext uri="{FF2B5EF4-FFF2-40B4-BE49-F238E27FC236}">
                  <a16:creationId xmlns:a16="http://schemas.microsoft.com/office/drawing/2014/main" id="{D0C57AE0-7BBE-84FB-A9A8-7F29A8C22D9D}"/>
                </a:ext>
              </a:extLst>
            </p:cNvPr>
            <p:cNvSpPr/>
            <p:nvPr/>
          </p:nvSpPr>
          <p:spPr>
            <a:xfrm>
              <a:off x="1870350" y="2639275"/>
              <a:ext cx="59225" cy="44325"/>
            </a:xfrm>
            <a:custGeom>
              <a:avLst/>
              <a:gdLst/>
              <a:ahLst/>
              <a:cxnLst/>
              <a:rect l="l" t="t" r="r" b="b"/>
              <a:pathLst>
                <a:path w="2369" h="1773" extrusionOk="0">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46" name="Google Shape;2286;p62">
              <a:extLst>
                <a:ext uri="{FF2B5EF4-FFF2-40B4-BE49-F238E27FC236}">
                  <a16:creationId xmlns:a16="http://schemas.microsoft.com/office/drawing/2014/main" id="{E8CCE5FC-1FCF-1490-0A2A-896C9F1283F4}"/>
                </a:ext>
              </a:extLst>
            </p:cNvPr>
            <p:cNvSpPr/>
            <p:nvPr/>
          </p:nvSpPr>
          <p:spPr>
            <a:xfrm>
              <a:off x="2264800" y="4630125"/>
              <a:ext cx="62675" cy="39225"/>
            </a:xfrm>
            <a:custGeom>
              <a:avLst/>
              <a:gdLst/>
              <a:ahLst/>
              <a:cxnLst/>
              <a:rect l="l" t="t" r="r" b="b"/>
              <a:pathLst>
                <a:path w="2507" h="1569" extrusionOk="0">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47" name="Google Shape;2287;p62">
              <a:extLst>
                <a:ext uri="{FF2B5EF4-FFF2-40B4-BE49-F238E27FC236}">
                  <a16:creationId xmlns:a16="http://schemas.microsoft.com/office/drawing/2014/main" id="{5639C93E-121C-4609-F42C-10C620D4C4D2}"/>
                </a:ext>
              </a:extLst>
            </p:cNvPr>
            <p:cNvSpPr/>
            <p:nvPr/>
          </p:nvSpPr>
          <p:spPr>
            <a:xfrm>
              <a:off x="1604225" y="2645350"/>
              <a:ext cx="56175" cy="38275"/>
            </a:xfrm>
            <a:custGeom>
              <a:avLst/>
              <a:gdLst/>
              <a:ahLst/>
              <a:cxnLst/>
              <a:rect l="l" t="t" r="r" b="b"/>
              <a:pathLst>
                <a:path w="2247" h="1531" extrusionOk="0">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48" name="Google Shape;2288;p62">
              <a:extLst>
                <a:ext uri="{FF2B5EF4-FFF2-40B4-BE49-F238E27FC236}">
                  <a16:creationId xmlns:a16="http://schemas.microsoft.com/office/drawing/2014/main" id="{8E3F458F-AE7C-A492-4FED-2808E04150DB}"/>
                </a:ext>
              </a:extLst>
            </p:cNvPr>
            <p:cNvSpPr/>
            <p:nvPr/>
          </p:nvSpPr>
          <p:spPr>
            <a:xfrm>
              <a:off x="7045475" y="3384250"/>
              <a:ext cx="47375" cy="53550"/>
            </a:xfrm>
            <a:custGeom>
              <a:avLst/>
              <a:gdLst/>
              <a:ahLst/>
              <a:cxnLst/>
              <a:rect l="l" t="t" r="r" b="b"/>
              <a:pathLst>
                <a:path w="1895" h="2142" extrusionOk="0">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49" name="Google Shape;2289;p62">
              <a:extLst>
                <a:ext uri="{FF2B5EF4-FFF2-40B4-BE49-F238E27FC236}">
                  <a16:creationId xmlns:a16="http://schemas.microsoft.com/office/drawing/2014/main" id="{67313976-223A-F744-7F0D-725E973AD9CF}"/>
                </a:ext>
              </a:extLst>
            </p:cNvPr>
            <p:cNvSpPr/>
            <p:nvPr/>
          </p:nvSpPr>
          <p:spPr>
            <a:xfrm>
              <a:off x="4291500" y="1250400"/>
              <a:ext cx="54900" cy="37900"/>
            </a:xfrm>
            <a:custGeom>
              <a:avLst/>
              <a:gdLst/>
              <a:ahLst/>
              <a:cxnLst/>
              <a:rect l="l" t="t" r="r" b="b"/>
              <a:pathLst>
                <a:path w="2196" h="1516" extrusionOk="0">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50" name="Google Shape;2290;p62">
              <a:extLst>
                <a:ext uri="{FF2B5EF4-FFF2-40B4-BE49-F238E27FC236}">
                  <a16:creationId xmlns:a16="http://schemas.microsoft.com/office/drawing/2014/main" id="{D6409943-A1F6-1E1B-7350-36EC35AC40FF}"/>
                </a:ext>
              </a:extLst>
            </p:cNvPr>
            <p:cNvSpPr/>
            <p:nvPr/>
          </p:nvSpPr>
          <p:spPr>
            <a:xfrm>
              <a:off x="6323375" y="3314875"/>
              <a:ext cx="50125" cy="37325"/>
            </a:xfrm>
            <a:custGeom>
              <a:avLst/>
              <a:gdLst/>
              <a:ahLst/>
              <a:cxnLst/>
              <a:rect l="l" t="t" r="r" b="b"/>
              <a:pathLst>
                <a:path w="2005" h="1493" extrusionOk="0">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51" name="Google Shape;2291;p62">
              <a:extLst>
                <a:ext uri="{FF2B5EF4-FFF2-40B4-BE49-F238E27FC236}">
                  <a16:creationId xmlns:a16="http://schemas.microsoft.com/office/drawing/2014/main" id="{FC7479A6-A2F4-7B42-1308-8B60C8B79E3C}"/>
                </a:ext>
              </a:extLst>
            </p:cNvPr>
            <p:cNvSpPr/>
            <p:nvPr/>
          </p:nvSpPr>
          <p:spPr>
            <a:xfrm>
              <a:off x="6680225" y="1890750"/>
              <a:ext cx="46075" cy="42200"/>
            </a:xfrm>
            <a:custGeom>
              <a:avLst/>
              <a:gdLst/>
              <a:ahLst/>
              <a:cxnLst/>
              <a:rect l="l" t="t" r="r" b="b"/>
              <a:pathLst>
                <a:path w="1843" h="1688" extrusionOk="0">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52" name="Google Shape;2292;p62">
              <a:extLst>
                <a:ext uri="{FF2B5EF4-FFF2-40B4-BE49-F238E27FC236}">
                  <a16:creationId xmlns:a16="http://schemas.microsoft.com/office/drawing/2014/main" id="{E19BE6CE-BE7D-4D2D-8AB4-D17E57F63E82}"/>
                </a:ext>
              </a:extLst>
            </p:cNvPr>
            <p:cNvSpPr/>
            <p:nvPr/>
          </p:nvSpPr>
          <p:spPr>
            <a:xfrm>
              <a:off x="3550975" y="1955400"/>
              <a:ext cx="53600" cy="126175"/>
            </a:xfrm>
            <a:custGeom>
              <a:avLst/>
              <a:gdLst/>
              <a:ahLst/>
              <a:cxnLst/>
              <a:rect l="l" t="t" r="r" b="b"/>
              <a:pathLst>
                <a:path w="2144" h="5047" extrusionOk="0">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53" name="Google Shape;2293;p62">
              <a:extLst>
                <a:ext uri="{FF2B5EF4-FFF2-40B4-BE49-F238E27FC236}">
                  <a16:creationId xmlns:a16="http://schemas.microsoft.com/office/drawing/2014/main" id="{71A1C548-A415-08EF-F0AB-0317038FEBD8}"/>
                </a:ext>
              </a:extLst>
            </p:cNvPr>
            <p:cNvSpPr/>
            <p:nvPr/>
          </p:nvSpPr>
          <p:spPr>
            <a:xfrm>
              <a:off x="3910000" y="2161475"/>
              <a:ext cx="93775" cy="45400"/>
            </a:xfrm>
            <a:custGeom>
              <a:avLst/>
              <a:gdLst/>
              <a:ahLst/>
              <a:cxnLst/>
              <a:rect l="l" t="t" r="r" b="b"/>
              <a:pathLst>
                <a:path w="3751" h="1816" extrusionOk="0">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54" name="Google Shape;2294;p62">
              <a:extLst>
                <a:ext uri="{FF2B5EF4-FFF2-40B4-BE49-F238E27FC236}">
                  <a16:creationId xmlns:a16="http://schemas.microsoft.com/office/drawing/2014/main" id="{DB989DED-98A9-C3B6-8DCC-6A4E6FDE54E7}"/>
                </a:ext>
              </a:extLst>
            </p:cNvPr>
            <p:cNvSpPr/>
            <p:nvPr/>
          </p:nvSpPr>
          <p:spPr>
            <a:xfrm>
              <a:off x="4125600" y="2173875"/>
              <a:ext cx="50575" cy="37600"/>
            </a:xfrm>
            <a:custGeom>
              <a:avLst/>
              <a:gdLst/>
              <a:ahLst/>
              <a:cxnLst/>
              <a:rect l="l" t="t" r="r" b="b"/>
              <a:pathLst>
                <a:path w="2023" h="1504" extrusionOk="0">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55" name="Google Shape;2295;p62">
              <a:extLst>
                <a:ext uri="{FF2B5EF4-FFF2-40B4-BE49-F238E27FC236}">
                  <a16:creationId xmlns:a16="http://schemas.microsoft.com/office/drawing/2014/main" id="{D8208557-F699-D098-0753-7A67347C4573}"/>
                </a:ext>
              </a:extLst>
            </p:cNvPr>
            <p:cNvSpPr/>
            <p:nvPr/>
          </p:nvSpPr>
          <p:spPr>
            <a:xfrm>
              <a:off x="3415775" y="2038325"/>
              <a:ext cx="44925" cy="38175"/>
            </a:xfrm>
            <a:custGeom>
              <a:avLst/>
              <a:gdLst/>
              <a:ahLst/>
              <a:cxnLst/>
              <a:rect l="l" t="t" r="r" b="b"/>
              <a:pathLst>
                <a:path w="1797" h="1527" extrusionOk="0">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grpSp>
      <p:sp>
        <p:nvSpPr>
          <p:cNvPr id="3" name="Title 2">
            <a:extLst>
              <a:ext uri="{FF2B5EF4-FFF2-40B4-BE49-F238E27FC236}">
                <a16:creationId xmlns:a16="http://schemas.microsoft.com/office/drawing/2014/main" id="{0F3E0074-FD3F-ACCB-5492-0E5B537787CC}"/>
              </a:ext>
            </a:extLst>
          </p:cNvPr>
          <p:cNvSpPr>
            <a:spLocks noGrp="1"/>
          </p:cNvSpPr>
          <p:nvPr>
            <p:ph type="title"/>
          </p:nvPr>
        </p:nvSpPr>
        <p:spPr>
          <a:xfrm>
            <a:off x="960000" y="1253031"/>
            <a:ext cx="10272000" cy="1547523"/>
          </a:xfrm>
        </p:spPr>
        <p:txBody>
          <a:bodyPr anchor="ctr">
            <a:prstTxWarp prst="textArchUp">
              <a:avLst>
                <a:gd name="adj" fmla="val 10602549"/>
              </a:avLst>
            </a:prstTxWarp>
          </a:bodyPr>
          <a:lstStyle/>
          <a:p>
            <a:pPr algn="ctr"/>
            <a:r>
              <a:rPr lang="en-US" sz="4400" b="1">
                <a:solidFill>
                  <a:schemeClr val="bg1">
                    <a:lumMod val="75000"/>
                  </a:schemeClr>
                </a:solidFill>
                <a:latin typeface="UTM Avo" panose="02040603050506020204" pitchFamily="18" charset="0"/>
                <a:cs typeface="Arial" panose="020B0604020202020204" pitchFamily="34" charset="0"/>
              </a:rPr>
              <a:t>VÙNG MIỀN ĐA SẮC MÀU</a:t>
            </a:r>
            <a:endParaRPr lang="vi-VN" sz="4400" b="1" dirty="0">
              <a:solidFill>
                <a:schemeClr val="bg1">
                  <a:lumMod val="75000"/>
                </a:schemeClr>
              </a:solidFill>
              <a:latin typeface="Arial" panose="020B0604020202020204" pitchFamily="34" charset="0"/>
              <a:cs typeface="Arial" panose="020B0604020202020204" pitchFamily="34" charset="0"/>
            </a:endParaRPr>
          </a:p>
        </p:txBody>
      </p:sp>
      <p:grpSp>
        <p:nvGrpSpPr>
          <p:cNvPr id="2399" name="Group 2398">
            <a:extLst>
              <a:ext uri="{FF2B5EF4-FFF2-40B4-BE49-F238E27FC236}">
                <a16:creationId xmlns:a16="http://schemas.microsoft.com/office/drawing/2014/main" id="{5F611003-4630-8DD8-A8E8-0D6942C60054}"/>
              </a:ext>
            </a:extLst>
          </p:cNvPr>
          <p:cNvGrpSpPr/>
          <p:nvPr/>
        </p:nvGrpSpPr>
        <p:grpSpPr>
          <a:xfrm>
            <a:off x="3326429" y="2559487"/>
            <a:ext cx="538644" cy="716887"/>
            <a:chOff x="1724400" y="1788917"/>
            <a:chExt cx="1317409" cy="1753352"/>
          </a:xfrm>
        </p:grpSpPr>
        <p:sp>
          <p:nvSpPr>
            <p:cNvPr id="2398" name="Flowchart: Connector 2397">
              <a:extLst>
                <a:ext uri="{FF2B5EF4-FFF2-40B4-BE49-F238E27FC236}">
                  <a16:creationId xmlns:a16="http://schemas.microsoft.com/office/drawing/2014/main" id="{04522B43-7D6A-7199-AC2B-9C537DF01B8C}"/>
                </a:ext>
              </a:extLst>
            </p:cNvPr>
            <p:cNvSpPr/>
            <p:nvPr/>
          </p:nvSpPr>
          <p:spPr>
            <a:xfrm>
              <a:off x="1903782" y="1963356"/>
              <a:ext cx="964984" cy="964984"/>
            </a:xfrm>
            <a:prstGeom prst="flowChartConnector">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vi-VN" sz="2489" b="0" i="0" u="none" strike="noStrike" kern="0" cap="none" spc="0" normalizeH="0" baseline="0" noProof="0" dirty="0">
                <a:ln>
                  <a:noFill/>
                </a:ln>
                <a:solidFill>
                  <a:srgbClr val="E9666E"/>
                </a:solidFill>
                <a:effectLst/>
                <a:uLnTx/>
                <a:uFillTx/>
                <a:latin typeface="Arial" panose="020B0604020202020204" pitchFamily="34" charset="0"/>
                <a:ea typeface="+mn-ea"/>
                <a:cs typeface="+mn-cs"/>
                <a:sym typeface="Arial"/>
              </a:endParaRPr>
            </a:p>
          </p:txBody>
        </p:sp>
        <p:grpSp>
          <p:nvGrpSpPr>
            <p:cNvPr id="2382" name="Google Shape;3930;p75">
              <a:extLst>
                <a:ext uri="{FF2B5EF4-FFF2-40B4-BE49-F238E27FC236}">
                  <a16:creationId xmlns:a16="http://schemas.microsoft.com/office/drawing/2014/main" id="{FD4906B2-2C98-5652-568F-D68EF58402DD}"/>
                </a:ext>
              </a:extLst>
            </p:cNvPr>
            <p:cNvGrpSpPr/>
            <p:nvPr/>
          </p:nvGrpSpPr>
          <p:grpSpPr>
            <a:xfrm>
              <a:off x="1724400" y="1788917"/>
              <a:ext cx="1317409" cy="1753352"/>
              <a:chOff x="2382725" y="4011050"/>
              <a:chExt cx="254525" cy="338750"/>
            </a:xfrm>
          </p:grpSpPr>
          <p:sp>
            <p:nvSpPr>
              <p:cNvPr id="2383" name="Google Shape;3933;p75">
                <a:hlinkClick r:id="rId3" action="ppaction://hlinksldjump"/>
                <a:extLst>
                  <a:ext uri="{FF2B5EF4-FFF2-40B4-BE49-F238E27FC236}">
                    <a16:creationId xmlns:a16="http://schemas.microsoft.com/office/drawing/2014/main" id="{540DB8BF-6A04-944E-456F-A7942117B633}"/>
                  </a:ext>
                </a:extLst>
              </p:cNvPr>
              <p:cNvSpPr/>
              <p:nvPr/>
            </p:nvSpPr>
            <p:spPr>
              <a:xfrm>
                <a:off x="2382725" y="4015800"/>
                <a:ext cx="249450" cy="327750"/>
              </a:xfrm>
              <a:custGeom>
                <a:avLst/>
                <a:gdLst/>
                <a:ahLst/>
                <a:cxnLst/>
                <a:rect l="l" t="t" r="r" b="b"/>
                <a:pathLst>
                  <a:path w="9978" h="13110" extrusionOk="0">
                    <a:moveTo>
                      <a:pt x="5070" y="1269"/>
                    </a:moveTo>
                    <a:cubicBezTo>
                      <a:pt x="6923" y="1269"/>
                      <a:pt x="8704" y="2708"/>
                      <a:pt x="8704" y="4882"/>
                    </a:cubicBezTo>
                    <a:cubicBezTo>
                      <a:pt x="8704" y="6870"/>
                      <a:pt x="7085" y="8490"/>
                      <a:pt x="5096" y="8490"/>
                    </a:cubicBezTo>
                    <a:cubicBezTo>
                      <a:pt x="1882" y="8490"/>
                      <a:pt x="274" y="4596"/>
                      <a:pt x="2548" y="2334"/>
                    </a:cubicBezTo>
                    <a:cubicBezTo>
                      <a:pt x="3281" y="1598"/>
                      <a:pt x="4184" y="1269"/>
                      <a:pt x="5070" y="1269"/>
                    </a:cubicBezTo>
                    <a:close/>
                    <a:moveTo>
                      <a:pt x="5083" y="1"/>
                    </a:moveTo>
                    <a:cubicBezTo>
                      <a:pt x="5075" y="1"/>
                      <a:pt x="5068" y="1"/>
                      <a:pt x="5061" y="1"/>
                    </a:cubicBezTo>
                    <a:lnTo>
                      <a:pt x="5073" y="1"/>
                    </a:lnTo>
                    <a:cubicBezTo>
                      <a:pt x="2167" y="24"/>
                      <a:pt x="1" y="2620"/>
                      <a:pt x="239" y="5513"/>
                    </a:cubicBezTo>
                    <a:cubicBezTo>
                      <a:pt x="584" y="9597"/>
                      <a:pt x="4239" y="12526"/>
                      <a:pt x="4965" y="13074"/>
                    </a:cubicBezTo>
                    <a:cubicBezTo>
                      <a:pt x="5007" y="13097"/>
                      <a:pt x="5052" y="13109"/>
                      <a:pt x="5096" y="13109"/>
                    </a:cubicBezTo>
                    <a:cubicBezTo>
                      <a:pt x="5141" y="13109"/>
                      <a:pt x="5186" y="13097"/>
                      <a:pt x="5227" y="13074"/>
                    </a:cubicBezTo>
                    <a:cubicBezTo>
                      <a:pt x="5989" y="12502"/>
                      <a:pt x="9978" y="9299"/>
                      <a:pt x="9978" y="4882"/>
                    </a:cubicBezTo>
                    <a:cubicBezTo>
                      <a:pt x="9978" y="2187"/>
                      <a:pt x="7787" y="1"/>
                      <a:pt x="5083" y="1"/>
                    </a:cubicBezTo>
                    <a:close/>
                  </a:path>
                </a:pathLst>
              </a:custGeom>
              <a:solidFill>
                <a:srgbClr val="00B05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84" name="Google Shape;3934;p75">
                <a:extLst>
                  <a:ext uri="{FF2B5EF4-FFF2-40B4-BE49-F238E27FC236}">
                    <a16:creationId xmlns:a16="http://schemas.microsoft.com/office/drawing/2014/main" id="{7716CD92-ECC4-E47E-FE2B-D7BEE4B4B591}"/>
                  </a:ext>
                </a:extLst>
              </p:cNvPr>
              <p:cNvSpPr/>
              <p:nvPr/>
            </p:nvSpPr>
            <p:spPr>
              <a:xfrm>
                <a:off x="2383325" y="4017875"/>
                <a:ext cx="137550" cy="325675"/>
              </a:xfrm>
              <a:custGeom>
                <a:avLst/>
                <a:gdLst/>
                <a:ahLst/>
                <a:cxnLst/>
                <a:rect l="l" t="t" r="r" b="b"/>
                <a:pathLst>
                  <a:path w="5502" h="13027" extrusionOk="0">
                    <a:moveTo>
                      <a:pt x="4203" y="1"/>
                    </a:moveTo>
                    <a:lnTo>
                      <a:pt x="4203" y="1"/>
                    </a:lnTo>
                    <a:cubicBezTo>
                      <a:pt x="1739" y="453"/>
                      <a:pt x="0" y="2823"/>
                      <a:pt x="215" y="5430"/>
                    </a:cubicBezTo>
                    <a:cubicBezTo>
                      <a:pt x="560" y="9514"/>
                      <a:pt x="4215" y="12443"/>
                      <a:pt x="4941" y="12991"/>
                    </a:cubicBezTo>
                    <a:cubicBezTo>
                      <a:pt x="4983" y="13014"/>
                      <a:pt x="5028" y="13026"/>
                      <a:pt x="5072" y="13026"/>
                    </a:cubicBezTo>
                    <a:cubicBezTo>
                      <a:pt x="5117" y="13026"/>
                      <a:pt x="5162" y="13014"/>
                      <a:pt x="5203" y="12991"/>
                    </a:cubicBezTo>
                    <a:cubicBezTo>
                      <a:pt x="5275" y="12931"/>
                      <a:pt x="5370" y="12860"/>
                      <a:pt x="5501" y="12752"/>
                    </a:cubicBezTo>
                    <a:cubicBezTo>
                      <a:pt x="4608" y="12074"/>
                      <a:pt x="1191" y="9216"/>
                      <a:pt x="858" y="5263"/>
                    </a:cubicBezTo>
                    <a:lnTo>
                      <a:pt x="846" y="5263"/>
                    </a:lnTo>
                    <a:cubicBezTo>
                      <a:pt x="643" y="2882"/>
                      <a:pt x="2072" y="715"/>
                      <a:pt x="4203"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85" name="Google Shape;3941;p75">
                <a:extLst>
                  <a:ext uri="{FF2B5EF4-FFF2-40B4-BE49-F238E27FC236}">
                    <a16:creationId xmlns:a16="http://schemas.microsoft.com/office/drawing/2014/main" id="{5A704162-736E-8631-CDF9-EB32FDACA5E4}"/>
                  </a:ext>
                </a:extLst>
              </p:cNvPr>
              <p:cNvSpPr/>
              <p:nvPr/>
            </p:nvSpPr>
            <p:spPr>
              <a:xfrm>
                <a:off x="2383025" y="4011050"/>
                <a:ext cx="254225" cy="338750"/>
              </a:xfrm>
              <a:custGeom>
                <a:avLst/>
                <a:gdLst/>
                <a:ahLst/>
                <a:cxnLst/>
                <a:rect l="l" t="t" r="r" b="b"/>
                <a:pathLst>
                  <a:path w="10169" h="13550" extrusionOk="0">
                    <a:moveTo>
                      <a:pt x="5084" y="298"/>
                    </a:moveTo>
                    <a:cubicBezTo>
                      <a:pt x="7704" y="298"/>
                      <a:pt x="9811" y="2453"/>
                      <a:pt x="9764" y="5072"/>
                    </a:cubicBezTo>
                    <a:cubicBezTo>
                      <a:pt x="9752" y="6191"/>
                      <a:pt x="9502" y="7311"/>
                      <a:pt x="9013" y="8334"/>
                    </a:cubicBezTo>
                    <a:lnTo>
                      <a:pt x="9025" y="8334"/>
                    </a:lnTo>
                    <a:cubicBezTo>
                      <a:pt x="8597" y="9251"/>
                      <a:pt x="8037" y="10120"/>
                      <a:pt x="7382" y="10894"/>
                    </a:cubicBezTo>
                    <a:cubicBezTo>
                      <a:pt x="6692" y="11716"/>
                      <a:pt x="5930" y="12454"/>
                      <a:pt x="5084" y="13097"/>
                    </a:cubicBezTo>
                    <a:cubicBezTo>
                      <a:pt x="4239" y="12454"/>
                      <a:pt x="3465" y="11716"/>
                      <a:pt x="2787" y="10894"/>
                    </a:cubicBezTo>
                    <a:cubicBezTo>
                      <a:pt x="2132" y="10120"/>
                      <a:pt x="1572" y="9251"/>
                      <a:pt x="1143" y="8334"/>
                    </a:cubicBezTo>
                    <a:cubicBezTo>
                      <a:pt x="667" y="7311"/>
                      <a:pt x="405" y="6191"/>
                      <a:pt x="405" y="5072"/>
                    </a:cubicBezTo>
                    <a:cubicBezTo>
                      <a:pt x="358" y="2453"/>
                      <a:pt x="2465" y="298"/>
                      <a:pt x="5084" y="298"/>
                    </a:cubicBezTo>
                    <a:close/>
                    <a:moveTo>
                      <a:pt x="5084" y="0"/>
                    </a:moveTo>
                    <a:cubicBezTo>
                      <a:pt x="2286" y="0"/>
                      <a:pt x="12" y="2274"/>
                      <a:pt x="0" y="5072"/>
                    </a:cubicBezTo>
                    <a:cubicBezTo>
                      <a:pt x="12" y="6263"/>
                      <a:pt x="286" y="7430"/>
                      <a:pt x="786" y="8513"/>
                    </a:cubicBezTo>
                    <a:cubicBezTo>
                      <a:pt x="1227" y="9466"/>
                      <a:pt x="1810" y="10358"/>
                      <a:pt x="2489" y="11168"/>
                    </a:cubicBezTo>
                    <a:cubicBezTo>
                      <a:pt x="3215" y="12049"/>
                      <a:pt x="4049" y="12835"/>
                      <a:pt x="4965" y="13514"/>
                    </a:cubicBezTo>
                    <a:cubicBezTo>
                      <a:pt x="5001" y="13537"/>
                      <a:pt x="5043" y="13549"/>
                      <a:pt x="5084" y="13549"/>
                    </a:cubicBezTo>
                    <a:cubicBezTo>
                      <a:pt x="5126" y="13549"/>
                      <a:pt x="5168" y="13537"/>
                      <a:pt x="5203" y="13514"/>
                    </a:cubicBezTo>
                    <a:cubicBezTo>
                      <a:pt x="6120" y="12835"/>
                      <a:pt x="6942" y="12049"/>
                      <a:pt x="7680" y="11168"/>
                    </a:cubicBezTo>
                    <a:cubicBezTo>
                      <a:pt x="8359" y="10358"/>
                      <a:pt x="8930" y="9466"/>
                      <a:pt x="9383" y="8513"/>
                    </a:cubicBezTo>
                    <a:cubicBezTo>
                      <a:pt x="9883" y="7430"/>
                      <a:pt x="10156" y="6263"/>
                      <a:pt x="10168" y="5072"/>
                    </a:cubicBezTo>
                    <a:cubicBezTo>
                      <a:pt x="10156" y="2274"/>
                      <a:pt x="7882" y="0"/>
                      <a:pt x="5084"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grpSp>
        <p:nvGrpSpPr>
          <p:cNvPr id="2400" name="Group 2399">
            <a:extLst>
              <a:ext uri="{FF2B5EF4-FFF2-40B4-BE49-F238E27FC236}">
                <a16:creationId xmlns:a16="http://schemas.microsoft.com/office/drawing/2014/main" id="{13FDCE6A-3E23-D3D9-2464-ACBB012FB5E6}"/>
              </a:ext>
            </a:extLst>
          </p:cNvPr>
          <p:cNvGrpSpPr/>
          <p:nvPr/>
        </p:nvGrpSpPr>
        <p:grpSpPr>
          <a:xfrm>
            <a:off x="6057007" y="3757785"/>
            <a:ext cx="538644" cy="716887"/>
            <a:chOff x="1724400" y="1788917"/>
            <a:chExt cx="1317409" cy="1753352"/>
          </a:xfrm>
        </p:grpSpPr>
        <p:sp>
          <p:nvSpPr>
            <p:cNvPr id="2401" name="Flowchart: Connector 2400">
              <a:extLst>
                <a:ext uri="{FF2B5EF4-FFF2-40B4-BE49-F238E27FC236}">
                  <a16:creationId xmlns:a16="http://schemas.microsoft.com/office/drawing/2014/main" id="{42964E32-A711-7DEA-9152-E42B5D1646D9}"/>
                </a:ext>
              </a:extLst>
            </p:cNvPr>
            <p:cNvSpPr/>
            <p:nvPr/>
          </p:nvSpPr>
          <p:spPr>
            <a:xfrm>
              <a:off x="1903782" y="1963356"/>
              <a:ext cx="964984" cy="964984"/>
            </a:xfrm>
            <a:prstGeom prst="flowChartConnector">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vi-VN" sz="2489" b="0" i="0" u="none" strike="noStrike" kern="0" cap="none" spc="0" normalizeH="0" baseline="0" noProof="0" dirty="0">
                <a:ln>
                  <a:noFill/>
                </a:ln>
                <a:solidFill>
                  <a:srgbClr val="E9666E"/>
                </a:solidFill>
                <a:effectLst/>
                <a:uLnTx/>
                <a:uFillTx/>
                <a:latin typeface="Arial" panose="020B0604020202020204" pitchFamily="34" charset="0"/>
                <a:ea typeface="+mn-ea"/>
                <a:cs typeface="+mn-cs"/>
                <a:sym typeface="Arial"/>
              </a:endParaRPr>
            </a:p>
          </p:txBody>
        </p:sp>
        <p:grpSp>
          <p:nvGrpSpPr>
            <p:cNvPr id="2402" name="Google Shape;3930;p75">
              <a:extLst>
                <a:ext uri="{FF2B5EF4-FFF2-40B4-BE49-F238E27FC236}">
                  <a16:creationId xmlns:a16="http://schemas.microsoft.com/office/drawing/2014/main" id="{97DF6AD9-E8E1-F1FA-C7E9-075123D29CB1}"/>
                </a:ext>
              </a:extLst>
            </p:cNvPr>
            <p:cNvGrpSpPr/>
            <p:nvPr/>
          </p:nvGrpSpPr>
          <p:grpSpPr>
            <a:xfrm>
              <a:off x="1724400" y="1788917"/>
              <a:ext cx="1317409" cy="1753352"/>
              <a:chOff x="2382725" y="4011050"/>
              <a:chExt cx="254525" cy="338750"/>
            </a:xfrm>
          </p:grpSpPr>
          <p:sp>
            <p:nvSpPr>
              <p:cNvPr id="2403" name="Google Shape;3933;p75">
                <a:hlinkClick r:id="rId4" action="ppaction://hlinksldjump"/>
                <a:extLst>
                  <a:ext uri="{FF2B5EF4-FFF2-40B4-BE49-F238E27FC236}">
                    <a16:creationId xmlns:a16="http://schemas.microsoft.com/office/drawing/2014/main" id="{CF8E12FD-A966-A4F1-E5ED-83C67B8559BE}"/>
                  </a:ext>
                </a:extLst>
              </p:cNvPr>
              <p:cNvSpPr/>
              <p:nvPr/>
            </p:nvSpPr>
            <p:spPr>
              <a:xfrm>
                <a:off x="2382725" y="4015800"/>
                <a:ext cx="249450" cy="327750"/>
              </a:xfrm>
              <a:custGeom>
                <a:avLst/>
                <a:gdLst/>
                <a:ahLst/>
                <a:cxnLst/>
                <a:rect l="l" t="t" r="r" b="b"/>
                <a:pathLst>
                  <a:path w="9978" h="13110" extrusionOk="0">
                    <a:moveTo>
                      <a:pt x="5070" y="1269"/>
                    </a:moveTo>
                    <a:cubicBezTo>
                      <a:pt x="6923" y="1269"/>
                      <a:pt x="8704" y="2708"/>
                      <a:pt x="8704" y="4882"/>
                    </a:cubicBezTo>
                    <a:cubicBezTo>
                      <a:pt x="8704" y="6870"/>
                      <a:pt x="7085" y="8490"/>
                      <a:pt x="5096" y="8490"/>
                    </a:cubicBezTo>
                    <a:cubicBezTo>
                      <a:pt x="1882" y="8490"/>
                      <a:pt x="274" y="4596"/>
                      <a:pt x="2548" y="2334"/>
                    </a:cubicBezTo>
                    <a:cubicBezTo>
                      <a:pt x="3281" y="1598"/>
                      <a:pt x="4184" y="1269"/>
                      <a:pt x="5070" y="1269"/>
                    </a:cubicBezTo>
                    <a:close/>
                    <a:moveTo>
                      <a:pt x="5083" y="1"/>
                    </a:moveTo>
                    <a:cubicBezTo>
                      <a:pt x="5075" y="1"/>
                      <a:pt x="5068" y="1"/>
                      <a:pt x="5061" y="1"/>
                    </a:cubicBezTo>
                    <a:lnTo>
                      <a:pt x="5073" y="1"/>
                    </a:lnTo>
                    <a:cubicBezTo>
                      <a:pt x="2167" y="24"/>
                      <a:pt x="1" y="2620"/>
                      <a:pt x="239" y="5513"/>
                    </a:cubicBezTo>
                    <a:cubicBezTo>
                      <a:pt x="584" y="9597"/>
                      <a:pt x="4239" y="12526"/>
                      <a:pt x="4965" y="13074"/>
                    </a:cubicBezTo>
                    <a:cubicBezTo>
                      <a:pt x="5007" y="13097"/>
                      <a:pt x="5052" y="13109"/>
                      <a:pt x="5096" y="13109"/>
                    </a:cubicBezTo>
                    <a:cubicBezTo>
                      <a:pt x="5141" y="13109"/>
                      <a:pt x="5186" y="13097"/>
                      <a:pt x="5227" y="13074"/>
                    </a:cubicBezTo>
                    <a:cubicBezTo>
                      <a:pt x="5989" y="12502"/>
                      <a:pt x="9978" y="9299"/>
                      <a:pt x="9978" y="4882"/>
                    </a:cubicBezTo>
                    <a:cubicBezTo>
                      <a:pt x="9978" y="2187"/>
                      <a:pt x="7787" y="1"/>
                      <a:pt x="5083" y="1"/>
                    </a:cubicBezTo>
                    <a:close/>
                  </a:path>
                </a:pathLst>
              </a:custGeom>
              <a:solidFill>
                <a:srgbClr val="00B0F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04" name="Google Shape;3934;p75">
                <a:extLst>
                  <a:ext uri="{FF2B5EF4-FFF2-40B4-BE49-F238E27FC236}">
                    <a16:creationId xmlns:a16="http://schemas.microsoft.com/office/drawing/2014/main" id="{03E9E614-A267-EF67-5735-EF0CAAA4275A}"/>
                  </a:ext>
                </a:extLst>
              </p:cNvPr>
              <p:cNvSpPr/>
              <p:nvPr/>
            </p:nvSpPr>
            <p:spPr>
              <a:xfrm>
                <a:off x="2383325" y="4017875"/>
                <a:ext cx="137550" cy="325675"/>
              </a:xfrm>
              <a:custGeom>
                <a:avLst/>
                <a:gdLst/>
                <a:ahLst/>
                <a:cxnLst/>
                <a:rect l="l" t="t" r="r" b="b"/>
                <a:pathLst>
                  <a:path w="5502" h="13027" extrusionOk="0">
                    <a:moveTo>
                      <a:pt x="4203" y="1"/>
                    </a:moveTo>
                    <a:lnTo>
                      <a:pt x="4203" y="1"/>
                    </a:lnTo>
                    <a:cubicBezTo>
                      <a:pt x="1739" y="453"/>
                      <a:pt x="0" y="2823"/>
                      <a:pt x="215" y="5430"/>
                    </a:cubicBezTo>
                    <a:cubicBezTo>
                      <a:pt x="560" y="9514"/>
                      <a:pt x="4215" y="12443"/>
                      <a:pt x="4941" y="12991"/>
                    </a:cubicBezTo>
                    <a:cubicBezTo>
                      <a:pt x="4983" y="13014"/>
                      <a:pt x="5028" y="13026"/>
                      <a:pt x="5072" y="13026"/>
                    </a:cubicBezTo>
                    <a:cubicBezTo>
                      <a:pt x="5117" y="13026"/>
                      <a:pt x="5162" y="13014"/>
                      <a:pt x="5203" y="12991"/>
                    </a:cubicBezTo>
                    <a:cubicBezTo>
                      <a:pt x="5275" y="12931"/>
                      <a:pt x="5370" y="12860"/>
                      <a:pt x="5501" y="12752"/>
                    </a:cubicBezTo>
                    <a:cubicBezTo>
                      <a:pt x="4608" y="12074"/>
                      <a:pt x="1191" y="9216"/>
                      <a:pt x="858" y="5263"/>
                    </a:cubicBezTo>
                    <a:lnTo>
                      <a:pt x="846" y="5263"/>
                    </a:lnTo>
                    <a:cubicBezTo>
                      <a:pt x="643" y="2882"/>
                      <a:pt x="2072" y="715"/>
                      <a:pt x="4203"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05" name="Google Shape;3941;p75">
                <a:extLst>
                  <a:ext uri="{FF2B5EF4-FFF2-40B4-BE49-F238E27FC236}">
                    <a16:creationId xmlns:a16="http://schemas.microsoft.com/office/drawing/2014/main" id="{437F1833-7632-12B8-7ABA-7C9A22C8CB64}"/>
                  </a:ext>
                </a:extLst>
              </p:cNvPr>
              <p:cNvSpPr/>
              <p:nvPr/>
            </p:nvSpPr>
            <p:spPr>
              <a:xfrm>
                <a:off x="2383025" y="4011050"/>
                <a:ext cx="254225" cy="338750"/>
              </a:xfrm>
              <a:custGeom>
                <a:avLst/>
                <a:gdLst/>
                <a:ahLst/>
                <a:cxnLst/>
                <a:rect l="l" t="t" r="r" b="b"/>
                <a:pathLst>
                  <a:path w="10169" h="13550" extrusionOk="0">
                    <a:moveTo>
                      <a:pt x="5084" y="298"/>
                    </a:moveTo>
                    <a:cubicBezTo>
                      <a:pt x="7704" y="298"/>
                      <a:pt x="9811" y="2453"/>
                      <a:pt x="9764" y="5072"/>
                    </a:cubicBezTo>
                    <a:cubicBezTo>
                      <a:pt x="9752" y="6191"/>
                      <a:pt x="9502" y="7311"/>
                      <a:pt x="9013" y="8334"/>
                    </a:cubicBezTo>
                    <a:lnTo>
                      <a:pt x="9025" y="8334"/>
                    </a:lnTo>
                    <a:cubicBezTo>
                      <a:pt x="8597" y="9251"/>
                      <a:pt x="8037" y="10120"/>
                      <a:pt x="7382" y="10894"/>
                    </a:cubicBezTo>
                    <a:cubicBezTo>
                      <a:pt x="6692" y="11716"/>
                      <a:pt x="5930" y="12454"/>
                      <a:pt x="5084" y="13097"/>
                    </a:cubicBezTo>
                    <a:cubicBezTo>
                      <a:pt x="4239" y="12454"/>
                      <a:pt x="3465" y="11716"/>
                      <a:pt x="2787" y="10894"/>
                    </a:cubicBezTo>
                    <a:cubicBezTo>
                      <a:pt x="2132" y="10120"/>
                      <a:pt x="1572" y="9251"/>
                      <a:pt x="1143" y="8334"/>
                    </a:cubicBezTo>
                    <a:cubicBezTo>
                      <a:pt x="667" y="7311"/>
                      <a:pt x="405" y="6191"/>
                      <a:pt x="405" y="5072"/>
                    </a:cubicBezTo>
                    <a:cubicBezTo>
                      <a:pt x="358" y="2453"/>
                      <a:pt x="2465" y="298"/>
                      <a:pt x="5084" y="298"/>
                    </a:cubicBezTo>
                    <a:close/>
                    <a:moveTo>
                      <a:pt x="5084" y="0"/>
                    </a:moveTo>
                    <a:cubicBezTo>
                      <a:pt x="2286" y="0"/>
                      <a:pt x="12" y="2274"/>
                      <a:pt x="0" y="5072"/>
                    </a:cubicBezTo>
                    <a:cubicBezTo>
                      <a:pt x="12" y="6263"/>
                      <a:pt x="286" y="7430"/>
                      <a:pt x="786" y="8513"/>
                    </a:cubicBezTo>
                    <a:cubicBezTo>
                      <a:pt x="1227" y="9466"/>
                      <a:pt x="1810" y="10358"/>
                      <a:pt x="2489" y="11168"/>
                    </a:cubicBezTo>
                    <a:cubicBezTo>
                      <a:pt x="3215" y="12049"/>
                      <a:pt x="4049" y="12835"/>
                      <a:pt x="4965" y="13514"/>
                    </a:cubicBezTo>
                    <a:cubicBezTo>
                      <a:pt x="5001" y="13537"/>
                      <a:pt x="5043" y="13549"/>
                      <a:pt x="5084" y="13549"/>
                    </a:cubicBezTo>
                    <a:cubicBezTo>
                      <a:pt x="5126" y="13549"/>
                      <a:pt x="5168" y="13537"/>
                      <a:pt x="5203" y="13514"/>
                    </a:cubicBezTo>
                    <a:cubicBezTo>
                      <a:pt x="6120" y="12835"/>
                      <a:pt x="6942" y="12049"/>
                      <a:pt x="7680" y="11168"/>
                    </a:cubicBezTo>
                    <a:cubicBezTo>
                      <a:pt x="8359" y="10358"/>
                      <a:pt x="8930" y="9466"/>
                      <a:pt x="9383" y="8513"/>
                    </a:cubicBezTo>
                    <a:cubicBezTo>
                      <a:pt x="9883" y="7430"/>
                      <a:pt x="10156" y="6263"/>
                      <a:pt x="10168" y="5072"/>
                    </a:cubicBezTo>
                    <a:cubicBezTo>
                      <a:pt x="10156" y="2274"/>
                      <a:pt x="7882" y="0"/>
                      <a:pt x="5084"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grpSp>
        <p:nvGrpSpPr>
          <p:cNvPr id="2406" name="Group 2405">
            <a:extLst>
              <a:ext uri="{FF2B5EF4-FFF2-40B4-BE49-F238E27FC236}">
                <a16:creationId xmlns:a16="http://schemas.microsoft.com/office/drawing/2014/main" id="{9998DB18-434F-9DC7-53D5-AF3BDEDE3572}"/>
              </a:ext>
            </a:extLst>
          </p:cNvPr>
          <p:cNvGrpSpPr/>
          <p:nvPr/>
        </p:nvGrpSpPr>
        <p:grpSpPr>
          <a:xfrm>
            <a:off x="7541630" y="2634025"/>
            <a:ext cx="538644" cy="716887"/>
            <a:chOff x="1724400" y="1788917"/>
            <a:chExt cx="1317409" cy="1753352"/>
          </a:xfrm>
        </p:grpSpPr>
        <p:sp>
          <p:nvSpPr>
            <p:cNvPr id="2407" name="Flowchart: Connector 2406">
              <a:extLst>
                <a:ext uri="{FF2B5EF4-FFF2-40B4-BE49-F238E27FC236}">
                  <a16:creationId xmlns:a16="http://schemas.microsoft.com/office/drawing/2014/main" id="{739F56A3-86EE-3AE0-D4FB-573C6B585B5B}"/>
                </a:ext>
              </a:extLst>
            </p:cNvPr>
            <p:cNvSpPr/>
            <p:nvPr/>
          </p:nvSpPr>
          <p:spPr>
            <a:xfrm>
              <a:off x="1903782" y="1963356"/>
              <a:ext cx="964984" cy="964984"/>
            </a:xfrm>
            <a:prstGeom prst="flowChartConnector">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vi-VN" sz="2489" b="0" i="0" u="none" strike="noStrike" kern="0" cap="none" spc="0" normalizeH="0" baseline="0" noProof="0" dirty="0">
                <a:ln>
                  <a:noFill/>
                </a:ln>
                <a:solidFill>
                  <a:srgbClr val="E9666E"/>
                </a:solidFill>
                <a:effectLst/>
                <a:uLnTx/>
                <a:uFillTx/>
                <a:latin typeface="Arial" panose="020B0604020202020204" pitchFamily="34" charset="0"/>
                <a:ea typeface="+mn-ea"/>
                <a:cs typeface="+mn-cs"/>
                <a:sym typeface="Arial"/>
              </a:endParaRPr>
            </a:p>
          </p:txBody>
        </p:sp>
        <p:grpSp>
          <p:nvGrpSpPr>
            <p:cNvPr id="2408" name="Google Shape;3930;p75">
              <a:extLst>
                <a:ext uri="{FF2B5EF4-FFF2-40B4-BE49-F238E27FC236}">
                  <a16:creationId xmlns:a16="http://schemas.microsoft.com/office/drawing/2014/main" id="{CE393268-7E34-C89D-B1F2-4DB66B52267A}"/>
                </a:ext>
              </a:extLst>
            </p:cNvPr>
            <p:cNvGrpSpPr/>
            <p:nvPr/>
          </p:nvGrpSpPr>
          <p:grpSpPr>
            <a:xfrm>
              <a:off x="1724400" y="1788917"/>
              <a:ext cx="1317409" cy="1753352"/>
              <a:chOff x="2382725" y="4011050"/>
              <a:chExt cx="254525" cy="338750"/>
            </a:xfrm>
          </p:grpSpPr>
          <p:sp>
            <p:nvSpPr>
              <p:cNvPr id="2409" name="Google Shape;3933;p75">
                <a:hlinkClick r:id="rId5" action="ppaction://hlinksldjump"/>
                <a:extLst>
                  <a:ext uri="{FF2B5EF4-FFF2-40B4-BE49-F238E27FC236}">
                    <a16:creationId xmlns:a16="http://schemas.microsoft.com/office/drawing/2014/main" id="{18E7B7AB-1D52-9B9D-73D1-43A641B818CF}"/>
                  </a:ext>
                </a:extLst>
              </p:cNvPr>
              <p:cNvSpPr/>
              <p:nvPr/>
            </p:nvSpPr>
            <p:spPr>
              <a:xfrm>
                <a:off x="2382725" y="4015800"/>
                <a:ext cx="249450" cy="327750"/>
              </a:xfrm>
              <a:custGeom>
                <a:avLst/>
                <a:gdLst/>
                <a:ahLst/>
                <a:cxnLst/>
                <a:rect l="l" t="t" r="r" b="b"/>
                <a:pathLst>
                  <a:path w="9978" h="13110" extrusionOk="0">
                    <a:moveTo>
                      <a:pt x="5070" y="1269"/>
                    </a:moveTo>
                    <a:cubicBezTo>
                      <a:pt x="6923" y="1269"/>
                      <a:pt x="8704" y="2708"/>
                      <a:pt x="8704" y="4882"/>
                    </a:cubicBezTo>
                    <a:cubicBezTo>
                      <a:pt x="8704" y="6870"/>
                      <a:pt x="7085" y="8490"/>
                      <a:pt x="5096" y="8490"/>
                    </a:cubicBezTo>
                    <a:cubicBezTo>
                      <a:pt x="1882" y="8490"/>
                      <a:pt x="274" y="4596"/>
                      <a:pt x="2548" y="2334"/>
                    </a:cubicBezTo>
                    <a:cubicBezTo>
                      <a:pt x="3281" y="1598"/>
                      <a:pt x="4184" y="1269"/>
                      <a:pt x="5070" y="1269"/>
                    </a:cubicBezTo>
                    <a:close/>
                    <a:moveTo>
                      <a:pt x="5083" y="1"/>
                    </a:moveTo>
                    <a:cubicBezTo>
                      <a:pt x="5075" y="1"/>
                      <a:pt x="5068" y="1"/>
                      <a:pt x="5061" y="1"/>
                    </a:cubicBezTo>
                    <a:lnTo>
                      <a:pt x="5073" y="1"/>
                    </a:lnTo>
                    <a:cubicBezTo>
                      <a:pt x="2167" y="24"/>
                      <a:pt x="1" y="2620"/>
                      <a:pt x="239" y="5513"/>
                    </a:cubicBezTo>
                    <a:cubicBezTo>
                      <a:pt x="584" y="9597"/>
                      <a:pt x="4239" y="12526"/>
                      <a:pt x="4965" y="13074"/>
                    </a:cubicBezTo>
                    <a:cubicBezTo>
                      <a:pt x="5007" y="13097"/>
                      <a:pt x="5052" y="13109"/>
                      <a:pt x="5096" y="13109"/>
                    </a:cubicBezTo>
                    <a:cubicBezTo>
                      <a:pt x="5141" y="13109"/>
                      <a:pt x="5186" y="13097"/>
                      <a:pt x="5227" y="13074"/>
                    </a:cubicBezTo>
                    <a:cubicBezTo>
                      <a:pt x="5989" y="12502"/>
                      <a:pt x="9978" y="9299"/>
                      <a:pt x="9978" y="4882"/>
                    </a:cubicBezTo>
                    <a:cubicBezTo>
                      <a:pt x="9978" y="2187"/>
                      <a:pt x="7787" y="1"/>
                      <a:pt x="5083" y="1"/>
                    </a:cubicBezTo>
                    <a:close/>
                  </a:path>
                </a:pathLst>
              </a:custGeom>
              <a:solidFill>
                <a:srgbClr val="7030A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10" name="Google Shape;3934;p75">
                <a:extLst>
                  <a:ext uri="{FF2B5EF4-FFF2-40B4-BE49-F238E27FC236}">
                    <a16:creationId xmlns:a16="http://schemas.microsoft.com/office/drawing/2014/main" id="{C9936B70-A1D1-FD2F-17D7-6C5DFBCD7015}"/>
                  </a:ext>
                </a:extLst>
              </p:cNvPr>
              <p:cNvSpPr/>
              <p:nvPr/>
            </p:nvSpPr>
            <p:spPr>
              <a:xfrm>
                <a:off x="2383325" y="4017875"/>
                <a:ext cx="137550" cy="325675"/>
              </a:xfrm>
              <a:custGeom>
                <a:avLst/>
                <a:gdLst/>
                <a:ahLst/>
                <a:cxnLst/>
                <a:rect l="l" t="t" r="r" b="b"/>
                <a:pathLst>
                  <a:path w="5502" h="13027" extrusionOk="0">
                    <a:moveTo>
                      <a:pt x="4203" y="1"/>
                    </a:moveTo>
                    <a:lnTo>
                      <a:pt x="4203" y="1"/>
                    </a:lnTo>
                    <a:cubicBezTo>
                      <a:pt x="1739" y="453"/>
                      <a:pt x="0" y="2823"/>
                      <a:pt x="215" y="5430"/>
                    </a:cubicBezTo>
                    <a:cubicBezTo>
                      <a:pt x="560" y="9514"/>
                      <a:pt x="4215" y="12443"/>
                      <a:pt x="4941" y="12991"/>
                    </a:cubicBezTo>
                    <a:cubicBezTo>
                      <a:pt x="4983" y="13014"/>
                      <a:pt x="5028" y="13026"/>
                      <a:pt x="5072" y="13026"/>
                    </a:cubicBezTo>
                    <a:cubicBezTo>
                      <a:pt x="5117" y="13026"/>
                      <a:pt x="5162" y="13014"/>
                      <a:pt x="5203" y="12991"/>
                    </a:cubicBezTo>
                    <a:cubicBezTo>
                      <a:pt x="5275" y="12931"/>
                      <a:pt x="5370" y="12860"/>
                      <a:pt x="5501" y="12752"/>
                    </a:cubicBezTo>
                    <a:cubicBezTo>
                      <a:pt x="4608" y="12074"/>
                      <a:pt x="1191" y="9216"/>
                      <a:pt x="858" y="5263"/>
                    </a:cubicBezTo>
                    <a:lnTo>
                      <a:pt x="846" y="5263"/>
                    </a:lnTo>
                    <a:cubicBezTo>
                      <a:pt x="643" y="2882"/>
                      <a:pt x="2072" y="715"/>
                      <a:pt x="4203"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11" name="Google Shape;3941;p75">
                <a:extLst>
                  <a:ext uri="{FF2B5EF4-FFF2-40B4-BE49-F238E27FC236}">
                    <a16:creationId xmlns:a16="http://schemas.microsoft.com/office/drawing/2014/main" id="{FE0E3E3E-F287-1EB8-DF26-B369091FB29A}"/>
                  </a:ext>
                </a:extLst>
              </p:cNvPr>
              <p:cNvSpPr/>
              <p:nvPr/>
            </p:nvSpPr>
            <p:spPr>
              <a:xfrm>
                <a:off x="2383025" y="4011050"/>
                <a:ext cx="254225" cy="338750"/>
              </a:xfrm>
              <a:custGeom>
                <a:avLst/>
                <a:gdLst/>
                <a:ahLst/>
                <a:cxnLst/>
                <a:rect l="l" t="t" r="r" b="b"/>
                <a:pathLst>
                  <a:path w="10169" h="13550" extrusionOk="0">
                    <a:moveTo>
                      <a:pt x="5084" y="298"/>
                    </a:moveTo>
                    <a:cubicBezTo>
                      <a:pt x="7704" y="298"/>
                      <a:pt x="9811" y="2453"/>
                      <a:pt x="9764" y="5072"/>
                    </a:cubicBezTo>
                    <a:cubicBezTo>
                      <a:pt x="9752" y="6191"/>
                      <a:pt x="9502" y="7311"/>
                      <a:pt x="9013" y="8334"/>
                    </a:cubicBezTo>
                    <a:lnTo>
                      <a:pt x="9025" y="8334"/>
                    </a:lnTo>
                    <a:cubicBezTo>
                      <a:pt x="8597" y="9251"/>
                      <a:pt x="8037" y="10120"/>
                      <a:pt x="7382" y="10894"/>
                    </a:cubicBezTo>
                    <a:cubicBezTo>
                      <a:pt x="6692" y="11716"/>
                      <a:pt x="5930" y="12454"/>
                      <a:pt x="5084" y="13097"/>
                    </a:cubicBezTo>
                    <a:cubicBezTo>
                      <a:pt x="4239" y="12454"/>
                      <a:pt x="3465" y="11716"/>
                      <a:pt x="2787" y="10894"/>
                    </a:cubicBezTo>
                    <a:cubicBezTo>
                      <a:pt x="2132" y="10120"/>
                      <a:pt x="1572" y="9251"/>
                      <a:pt x="1143" y="8334"/>
                    </a:cubicBezTo>
                    <a:cubicBezTo>
                      <a:pt x="667" y="7311"/>
                      <a:pt x="405" y="6191"/>
                      <a:pt x="405" y="5072"/>
                    </a:cubicBezTo>
                    <a:cubicBezTo>
                      <a:pt x="358" y="2453"/>
                      <a:pt x="2465" y="298"/>
                      <a:pt x="5084" y="298"/>
                    </a:cubicBezTo>
                    <a:close/>
                    <a:moveTo>
                      <a:pt x="5084" y="0"/>
                    </a:moveTo>
                    <a:cubicBezTo>
                      <a:pt x="2286" y="0"/>
                      <a:pt x="12" y="2274"/>
                      <a:pt x="0" y="5072"/>
                    </a:cubicBezTo>
                    <a:cubicBezTo>
                      <a:pt x="12" y="6263"/>
                      <a:pt x="286" y="7430"/>
                      <a:pt x="786" y="8513"/>
                    </a:cubicBezTo>
                    <a:cubicBezTo>
                      <a:pt x="1227" y="9466"/>
                      <a:pt x="1810" y="10358"/>
                      <a:pt x="2489" y="11168"/>
                    </a:cubicBezTo>
                    <a:cubicBezTo>
                      <a:pt x="3215" y="12049"/>
                      <a:pt x="4049" y="12835"/>
                      <a:pt x="4965" y="13514"/>
                    </a:cubicBezTo>
                    <a:cubicBezTo>
                      <a:pt x="5001" y="13537"/>
                      <a:pt x="5043" y="13549"/>
                      <a:pt x="5084" y="13549"/>
                    </a:cubicBezTo>
                    <a:cubicBezTo>
                      <a:pt x="5126" y="13549"/>
                      <a:pt x="5168" y="13537"/>
                      <a:pt x="5203" y="13514"/>
                    </a:cubicBezTo>
                    <a:cubicBezTo>
                      <a:pt x="6120" y="12835"/>
                      <a:pt x="6942" y="12049"/>
                      <a:pt x="7680" y="11168"/>
                    </a:cubicBezTo>
                    <a:cubicBezTo>
                      <a:pt x="8359" y="10358"/>
                      <a:pt x="8930" y="9466"/>
                      <a:pt x="9383" y="8513"/>
                    </a:cubicBezTo>
                    <a:cubicBezTo>
                      <a:pt x="9883" y="7430"/>
                      <a:pt x="10156" y="6263"/>
                      <a:pt x="10168" y="5072"/>
                    </a:cubicBezTo>
                    <a:cubicBezTo>
                      <a:pt x="10156" y="2274"/>
                      <a:pt x="7882" y="0"/>
                      <a:pt x="5084"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grpSp>
        <p:nvGrpSpPr>
          <p:cNvPr id="2412" name="Group 2411">
            <a:extLst>
              <a:ext uri="{FF2B5EF4-FFF2-40B4-BE49-F238E27FC236}">
                <a16:creationId xmlns:a16="http://schemas.microsoft.com/office/drawing/2014/main" id="{60BBDC79-EC0A-B0E3-6955-6628BFC691B4}"/>
              </a:ext>
            </a:extLst>
          </p:cNvPr>
          <p:cNvGrpSpPr/>
          <p:nvPr/>
        </p:nvGrpSpPr>
        <p:grpSpPr>
          <a:xfrm>
            <a:off x="6300627" y="2169349"/>
            <a:ext cx="538644" cy="716887"/>
            <a:chOff x="1724400" y="1788917"/>
            <a:chExt cx="1317409" cy="1753352"/>
          </a:xfrm>
        </p:grpSpPr>
        <p:sp>
          <p:nvSpPr>
            <p:cNvPr id="2413" name="Flowchart: Connector 2412">
              <a:extLst>
                <a:ext uri="{FF2B5EF4-FFF2-40B4-BE49-F238E27FC236}">
                  <a16:creationId xmlns:a16="http://schemas.microsoft.com/office/drawing/2014/main" id="{397A97C8-F445-EB23-CEAD-EDF2C0AE06BC}"/>
                </a:ext>
              </a:extLst>
            </p:cNvPr>
            <p:cNvSpPr/>
            <p:nvPr/>
          </p:nvSpPr>
          <p:spPr>
            <a:xfrm>
              <a:off x="1903782" y="1963356"/>
              <a:ext cx="964984" cy="964984"/>
            </a:xfrm>
            <a:prstGeom prst="flowChartConnector">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vi-VN" sz="2489" b="0" i="0" u="none" strike="noStrike" kern="0" cap="none" spc="0" normalizeH="0" baseline="0" noProof="0" dirty="0">
                <a:ln>
                  <a:noFill/>
                </a:ln>
                <a:solidFill>
                  <a:srgbClr val="E9666E"/>
                </a:solidFill>
                <a:effectLst/>
                <a:uLnTx/>
                <a:uFillTx/>
                <a:latin typeface="Arial" panose="020B0604020202020204" pitchFamily="34" charset="0"/>
                <a:ea typeface="+mn-ea"/>
                <a:cs typeface="+mn-cs"/>
                <a:sym typeface="Arial"/>
              </a:endParaRPr>
            </a:p>
          </p:txBody>
        </p:sp>
        <p:grpSp>
          <p:nvGrpSpPr>
            <p:cNvPr id="2414" name="Google Shape;3930;p75">
              <a:extLst>
                <a:ext uri="{FF2B5EF4-FFF2-40B4-BE49-F238E27FC236}">
                  <a16:creationId xmlns:a16="http://schemas.microsoft.com/office/drawing/2014/main" id="{D4B96A40-B6A4-D87B-D51D-8DC363D4334F}"/>
                </a:ext>
              </a:extLst>
            </p:cNvPr>
            <p:cNvGrpSpPr/>
            <p:nvPr/>
          </p:nvGrpSpPr>
          <p:grpSpPr>
            <a:xfrm>
              <a:off x="1724400" y="1788917"/>
              <a:ext cx="1317409" cy="1753352"/>
              <a:chOff x="2382725" y="4011050"/>
              <a:chExt cx="254525" cy="338750"/>
            </a:xfrm>
          </p:grpSpPr>
          <p:sp>
            <p:nvSpPr>
              <p:cNvPr id="2415" name="Google Shape;3933;p75">
                <a:hlinkClick r:id="rId6" action="ppaction://hlinksldjump"/>
                <a:extLst>
                  <a:ext uri="{FF2B5EF4-FFF2-40B4-BE49-F238E27FC236}">
                    <a16:creationId xmlns:a16="http://schemas.microsoft.com/office/drawing/2014/main" id="{5C0AFEA5-3D35-4D8F-6222-030507EC2795}"/>
                  </a:ext>
                </a:extLst>
              </p:cNvPr>
              <p:cNvSpPr/>
              <p:nvPr/>
            </p:nvSpPr>
            <p:spPr>
              <a:xfrm>
                <a:off x="2382725" y="4015800"/>
                <a:ext cx="249450" cy="327750"/>
              </a:xfrm>
              <a:custGeom>
                <a:avLst/>
                <a:gdLst/>
                <a:ahLst/>
                <a:cxnLst/>
                <a:rect l="l" t="t" r="r" b="b"/>
                <a:pathLst>
                  <a:path w="9978" h="13110" extrusionOk="0">
                    <a:moveTo>
                      <a:pt x="5070" y="1269"/>
                    </a:moveTo>
                    <a:cubicBezTo>
                      <a:pt x="6923" y="1269"/>
                      <a:pt x="8704" y="2708"/>
                      <a:pt x="8704" y="4882"/>
                    </a:cubicBezTo>
                    <a:cubicBezTo>
                      <a:pt x="8704" y="6870"/>
                      <a:pt x="7085" y="8490"/>
                      <a:pt x="5096" y="8490"/>
                    </a:cubicBezTo>
                    <a:cubicBezTo>
                      <a:pt x="1882" y="8490"/>
                      <a:pt x="274" y="4596"/>
                      <a:pt x="2548" y="2334"/>
                    </a:cubicBezTo>
                    <a:cubicBezTo>
                      <a:pt x="3281" y="1598"/>
                      <a:pt x="4184" y="1269"/>
                      <a:pt x="5070" y="1269"/>
                    </a:cubicBezTo>
                    <a:close/>
                    <a:moveTo>
                      <a:pt x="5083" y="1"/>
                    </a:moveTo>
                    <a:cubicBezTo>
                      <a:pt x="5075" y="1"/>
                      <a:pt x="5068" y="1"/>
                      <a:pt x="5061" y="1"/>
                    </a:cubicBezTo>
                    <a:lnTo>
                      <a:pt x="5073" y="1"/>
                    </a:lnTo>
                    <a:cubicBezTo>
                      <a:pt x="2167" y="24"/>
                      <a:pt x="1" y="2620"/>
                      <a:pt x="239" y="5513"/>
                    </a:cubicBezTo>
                    <a:cubicBezTo>
                      <a:pt x="584" y="9597"/>
                      <a:pt x="4239" y="12526"/>
                      <a:pt x="4965" y="13074"/>
                    </a:cubicBezTo>
                    <a:cubicBezTo>
                      <a:pt x="5007" y="13097"/>
                      <a:pt x="5052" y="13109"/>
                      <a:pt x="5096" y="13109"/>
                    </a:cubicBezTo>
                    <a:cubicBezTo>
                      <a:pt x="5141" y="13109"/>
                      <a:pt x="5186" y="13097"/>
                      <a:pt x="5227" y="13074"/>
                    </a:cubicBezTo>
                    <a:cubicBezTo>
                      <a:pt x="5989" y="12502"/>
                      <a:pt x="9978" y="9299"/>
                      <a:pt x="9978" y="4882"/>
                    </a:cubicBezTo>
                    <a:cubicBezTo>
                      <a:pt x="9978" y="2187"/>
                      <a:pt x="7787" y="1"/>
                      <a:pt x="5083" y="1"/>
                    </a:cubicBezTo>
                    <a:close/>
                  </a:path>
                </a:pathLst>
              </a:custGeom>
              <a:solidFill>
                <a:srgbClr val="F19917"/>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16" name="Google Shape;3934;p75">
                <a:extLst>
                  <a:ext uri="{FF2B5EF4-FFF2-40B4-BE49-F238E27FC236}">
                    <a16:creationId xmlns:a16="http://schemas.microsoft.com/office/drawing/2014/main" id="{E9074BB3-E0F5-D370-4DB9-72ECB141F941}"/>
                  </a:ext>
                </a:extLst>
              </p:cNvPr>
              <p:cNvSpPr/>
              <p:nvPr/>
            </p:nvSpPr>
            <p:spPr>
              <a:xfrm>
                <a:off x="2383325" y="4017875"/>
                <a:ext cx="137550" cy="325675"/>
              </a:xfrm>
              <a:custGeom>
                <a:avLst/>
                <a:gdLst/>
                <a:ahLst/>
                <a:cxnLst/>
                <a:rect l="l" t="t" r="r" b="b"/>
                <a:pathLst>
                  <a:path w="5502" h="13027" extrusionOk="0">
                    <a:moveTo>
                      <a:pt x="4203" y="1"/>
                    </a:moveTo>
                    <a:lnTo>
                      <a:pt x="4203" y="1"/>
                    </a:lnTo>
                    <a:cubicBezTo>
                      <a:pt x="1739" y="453"/>
                      <a:pt x="0" y="2823"/>
                      <a:pt x="215" y="5430"/>
                    </a:cubicBezTo>
                    <a:cubicBezTo>
                      <a:pt x="560" y="9514"/>
                      <a:pt x="4215" y="12443"/>
                      <a:pt x="4941" y="12991"/>
                    </a:cubicBezTo>
                    <a:cubicBezTo>
                      <a:pt x="4983" y="13014"/>
                      <a:pt x="5028" y="13026"/>
                      <a:pt x="5072" y="13026"/>
                    </a:cubicBezTo>
                    <a:cubicBezTo>
                      <a:pt x="5117" y="13026"/>
                      <a:pt x="5162" y="13014"/>
                      <a:pt x="5203" y="12991"/>
                    </a:cubicBezTo>
                    <a:cubicBezTo>
                      <a:pt x="5275" y="12931"/>
                      <a:pt x="5370" y="12860"/>
                      <a:pt x="5501" y="12752"/>
                    </a:cubicBezTo>
                    <a:cubicBezTo>
                      <a:pt x="4608" y="12074"/>
                      <a:pt x="1191" y="9216"/>
                      <a:pt x="858" y="5263"/>
                    </a:cubicBezTo>
                    <a:lnTo>
                      <a:pt x="846" y="5263"/>
                    </a:lnTo>
                    <a:cubicBezTo>
                      <a:pt x="643" y="2882"/>
                      <a:pt x="2072" y="715"/>
                      <a:pt x="4203"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17" name="Google Shape;3941;p75">
                <a:extLst>
                  <a:ext uri="{FF2B5EF4-FFF2-40B4-BE49-F238E27FC236}">
                    <a16:creationId xmlns:a16="http://schemas.microsoft.com/office/drawing/2014/main" id="{E04DB5F0-82C4-B39C-278C-AA7F51335DF1}"/>
                  </a:ext>
                </a:extLst>
              </p:cNvPr>
              <p:cNvSpPr/>
              <p:nvPr/>
            </p:nvSpPr>
            <p:spPr>
              <a:xfrm>
                <a:off x="2383025" y="4011050"/>
                <a:ext cx="254225" cy="338750"/>
              </a:xfrm>
              <a:custGeom>
                <a:avLst/>
                <a:gdLst/>
                <a:ahLst/>
                <a:cxnLst/>
                <a:rect l="l" t="t" r="r" b="b"/>
                <a:pathLst>
                  <a:path w="10169" h="13550" extrusionOk="0">
                    <a:moveTo>
                      <a:pt x="5084" y="298"/>
                    </a:moveTo>
                    <a:cubicBezTo>
                      <a:pt x="7704" y="298"/>
                      <a:pt x="9811" y="2453"/>
                      <a:pt x="9764" y="5072"/>
                    </a:cubicBezTo>
                    <a:cubicBezTo>
                      <a:pt x="9752" y="6191"/>
                      <a:pt x="9502" y="7311"/>
                      <a:pt x="9013" y="8334"/>
                    </a:cubicBezTo>
                    <a:lnTo>
                      <a:pt x="9025" y="8334"/>
                    </a:lnTo>
                    <a:cubicBezTo>
                      <a:pt x="8597" y="9251"/>
                      <a:pt x="8037" y="10120"/>
                      <a:pt x="7382" y="10894"/>
                    </a:cubicBezTo>
                    <a:cubicBezTo>
                      <a:pt x="6692" y="11716"/>
                      <a:pt x="5930" y="12454"/>
                      <a:pt x="5084" y="13097"/>
                    </a:cubicBezTo>
                    <a:cubicBezTo>
                      <a:pt x="4239" y="12454"/>
                      <a:pt x="3465" y="11716"/>
                      <a:pt x="2787" y="10894"/>
                    </a:cubicBezTo>
                    <a:cubicBezTo>
                      <a:pt x="2132" y="10120"/>
                      <a:pt x="1572" y="9251"/>
                      <a:pt x="1143" y="8334"/>
                    </a:cubicBezTo>
                    <a:cubicBezTo>
                      <a:pt x="667" y="7311"/>
                      <a:pt x="405" y="6191"/>
                      <a:pt x="405" y="5072"/>
                    </a:cubicBezTo>
                    <a:cubicBezTo>
                      <a:pt x="358" y="2453"/>
                      <a:pt x="2465" y="298"/>
                      <a:pt x="5084" y="298"/>
                    </a:cubicBezTo>
                    <a:close/>
                    <a:moveTo>
                      <a:pt x="5084" y="0"/>
                    </a:moveTo>
                    <a:cubicBezTo>
                      <a:pt x="2286" y="0"/>
                      <a:pt x="12" y="2274"/>
                      <a:pt x="0" y="5072"/>
                    </a:cubicBezTo>
                    <a:cubicBezTo>
                      <a:pt x="12" y="6263"/>
                      <a:pt x="286" y="7430"/>
                      <a:pt x="786" y="8513"/>
                    </a:cubicBezTo>
                    <a:cubicBezTo>
                      <a:pt x="1227" y="9466"/>
                      <a:pt x="1810" y="10358"/>
                      <a:pt x="2489" y="11168"/>
                    </a:cubicBezTo>
                    <a:cubicBezTo>
                      <a:pt x="3215" y="12049"/>
                      <a:pt x="4049" y="12835"/>
                      <a:pt x="4965" y="13514"/>
                    </a:cubicBezTo>
                    <a:cubicBezTo>
                      <a:pt x="5001" y="13537"/>
                      <a:pt x="5043" y="13549"/>
                      <a:pt x="5084" y="13549"/>
                    </a:cubicBezTo>
                    <a:cubicBezTo>
                      <a:pt x="5126" y="13549"/>
                      <a:pt x="5168" y="13537"/>
                      <a:pt x="5203" y="13514"/>
                    </a:cubicBezTo>
                    <a:cubicBezTo>
                      <a:pt x="6120" y="12835"/>
                      <a:pt x="6942" y="12049"/>
                      <a:pt x="7680" y="11168"/>
                    </a:cubicBezTo>
                    <a:cubicBezTo>
                      <a:pt x="8359" y="10358"/>
                      <a:pt x="8930" y="9466"/>
                      <a:pt x="9383" y="8513"/>
                    </a:cubicBezTo>
                    <a:cubicBezTo>
                      <a:pt x="9883" y="7430"/>
                      <a:pt x="10156" y="6263"/>
                      <a:pt x="10168" y="5072"/>
                    </a:cubicBezTo>
                    <a:cubicBezTo>
                      <a:pt x="10156" y="2274"/>
                      <a:pt x="7882" y="0"/>
                      <a:pt x="5084"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grpSp>
        <p:nvGrpSpPr>
          <p:cNvPr id="2418" name="Group 2417">
            <a:extLst>
              <a:ext uri="{FF2B5EF4-FFF2-40B4-BE49-F238E27FC236}">
                <a16:creationId xmlns:a16="http://schemas.microsoft.com/office/drawing/2014/main" id="{40610930-E372-EF18-D833-D0891207160B}"/>
              </a:ext>
            </a:extLst>
          </p:cNvPr>
          <p:cNvGrpSpPr/>
          <p:nvPr/>
        </p:nvGrpSpPr>
        <p:grpSpPr>
          <a:xfrm>
            <a:off x="4208603" y="4114641"/>
            <a:ext cx="538644" cy="716887"/>
            <a:chOff x="1724400" y="1788917"/>
            <a:chExt cx="1317409" cy="1753352"/>
          </a:xfrm>
        </p:grpSpPr>
        <p:sp>
          <p:nvSpPr>
            <p:cNvPr id="2419" name="Flowchart: Connector 2418">
              <a:extLst>
                <a:ext uri="{FF2B5EF4-FFF2-40B4-BE49-F238E27FC236}">
                  <a16:creationId xmlns:a16="http://schemas.microsoft.com/office/drawing/2014/main" id="{3EA05D64-9DBA-6BE6-B8FD-30EE993F833A}"/>
                </a:ext>
              </a:extLst>
            </p:cNvPr>
            <p:cNvSpPr/>
            <p:nvPr/>
          </p:nvSpPr>
          <p:spPr>
            <a:xfrm>
              <a:off x="1903782" y="1963356"/>
              <a:ext cx="964984" cy="964984"/>
            </a:xfrm>
            <a:prstGeom prst="flowChartConnector">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vi-VN" sz="2489" b="0" i="0" u="none" strike="noStrike" kern="0" cap="none" spc="0" normalizeH="0" baseline="0" noProof="0" dirty="0">
                <a:ln>
                  <a:noFill/>
                </a:ln>
                <a:solidFill>
                  <a:srgbClr val="E9666E"/>
                </a:solidFill>
                <a:effectLst/>
                <a:uLnTx/>
                <a:uFillTx/>
                <a:latin typeface="Arial" panose="020B0604020202020204" pitchFamily="34" charset="0"/>
                <a:ea typeface="+mn-ea"/>
                <a:cs typeface="+mn-cs"/>
                <a:sym typeface="Arial"/>
              </a:endParaRPr>
            </a:p>
          </p:txBody>
        </p:sp>
        <p:grpSp>
          <p:nvGrpSpPr>
            <p:cNvPr id="2420" name="Google Shape;3930;p75">
              <a:extLst>
                <a:ext uri="{FF2B5EF4-FFF2-40B4-BE49-F238E27FC236}">
                  <a16:creationId xmlns:a16="http://schemas.microsoft.com/office/drawing/2014/main" id="{A563EE02-A960-0E5B-CBFA-ACF3579FDF7C}"/>
                </a:ext>
              </a:extLst>
            </p:cNvPr>
            <p:cNvGrpSpPr/>
            <p:nvPr/>
          </p:nvGrpSpPr>
          <p:grpSpPr>
            <a:xfrm>
              <a:off x="1724400" y="1788917"/>
              <a:ext cx="1317409" cy="1753352"/>
              <a:chOff x="2382725" y="4011050"/>
              <a:chExt cx="254525" cy="338750"/>
            </a:xfrm>
          </p:grpSpPr>
          <p:sp>
            <p:nvSpPr>
              <p:cNvPr id="2421" name="Google Shape;3933;p75">
                <a:hlinkClick r:id="rId7" action="ppaction://hlinksldjump"/>
                <a:extLst>
                  <a:ext uri="{FF2B5EF4-FFF2-40B4-BE49-F238E27FC236}">
                    <a16:creationId xmlns:a16="http://schemas.microsoft.com/office/drawing/2014/main" id="{ECB04376-14F7-D429-498F-FF268589255B}"/>
                  </a:ext>
                </a:extLst>
              </p:cNvPr>
              <p:cNvSpPr/>
              <p:nvPr/>
            </p:nvSpPr>
            <p:spPr>
              <a:xfrm>
                <a:off x="2382725" y="4015800"/>
                <a:ext cx="249450" cy="327750"/>
              </a:xfrm>
              <a:custGeom>
                <a:avLst/>
                <a:gdLst/>
                <a:ahLst/>
                <a:cxnLst/>
                <a:rect l="l" t="t" r="r" b="b"/>
                <a:pathLst>
                  <a:path w="9978" h="13110" extrusionOk="0">
                    <a:moveTo>
                      <a:pt x="5070" y="1269"/>
                    </a:moveTo>
                    <a:cubicBezTo>
                      <a:pt x="6923" y="1269"/>
                      <a:pt x="8704" y="2708"/>
                      <a:pt x="8704" y="4882"/>
                    </a:cubicBezTo>
                    <a:cubicBezTo>
                      <a:pt x="8704" y="6870"/>
                      <a:pt x="7085" y="8490"/>
                      <a:pt x="5096" y="8490"/>
                    </a:cubicBezTo>
                    <a:cubicBezTo>
                      <a:pt x="1882" y="8490"/>
                      <a:pt x="274" y="4596"/>
                      <a:pt x="2548" y="2334"/>
                    </a:cubicBezTo>
                    <a:cubicBezTo>
                      <a:pt x="3281" y="1598"/>
                      <a:pt x="4184" y="1269"/>
                      <a:pt x="5070" y="1269"/>
                    </a:cubicBezTo>
                    <a:close/>
                    <a:moveTo>
                      <a:pt x="5083" y="1"/>
                    </a:moveTo>
                    <a:cubicBezTo>
                      <a:pt x="5075" y="1"/>
                      <a:pt x="5068" y="1"/>
                      <a:pt x="5061" y="1"/>
                    </a:cubicBezTo>
                    <a:lnTo>
                      <a:pt x="5073" y="1"/>
                    </a:lnTo>
                    <a:cubicBezTo>
                      <a:pt x="2167" y="24"/>
                      <a:pt x="1" y="2620"/>
                      <a:pt x="239" y="5513"/>
                    </a:cubicBezTo>
                    <a:cubicBezTo>
                      <a:pt x="584" y="9597"/>
                      <a:pt x="4239" y="12526"/>
                      <a:pt x="4965" y="13074"/>
                    </a:cubicBezTo>
                    <a:cubicBezTo>
                      <a:pt x="5007" y="13097"/>
                      <a:pt x="5052" y="13109"/>
                      <a:pt x="5096" y="13109"/>
                    </a:cubicBezTo>
                    <a:cubicBezTo>
                      <a:pt x="5141" y="13109"/>
                      <a:pt x="5186" y="13097"/>
                      <a:pt x="5227" y="13074"/>
                    </a:cubicBezTo>
                    <a:cubicBezTo>
                      <a:pt x="5989" y="12502"/>
                      <a:pt x="9978" y="9299"/>
                      <a:pt x="9978" y="4882"/>
                    </a:cubicBezTo>
                    <a:cubicBezTo>
                      <a:pt x="9978" y="2187"/>
                      <a:pt x="7787" y="1"/>
                      <a:pt x="5083" y="1"/>
                    </a:cubicBezTo>
                    <a:close/>
                  </a:path>
                </a:pathLst>
              </a:custGeom>
              <a:solidFill>
                <a:schemeClr val="bg1">
                  <a:lumMod val="75000"/>
                </a:scheme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22" name="Google Shape;3934;p75">
                <a:extLst>
                  <a:ext uri="{FF2B5EF4-FFF2-40B4-BE49-F238E27FC236}">
                    <a16:creationId xmlns:a16="http://schemas.microsoft.com/office/drawing/2014/main" id="{9D73639C-8E06-BDFF-BD88-E124119FAF43}"/>
                  </a:ext>
                </a:extLst>
              </p:cNvPr>
              <p:cNvSpPr/>
              <p:nvPr/>
            </p:nvSpPr>
            <p:spPr>
              <a:xfrm>
                <a:off x="2383325" y="4017875"/>
                <a:ext cx="137550" cy="325675"/>
              </a:xfrm>
              <a:custGeom>
                <a:avLst/>
                <a:gdLst/>
                <a:ahLst/>
                <a:cxnLst/>
                <a:rect l="l" t="t" r="r" b="b"/>
                <a:pathLst>
                  <a:path w="5502" h="13027" extrusionOk="0">
                    <a:moveTo>
                      <a:pt x="4203" y="1"/>
                    </a:moveTo>
                    <a:lnTo>
                      <a:pt x="4203" y="1"/>
                    </a:lnTo>
                    <a:cubicBezTo>
                      <a:pt x="1739" y="453"/>
                      <a:pt x="0" y="2823"/>
                      <a:pt x="215" y="5430"/>
                    </a:cubicBezTo>
                    <a:cubicBezTo>
                      <a:pt x="560" y="9514"/>
                      <a:pt x="4215" y="12443"/>
                      <a:pt x="4941" y="12991"/>
                    </a:cubicBezTo>
                    <a:cubicBezTo>
                      <a:pt x="4983" y="13014"/>
                      <a:pt x="5028" y="13026"/>
                      <a:pt x="5072" y="13026"/>
                    </a:cubicBezTo>
                    <a:cubicBezTo>
                      <a:pt x="5117" y="13026"/>
                      <a:pt x="5162" y="13014"/>
                      <a:pt x="5203" y="12991"/>
                    </a:cubicBezTo>
                    <a:cubicBezTo>
                      <a:pt x="5275" y="12931"/>
                      <a:pt x="5370" y="12860"/>
                      <a:pt x="5501" y="12752"/>
                    </a:cubicBezTo>
                    <a:cubicBezTo>
                      <a:pt x="4608" y="12074"/>
                      <a:pt x="1191" y="9216"/>
                      <a:pt x="858" y="5263"/>
                    </a:cubicBezTo>
                    <a:lnTo>
                      <a:pt x="846" y="5263"/>
                    </a:lnTo>
                    <a:cubicBezTo>
                      <a:pt x="643" y="2882"/>
                      <a:pt x="2072" y="715"/>
                      <a:pt x="4203" y="1"/>
                    </a:cubicBezTo>
                    <a:close/>
                  </a:path>
                </a:pathLst>
              </a:custGeom>
              <a:solidFill>
                <a:srgbClr val="434343">
                  <a:alpha val="2201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23" name="Google Shape;3941;p75">
                <a:extLst>
                  <a:ext uri="{FF2B5EF4-FFF2-40B4-BE49-F238E27FC236}">
                    <a16:creationId xmlns:a16="http://schemas.microsoft.com/office/drawing/2014/main" id="{6C051CF0-A3EB-4646-91DC-FBE2DF50FAB6}"/>
                  </a:ext>
                </a:extLst>
              </p:cNvPr>
              <p:cNvSpPr/>
              <p:nvPr/>
            </p:nvSpPr>
            <p:spPr>
              <a:xfrm>
                <a:off x="2383025" y="4011050"/>
                <a:ext cx="254225" cy="338750"/>
              </a:xfrm>
              <a:custGeom>
                <a:avLst/>
                <a:gdLst/>
                <a:ahLst/>
                <a:cxnLst/>
                <a:rect l="l" t="t" r="r" b="b"/>
                <a:pathLst>
                  <a:path w="10169" h="13550" extrusionOk="0">
                    <a:moveTo>
                      <a:pt x="5084" y="298"/>
                    </a:moveTo>
                    <a:cubicBezTo>
                      <a:pt x="7704" y="298"/>
                      <a:pt x="9811" y="2453"/>
                      <a:pt x="9764" y="5072"/>
                    </a:cubicBezTo>
                    <a:cubicBezTo>
                      <a:pt x="9752" y="6191"/>
                      <a:pt x="9502" y="7311"/>
                      <a:pt x="9013" y="8334"/>
                    </a:cubicBezTo>
                    <a:lnTo>
                      <a:pt x="9025" y="8334"/>
                    </a:lnTo>
                    <a:cubicBezTo>
                      <a:pt x="8597" y="9251"/>
                      <a:pt x="8037" y="10120"/>
                      <a:pt x="7382" y="10894"/>
                    </a:cubicBezTo>
                    <a:cubicBezTo>
                      <a:pt x="6692" y="11716"/>
                      <a:pt x="5930" y="12454"/>
                      <a:pt x="5084" y="13097"/>
                    </a:cubicBezTo>
                    <a:cubicBezTo>
                      <a:pt x="4239" y="12454"/>
                      <a:pt x="3465" y="11716"/>
                      <a:pt x="2787" y="10894"/>
                    </a:cubicBezTo>
                    <a:cubicBezTo>
                      <a:pt x="2132" y="10120"/>
                      <a:pt x="1572" y="9251"/>
                      <a:pt x="1143" y="8334"/>
                    </a:cubicBezTo>
                    <a:cubicBezTo>
                      <a:pt x="667" y="7311"/>
                      <a:pt x="405" y="6191"/>
                      <a:pt x="405" y="5072"/>
                    </a:cubicBezTo>
                    <a:cubicBezTo>
                      <a:pt x="358" y="2453"/>
                      <a:pt x="2465" y="298"/>
                      <a:pt x="5084" y="298"/>
                    </a:cubicBezTo>
                    <a:close/>
                    <a:moveTo>
                      <a:pt x="5084" y="0"/>
                    </a:moveTo>
                    <a:cubicBezTo>
                      <a:pt x="2286" y="0"/>
                      <a:pt x="12" y="2274"/>
                      <a:pt x="0" y="5072"/>
                    </a:cubicBezTo>
                    <a:cubicBezTo>
                      <a:pt x="12" y="6263"/>
                      <a:pt x="286" y="7430"/>
                      <a:pt x="786" y="8513"/>
                    </a:cubicBezTo>
                    <a:cubicBezTo>
                      <a:pt x="1227" y="9466"/>
                      <a:pt x="1810" y="10358"/>
                      <a:pt x="2489" y="11168"/>
                    </a:cubicBezTo>
                    <a:cubicBezTo>
                      <a:pt x="3215" y="12049"/>
                      <a:pt x="4049" y="12835"/>
                      <a:pt x="4965" y="13514"/>
                    </a:cubicBezTo>
                    <a:cubicBezTo>
                      <a:pt x="5001" y="13537"/>
                      <a:pt x="5043" y="13549"/>
                      <a:pt x="5084" y="13549"/>
                    </a:cubicBezTo>
                    <a:cubicBezTo>
                      <a:pt x="5126" y="13549"/>
                      <a:pt x="5168" y="13537"/>
                      <a:pt x="5203" y="13514"/>
                    </a:cubicBezTo>
                    <a:cubicBezTo>
                      <a:pt x="6120" y="12835"/>
                      <a:pt x="6942" y="12049"/>
                      <a:pt x="7680" y="11168"/>
                    </a:cubicBezTo>
                    <a:cubicBezTo>
                      <a:pt x="8359" y="10358"/>
                      <a:pt x="8930" y="9466"/>
                      <a:pt x="9383" y="8513"/>
                    </a:cubicBezTo>
                    <a:cubicBezTo>
                      <a:pt x="9883" y="7430"/>
                      <a:pt x="10156" y="6263"/>
                      <a:pt x="10168" y="5072"/>
                    </a:cubicBezTo>
                    <a:cubicBezTo>
                      <a:pt x="10156" y="2274"/>
                      <a:pt x="7882" y="0"/>
                      <a:pt x="5084"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pic>
        <p:nvPicPr>
          <p:cNvPr id="2" name="Picture 1">
            <a:extLst>
              <a:ext uri="{FF2B5EF4-FFF2-40B4-BE49-F238E27FC236}">
                <a16:creationId xmlns:a16="http://schemas.microsoft.com/office/drawing/2014/main" id="{0753BD5D-7BBA-76F0-A40A-BC587329CB9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sp>
        <p:nvSpPr>
          <p:cNvPr id="56" name="Arrow: Right 55">
            <a:hlinkClick r:id="rId9" action="ppaction://hlinksldjump"/>
            <a:extLst>
              <a:ext uri="{FF2B5EF4-FFF2-40B4-BE49-F238E27FC236}">
                <a16:creationId xmlns:a16="http://schemas.microsoft.com/office/drawing/2014/main" id="{174732AD-8F1A-A9D9-240C-421CAE5F56A3}"/>
              </a:ext>
            </a:extLst>
          </p:cNvPr>
          <p:cNvSpPr/>
          <p:nvPr/>
        </p:nvSpPr>
        <p:spPr>
          <a:xfrm>
            <a:off x="9782473" y="5604969"/>
            <a:ext cx="2249935" cy="1128630"/>
          </a:xfrm>
          <a:prstGeom prst="rightArrow">
            <a:avLst>
              <a:gd name="adj1" fmla="val 50000"/>
              <a:gd name="adj2" fmla="val 58347"/>
            </a:avLst>
          </a:prstGeom>
          <a:solidFill>
            <a:schemeClr val="accent5">
              <a:lumMod val="20000"/>
              <a:lumOff val="80000"/>
            </a:schemeClr>
          </a:solid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bg2">
                    <a:lumMod val="50000"/>
                  </a:schemeClr>
                </a:solidFill>
                <a:latin typeface="UTM Avo" panose="02040603050506020204" pitchFamily="18" charset="0"/>
              </a:rPr>
              <a:t>Tiếp</a:t>
            </a:r>
            <a:r>
              <a:rPr lang="en-US" sz="2400" b="1" dirty="0">
                <a:solidFill>
                  <a:schemeClr val="bg2">
                    <a:lumMod val="50000"/>
                  </a:schemeClr>
                </a:solidFill>
                <a:latin typeface="UTM Avo" panose="02040603050506020204" pitchFamily="18" charset="0"/>
              </a:rPr>
              <a:t> </a:t>
            </a:r>
            <a:r>
              <a:rPr lang="en-US" sz="2400" b="1" dirty="0" err="1">
                <a:solidFill>
                  <a:schemeClr val="bg2">
                    <a:lumMod val="50000"/>
                  </a:schemeClr>
                </a:solidFill>
                <a:latin typeface="UTM Avo" panose="02040603050506020204" pitchFamily="18" charset="0"/>
              </a:rPr>
              <a:t>tục</a:t>
            </a:r>
            <a:endParaRPr lang="en-US" sz="2400" b="1" dirty="0">
              <a:solidFill>
                <a:schemeClr val="bg2">
                  <a:lumMod val="50000"/>
                </a:schemeClr>
              </a:solidFill>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withEffect">
                                  <p:stCondLst>
                                    <p:cond delay="0"/>
                                  </p:stCondLst>
                                  <p:endCondLst>
                                    <p:cond evt="onNext" delay="0">
                                      <p:tgtEl>
                                        <p:sldTgt/>
                                      </p:tgtEl>
                                    </p:cond>
                                  </p:endCondLst>
                                  <p:childTnLst>
                                    <p:animEffect transition="out" filter="fade">
                                      <p:cBhvr>
                                        <p:cTn id="6" dur="500" tmFilter="0, 0; .2, .5; .8, .5; 1, 0"/>
                                        <p:tgtEl>
                                          <p:spTgt spid="2399"/>
                                        </p:tgtEl>
                                      </p:cBhvr>
                                    </p:animEffect>
                                    <p:animScale>
                                      <p:cBhvr>
                                        <p:cTn id="7" dur="250" autoRev="1" fill="hold"/>
                                        <p:tgtEl>
                                          <p:spTgt spid="2399"/>
                                        </p:tgtEl>
                                      </p:cBhvr>
                                      <p:by x="105000" y="105000"/>
                                    </p:animScale>
                                  </p:childTnLst>
                                </p:cTn>
                              </p:par>
                              <p:par>
                                <p:cTn id="8" presetID="26" presetClass="emph" presetSubtype="0" repeatCount="indefinite" fill="hold" nodeType="withEffect">
                                  <p:stCondLst>
                                    <p:cond delay="0"/>
                                  </p:stCondLst>
                                  <p:endCondLst>
                                    <p:cond evt="onNext" delay="0">
                                      <p:tgtEl>
                                        <p:sldTgt/>
                                      </p:tgtEl>
                                    </p:cond>
                                  </p:endCondLst>
                                  <p:childTnLst>
                                    <p:animEffect transition="out" filter="fade">
                                      <p:cBhvr>
                                        <p:cTn id="9" dur="500" tmFilter="0, 0; .2, .5; .8, .5; 1, 0"/>
                                        <p:tgtEl>
                                          <p:spTgt spid="2400"/>
                                        </p:tgtEl>
                                      </p:cBhvr>
                                    </p:animEffect>
                                    <p:animScale>
                                      <p:cBhvr>
                                        <p:cTn id="10" dur="250" autoRev="1" fill="hold"/>
                                        <p:tgtEl>
                                          <p:spTgt spid="2400"/>
                                        </p:tgtEl>
                                      </p:cBhvr>
                                      <p:by x="105000" y="105000"/>
                                    </p:animScale>
                                  </p:childTnLst>
                                </p:cTn>
                              </p:par>
                              <p:par>
                                <p:cTn id="11" presetID="26" presetClass="emph" presetSubtype="0" repeatCount="indefinite" fill="hold" nodeType="withEffect">
                                  <p:stCondLst>
                                    <p:cond delay="0"/>
                                  </p:stCondLst>
                                  <p:endCondLst>
                                    <p:cond evt="onNext" delay="0">
                                      <p:tgtEl>
                                        <p:sldTgt/>
                                      </p:tgtEl>
                                    </p:cond>
                                  </p:endCondLst>
                                  <p:childTnLst>
                                    <p:animEffect transition="out" filter="fade">
                                      <p:cBhvr>
                                        <p:cTn id="12" dur="500" tmFilter="0, 0; .2, .5; .8, .5; 1, 0"/>
                                        <p:tgtEl>
                                          <p:spTgt spid="2406"/>
                                        </p:tgtEl>
                                      </p:cBhvr>
                                    </p:animEffect>
                                    <p:animScale>
                                      <p:cBhvr>
                                        <p:cTn id="13" dur="250" autoRev="1" fill="hold"/>
                                        <p:tgtEl>
                                          <p:spTgt spid="2406"/>
                                        </p:tgtEl>
                                      </p:cBhvr>
                                      <p:by x="105000" y="105000"/>
                                    </p:animScale>
                                  </p:childTnLst>
                                </p:cTn>
                              </p:par>
                              <p:par>
                                <p:cTn id="14" presetID="26" presetClass="emph" presetSubtype="0" repeatCount="indefinite" fill="hold" nodeType="withEffect">
                                  <p:stCondLst>
                                    <p:cond delay="0"/>
                                  </p:stCondLst>
                                  <p:endCondLst>
                                    <p:cond evt="onNext" delay="0">
                                      <p:tgtEl>
                                        <p:sldTgt/>
                                      </p:tgtEl>
                                    </p:cond>
                                  </p:endCondLst>
                                  <p:childTnLst>
                                    <p:animEffect transition="out" filter="fade">
                                      <p:cBhvr>
                                        <p:cTn id="15" dur="500" tmFilter="0, 0; .2, .5; .8, .5; 1, 0"/>
                                        <p:tgtEl>
                                          <p:spTgt spid="2412"/>
                                        </p:tgtEl>
                                      </p:cBhvr>
                                    </p:animEffect>
                                    <p:animScale>
                                      <p:cBhvr>
                                        <p:cTn id="16" dur="250" autoRev="1" fill="hold"/>
                                        <p:tgtEl>
                                          <p:spTgt spid="2412"/>
                                        </p:tgtEl>
                                      </p:cBhvr>
                                      <p:by x="105000" y="105000"/>
                                    </p:animScale>
                                  </p:childTnLst>
                                </p:cTn>
                              </p:par>
                              <p:par>
                                <p:cTn id="17" presetID="26" presetClass="emph" presetSubtype="0" repeatCount="indefinite" fill="hold" nodeType="withEffect">
                                  <p:stCondLst>
                                    <p:cond delay="0"/>
                                  </p:stCondLst>
                                  <p:endCondLst>
                                    <p:cond evt="onNext" delay="0">
                                      <p:tgtEl>
                                        <p:sldTgt/>
                                      </p:tgtEl>
                                    </p:cond>
                                  </p:endCondLst>
                                  <p:childTnLst>
                                    <p:animEffect transition="out" filter="fade">
                                      <p:cBhvr>
                                        <p:cTn id="18" dur="500" tmFilter="0, 0; .2, .5; .8, .5; 1, 0"/>
                                        <p:tgtEl>
                                          <p:spTgt spid="2418"/>
                                        </p:tgtEl>
                                      </p:cBhvr>
                                    </p:animEffect>
                                    <p:animScale>
                                      <p:cBhvr>
                                        <p:cTn id="19" dur="250" autoRev="1" fill="hold"/>
                                        <p:tgtEl>
                                          <p:spTgt spid="24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7446065-016F-E10E-8D7E-B487A02697ED}"/>
              </a:ext>
            </a:extLst>
          </p:cNvPr>
          <p:cNvSpPr/>
          <p:nvPr/>
        </p:nvSpPr>
        <p:spPr>
          <a:xfrm>
            <a:off x="1032408" y="539796"/>
            <a:ext cx="10127184" cy="1826725"/>
          </a:xfrm>
          <a:prstGeom prst="roundRect">
            <a:avLst/>
          </a:prstGeom>
          <a:solidFill>
            <a:schemeClr val="accent2">
              <a:lumMod val="20000"/>
              <a:lumOff val="80000"/>
            </a:schemeClr>
          </a:solidFill>
          <a:ln>
            <a:solidFill>
              <a:schemeClr val="accent6"/>
            </a:solidFill>
          </a:ln>
        </p:spPr>
        <p:style>
          <a:lnRef idx="1">
            <a:schemeClr val="accent4"/>
          </a:lnRef>
          <a:fillRef idx="3">
            <a:schemeClr val="accent4"/>
          </a:fillRef>
          <a:effectRef idx="2">
            <a:schemeClr val="accent4"/>
          </a:effectRef>
          <a:fontRef idx="minor">
            <a:schemeClr val="lt1"/>
          </a:fontRef>
        </p:style>
        <p:txBody>
          <a:bodyPr bIns="144000" rtlCol="0" anchor="ctr"/>
          <a:lstStyle/>
          <a:p>
            <a:pPr lvl="0" algn="ctr">
              <a:lnSpc>
                <a:spcPct val="150000"/>
              </a:lnSpc>
              <a:buClr>
                <a:srgbClr val="000000"/>
              </a:buClr>
              <a:defRPr/>
            </a:pPr>
            <a:r>
              <a:rPr lang="vi-VN" sz="2800" b="1" kern="0" dirty="0">
                <a:solidFill>
                  <a:srgbClr val="434343">
                    <a:lumMod val="50000"/>
                  </a:srgbClr>
                </a:solidFill>
                <a:latin typeface="UTM Avo" panose="02040603050506020204" pitchFamily="18" charset="0"/>
                <a:cs typeface="Arial" panose="020B0604020202020204" pitchFamily="34" charset="0"/>
                <a:sym typeface="Arial"/>
              </a:rPr>
              <a:t>Câu 1: </a:t>
            </a:r>
            <a:r>
              <a:rPr lang="vi-VN" sz="2800" kern="0" dirty="0">
                <a:solidFill>
                  <a:srgbClr val="434343">
                    <a:lumMod val="50000"/>
                  </a:srgbClr>
                </a:solidFill>
                <a:latin typeface="UTM Avo" panose="02040603050506020204" pitchFamily="18" charset="0"/>
                <a:cs typeface="Arial" panose="020B0604020202020204" pitchFamily="34" charset="0"/>
                <a:sym typeface="Arial"/>
              </a:rPr>
              <a:t>Đâu là điều cần phải tôn trọng khi đó là </a:t>
            </a:r>
          </a:p>
          <a:p>
            <a:pPr lvl="0" algn="ctr">
              <a:lnSpc>
                <a:spcPct val="150000"/>
              </a:lnSpc>
              <a:buClr>
                <a:srgbClr val="000000"/>
              </a:buClr>
              <a:defRPr/>
            </a:pPr>
            <a:r>
              <a:rPr lang="vi-VN" sz="2800" kern="0" dirty="0">
                <a:solidFill>
                  <a:srgbClr val="434343">
                    <a:lumMod val="50000"/>
                  </a:srgbClr>
                </a:solidFill>
                <a:latin typeface="UTM Avo" panose="02040603050506020204" pitchFamily="18" charset="0"/>
                <a:cs typeface="Arial" panose="020B0604020202020204" pitchFamily="34" charset="0"/>
                <a:sym typeface="Arial"/>
              </a:rPr>
              <a:t>điểm khác biệt của mọi người xung quanh?</a:t>
            </a:r>
          </a:p>
        </p:txBody>
      </p:sp>
      <p:sp>
        <p:nvSpPr>
          <p:cNvPr id="5" name="A">
            <a:extLst>
              <a:ext uri="{FF2B5EF4-FFF2-40B4-BE49-F238E27FC236}">
                <a16:creationId xmlns:a16="http://schemas.microsoft.com/office/drawing/2014/main" id="{694EE124-D2B0-EB92-34BB-171A6E5DFF49}"/>
              </a:ext>
            </a:extLst>
          </p:cNvPr>
          <p:cNvSpPr/>
          <p:nvPr/>
        </p:nvSpPr>
        <p:spPr>
          <a:xfrm>
            <a:off x="1032412" y="2759097"/>
            <a:ext cx="4763629" cy="1473547"/>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marR="0" lvl="0" algn="ctr" defTabSz="914400" rtl="0" eaLnBrk="1" fontAlgn="auto" latinLnBrk="0" hangingPunct="1">
              <a:lnSpc>
                <a:spcPct val="150000"/>
              </a:lnSpc>
              <a:spcBef>
                <a:spcPts val="0"/>
              </a:spcBef>
              <a:spcAft>
                <a:spcPts val="0"/>
              </a:spcAft>
              <a:buClr>
                <a:srgbClr val="000000"/>
              </a:buClr>
              <a:buSzTx/>
              <a:tabLst/>
              <a:defRPr/>
            </a:pPr>
            <a:r>
              <a:rPr lang="en-US" sz="2400" kern="0" dirty="0">
                <a:solidFill>
                  <a:srgbClr val="434343">
                    <a:lumMod val="50000"/>
                  </a:srgbClr>
                </a:solidFill>
                <a:latin typeface="UTM Avo" panose="02040603050506020204" pitchFamily="18" charset="0"/>
                <a:cs typeface="Arial" panose="020B0604020202020204" pitchFamily="34" charset="0"/>
                <a:sym typeface="Arial"/>
              </a:rPr>
              <a:t>A. </a:t>
            </a:r>
            <a:r>
              <a:rPr lang="vi-VN" sz="2400" kern="0" dirty="0">
                <a:solidFill>
                  <a:srgbClr val="434343">
                    <a:lumMod val="50000"/>
                  </a:srgbClr>
                </a:solidFill>
                <a:latin typeface="UTM Avo" panose="02040603050506020204" pitchFamily="18" charset="0"/>
                <a:cs typeface="Arial" panose="020B0604020202020204" pitchFamily="34" charset="0"/>
                <a:sym typeface="Arial"/>
              </a:rPr>
              <a:t>Hành vi thiếu văn minh. </a:t>
            </a:r>
          </a:p>
        </p:txBody>
      </p:sp>
      <p:sp>
        <p:nvSpPr>
          <p:cNvPr id="9" name="B">
            <a:extLst>
              <a:ext uri="{FF2B5EF4-FFF2-40B4-BE49-F238E27FC236}">
                <a16:creationId xmlns:a16="http://schemas.microsoft.com/office/drawing/2014/main" id="{E50428A7-6D5D-1729-229C-7A3DE2A5E422}"/>
              </a:ext>
            </a:extLst>
          </p:cNvPr>
          <p:cNvSpPr/>
          <p:nvPr/>
        </p:nvSpPr>
        <p:spPr>
          <a:xfrm>
            <a:off x="6395963" y="2759097"/>
            <a:ext cx="4763629" cy="1473547"/>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lvl="0" algn="ctr">
              <a:lnSpc>
                <a:spcPct val="150000"/>
              </a:lnSpc>
              <a:buClr>
                <a:srgbClr val="000000"/>
              </a:buClr>
            </a:pPr>
            <a:r>
              <a:rPr lang="pt-BR" sz="2400" kern="0" dirty="0">
                <a:solidFill>
                  <a:srgbClr val="434343">
                    <a:lumMod val="50000"/>
                  </a:srgbClr>
                </a:solidFill>
                <a:latin typeface="UTM Avo" panose="02040603050506020204" pitchFamily="18" charset="0"/>
                <a:cs typeface="Arial" panose="020B0604020202020204" pitchFamily="34" charset="0"/>
                <a:sym typeface="Arial"/>
              </a:rPr>
              <a:t>B. Hành vi gây rối</a:t>
            </a:r>
          </a:p>
          <a:p>
            <a:pPr lvl="0" algn="ctr">
              <a:lnSpc>
                <a:spcPct val="150000"/>
              </a:lnSpc>
              <a:buClr>
                <a:srgbClr val="000000"/>
              </a:buClr>
            </a:pPr>
            <a:r>
              <a:rPr lang="pt-BR" sz="2400" kern="0" dirty="0">
                <a:solidFill>
                  <a:srgbClr val="434343">
                    <a:lumMod val="50000"/>
                  </a:srgbClr>
                </a:solidFill>
                <a:latin typeface="UTM Avo" panose="02040603050506020204" pitchFamily="18" charset="0"/>
                <a:cs typeface="Arial" panose="020B0604020202020204" pitchFamily="34" charset="0"/>
                <a:sym typeface="Arial"/>
              </a:rPr>
              <a:t>trật tự công cộng. </a:t>
            </a:r>
          </a:p>
        </p:txBody>
      </p:sp>
      <p:sp>
        <p:nvSpPr>
          <p:cNvPr id="10" name="D">
            <a:extLst>
              <a:ext uri="{FF2B5EF4-FFF2-40B4-BE49-F238E27FC236}">
                <a16:creationId xmlns:a16="http://schemas.microsoft.com/office/drawing/2014/main" id="{95CF8633-FFAD-0B4A-B9F1-5B1587C481D6}"/>
              </a:ext>
            </a:extLst>
          </p:cNvPr>
          <p:cNvSpPr/>
          <p:nvPr/>
        </p:nvSpPr>
        <p:spPr>
          <a:xfrm>
            <a:off x="6395963" y="4625220"/>
            <a:ext cx="4763629" cy="1473547"/>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indent="0" algn="ctr">
              <a:lnSpc>
                <a:spcPct val="150000"/>
              </a:lnSpc>
              <a:buClr>
                <a:srgbClr val="000000"/>
              </a:buClr>
              <a:buFont typeface="Arial"/>
              <a:buNone/>
            </a:pPr>
            <a:r>
              <a:rPr lang="vi-VN" sz="2400" kern="0" dirty="0">
                <a:solidFill>
                  <a:srgbClr val="434343">
                    <a:lumMod val="50000"/>
                  </a:srgbClr>
                </a:solidFill>
                <a:latin typeface="UTM Avo" panose="02040603050506020204" pitchFamily="18" charset="0"/>
                <a:cs typeface="Arial" panose="020B0604020202020204" pitchFamily="34" charset="0"/>
                <a:sym typeface="Arial"/>
              </a:rPr>
              <a:t>D. Hành vi trái pháp luật. </a:t>
            </a:r>
          </a:p>
        </p:txBody>
      </p:sp>
      <p:sp>
        <p:nvSpPr>
          <p:cNvPr id="12" name="c">
            <a:extLst>
              <a:ext uri="{FF2B5EF4-FFF2-40B4-BE49-F238E27FC236}">
                <a16:creationId xmlns:a16="http://schemas.microsoft.com/office/drawing/2014/main" id="{9981C190-4C82-F9D7-AC67-5C5D13AEAA78}"/>
              </a:ext>
            </a:extLst>
          </p:cNvPr>
          <p:cNvSpPr/>
          <p:nvPr/>
        </p:nvSpPr>
        <p:spPr>
          <a:xfrm>
            <a:off x="1032412" y="4625220"/>
            <a:ext cx="4763629" cy="1473547"/>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ctr">
              <a:lnSpc>
                <a:spcPct val="150000"/>
              </a:lnSpc>
            </a:pPr>
            <a:r>
              <a:rPr lang="pt-BR" sz="2400" dirty="0">
                <a:solidFill>
                  <a:schemeClr val="bg2">
                    <a:lumMod val="50000"/>
                  </a:schemeClr>
                </a:solidFill>
                <a:latin typeface="UTM Avo" panose="02040603050506020204" pitchFamily="18" charset="0"/>
                <a:cs typeface="Arial" panose="020B0604020202020204" pitchFamily="34" charset="0"/>
              </a:rPr>
              <a:t>C. Đặc điểm cá nhân. </a:t>
            </a:r>
          </a:p>
        </p:txBody>
      </p:sp>
      <p:pic>
        <p:nvPicPr>
          <p:cNvPr id="2" name="Picture 8" descr="Bus">
            <a:hlinkClick r:id="rId5" action="ppaction://hlinksldjump"/>
            <a:extLst>
              <a:ext uri="{FF2B5EF4-FFF2-40B4-BE49-F238E27FC236}">
                <a16:creationId xmlns:a16="http://schemas.microsoft.com/office/drawing/2014/main" id="{29E4C7EB-4D48-2935-FD20-F0AC867113C7}"/>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11159589" y="6028788"/>
            <a:ext cx="829214" cy="829214"/>
          </a:xfrm>
          <a:prstGeom prst="rect">
            <a:avLst/>
          </a:prstGeom>
        </p:spPr>
      </p:pic>
      <p:pic>
        <p:nvPicPr>
          <p:cNvPr id="7" name="Picture 6">
            <a:extLst>
              <a:ext uri="{FF2B5EF4-FFF2-40B4-BE49-F238E27FC236}">
                <a16:creationId xmlns:a16="http://schemas.microsoft.com/office/drawing/2014/main" id="{1217CE8A-7ADF-BC54-1835-356BF26FAB0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spTree>
    <p:extLst>
      <p:ext uri="{BB962C8B-B14F-4D97-AF65-F5344CB8AC3E}">
        <p14:creationId xmlns:p14="http://schemas.microsoft.com/office/powerpoint/2010/main" val="22965769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5"/>
                                        </p:tgtEl>
                                        <p:attrNameLst>
                                          <p:attrName>fillcolor</p:attrName>
                                        </p:attrNameLst>
                                      </p:cBhvr>
                                      <p:to>
                                        <a:srgbClr val="C00000"/>
                                      </p:to>
                                    </p:animClr>
                                    <p:set>
                                      <p:cBhvr>
                                        <p:cTn id="25" dur="1000" fill="hold"/>
                                        <p:tgtEl>
                                          <p:spTgt spid="5"/>
                                        </p:tgtEl>
                                        <p:attrNameLst>
                                          <p:attrName>fill.type</p:attrName>
                                        </p:attrNameLst>
                                      </p:cBhvr>
                                      <p:to>
                                        <p:strVal val="solid"/>
                                      </p:to>
                                    </p:set>
                                    <p:set>
                                      <p:cBhvr>
                                        <p:cTn id="26" dur="1000" fill="hold"/>
                                        <p:tgtEl>
                                          <p:spTgt spid="5"/>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5"/>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9"/>
                                        </p:tgtEl>
                                        <p:attrNameLst>
                                          <p:attrName>fillcolor</p:attrName>
                                        </p:attrNameLst>
                                      </p:cBhvr>
                                      <p:to>
                                        <a:srgbClr val="C00000"/>
                                      </p:to>
                                    </p:animClr>
                                    <p:set>
                                      <p:cBhvr>
                                        <p:cTn id="32" dur="1000" fill="hold"/>
                                        <p:tgtEl>
                                          <p:spTgt spid="9"/>
                                        </p:tgtEl>
                                        <p:attrNameLst>
                                          <p:attrName>fill.type</p:attrName>
                                        </p:attrNameLst>
                                      </p:cBhvr>
                                      <p:to>
                                        <p:strVal val="solid"/>
                                      </p:to>
                                    </p:set>
                                    <p:set>
                                      <p:cBhvr>
                                        <p:cTn id="33" dur="1000" fill="hold"/>
                                        <p:tgtEl>
                                          <p:spTgt spid="9"/>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9"/>
                  </p:tgtEl>
                </p:cond>
              </p:nextCondLst>
            </p:seq>
            <p:seq concurrent="1" nextAc="seek">
              <p:cTn id="34" restart="whenNotActive" fill="hold" evtFilter="cancelBubble" nodeType="interactiveSeq">
                <p:stCondLst>
                  <p:cond evt="onClick" delay="0">
                    <p:tgtEl>
                      <p:spTgt spid="1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2"/>
                                        </p:tgtEl>
                                        <p:attrNameLst>
                                          <p:attrName>fillcolor</p:attrName>
                                        </p:attrNameLst>
                                      </p:cBhvr>
                                      <p:to>
                                        <a:srgbClr val="92D050"/>
                                      </p:to>
                                    </p:animClr>
                                    <p:set>
                                      <p:cBhvr>
                                        <p:cTn id="39" dur="1000" fill="hold"/>
                                        <p:tgtEl>
                                          <p:spTgt spid="12"/>
                                        </p:tgtEl>
                                        <p:attrNameLst>
                                          <p:attrName>fill.type</p:attrName>
                                        </p:attrNameLst>
                                      </p:cBhvr>
                                      <p:to>
                                        <p:strVal val="solid"/>
                                      </p:to>
                                    </p:set>
                                    <p:set>
                                      <p:cBhvr>
                                        <p:cTn id="40" dur="1000" fill="hold"/>
                                        <p:tgtEl>
                                          <p:spTgt spid="12"/>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ren-yay-sound-effect-www_tiengdong_com.wav"/>
                                        </p:tgtEl>
                                      </p:cMediaNode>
                                    </p:audio>
                                  </p:subTnLst>
                                </p:cTn>
                              </p:par>
                            </p:childTnLst>
                          </p:cTn>
                        </p:par>
                      </p:childTnLst>
                    </p:cTn>
                  </p:par>
                </p:childTnLst>
              </p:cTn>
              <p:nextCondLst>
                <p:cond evt="onClick" delay="0">
                  <p:tgtEl>
                    <p:spTgt spid="12"/>
                  </p:tgtEl>
                </p:cond>
              </p:nextCondLst>
            </p:seq>
            <p:seq concurrent="1" nextAc="seek">
              <p:cTn id="41" restart="whenNotActive" fill="hold" evtFilter="cancelBubble" nodeType="interactiveSeq">
                <p:stCondLst>
                  <p:cond evt="onClick" delay="0">
                    <p:tgtEl>
                      <p:spTgt spid="10"/>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0"/>
                                        </p:tgtEl>
                                        <p:attrNameLst>
                                          <p:attrName>fillcolor</p:attrName>
                                        </p:attrNameLst>
                                      </p:cBhvr>
                                      <p:to>
                                        <a:srgbClr val="C00000"/>
                                      </p:to>
                                    </p:animClr>
                                    <p:set>
                                      <p:cBhvr>
                                        <p:cTn id="46" dur="1000" fill="hold"/>
                                        <p:tgtEl>
                                          <p:spTgt spid="10"/>
                                        </p:tgtEl>
                                        <p:attrNameLst>
                                          <p:attrName>fill.type</p:attrName>
                                        </p:attrNameLst>
                                      </p:cBhvr>
                                      <p:to>
                                        <p:strVal val="solid"/>
                                      </p:to>
                                    </p:set>
                                    <p:set>
                                      <p:cBhvr>
                                        <p:cTn id="47" dur="1000" fill="hold"/>
                                        <p:tgtEl>
                                          <p:spTgt spid="10"/>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0"/>
                  </p:tgtEl>
                </p:cond>
              </p:nextCondLst>
            </p:seq>
          </p:childTnLst>
        </p:cTn>
      </p:par>
    </p:tnLst>
    <p:bldLst>
      <p:bldP spid="4" grpId="0" animBg="1"/>
      <p:bldP spid="5" grpId="0" animBg="1"/>
      <p:bldP spid="9" grpId="0" animBg="1"/>
      <p:bldP spid="10" grpId="0" animBg="1"/>
      <p:bldP spid="12" grpId="0" animBg="1"/>
    </p:bld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7446065-016F-E10E-8D7E-B487A02697ED}"/>
              </a:ext>
            </a:extLst>
          </p:cNvPr>
          <p:cNvSpPr/>
          <p:nvPr/>
        </p:nvSpPr>
        <p:spPr>
          <a:xfrm>
            <a:off x="1054058" y="330551"/>
            <a:ext cx="10083885" cy="1473547"/>
          </a:xfrm>
          <a:prstGeom prst="roundRect">
            <a:avLst/>
          </a:prstGeom>
          <a:solidFill>
            <a:schemeClr val="accent2">
              <a:lumMod val="20000"/>
              <a:lumOff val="80000"/>
            </a:schemeClr>
          </a:solidFill>
          <a:ln>
            <a:solidFill>
              <a:schemeClr val="accent6"/>
            </a:solidFill>
          </a:ln>
        </p:spPr>
        <p:style>
          <a:lnRef idx="1">
            <a:schemeClr val="accent4"/>
          </a:lnRef>
          <a:fillRef idx="3">
            <a:schemeClr val="accent4"/>
          </a:fillRef>
          <a:effectRef idx="2">
            <a:schemeClr val="accent4"/>
          </a:effectRef>
          <a:fontRef idx="minor">
            <a:schemeClr val="lt1"/>
          </a:fontRef>
        </p:style>
        <p:txBody>
          <a:bodyPr bIns="144000" rtlCol="0" anchor="ct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lang="vi-VN" sz="2800" b="1" kern="0" dirty="0">
                <a:solidFill>
                  <a:srgbClr val="434343">
                    <a:lumMod val="50000"/>
                  </a:srgbClr>
                </a:solidFill>
                <a:latin typeface="UTM Avo" panose="02040603050506020204" pitchFamily="18" charset="0"/>
                <a:cs typeface="Arial" panose="020B0604020202020204" pitchFamily="34" charset="0"/>
                <a:sym typeface="Arial"/>
              </a:rPr>
              <a:t>Câu 2:</a:t>
            </a:r>
            <a:r>
              <a:rPr lang="en-US" sz="2800" b="1" kern="0" dirty="0">
                <a:solidFill>
                  <a:srgbClr val="434343">
                    <a:lumMod val="50000"/>
                  </a:srgbClr>
                </a:solidFill>
                <a:latin typeface="UTM Avo" panose="02040603050506020204" pitchFamily="18" charset="0"/>
                <a:cs typeface="Arial" panose="020B0604020202020204" pitchFamily="34" charset="0"/>
                <a:sym typeface="Arial"/>
              </a:rPr>
              <a:t> </a:t>
            </a:r>
            <a:r>
              <a:rPr lang="vi-VN" sz="2800" kern="0" dirty="0">
                <a:solidFill>
                  <a:srgbClr val="434343">
                    <a:lumMod val="50000"/>
                  </a:srgbClr>
                </a:solidFill>
                <a:latin typeface="UTM Avo" panose="02040603050506020204" pitchFamily="18" charset="0"/>
                <a:cs typeface="Arial" panose="020B0604020202020204" pitchFamily="34" charset="0"/>
                <a:sym typeface="Arial"/>
              </a:rPr>
              <a:t>Nội dung nào dưới đây </a:t>
            </a:r>
            <a:r>
              <a:rPr lang="vi-VN" sz="2800" b="1" kern="0" dirty="0">
                <a:solidFill>
                  <a:srgbClr val="434343">
                    <a:lumMod val="50000"/>
                  </a:srgbClr>
                </a:solidFill>
                <a:latin typeface="UTM Avo" panose="02040603050506020204" pitchFamily="18" charset="0"/>
                <a:cs typeface="Arial" panose="020B0604020202020204" pitchFamily="34" charset="0"/>
                <a:sym typeface="Arial"/>
              </a:rPr>
              <a:t>đúng</a:t>
            </a:r>
            <a:r>
              <a:rPr lang="vi-VN" sz="2800" kern="0" dirty="0">
                <a:solidFill>
                  <a:srgbClr val="434343">
                    <a:lumMod val="50000"/>
                  </a:srgbClr>
                </a:solidFill>
                <a:latin typeface="UTM Avo" panose="02040603050506020204" pitchFamily="18" charset="0"/>
                <a:cs typeface="Arial" panose="020B0604020202020204" pitchFamily="34" charset="0"/>
                <a:sym typeface="Arial"/>
              </a:rPr>
              <a:t> khi nói về</a:t>
            </a:r>
            <a:endParaRPr lang="en-US" sz="2800" kern="0" dirty="0">
              <a:solidFill>
                <a:srgbClr val="434343">
                  <a:lumMod val="50000"/>
                </a:srgbClr>
              </a:solidFill>
              <a:latin typeface="UTM Avo" panose="02040603050506020204" pitchFamily="18" charset="0"/>
              <a:cs typeface="Arial" panose="020B0604020202020204" pitchFamily="34" charset="0"/>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lang="vi-VN" sz="2800" kern="0" dirty="0">
                <a:solidFill>
                  <a:srgbClr val="434343">
                    <a:lumMod val="50000"/>
                  </a:srgbClr>
                </a:solidFill>
                <a:latin typeface="UTM Avo" panose="02040603050506020204" pitchFamily="18" charset="0"/>
                <a:cs typeface="Arial" panose="020B0604020202020204" pitchFamily="34" charset="0"/>
                <a:sym typeface="Arial"/>
              </a:rPr>
              <a:t>biểu hiện tôn trọng sự khác biệt của người khác?</a:t>
            </a:r>
          </a:p>
        </p:txBody>
      </p:sp>
      <p:sp>
        <p:nvSpPr>
          <p:cNvPr id="5" name="Rectangle: Rounded Corners 4">
            <a:extLst>
              <a:ext uri="{FF2B5EF4-FFF2-40B4-BE49-F238E27FC236}">
                <a16:creationId xmlns:a16="http://schemas.microsoft.com/office/drawing/2014/main" id="{694EE124-D2B0-EB92-34BB-171A6E5DFF49}"/>
              </a:ext>
            </a:extLst>
          </p:cNvPr>
          <p:cNvSpPr/>
          <p:nvPr/>
        </p:nvSpPr>
        <p:spPr>
          <a:xfrm>
            <a:off x="235671" y="2089357"/>
            <a:ext cx="5705516" cy="2136368"/>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lang="vi-VN" sz="2400" kern="0" dirty="0">
                <a:solidFill>
                  <a:srgbClr val="434343">
                    <a:lumMod val="50000"/>
                  </a:srgbClr>
                </a:solidFill>
                <a:latin typeface="UTM Avo" panose="02040603050506020204" pitchFamily="18" charset="0"/>
                <a:cs typeface="Arial" panose="020B0604020202020204" pitchFamily="34" charset="0"/>
                <a:sym typeface="Arial"/>
              </a:rPr>
              <a:t>A. Tâm thường xuyên từ chối tham gia các hoạt động tập thể vì bạn bè hay nói những lời không hay về hình thể của mình.</a:t>
            </a:r>
          </a:p>
        </p:txBody>
      </p:sp>
      <p:sp>
        <p:nvSpPr>
          <p:cNvPr id="9" name="Rectangle: Rounded Corners 8">
            <a:extLst>
              <a:ext uri="{FF2B5EF4-FFF2-40B4-BE49-F238E27FC236}">
                <a16:creationId xmlns:a16="http://schemas.microsoft.com/office/drawing/2014/main" id="{E50428A7-6D5D-1729-229C-7A3DE2A5E422}"/>
              </a:ext>
            </a:extLst>
          </p:cNvPr>
          <p:cNvSpPr/>
          <p:nvPr/>
        </p:nvSpPr>
        <p:spPr>
          <a:xfrm>
            <a:off x="6251967" y="2089357"/>
            <a:ext cx="5705516" cy="2136368"/>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lvl="0" algn="just">
              <a:lnSpc>
                <a:spcPct val="150000"/>
              </a:lnSpc>
              <a:buClr>
                <a:srgbClr val="000000"/>
              </a:buClr>
              <a:defRPr/>
            </a:pPr>
            <a:r>
              <a:rPr lang="vi-VN" sz="2400" kern="0">
                <a:solidFill>
                  <a:srgbClr val="434343">
                    <a:lumMod val="50000"/>
                  </a:srgbClr>
                </a:solidFill>
                <a:latin typeface="UTM Avo" panose="02040603050506020204" pitchFamily="18" charset="0"/>
                <a:cs typeface="Arial" panose="020B0604020202020204" pitchFamily="34" charset="0"/>
                <a:sym typeface="Arial"/>
              </a:rPr>
              <a:t>B. Mỗi lần bị các bạn trêu chọc vì vóc dáng nhỏ bé, Tân đều được Phong đứng ra bênh vực.</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0" name="Rectangle: Rounded Corners 9">
            <a:extLst>
              <a:ext uri="{FF2B5EF4-FFF2-40B4-BE49-F238E27FC236}">
                <a16:creationId xmlns:a16="http://schemas.microsoft.com/office/drawing/2014/main" id="{95CF8633-FFAD-0B4A-B9F1-5B1587C481D6}"/>
              </a:ext>
            </a:extLst>
          </p:cNvPr>
          <p:cNvSpPr/>
          <p:nvPr/>
        </p:nvSpPr>
        <p:spPr>
          <a:xfrm>
            <a:off x="6251967" y="4510987"/>
            <a:ext cx="5705516" cy="1921072"/>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lang="vi-VN" sz="2400" kern="0" dirty="0">
                <a:solidFill>
                  <a:srgbClr val="434343">
                    <a:lumMod val="50000"/>
                  </a:srgbClr>
                </a:solidFill>
                <a:latin typeface="UTM Avo" panose="02040603050506020204" pitchFamily="18" charset="0"/>
                <a:cs typeface="Arial" panose="020B0604020202020204" pitchFamily="34" charset="0"/>
                <a:sym typeface="Arial"/>
              </a:rPr>
              <a:t>D. Vì Vân thích chơi violin nên bạn không ủng hộ em gái chơi vì sợ ảnh hưởng đến học tập.</a:t>
            </a:r>
          </a:p>
        </p:txBody>
      </p:sp>
      <p:sp>
        <p:nvSpPr>
          <p:cNvPr id="12" name="Rectangle: Rounded Corners 11">
            <a:extLst>
              <a:ext uri="{FF2B5EF4-FFF2-40B4-BE49-F238E27FC236}">
                <a16:creationId xmlns:a16="http://schemas.microsoft.com/office/drawing/2014/main" id="{9981C190-4C82-F9D7-AC67-5C5D13AEAA78}"/>
              </a:ext>
            </a:extLst>
          </p:cNvPr>
          <p:cNvSpPr/>
          <p:nvPr/>
        </p:nvSpPr>
        <p:spPr>
          <a:xfrm>
            <a:off x="235671" y="4510987"/>
            <a:ext cx="5705516" cy="1921072"/>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lvl="0" algn="just">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C. Vân luôn tự ti vì các bạn chê mình bị ngọng và không chơi cùng.</a:t>
            </a:r>
          </a:p>
        </p:txBody>
      </p:sp>
      <p:pic>
        <p:nvPicPr>
          <p:cNvPr id="3" name="Picture 2">
            <a:extLst>
              <a:ext uri="{FF2B5EF4-FFF2-40B4-BE49-F238E27FC236}">
                <a16:creationId xmlns:a16="http://schemas.microsoft.com/office/drawing/2014/main" id="{AB1D7F52-9496-6C62-D55E-DE5B2E262B3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pic>
        <p:nvPicPr>
          <p:cNvPr id="11" name="Picture 8" descr="Bus">
            <a:hlinkClick r:id="rId6" action="ppaction://hlinksldjump"/>
            <a:extLst>
              <a:ext uri="{FF2B5EF4-FFF2-40B4-BE49-F238E27FC236}">
                <a16:creationId xmlns:a16="http://schemas.microsoft.com/office/drawing/2014/main" id="{0EADACC0-E71A-6A4E-E326-31ED85F60938}"/>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11159589" y="6028788"/>
            <a:ext cx="829214" cy="829214"/>
          </a:xfrm>
          <a:prstGeom prst="rect">
            <a:avLst/>
          </a:prstGeom>
        </p:spPr>
      </p:pic>
    </p:spTree>
    <p:extLst>
      <p:ext uri="{BB962C8B-B14F-4D97-AF65-F5344CB8AC3E}">
        <p14:creationId xmlns:p14="http://schemas.microsoft.com/office/powerpoint/2010/main" val="16246368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subTnLst>
                                    <p:audio>
                                      <p:cMediaNode>
                                        <p:cTn display="0" masterRel="sameClick">
                                          <p:stCondLst>
                                            <p:cond evt="begin" delay="0">
                                              <p:tn val="8"/>
                                            </p:cond>
                                          </p:stCondLst>
                                          <p:endCondLst>
                                            <p:cond evt="onStopAudio" delay="0">
                                              <p:tgtEl>
                                                <p:sldTgt/>
                                              </p:tgtEl>
                                            </p:cond>
                                          </p:endCondLst>
                                        </p:cTn>
                                        <p:tgtEl>
                                          <p:sndTgt r:embed="rId3" name="Children-yay-sound-effect-www_tiengdong_com.wav"/>
                                        </p:tgtEl>
                                      </p:cMediaNode>
                                    </p:audio>
                                  </p:sub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9"/>
                                        </p:tgtEl>
                                        <p:attrNameLst>
                                          <p:attrName>fillcolor</p:attrName>
                                        </p:attrNameLst>
                                      </p:cBhvr>
                                      <p:to>
                                        <a:srgbClr val="92D050"/>
                                      </p:to>
                                    </p:animClr>
                                    <p:set>
                                      <p:cBhvr>
                                        <p:cTn id="25" dur="1000" fill="hold"/>
                                        <p:tgtEl>
                                          <p:spTgt spid="9"/>
                                        </p:tgtEl>
                                        <p:attrNameLst>
                                          <p:attrName>fill.type</p:attrName>
                                        </p:attrNameLst>
                                      </p:cBhvr>
                                      <p:to>
                                        <p:strVal val="solid"/>
                                      </p:to>
                                    </p:set>
                                    <p:set>
                                      <p:cBhvr>
                                        <p:cTn id="26" dur="1000" fill="hold"/>
                                        <p:tgtEl>
                                          <p:spTgt spid="9"/>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9"/>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5"/>
                                        </p:tgtEl>
                                        <p:attrNameLst>
                                          <p:attrName>fillcolor</p:attrName>
                                        </p:attrNameLst>
                                      </p:cBhvr>
                                      <p:to>
                                        <a:srgbClr val="C00000"/>
                                      </p:to>
                                    </p:animClr>
                                    <p:set>
                                      <p:cBhvr>
                                        <p:cTn id="32" dur="1000" fill="hold"/>
                                        <p:tgtEl>
                                          <p:spTgt spid="5"/>
                                        </p:tgtEl>
                                        <p:attrNameLst>
                                          <p:attrName>fill.type</p:attrName>
                                        </p:attrNameLst>
                                      </p:cBhvr>
                                      <p:to>
                                        <p:strVal val="solid"/>
                                      </p:to>
                                    </p:set>
                                    <p:set>
                                      <p:cBhvr>
                                        <p:cTn id="33" dur="1000" fill="hold"/>
                                        <p:tgtEl>
                                          <p:spTgt spid="5"/>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5"/>
                  </p:tgtEl>
                </p:cond>
              </p:nextCondLst>
            </p:seq>
            <p:seq concurrent="1" nextAc="seek">
              <p:cTn id="34" restart="whenNotActive" fill="hold" evtFilter="cancelBubble" nodeType="interactiveSeq">
                <p:stCondLst>
                  <p:cond evt="onClick" delay="0">
                    <p:tgtEl>
                      <p:spTgt spid="1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2"/>
                                        </p:tgtEl>
                                        <p:attrNameLst>
                                          <p:attrName>fillcolor</p:attrName>
                                        </p:attrNameLst>
                                      </p:cBhvr>
                                      <p:to>
                                        <a:srgbClr val="C00000"/>
                                      </p:to>
                                    </p:animClr>
                                    <p:set>
                                      <p:cBhvr>
                                        <p:cTn id="39" dur="1000" fill="hold"/>
                                        <p:tgtEl>
                                          <p:spTgt spid="12"/>
                                        </p:tgtEl>
                                        <p:attrNameLst>
                                          <p:attrName>fill.type</p:attrName>
                                        </p:attrNameLst>
                                      </p:cBhvr>
                                      <p:to>
                                        <p:strVal val="solid"/>
                                      </p:to>
                                    </p:set>
                                    <p:set>
                                      <p:cBhvr>
                                        <p:cTn id="40" dur="1000" fill="hold"/>
                                        <p:tgtEl>
                                          <p:spTgt spid="12"/>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2"/>
                  </p:tgtEl>
                </p:cond>
              </p:nextCondLst>
            </p:seq>
            <p:seq concurrent="1" nextAc="seek">
              <p:cTn id="41" restart="whenNotActive" fill="hold" evtFilter="cancelBubble" nodeType="interactiveSeq">
                <p:stCondLst>
                  <p:cond evt="onClick" delay="0">
                    <p:tgtEl>
                      <p:spTgt spid="10"/>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0"/>
                                        </p:tgtEl>
                                        <p:attrNameLst>
                                          <p:attrName>fillcolor</p:attrName>
                                        </p:attrNameLst>
                                      </p:cBhvr>
                                      <p:to>
                                        <a:srgbClr val="C00000"/>
                                      </p:to>
                                    </p:animClr>
                                    <p:set>
                                      <p:cBhvr>
                                        <p:cTn id="46" dur="1000" fill="hold"/>
                                        <p:tgtEl>
                                          <p:spTgt spid="10"/>
                                        </p:tgtEl>
                                        <p:attrNameLst>
                                          <p:attrName>fill.type</p:attrName>
                                        </p:attrNameLst>
                                      </p:cBhvr>
                                      <p:to>
                                        <p:strVal val="solid"/>
                                      </p:to>
                                    </p:set>
                                    <p:set>
                                      <p:cBhvr>
                                        <p:cTn id="47" dur="1000" fill="hold"/>
                                        <p:tgtEl>
                                          <p:spTgt spid="10"/>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0"/>
                  </p:tgtEl>
                </p:cond>
              </p:nextCondLst>
            </p:seq>
          </p:childTnLst>
        </p:cTn>
      </p:par>
    </p:tnLst>
    <p:bldLst>
      <p:bldP spid="4" grpId="0" animBg="1"/>
      <p:bldP spid="5" grpId="0" animBg="1"/>
      <p:bldP spid="9" grpId="0" animBg="1"/>
      <p:bldP spid="10" grpId="0" animBg="1"/>
      <p:bldP spid="12" grpId="0" animBg="1"/>
    </p:bld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7446065-016F-E10E-8D7E-B487A02697ED}"/>
              </a:ext>
            </a:extLst>
          </p:cNvPr>
          <p:cNvSpPr/>
          <p:nvPr/>
        </p:nvSpPr>
        <p:spPr>
          <a:xfrm>
            <a:off x="1053084" y="330551"/>
            <a:ext cx="10085832" cy="1473547"/>
          </a:xfrm>
          <a:prstGeom prst="roundRect">
            <a:avLst/>
          </a:prstGeom>
          <a:solidFill>
            <a:schemeClr val="accent2">
              <a:lumMod val="20000"/>
              <a:lumOff val="80000"/>
            </a:schemeClr>
          </a:solidFill>
          <a:ln>
            <a:solidFill>
              <a:schemeClr val="accent6"/>
            </a:solidFill>
          </a:ln>
        </p:spPr>
        <p:style>
          <a:lnRef idx="1">
            <a:schemeClr val="accent4"/>
          </a:lnRef>
          <a:fillRef idx="3">
            <a:schemeClr val="accent4"/>
          </a:fillRef>
          <a:effectRef idx="2">
            <a:schemeClr val="accent4"/>
          </a:effectRef>
          <a:fontRef idx="minor">
            <a:schemeClr val="lt1"/>
          </a:fontRef>
        </p:style>
        <p:txBody>
          <a:bodyPr bIns="144000" rtlCol="0" anchor="ct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lang="vi-VN" sz="2800" b="1" kern="0" dirty="0">
                <a:solidFill>
                  <a:srgbClr val="434343">
                    <a:lumMod val="50000"/>
                  </a:srgbClr>
                </a:solidFill>
                <a:latin typeface="UTM Avo" panose="02040603050506020204" pitchFamily="18" charset="0"/>
                <a:cs typeface="Arial" panose="020B0604020202020204" pitchFamily="34" charset="0"/>
                <a:sym typeface="Arial"/>
              </a:rPr>
              <a:t>Câu 3:</a:t>
            </a:r>
            <a:r>
              <a:rPr lang="en-US" sz="2800" b="1" kern="0" dirty="0">
                <a:solidFill>
                  <a:srgbClr val="434343">
                    <a:lumMod val="50000"/>
                  </a:srgbClr>
                </a:solidFill>
                <a:latin typeface="UTM Avo" panose="02040603050506020204" pitchFamily="18" charset="0"/>
                <a:cs typeface="Arial" panose="020B0604020202020204" pitchFamily="34" charset="0"/>
                <a:sym typeface="Arial"/>
              </a:rPr>
              <a:t> </a:t>
            </a:r>
            <a:r>
              <a:rPr lang="vi-VN" sz="2800" kern="0" dirty="0">
                <a:solidFill>
                  <a:srgbClr val="434343">
                    <a:lumMod val="50000"/>
                  </a:srgbClr>
                </a:solidFill>
                <a:latin typeface="UTM Avo" panose="02040603050506020204" pitchFamily="18" charset="0"/>
                <a:cs typeface="Arial" panose="020B0604020202020204" pitchFamily="34" charset="0"/>
                <a:sym typeface="Arial"/>
              </a:rPr>
              <a:t>Nội dung nào dưới đây </a:t>
            </a:r>
            <a:r>
              <a:rPr lang="vi-VN" sz="2800" b="1" kern="0" dirty="0">
                <a:solidFill>
                  <a:srgbClr val="434343">
                    <a:lumMod val="50000"/>
                  </a:srgbClr>
                </a:solidFill>
                <a:latin typeface="UTM Avo" panose="02040603050506020204" pitchFamily="18" charset="0"/>
                <a:cs typeface="Arial" panose="020B0604020202020204" pitchFamily="34" charset="0"/>
                <a:sym typeface="Arial"/>
              </a:rPr>
              <a:t>đúng</a:t>
            </a:r>
            <a:r>
              <a:rPr lang="vi-VN" sz="2800" kern="0" dirty="0">
                <a:solidFill>
                  <a:srgbClr val="434343">
                    <a:lumMod val="50000"/>
                  </a:srgbClr>
                </a:solidFill>
                <a:latin typeface="UTM Avo" panose="02040603050506020204" pitchFamily="18" charset="0"/>
                <a:cs typeface="Arial" panose="020B0604020202020204" pitchFamily="34" charset="0"/>
                <a:sym typeface="Arial"/>
              </a:rPr>
              <a:t> khi nói về</a:t>
            </a:r>
            <a:endParaRPr lang="en-US" sz="2800" kern="0" dirty="0">
              <a:solidFill>
                <a:srgbClr val="434343">
                  <a:lumMod val="50000"/>
                </a:srgbClr>
              </a:solidFill>
              <a:latin typeface="UTM Avo" panose="02040603050506020204" pitchFamily="18" charset="0"/>
              <a:cs typeface="Arial" panose="020B0604020202020204" pitchFamily="34" charset="0"/>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lang="vi-VN" sz="2800" kern="0" dirty="0">
                <a:solidFill>
                  <a:srgbClr val="434343">
                    <a:lumMod val="50000"/>
                  </a:srgbClr>
                </a:solidFill>
                <a:latin typeface="UTM Avo" panose="02040603050506020204" pitchFamily="18" charset="0"/>
                <a:cs typeface="Arial" panose="020B0604020202020204" pitchFamily="34" charset="0"/>
                <a:sym typeface="Arial"/>
              </a:rPr>
              <a:t>lí do cần tôn trọng sự khác biệt của người khác?</a:t>
            </a:r>
          </a:p>
        </p:txBody>
      </p:sp>
      <p:sp>
        <p:nvSpPr>
          <p:cNvPr id="5" name="Rectangle: Rounded Corners 4">
            <a:extLst>
              <a:ext uri="{FF2B5EF4-FFF2-40B4-BE49-F238E27FC236}">
                <a16:creationId xmlns:a16="http://schemas.microsoft.com/office/drawing/2014/main" id="{694EE124-D2B0-EB92-34BB-171A6E5DFF49}"/>
              </a:ext>
            </a:extLst>
          </p:cNvPr>
          <p:cNvSpPr/>
          <p:nvPr/>
        </p:nvSpPr>
        <p:spPr>
          <a:xfrm>
            <a:off x="577631" y="2085762"/>
            <a:ext cx="5363555" cy="1921073"/>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lang="vi-VN" sz="2200" kern="0" dirty="0">
                <a:solidFill>
                  <a:srgbClr val="434343">
                    <a:lumMod val="50000"/>
                  </a:srgbClr>
                </a:solidFill>
                <a:latin typeface="UTM Avo" panose="02040603050506020204" pitchFamily="18" charset="0"/>
                <a:cs typeface="Arial" panose="020B0604020202020204" pitchFamily="34" charset="0"/>
                <a:sym typeface="Arial"/>
              </a:rPr>
              <a:t>A. Nâng cao được vị thế của mình trong cộng đồng và nhận được lời cảm ơn của người được giúp đỡ.</a:t>
            </a:r>
          </a:p>
        </p:txBody>
      </p:sp>
      <p:sp>
        <p:nvSpPr>
          <p:cNvPr id="9" name="Rectangle: Rounded Corners 8">
            <a:extLst>
              <a:ext uri="{FF2B5EF4-FFF2-40B4-BE49-F238E27FC236}">
                <a16:creationId xmlns:a16="http://schemas.microsoft.com/office/drawing/2014/main" id="{E50428A7-6D5D-1729-229C-7A3DE2A5E422}"/>
              </a:ext>
            </a:extLst>
          </p:cNvPr>
          <p:cNvSpPr/>
          <p:nvPr/>
        </p:nvSpPr>
        <p:spPr>
          <a:xfrm>
            <a:off x="6395963" y="2085762"/>
            <a:ext cx="5363555" cy="1921073"/>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just">
              <a:lnSpc>
                <a:spcPct val="150000"/>
              </a:lnSpc>
              <a:buClr>
                <a:srgbClr val="000000"/>
              </a:buClr>
            </a:pPr>
            <a:r>
              <a:rPr lang="vi-VN" sz="2200" kern="0">
                <a:solidFill>
                  <a:srgbClr val="434343">
                    <a:lumMod val="50000"/>
                  </a:srgbClr>
                </a:solidFill>
                <a:latin typeface="UTM Avo" panose="02040603050506020204" pitchFamily="18" charset="0"/>
                <a:cs typeface="Arial" panose="020B0604020202020204" pitchFamily="34" charset="0"/>
                <a:sym typeface="Arial"/>
              </a:rPr>
              <a:t>B. Tạo được sự tin tưởng, ca ngợi của mọi người khi bản thân có lối sống lành mạnh, văn minh.</a:t>
            </a:r>
            <a:endParaRPr lang="vi-VN" sz="22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0" name="Rectangle: Rounded Corners 9">
            <a:extLst>
              <a:ext uri="{FF2B5EF4-FFF2-40B4-BE49-F238E27FC236}">
                <a16:creationId xmlns:a16="http://schemas.microsoft.com/office/drawing/2014/main" id="{95CF8633-FFAD-0B4A-B9F1-5B1587C481D6}"/>
              </a:ext>
            </a:extLst>
          </p:cNvPr>
          <p:cNvSpPr/>
          <p:nvPr/>
        </p:nvSpPr>
        <p:spPr>
          <a:xfrm>
            <a:off x="6395963" y="4292097"/>
            <a:ext cx="5363555" cy="1921072"/>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marR="0" lvl="0" indent="0" algn="just" fontAlgn="auto">
              <a:lnSpc>
                <a:spcPct val="150000"/>
              </a:lnSpc>
              <a:spcBef>
                <a:spcPts val="0"/>
              </a:spcBef>
              <a:spcAft>
                <a:spcPts val="0"/>
              </a:spcAft>
              <a:buClr>
                <a:srgbClr val="000000"/>
              </a:buClr>
              <a:buSzTx/>
              <a:buFont typeface="Arial"/>
              <a:buNone/>
              <a:tabLst/>
              <a:defRPr/>
            </a:pPr>
            <a:r>
              <a:rPr lang="vi-VN" sz="2200" kern="0" dirty="0">
                <a:solidFill>
                  <a:srgbClr val="434343">
                    <a:lumMod val="50000"/>
                  </a:srgbClr>
                </a:solidFill>
                <a:latin typeface="UTM Avo" panose="02040603050506020204" pitchFamily="18" charset="0"/>
                <a:cs typeface="Arial" panose="020B0604020202020204" pitchFamily="34" charset="0"/>
                <a:sym typeface="Arial"/>
              </a:rPr>
              <a:t>D. Thể hiện sự văn minh của bản thân đồng thời giúp cho mọi người có cuộc sống hòa hợp, giá trị hơn.</a:t>
            </a:r>
          </a:p>
        </p:txBody>
      </p:sp>
      <p:sp>
        <p:nvSpPr>
          <p:cNvPr id="12" name="Rectangle: Rounded Corners 11">
            <a:extLst>
              <a:ext uri="{FF2B5EF4-FFF2-40B4-BE49-F238E27FC236}">
                <a16:creationId xmlns:a16="http://schemas.microsoft.com/office/drawing/2014/main" id="{9981C190-4C82-F9D7-AC67-5C5D13AEAA78}"/>
              </a:ext>
            </a:extLst>
          </p:cNvPr>
          <p:cNvSpPr/>
          <p:nvPr/>
        </p:nvSpPr>
        <p:spPr>
          <a:xfrm>
            <a:off x="577631" y="4292097"/>
            <a:ext cx="5363555" cy="1921072"/>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marR="0" lvl="0" indent="0" algn="just" fontAlgn="auto">
              <a:lnSpc>
                <a:spcPct val="150000"/>
              </a:lnSpc>
              <a:spcBef>
                <a:spcPts val="0"/>
              </a:spcBef>
              <a:spcAft>
                <a:spcPts val="0"/>
              </a:spcAft>
              <a:buClr>
                <a:srgbClr val="000000"/>
              </a:buClr>
              <a:buSzTx/>
              <a:buFont typeface="Arial"/>
              <a:buNone/>
              <a:tabLst/>
              <a:defRPr/>
            </a:pPr>
            <a:r>
              <a:rPr lang="vi-VN" sz="2200" kern="0" dirty="0">
                <a:solidFill>
                  <a:srgbClr val="434343">
                    <a:lumMod val="50000"/>
                  </a:srgbClr>
                </a:solidFill>
                <a:latin typeface="UTM Avo" panose="02040603050506020204" pitchFamily="18" charset="0"/>
                <a:cs typeface="Arial" panose="020B0604020202020204" pitchFamily="34" charset="0"/>
                <a:sym typeface="Arial"/>
              </a:rPr>
              <a:t>C. Thể hiện sự cao thượng, phẩm chất tốt đẹp cả bản thân trong mắt mọi người xung quanh.</a:t>
            </a:r>
          </a:p>
        </p:txBody>
      </p:sp>
      <p:pic>
        <p:nvPicPr>
          <p:cNvPr id="3" name="Picture 2">
            <a:extLst>
              <a:ext uri="{FF2B5EF4-FFF2-40B4-BE49-F238E27FC236}">
                <a16:creationId xmlns:a16="http://schemas.microsoft.com/office/drawing/2014/main" id="{301F37F7-1118-DB18-3B9D-8D1274D1C8E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pic>
        <p:nvPicPr>
          <p:cNvPr id="11" name="Picture 8" descr="Bus">
            <a:hlinkClick r:id="rId6" action="ppaction://hlinksldjump"/>
            <a:extLst>
              <a:ext uri="{FF2B5EF4-FFF2-40B4-BE49-F238E27FC236}">
                <a16:creationId xmlns:a16="http://schemas.microsoft.com/office/drawing/2014/main" id="{59557227-2D49-9E26-6B8A-A5026B65077C}"/>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11159589" y="6028788"/>
            <a:ext cx="829214" cy="829214"/>
          </a:xfrm>
          <a:prstGeom prst="rect">
            <a:avLst/>
          </a:prstGeom>
        </p:spPr>
      </p:pic>
    </p:spTree>
    <p:extLst>
      <p:ext uri="{BB962C8B-B14F-4D97-AF65-F5344CB8AC3E}">
        <p14:creationId xmlns:p14="http://schemas.microsoft.com/office/powerpoint/2010/main" val="7232837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subTnLst>
                                    <p:audio>
                                      <p:cMediaNode>
                                        <p:cTn display="0" masterRel="sameClick">
                                          <p:stCondLst>
                                            <p:cond evt="begin" delay="0">
                                              <p:tn val="8"/>
                                            </p:cond>
                                          </p:stCondLst>
                                          <p:endCondLst>
                                            <p:cond evt="onStopAudio" delay="0">
                                              <p:tgtEl>
                                                <p:sldTgt/>
                                              </p:tgtEl>
                                            </p:cond>
                                          </p:endCondLst>
                                        </p:cTn>
                                        <p:tgtEl>
                                          <p:sndTgt r:embed="rId3" name="Children-yay-sound-effect-www_tiengdong_com.wav"/>
                                        </p:tgtEl>
                                      </p:cMediaNode>
                                    </p:audio>
                                  </p:sub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0"/>
                                        </p:tgtEl>
                                        <p:attrNameLst>
                                          <p:attrName>fillcolor</p:attrName>
                                        </p:attrNameLst>
                                      </p:cBhvr>
                                      <p:to>
                                        <a:srgbClr val="92D050"/>
                                      </p:to>
                                    </p:animClr>
                                    <p:set>
                                      <p:cBhvr>
                                        <p:cTn id="25" dur="1000" fill="hold"/>
                                        <p:tgtEl>
                                          <p:spTgt spid="10"/>
                                        </p:tgtEl>
                                        <p:attrNameLst>
                                          <p:attrName>fill.type</p:attrName>
                                        </p:attrNameLst>
                                      </p:cBhvr>
                                      <p:to>
                                        <p:strVal val="solid"/>
                                      </p:to>
                                    </p:set>
                                    <p:set>
                                      <p:cBhvr>
                                        <p:cTn id="26" dur="1000" fill="hold"/>
                                        <p:tgtEl>
                                          <p:spTgt spid="10"/>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10"/>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9"/>
                                        </p:tgtEl>
                                        <p:attrNameLst>
                                          <p:attrName>fillcolor</p:attrName>
                                        </p:attrNameLst>
                                      </p:cBhvr>
                                      <p:to>
                                        <a:srgbClr val="C00000"/>
                                      </p:to>
                                    </p:animClr>
                                    <p:set>
                                      <p:cBhvr>
                                        <p:cTn id="32" dur="1000" fill="hold"/>
                                        <p:tgtEl>
                                          <p:spTgt spid="9"/>
                                        </p:tgtEl>
                                        <p:attrNameLst>
                                          <p:attrName>fill.type</p:attrName>
                                        </p:attrNameLst>
                                      </p:cBhvr>
                                      <p:to>
                                        <p:strVal val="solid"/>
                                      </p:to>
                                    </p:set>
                                    <p:set>
                                      <p:cBhvr>
                                        <p:cTn id="33" dur="1000" fill="hold"/>
                                        <p:tgtEl>
                                          <p:spTgt spid="9"/>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9"/>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5"/>
                                        </p:tgtEl>
                                        <p:attrNameLst>
                                          <p:attrName>fillcolor</p:attrName>
                                        </p:attrNameLst>
                                      </p:cBhvr>
                                      <p:to>
                                        <a:srgbClr val="C00000"/>
                                      </p:to>
                                    </p:animClr>
                                    <p:set>
                                      <p:cBhvr>
                                        <p:cTn id="39" dur="1000" fill="hold"/>
                                        <p:tgtEl>
                                          <p:spTgt spid="5"/>
                                        </p:tgtEl>
                                        <p:attrNameLst>
                                          <p:attrName>fill.type</p:attrName>
                                        </p:attrNameLst>
                                      </p:cBhvr>
                                      <p:to>
                                        <p:strVal val="solid"/>
                                      </p:to>
                                    </p:set>
                                    <p:set>
                                      <p:cBhvr>
                                        <p:cTn id="40" dur="1000" fill="hold"/>
                                        <p:tgtEl>
                                          <p:spTgt spid="5"/>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5"/>
                  </p:tgtEl>
                </p:cond>
              </p:nextCondLst>
            </p:seq>
            <p:seq concurrent="1" nextAc="seek">
              <p:cTn id="41" restart="whenNotActive" fill="hold" evtFilter="cancelBubble" nodeType="interactiveSeq">
                <p:stCondLst>
                  <p:cond evt="onClick" delay="0">
                    <p:tgtEl>
                      <p:spTgt spid="12"/>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2"/>
                                        </p:tgtEl>
                                        <p:attrNameLst>
                                          <p:attrName>fillcolor</p:attrName>
                                        </p:attrNameLst>
                                      </p:cBhvr>
                                      <p:to>
                                        <a:srgbClr val="C00000"/>
                                      </p:to>
                                    </p:animClr>
                                    <p:set>
                                      <p:cBhvr>
                                        <p:cTn id="46" dur="1000" fill="hold"/>
                                        <p:tgtEl>
                                          <p:spTgt spid="12"/>
                                        </p:tgtEl>
                                        <p:attrNameLst>
                                          <p:attrName>fill.type</p:attrName>
                                        </p:attrNameLst>
                                      </p:cBhvr>
                                      <p:to>
                                        <p:strVal val="solid"/>
                                      </p:to>
                                    </p:set>
                                    <p:set>
                                      <p:cBhvr>
                                        <p:cTn id="47" dur="1000" fill="hold"/>
                                        <p:tgtEl>
                                          <p:spTgt spid="12"/>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2"/>
                  </p:tgtEl>
                </p:cond>
              </p:nextCondLst>
            </p:seq>
          </p:childTnLst>
        </p:cTn>
      </p:par>
    </p:tnLst>
    <p:bldLst>
      <p:bldP spid="4" grpId="0" animBg="1"/>
      <p:bldP spid="5" grpId="0" animBg="1"/>
      <p:bldP spid="9" grpId="0" animBg="1"/>
      <p:bldP spid="10" grpId="0" animBg="1"/>
      <p:bldP spid="12" grpId="0" animBg="1"/>
    </p:bld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7446065-016F-E10E-8D7E-B487A02697ED}"/>
              </a:ext>
            </a:extLst>
          </p:cNvPr>
          <p:cNvSpPr/>
          <p:nvPr/>
        </p:nvSpPr>
        <p:spPr>
          <a:xfrm>
            <a:off x="1053084" y="348863"/>
            <a:ext cx="10085832" cy="1014440"/>
          </a:xfrm>
          <a:prstGeom prst="roundRect">
            <a:avLst/>
          </a:prstGeom>
          <a:solidFill>
            <a:schemeClr val="accent2">
              <a:lumMod val="20000"/>
              <a:lumOff val="80000"/>
            </a:schemeClr>
          </a:solidFill>
          <a:ln>
            <a:solidFill>
              <a:schemeClr val="accent6"/>
            </a:solidFill>
          </a:ln>
        </p:spPr>
        <p:style>
          <a:lnRef idx="1">
            <a:schemeClr val="accent4"/>
          </a:lnRef>
          <a:fillRef idx="3">
            <a:schemeClr val="accent4"/>
          </a:fillRef>
          <a:effectRef idx="2">
            <a:schemeClr val="accent4"/>
          </a:effectRef>
          <a:fontRef idx="minor">
            <a:schemeClr val="lt1"/>
          </a:fontRef>
        </p:style>
        <p:txBody>
          <a:bodyPr bIns="480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vi-VN" sz="2800" b="1" kern="0" dirty="0">
                <a:solidFill>
                  <a:srgbClr val="434343">
                    <a:lumMod val="50000"/>
                  </a:srgbClr>
                </a:solidFill>
                <a:latin typeface="UTM Avo" panose="02040603050506020204" pitchFamily="18" charset="0"/>
                <a:cs typeface="Arial" panose="020B0604020202020204" pitchFamily="34" charset="0"/>
                <a:sym typeface="Arial"/>
              </a:rPr>
              <a:t>Câu 4:</a:t>
            </a:r>
            <a:r>
              <a:rPr lang="en-US" sz="2800" b="1" kern="0" dirty="0">
                <a:solidFill>
                  <a:srgbClr val="434343">
                    <a:lumMod val="50000"/>
                  </a:srgbClr>
                </a:solidFill>
                <a:latin typeface="UTM Avo" panose="02040603050506020204" pitchFamily="18" charset="0"/>
                <a:cs typeface="Arial" panose="020B0604020202020204" pitchFamily="34" charset="0"/>
                <a:sym typeface="Arial"/>
              </a:rPr>
              <a:t> </a:t>
            </a:r>
            <a:r>
              <a:rPr lang="vi-VN" sz="2800" kern="0" dirty="0">
                <a:solidFill>
                  <a:srgbClr val="434343">
                    <a:lumMod val="50000"/>
                  </a:srgbClr>
                </a:solidFill>
                <a:latin typeface="UTM Avo" panose="02040603050506020204" pitchFamily="18" charset="0"/>
                <a:cs typeface="Arial" panose="020B0604020202020204" pitchFamily="34" charset="0"/>
                <a:sym typeface="Arial"/>
              </a:rPr>
              <a:t>Em đồng tình với hành động nào?</a:t>
            </a:r>
          </a:p>
        </p:txBody>
      </p:sp>
      <p:sp>
        <p:nvSpPr>
          <p:cNvPr id="5" name="Rectangle: Rounded Corners 4">
            <a:extLst>
              <a:ext uri="{FF2B5EF4-FFF2-40B4-BE49-F238E27FC236}">
                <a16:creationId xmlns:a16="http://schemas.microsoft.com/office/drawing/2014/main" id="{694EE124-D2B0-EB92-34BB-171A6E5DFF49}"/>
              </a:ext>
            </a:extLst>
          </p:cNvPr>
          <p:cNvSpPr/>
          <p:nvPr/>
        </p:nvSpPr>
        <p:spPr>
          <a:xfrm>
            <a:off x="306602" y="1758685"/>
            <a:ext cx="5715000" cy="2117867"/>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lang="vi-VN" sz="2000" kern="0" dirty="0">
                <a:solidFill>
                  <a:srgbClr val="434343">
                    <a:lumMod val="50000"/>
                  </a:srgbClr>
                </a:solidFill>
                <a:latin typeface="UTM Avo" panose="02040603050506020204" pitchFamily="18" charset="0"/>
                <a:cs typeface="Arial" panose="020B0604020202020204" pitchFamily="34" charset="0"/>
                <a:sym typeface="Arial"/>
              </a:rPr>
              <a:t>A. Mai đang chơi với một nhóm bạn thì thấy Lâm đi qua. Mai định rủ Lâm chơi cùng thì một bạn trong nhóm nói “Chơi với Hà làm gì! Bạn ấy nhút nhát lắm”.</a:t>
            </a:r>
          </a:p>
        </p:txBody>
      </p:sp>
      <p:sp>
        <p:nvSpPr>
          <p:cNvPr id="9" name="Rectangle: Rounded Corners 8">
            <a:extLst>
              <a:ext uri="{FF2B5EF4-FFF2-40B4-BE49-F238E27FC236}">
                <a16:creationId xmlns:a16="http://schemas.microsoft.com/office/drawing/2014/main" id="{E50428A7-6D5D-1729-229C-7A3DE2A5E422}"/>
              </a:ext>
            </a:extLst>
          </p:cNvPr>
          <p:cNvSpPr/>
          <p:nvPr/>
        </p:nvSpPr>
        <p:spPr>
          <a:xfrm>
            <a:off x="6192673" y="1758685"/>
            <a:ext cx="5715000" cy="2117867"/>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marR="0" lvl="0" indent="0" algn="just" fontAlgn="auto">
              <a:lnSpc>
                <a:spcPct val="150000"/>
              </a:lnSpc>
              <a:spcBef>
                <a:spcPts val="0"/>
              </a:spcBef>
              <a:spcAft>
                <a:spcPts val="0"/>
              </a:spcAft>
              <a:buClr>
                <a:srgbClr val="000000"/>
              </a:buClr>
              <a:buSzTx/>
              <a:buFont typeface="Arial"/>
              <a:buNone/>
              <a:tabLst/>
              <a:defRPr/>
            </a:pPr>
            <a:r>
              <a:rPr lang="vi-VN" sz="2000" kern="0">
                <a:solidFill>
                  <a:srgbClr val="434343">
                    <a:lumMod val="50000"/>
                  </a:srgbClr>
                </a:solidFill>
                <a:latin typeface="UTM Avo" panose="02040603050506020204" pitchFamily="18" charset="0"/>
                <a:cs typeface="Arial" panose="020B0604020202020204" pitchFamily="34" charset="0"/>
                <a:sym typeface="Arial"/>
              </a:rPr>
              <a:t>B. Lan và Hoa cùng tham gia đội văn nghệ của trường. Lan nói rằng sau này muốn trở thành nghệ nhân quan họ thì Hoa che bai vì cho rằng Lan hát không hay.</a:t>
            </a:r>
            <a:endParaRPr lang="vi-VN" sz="20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0" name="Rectangle: Rounded Corners 9">
            <a:extLst>
              <a:ext uri="{FF2B5EF4-FFF2-40B4-BE49-F238E27FC236}">
                <a16:creationId xmlns:a16="http://schemas.microsoft.com/office/drawing/2014/main" id="{95CF8633-FFAD-0B4A-B9F1-5B1587C481D6}"/>
              </a:ext>
            </a:extLst>
          </p:cNvPr>
          <p:cNvSpPr/>
          <p:nvPr/>
        </p:nvSpPr>
        <p:spPr>
          <a:xfrm>
            <a:off x="6192673" y="4193823"/>
            <a:ext cx="5796130" cy="2117867"/>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lang="vi-VN" sz="2000" kern="0" dirty="0">
                <a:solidFill>
                  <a:srgbClr val="434343">
                    <a:lumMod val="50000"/>
                  </a:srgbClr>
                </a:solidFill>
                <a:latin typeface="UTM Avo" panose="02040603050506020204" pitchFamily="18" charset="0"/>
                <a:cs typeface="Arial" panose="020B0604020202020204" pitchFamily="34" charset="0"/>
                <a:sym typeface="Arial"/>
              </a:rPr>
              <a:t>D. Lớp em có một bạn khuyết tật phải ngồi xe lăn nhưng các bạn hòa nhập và luôn giúp đỡ bạn trong cuộc sống và học tập.</a:t>
            </a:r>
          </a:p>
        </p:txBody>
      </p:sp>
      <p:sp>
        <p:nvSpPr>
          <p:cNvPr id="12" name="Rectangle: Rounded Corners 11">
            <a:extLst>
              <a:ext uri="{FF2B5EF4-FFF2-40B4-BE49-F238E27FC236}">
                <a16:creationId xmlns:a16="http://schemas.microsoft.com/office/drawing/2014/main" id="{9981C190-4C82-F9D7-AC67-5C5D13AEAA78}"/>
              </a:ext>
            </a:extLst>
          </p:cNvPr>
          <p:cNvSpPr/>
          <p:nvPr/>
        </p:nvSpPr>
        <p:spPr>
          <a:xfrm>
            <a:off x="306602" y="4193823"/>
            <a:ext cx="5715000" cy="2117867"/>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just">
              <a:lnSpc>
                <a:spcPct val="150000"/>
              </a:lnSpc>
              <a:buClr>
                <a:srgbClr val="000000"/>
              </a:buClr>
            </a:pPr>
            <a:r>
              <a:rPr lang="vi-VN" sz="2000" kern="0">
                <a:solidFill>
                  <a:srgbClr val="434343">
                    <a:lumMod val="50000"/>
                  </a:srgbClr>
                </a:solidFill>
                <a:latin typeface="UTM Avo" panose="02040603050506020204" pitchFamily="18" charset="0"/>
                <a:cs typeface="Arial" panose="020B0604020202020204" pitchFamily="34" charset="0"/>
                <a:sym typeface="Arial"/>
              </a:rPr>
              <a:t>C. Cuối tuần, hai chị em Minh được mẹ đưa đi mua quần áo dịp tết. Thấy chị chọn chiếc áo màu hồng Minh cho rằng chị không phù hợp với nó.</a:t>
            </a:r>
            <a:endParaRPr lang="vi-VN" sz="2000" kern="0" dirty="0">
              <a:solidFill>
                <a:srgbClr val="434343">
                  <a:lumMod val="50000"/>
                </a:srgbClr>
              </a:solidFill>
              <a:latin typeface="UTM Avo" panose="02040603050506020204" pitchFamily="18" charset="0"/>
              <a:cs typeface="Arial" panose="020B0604020202020204" pitchFamily="34" charset="0"/>
              <a:sym typeface="Arial"/>
            </a:endParaRPr>
          </a:p>
        </p:txBody>
      </p:sp>
      <p:pic>
        <p:nvPicPr>
          <p:cNvPr id="3" name="Picture 2">
            <a:extLst>
              <a:ext uri="{FF2B5EF4-FFF2-40B4-BE49-F238E27FC236}">
                <a16:creationId xmlns:a16="http://schemas.microsoft.com/office/drawing/2014/main" id="{9A392325-5370-77D0-758B-1A294DEC6B5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pic>
        <p:nvPicPr>
          <p:cNvPr id="11" name="Picture 8" descr="Bus">
            <a:hlinkClick r:id="rId6" action="ppaction://hlinksldjump"/>
            <a:extLst>
              <a:ext uri="{FF2B5EF4-FFF2-40B4-BE49-F238E27FC236}">
                <a16:creationId xmlns:a16="http://schemas.microsoft.com/office/drawing/2014/main" id="{9ECBA3C8-7F01-F379-7475-F32A89F89AE9}"/>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11159589" y="6028788"/>
            <a:ext cx="829214" cy="829214"/>
          </a:xfrm>
          <a:prstGeom prst="rect">
            <a:avLst/>
          </a:prstGeom>
        </p:spPr>
      </p:pic>
    </p:spTree>
    <p:extLst>
      <p:ext uri="{BB962C8B-B14F-4D97-AF65-F5344CB8AC3E}">
        <p14:creationId xmlns:p14="http://schemas.microsoft.com/office/powerpoint/2010/main" val="7141604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subTnLst>
                                    <p:audio>
                                      <p:cMediaNode>
                                        <p:cTn display="0" masterRel="sameClick">
                                          <p:stCondLst>
                                            <p:cond evt="begin" delay="0">
                                              <p:tn val="8"/>
                                            </p:cond>
                                          </p:stCondLst>
                                          <p:endCondLst>
                                            <p:cond evt="onStopAudio" delay="0">
                                              <p:tgtEl>
                                                <p:sldTgt/>
                                              </p:tgtEl>
                                            </p:cond>
                                          </p:endCondLst>
                                        </p:cTn>
                                        <p:tgtEl>
                                          <p:sndTgt r:embed="rId3" name="Children-yay-sound-effect-www_tiengdong_com.wav"/>
                                        </p:tgtEl>
                                      </p:cMediaNode>
                                    </p:audio>
                                  </p:sub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0"/>
                                        </p:tgtEl>
                                        <p:attrNameLst>
                                          <p:attrName>fillcolor</p:attrName>
                                        </p:attrNameLst>
                                      </p:cBhvr>
                                      <p:to>
                                        <a:srgbClr val="92D050"/>
                                      </p:to>
                                    </p:animClr>
                                    <p:set>
                                      <p:cBhvr>
                                        <p:cTn id="25" dur="1000" fill="hold"/>
                                        <p:tgtEl>
                                          <p:spTgt spid="10"/>
                                        </p:tgtEl>
                                        <p:attrNameLst>
                                          <p:attrName>fill.type</p:attrName>
                                        </p:attrNameLst>
                                      </p:cBhvr>
                                      <p:to>
                                        <p:strVal val="solid"/>
                                      </p:to>
                                    </p:set>
                                    <p:set>
                                      <p:cBhvr>
                                        <p:cTn id="26" dur="1000" fill="hold"/>
                                        <p:tgtEl>
                                          <p:spTgt spid="10"/>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10"/>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5"/>
                                        </p:tgtEl>
                                        <p:attrNameLst>
                                          <p:attrName>fillcolor</p:attrName>
                                        </p:attrNameLst>
                                      </p:cBhvr>
                                      <p:to>
                                        <a:srgbClr val="C00000"/>
                                      </p:to>
                                    </p:animClr>
                                    <p:set>
                                      <p:cBhvr>
                                        <p:cTn id="32" dur="1000" fill="hold"/>
                                        <p:tgtEl>
                                          <p:spTgt spid="5"/>
                                        </p:tgtEl>
                                        <p:attrNameLst>
                                          <p:attrName>fill.type</p:attrName>
                                        </p:attrNameLst>
                                      </p:cBhvr>
                                      <p:to>
                                        <p:strVal val="solid"/>
                                      </p:to>
                                    </p:set>
                                    <p:set>
                                      <p:cBhvr>
                                        <p:cTn id="33" dur="1000" fill="hold"/>
                                        <p:tgtEl>
                                          <p:spTgt spid="5"/>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5"/>
                  </p:tgtEl>
                </p:cond>
              </p:nextCondLst>
            </p:seq>
            <p:seq concurrent="1" nextAc="seek">
              <p:cTn id="34" restart="whenNotActive" fill="hold" evtFilter="cancelBubble" nodeType="interactiveSeq">
                <p:stCondLst>
                  <p:cond evt="onClick" delay="0">
                    <p:tgtEl>
                      <p:spTgt spid="9"/>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9"/>
                                        </p:tgtEl>
                                        <p:attrNameLst>
                                          <p:attrName>fillcolor</p:attrName>
                                        </p:attrNameLst>
                                      </p:cBhvr>
                                      <p:to>
                                        <a:srgbClr val="C00000"/>
                                      </p:to>
                                    </p:animClr>
                                    <p:set>
                                      <p:cBhvr>
                                        <p:cTn id="39" dur="1000" fill="hold"/>
                                        <p:tgtEl>
                                          <p:spTgt spid="9"/>
                                        </p:tgtEl>
                                        <p:attrNameLst>
                                          <p:attrName>fill.type</p:attrName>
                                        </p:attrNameLst>
                                      </p:cBhvr>
                                      <p:to>
                                        <p:strVal val="solid"/>
                                      </p:to>
                                    </p:set>
                                    <p:set>
                                      <p:cBhvr>
                                        <p:cTn id="40" dur="1000" fill="hold"/>
                                        <p:tgtEl>
                                          <p:spTgt spid="9"/>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9"/>
                  </p:tgtEl>
                </p:cond>
              </p:nextCondLst>
            </p:seq>
            <p:seq concurrent="1" nextAc="seek">
              <p:cTn id="41" restart="whenNotActive" fill="hold" evtFilter="cancelBubble" nodeType="interactiveSeq">
                <p:stCondLst>
                  <p:cond evt="onClick" delay="0">
                    <p:tgtEl>
                      <p:spTgt spid="12"/>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2"/>
                                        </p:tgtEl>
                                        <p:attrNameLst>
                                          <p:attrName>fillcolor</p:attrName>
                                        </p:attrNameLst>
                                      </p:cBhvr>
                                      <p:to>
                                        <a:srgbClr val="C00000"/>
                                      </p:to>
                                    </p:animClr>
                                    <p:set>
                                      <p:cBhvr>
                                        <p:cTn id="46" dur="1000" fill="hold"/>
                                        <p:tgtEl>
                                          <p:spTgt spid="12"/>
                                        </p:tgtEl>
                                        <p:attrNameLst>
                                          <p:attrName>fill.type</p:attrName>
                                        </p:attrNameLst>
                                      </p:cBhvr>
                                      <p:to>
                                        <p:strVal val="solid"/>
                                      </p:to>
                                    </p:set>
                                    <p:set>
                                      <p:cBhvr>
                                        <p:cTn id="47" dur="1000" fill="hold"/>
                                        <p:tgtEl>
                                          <p:spTgt spid="12"/>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2"/>
                  </p:tgtEl>
                </p:cond>
              </p:nextCondLst>
            </p:seq>
          </p:childTnLst>
        </p:cTn>
      </p:par>
    </p:tnLst>
    <p:bldLst>
      <p:bldP spid="4" grpId="0" animBg="1"/>
      <p:bldP spid="5" grpId="0" animBg="1"/>
      <p:bldP spid="9" grpId="0" animBg="1"/>
      <p:bldP spid="10" grpId="0" animBg="1"/>
      <p:bldP spid="12" grpId="0" animBg="1"/>
    </p:bld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7446065-016F-E10E-8D7E-B487A02697ED}"/>
              </a:ext>
            </a:extLst>
          </p:cNvPr>
          <p:cNvSpPr/>
          <p:nvPr/>
        </p:nvSpPr>
        <p:spPr>
          <a:xfrm>
            <a:off x="1075693" y="284834"/>
            <a:ext cx="10659901" cy="2686257"/>
          </a:xfrm>
          <a:prstGeom prst="roundRect">
            <a:avLst>
              <a:gd name="adj" fmla="val 11944"/>
            </a:avLst>
          </a:prstGeom>
          <a:solidFill>
            <a:schemeClr val="accent2">
              <a:lumMod val="20000"/>
              <a:lumOff val="80000"/>
            </a:schemeClr>
          </a:solidFill>
          <a:ln>
            <a:solidFill>
              <a:schemeClr val="accent6"/>
            </a:solidFill>
          </a:ln>
        </p:spPr>
        <p:style>
          <a:lnRef idx="1">
            <a:schemeClr val="accent4"/>
          </a:lnRef>
          <a:fillRef idx="3">
            <a:schemeClr val="accent4"/>
          </a:fillRef>
          <a:effectRef idx="2">
            <a:schemeClr val="accent4"/>
          </a:effectRef>
          <a:fontRef idx="minor">
            <a:schemeClr val="lt1"/>
          </a:fontRef>
        </p:style>
        <p:txBody>
          <a:bodyPr bIns="48000" rtlCol="0" anchor="ct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Câu 5:</a:t>
            </a:r>
            <a:r>
              <a:rPr lang="en-US" sz="2400" b="1" kern="0" dirty="0">
                <a:solidFill>
                  <a:srgbClr val="434343">
                    <a:lumMod val="50000"/>
                  </a:srgbClr>
                </a:solidFill>
                <a:latin typeface="UTM Avo" panose="02040603050506020204" pitchFamily="18" charset="0"/>
                <a:cs typeface="Arial" panose="020B0604020202020204" pitchFamily="34" charset="0"/>
                <a:sym typeface="Arial"/>
              </a:rPr>
              <a:t> </a:t>
            </a:r>
            <a:r>
              <a:rPr lang="vi-VN" sz="2400" kern="0" dirty="0">
                <a:solidFill>
                  <a:srgbClr val="434343">
                    <a:lumMod val="50000"/>
                  </a:srgbClr>
                </a:solidFill>
                <a:latin typeface="UTM Avo" panose="02040603050506020204" pitchFamily="18" charset="0"/>
                <a:cs typeface="Arial" panose="020B0604020202020204" pitchFamily="34" charset="0"/>
                <a:sym typeface="Arial"/>
              </a:rPr>
              <a:t>Thái có cơ thể mập mạp nên khi các gọi bạn gọi vào sân đá bóng, bạn sợ mình chạy không nhanh sẽ khiến đội bị thua. Thấy vậy, Minh nói “Đừng lo! Bạn có thể di chuyển không nhanh nhưng có khả năng tranh chấp tốt hơn bọn tớ.” Câu nói của Minh thể hiện điều gì?</a:t>
            </a:r>
          </a:p>
        </p:txBody>
      </p:sp>
      <p:sp>
        <p:nvSpPr>
          <p:cNvPr id="5" name="Rectangle: Rounded Corners 4">
            <a:extLst>
              <a:ext uri="{FF2B5EF4-FFF2-40B4-BE49-F238E27FC236}">
                <a16:creationId xmlns:a16="http://schemas.microsoft.com/office/drawing/2014/main" id="{694EE124-D2B0-EB92-34BB-171A6E5DFF49}"/>
              </a:ext>
            </a:extLst>
          </p:cNvPr>
          <p:cNvSpPr/>
          <p:nvPr/>
        </p:nvSpPr>
        <p:spPr>
          <a:xfrm>
            <a:off x="684069" y="3261759"/>
            <a:ext cx="5257112" cy="1536212"/>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lang="vi-VN" sz="2200" kern="0" dirty="0">
                <a:solidFill>
                  <a:srgbClr val="434343">
                    <a:lumMod val="50000"/>
                  </a:srgbClr>
                </a:solidFill>
                <a:latin typeface="UTM Avo" panose="02040603050506020204" pitchFamily="18" charset="0"/>
                <a:cs typeface="Arial" panose="020B0604020202020204" pitchFamily="34" charset="0"/>
                <a:sym typeface="Arial"/>
              </a:rPr>
              <a:t>A. Thể hiện sự tôn trọng, nhìn nhận mặt tích cực của sự khác biệt mà bạn có.</a:t>
            </a:r>
          </a:p>
        </p:txBody>
      </p:sp>
      <p:sp>
        <p:nvSpPr>
          <p:cNvPr id="9" name="Rectangle: Rounded Corners 8">
            <a:extLst>
              <a:ext uri="{FF2B5EF4-FFF2-40B4-BE49-F238E27FC236}">
                <a16:creationId xmlns:a16="http://schemas.microsoft.com/office/drawing/2014/main" id="{E50428A7-6D5D-1729-229C-7A3DE2A5E422}"/>
              </a:ext>
            </a:extLst>
          </p:cNvPr>
          <p:cNvSpPr/>
          <p:nvPr/>
        </p:nvSpPr>
        <p:spPr>
          <a:xfrm>
            <a:off x="6405644" y="3261759"/>
            <a:ext cx="5257112" cy="1536212"/>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just">
              <a:lnSpc>
                <a:spcPct val="150000"/>
              </a:lnSpc>
              <a:buClr>
                <a:srgbClr val="000000"/>
              </a:buClr>
            </a:pPr>
            <a:r>
              <a:rPr lang="vi-VN" sz="2200" kern="0" dirty="0">
                <a:solidFill>
                  <a:srgbClr val="434343">
                    <a:lumMod val="50000"/>
                  </a:srgbClr>
                </a:solidFill>
                <a:latin typeface="UTM Avo" panose="02040603050506020204" pitchFamily="18" charset="0"/>
                <a:cs typeface="Arial" panose="020B0604020202020204" pitchFamily="34" charset="0"/>
                <a:sym typeface="Arial"/>
              </a:rPr>
              <a:t>C. Thể hiện sự nhiệt tình, chân thành trong tình bạn.</a:t>
            </a:r>
          </a:p>
        </p:txBody>
      </p:sp>
      <p:sp>
        <p:nvSpPr>
          <p:cNvPr id="10" name="Rectangle: Rounded Corners 9">
            <a:extLst>
              <a:ext uri="{FF2B5EF4-FFF2-40B4-BE49-F238E27FC236}">
                <a16:creationId xmlns:a16="http://schemas.microsoft.com/office/drawing/2014/main" id="{95CF8633-FFAD-0B4A-B9F1-5B1587C481D6}"/>
              </a:ext>
            </a:extLst>
          </p:cNvPr>
          <p:cNvSpPr/>
          <p:nvPr/>
        </p:nvSpPr>
        <p:spPr>
          <a:xfrm>
            <a:off x="6405644" y="4914701"/>
            <a:ext cx="5257112" cy="1286653"/>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just">
              <a:lnSpc>
                <a:spcPct val="150000"/>
              </a:lnSpc>
              <a:buClr>
                <a:srgbClr val="000000"/>
              </a:buClr>
            </a:pPr>
            <a:r>
              <a:rPr lang="vi-VN" sz="2200" kern="0" dirty="0">
                <a:solidFill>
                  <a:srgbClr val="434343">
                    <a:lumMod val="50000"/>
                  </a:srgbClr>
                </a:solidFill>
                <a:latin typeface="UTM Avo" panose="02040603050506020204" pitchFamily="18" charset="0"/>
                <a:cs typeface="Arial" panose="020B0604020202020204" pitchFamily="34" charset="0"/>
                <a:sym typeface="Arial"/>
              </a:rPr>
              <a:t>D. Thể hiện sự quan tâm, sẻ chia những khó khăn với bạn.</a:t>
            </a:r>
          </a:p>
        </p:txBody>
      </p:sp>
      <p:sp>
        <p:nvSpPr>
          <p:cNvPr id="12" name="Rectangle: Rounded Corners 11">
            <a:extLst>
              <a:ext uri="{FF2B5EF4-FFF2-40B4-BE49-F238E27FC236}">
                <a16:creationId xmlns:a16="http://schemas.microsoft.com/office/drawing/2014/main" id="{9981C190-4C82-F9D7-AC67-5C5D13AEAA78}"/>
              </a:ext>
            </a:extLst>
          </p:cNvPr>
          <p:cNvSpPr/>
          <p:nvPr/>
        </p:nvSpPr>
        <p:spPr>
          <a:xfrm>
            <a:off x="684069" y="4914701"/>
            <a:ext cx="5257112" cy="1286653"/>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marR="0" lvl="0" indent="0" algn="just" fontAlgn="auto">
              <a:lnSpc>
                <a:spcPct val="150000"/>
              </a:lnSpc>
              <a:spcBef>
                <a:spcPts val="0"/>
              </a:spcBef>
              <a:spcAft>
                <a:spcPts val="0"/>
              </a:spcAft>
              <a:buClr>
                <a:srgbClr val="000000"/>
              </a:buClr>
              <a:buSzTx/>
              <a:buFont typeface="Arial"/>
              <a:buNone/>
              <a:tabLst/>
              <a:defRPr/>
            </a:pPr>
            <a:r>
              <a:rPr lang="vi-VN" sz="2200" kern="0" dirty="0">
                <a:solidFill>
                  <a:srgbClr val="434343">
                    <a:lumMod val="50000"/>
                  </a:srgbClr>
                </a:solidFill>
                <a:latin typeface="UTM Avo" panose="02040603050506020204" pitchFamily="18" charset="0"/>
                <a:cs typeface="Arial" panose="020B0604020202020204" pitchFamily="34" charset="0"/>
                <a:sym typeface="Arial"/>
              </a:rPr>
              <a:t>B. Thể hiện sự đồng cảm, trân trọng những đóng góp của bạn cho đội.</a:t>
            </a:r>
          </a:p>
        </p:txBody>
      </p:sp>
      <p:pic>
        <p:nvPicPr>
          <p:cNvPr id="3" name="Picture 2">
            <a:extLst>
              <a:ext uri="{FF2B5EF4-FFF2-40B4-BE49-F238E27FC236}">
                <a16:creationId xmlns:a16="http://schemas.microsoft.com/office/drawing/2014/main" id="{B214F296-0D43-8588-810E-6077B3E0D99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pic>
        <p:nvPicPr>
          <p:cNvPr id="11" name="Picture 8" descr="Bus">
            <a:hlinkClick r:id="rId6" action="ppaction://hlinksldjump"/>
            <a:extLst>
              <a:ext uri="{FF2B5EF4-FFF2-40B4-BE49-F238E27FC236}">
                <a16:creationId xmlns:a16="http://schemas.microsoft.com/office/drawing/2014/main" id="{302BA198-CE26-45EA-75D7-CE9231541B91}"/>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11159589" y="6028788"/>
            <a:ext cx="829214" cy="829214"/>
          </a:xfrm>
          <a:prstGeom prst="rect">
            <a:avLst/>
          </a:prstGeom>
        </p:spPr>
      </p:pic>
    </p:spTree>
    <p:extLst>
      <p:ext uri="{BB962C8B-B14F-4D97-AF65-F5344CB8AC3E}">
        <p14:creationId xmlns:p14="http://schemas.microsoft.com/office/powerpoint/2010/main" val="5827316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subTnLst>
                                    <p:audio>
                                      <p:cMediaNode>
                                        <p:cTn display="0" masterRel="sameClick">
                                          <p:stCondLst>
                                            <p:cond evt="begin" delay="0">
                                              <p:tn val="8"/>
                                            </p:cond>
                                          </p:stCondLst>
                                          <p:endCondLst>
                                            <p:cond evt="onStopAudio" delay="0">
                                              <p:tgtEl>
                                                <p:sldTgt/>
                                              </p:tgtEl>
                                            </p:cond>
                                          </p:endCondLst>
                                        </p:cTn>
                                        <p:tgtEl>
                                          <p:sndTgt r:embed="rId3" name="Children-yay-sound-effect-www_tiengdong_com.wav"/>
                                        </p:tgtEl>
                                      </p:cMediaNode>
                                    </p:audio>
                                  </p:sub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5"/>
                                        </p:tgtEl>
                                        <p:attrNameLst>
                                          <p:attrName>fillcolor</p:attrName>
                                        </p:attrNameLst>
                                      </p:cBhvr>
                                      <p:to>
                                        <a:srgbClr val="92D050"/>
                                      </p:to>
                                    </p:animClr>
                                    <p:set>
                                      <p:cBhvr>
                                        <p:cTn id="25" dur="1000" fill="hold"/>
                                        <p:tgtEl>
                                          <p:spTgt spid="5"/>
                                        </p:tgtEl>
                                        <p:attrNameLst>
                                          <p:attrName>fill.type</p:attrName>
                                        </p:attrNameLst>
                                      </p:cBhvr>
                                      <p:to>
                                        <p:strVal val="solid"/>
                                      </p:to>
                                    </p:set>
                                    <p:set>
                                      <p:cBhvr>
                                        <p:cTn id="26" dur="1000" fill="hold"/>
                                        <p:tgtEl>
                                          <p:spTgt spid="5"/>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5"/>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9"/>
                                        </p:tgtEl>
                                        <p:attrNameLst>
                                          <p:attrName>fillcolor</p:attrName>
                                        </p:attrNameLst>
                                      </p:cBhvr>
                                      <p:to>
                                        <a:srgbClr val="C00000"/>
                                      </p:to>
                                    </p:animClr>
                                    <p:set>
                                      <p:cBhvr>
                                        <p:cTn id="32" dur="1000" fill="hold"/>
                                        <p:tgtEl>
                                          <p:spTgt spid="9"/>
                                        </p:tgtEl>
                                        <p:attrNameLst>
                                          <p:attrName>fill.type</p:attrName>
                                        </p:attrNameLst>
                                      </p:cBhvr>
                                      <p:to>
                                        <p:strVal val="solid"/>
                                      </p:to>
                                    </p:set>
                                    <p:set>
                                      <p:cBhvr>
                                        <p:cTn id="33" dur="1000" fill="hold"/>
                                        <p:tgtEl>
                                          <p:spTgt spid="9"/>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9"/>
                  </p:tgtEl>
                </p:cond>
              </p:nextCondLst>
            </p:seq>
            <p:seq concurrent="1" nextAc="seek">
              <p:cTn id="34" restart="whenNotActive" fill="hold" evtFilter="cancelBubble" nodeType="interactiveSeq">
                <p:stCondLst>
                  <p:cond evt="onClick" delay="0">
                    <p:tgtEl>
                      <p:spTgt spid="10"/>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0"/>
                                        </p:tgtEl>
                                        <p:attrNameLst>
                                          <p:attrName>fillcolor</p:attrName>
                                        </p:attrNameLst>
                                      </p:cBhvr>
                                      <p:to>
                                        <a:srgbClr val="C00000"/>
                                      </p:to>
                                    </p:animClr>
                                    <p:set>
                                      <p:cBhvr>
                                        <p:cTn id="39" dur="1000" fill="hold"/>
                                        <p:tgtEl>
                                          <p:spTgt spid="10"/>
                                        </p:tgtEl>
                                        <p:attrNameLst>
                                          <p:attrName>fill.type</p:attrName>
                                        </p:attrNameLst>
                                      </p:cBhvr>
                                      <p:to>
                                        <p:strVal val="solid"/>
                                      </p:to>
                                    </p:set>
                                    <p:set>
                                      <p:cBhvr>
                                        <p:cTn id="40" dur="1000" fill="hold"/>
                                        <p:tgtEl>
                                          <p:spTgt spid="10"/>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0"/>
                  </p:tgtEl>
                </p:cond>
              </p:nextCondLst>
            </p:seq>
            <p:seq concurrent="1" nextAc="seek">
              <p:cTn id="41" restart="whenNotActive" fill="hold" evtFilter="cancelBubble" nodeType="interactiveSeq">
                <p:stCondLst>
                  <p:cond evt="onClick" delay="0">
                    <p:tgtEl>
                      <p:spTgt spid="12"/>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2"/>
                                        </p:tgtEl>
                                        <p:attrNameLst>
                                          <p:attrName>fillcolor</p:attrName>
                                        </p:attrNameLst>
                                      </p:cBhvr>
                                      <p:to>
                                        <a:srgbClr val="C00000"/>
                                      </p:to>
                                    </p:animClr>
                                    <p:set>
                                      <p:cBhvr>
                                        <p:cTn id="46" dur="1000" fill="hold"/>
                                        <p:tgtEl>
                                          <p:spTgt spid="12"/>
                                        </p:tgtEl>
                                        <p:attrNameLst>
                                          <p:attrName>fill.type</p:attrName>
                                        </p:attrNameLst>
                                      </p:cBhvr>
                                      <p:to>
                                        <p:strVal val="solid"/>
                                      </p:to>
                                    </p:set>
                                    <p:set>
                                      <p:cBhvr>
                                        <p:cTn id="47" dur="1000" fill="hold"/>
                                        <p:tgtEl>
                                          <p:spTgt spid="12"/>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2"/>
                  </p:tgtEl>
                </p:cond>
              </p:nextCondLst>
            </p:seq>
          </p:childTnLst>
        </p:cTn>
      </p:par>
    </p:tnLst>
    <p:bldLst>
      <p:bldP spid="4" grpId="0" animBg="1"/>
      <p:bldP spid="5" grpId="0" animBg="1"/>
      <p:bldP spid="9" grpId="0" animBg="1"/>
      <p:bldP spid="10" grpId="0" animBg="1"/>
      <p:bldP spid="1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ED09433-C9DF-362D-2A09-B688FDDA0D95}"/>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A241DA5E-8B96-810B-E1DC-1B7C8877AC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7BEF4BC-392D-CE0B-2A19-D3F04C5C7A9B}"/>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466187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74E44670-CC3E-ABCB-0E53-98FDBBADF1F1}"/>
              </a:ext>
            </a:extLst>
          </p:cNvPr>
          <p:cNvSpPr/>
          <p:nvPr/>
        </p:nvSpPr>
        <p:spPr>
          <a:xfrm>
            <a:off x="2076391" y="1434721"/>
            <a:ext cx="9144000" cy="4736460"/>
          </a:xfrm>
          <a:custGeom>
            <a:avLst/>
            <a:gdLst/>
            <a:ahLst/>
            <a:cxnLst/>
            <a:rect l="l" t="t" r="r" b="b"/>
            <a:pathLst>
              <a:path w="14445270" h="7631918">
                <a:moveTo>
                  <a:pt x="0" y="0"/>
                </a:moveTo>
                <a:lnTo>
                  <a:pt x="14445270" y="0"/>
                </a:lnTo>
                <a:lnTo>
                  <a:pt x="14445270" y="7631918"/>
                </a:lnTo>
                <a:lnTo>
                  <a:pt x="0" y="7631918"/>
                </a:lnTo>
                <a:lnTo>
                  <a:pt x="0" y="0"/>
                </a:lnTo>
                <a:close/>
              </a:path>
            </a:pathLst>
          </a:custGeom>
          <a:blipFill>
            <a:blip r:embed="rId3">
              <a:duotone>
                <a:srgbClr val="F79646">
                  <a:shade val="45000"/>
                  <a:satMod val="135000"/>
                </a:srgbClr>
                <a:prstClr val="white"/>
              </a:duotone>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6" name="TextBox 12">
            <a:extLst>
              <a:ext uri="{FF2B5EF4-FFF2-40B4-BE49-F238E27FC236}">
                <a16:creationId xmlns:a16="http://schemas.microsoft.com/office/drawing/2014/main" id="{B263AF65-5567-2808-9222-58453420B562}"/>
              </a:ext>
            </a:extLst>
          </p:cNvPr>
          <p:cNvSpPr txBox="1"/>
          <p:nvPr/>
        </p:nvSpPr>
        <p:spPr>
          <a:xfrm>
            <a:off x="3031373" y="1840149"/>
            <a:ext cx="7218751" cy="2783839"/>
          </a:xfrm>
          <a:prstGeom prst="rect">
            <a:avLst/>
          </a:prstGeom>
        </p:spPr>
        <p:txBody>
          <a:bodyPr wrap="square" lIns="0" tIns="0" rIns="0" bIns="0" rtlCol="0" anchor="t">
            <a:spAutoFit/>
          </a:bodyPr>
          <a:lstStyle/>
          <a:p>
            <a:pPr algn="ctr" defTabSz="609539">
              <a:lnSpc>
                <a:spcPct val="150000"/>
              </a:lnSpc>
              <a:spcBef>
                <a:spcPct val="0"/>
              </a:spcBef>
            </a:pPr>
            <a:r>
              <a:rPr lang="en-US" sz="2800" b="1" dirty="0">
                <a:solidFill>
                  <a:srgbClr val="C00000"/>
                </a:solidFill>
                <a:latin typeface="UTM Avo" panose="02040603050506020204" pitchFamily="18" charset="0"/>
                <a:cs typeface="Arial" panose="020B0604020202020204" pitchFamily="34" charset="0"/>
              </a:rPr>
              <a:t>LỜI KHUYÊN</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Mỗi người sống ở quanh mình</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Khác nhau tính cách, ngoại hình em ơi</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Nhắc nhau mọi lúc, mọi nơi</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Phải luôn tôn trọng, học – chơi hòa đồng.</a:t>
            </a:r>
          </a:p>
        </p:txBody>
      </p:sp>
      <p:pic>
        <p:nvPicPr>
          <p:cNvPr id="2" name="Picture 1">
            <a:extLst>
              <a:ext uri="{FF2B5EF4-FFF2-40B4-BE49-F238E27FC236}">
                <a16:creationId xmlns:a16="http://schemas.microsoft.com/office/drawing/2014/main" id="{FB39EE7A-6B21-C7F9-FBC4-F03541E0E68A}"/>
              </a:ext>
            </a:extLst>
          </p:cNvPr>
          <p:cNvPicPr>
            <a:picLocks noChangeAspect="1"/>
          </p:cNvPicPr>
          <p:nvPr/>
        </p:nvPicPr>
        <p:blipFill>
          <a:blip r:embed="rId5"/>
          <a:stretch>
            <a:fillRect/>
          </a:stretch>
        </p:blipFill>
        <p:spPr>
          <a:xfrm>
            <a:off x="566842" y="3865705"/>
            <a:ext cx="2988527" cy="2988527"/>
          </a:xfrm>
          <a:prstGeom prst="rect">
            <a:avLst/>
          </a:prstGeom>
        </p:spPr>
      </p:pic>
    </p:spTree>
    <p:extLst>
      <p:ext uri="{BB962C8B-B14F-4D97-AF65-F5344CB8AC3E}">
        <p14:creationId xmlns:p14="http://schemas.microsoft.com/office/powerpoint/2010/main" val="311584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62A1BCD-7FBD-8BBA-13F5-55E70CF65EB4}"/>
              </a:ext>
            </a:extLst>
          </p:cNvPr>
          <p:cNvSpPr/>
          <p:nvPr/>
        </p:nvSpPr>
        <p:spPr>
          <a:xfrm>
            <a:off x="259464" y="1566438"/>
            <a:ext cx="11673072" cy="4828372"/>
          </a:xfrm>
          <a:prstGeom prst="rect">
            <a:avLst/>
          </a:prstGeom>
          <a:solidFill>
            <a:srgbClr val="FFF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Đọc lại bài học </a:t>
            </a: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Tôn trọng sự khác biệt của người khác.</a:t>
            </a:r>
          </a:p>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Thể hiện được bằng lời nói, hành động và thái độ tôn trọng sự khác biệt của người khác.</a:t>
            </a:r>
          </a:p>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Không đồng tình với những hành vi phân biệt đối xử vì sự khác biệt về đặc điểm cá nhân, giới tính, hoàn cảnh, dân tộc</a:t>
            </a:r>
          </a:p>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Đọc trước </a:t>
            </a: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Bài 3 –  Em nhận biết khó khăn (SGK, tr.17).</a:t>
            </a:r>
          </a:p>
        </p:txBody>
      </p:sp>
      <p:sp>
        <p:nvSpPr>
          <p:cNvPr id="9" name="TextBox 8">
            <a:extLst>
              <a:ext uri="{FF2B5EF4-FFF2-40B4-BE49-F238E27FC236}">
                <a16:creationId xmlns:a16="http://schemas.microsoft.com/office/drawing/2014/main" id="{69368B30-8B7F-6EB7-7AF4-A893009DEB17}"/>
              </a:ext>
            </a:extLst>
          </p:cNvPr>
          <p:cNvSpPr txBox="1"/>
          <p:nvPr/>
        </p:nvSpPr>
        <p:spPr>
          <a:xfrm>
            <a:off x="3754906" y="1278343"/>
            <a:ext cx="4682187" cy="578882"/>
          </a:xfrm>
          <a:prstGeom prst="roundRect">
            <a:avLst/>
          </a:prstGeom>
          <a:solidFill>
            <a:schemeClr val="accent2"/>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HƯỚNG DẪN VỀ NHÀ</a:t>
            </a:r>
          </a:p>
        </p:txBody>
      </p:sp>
      <p:pic>
        <p:nvPicPr>
          <p:cNvPr id="12" name="Picture 4">
            <a:extLst>
              <a:ext uri="{FF2B5EF4-FFF2-40B4-BE49-F238E27FC236}">
                <a16:creationId xmlns:a16="http://schemas.microsoft.com/office/drawing/2014/main" id="{49C333A5-878C-027E-5634-039FBB650C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934615" y="5663124"/>
            <a:ext cx="4322769" cy="1231988"/>
          </a:xfrm>
          <a:prstGeom prst="rect">
            <a:avLst/>
          </a:prstGeom>
        </p:spPr>
      </p:pic>
    </p:spTree>
    <p:extLst>
      <p:ext uri="{BB962C8B-B14F-4D97-AF65-F5344CB8AC3E}">
        <p14:creationId xmlns:p14="http://schemas.microsoft.com/office/powerpoint/2010/main" val="1585695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9"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B4105D73-DEE0-2F93-2657-2CE9360FF7B8}"/>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BAC4FDC-800B-5CB9-5FAB-D3D679A3921B}"/>
              </a:ext>
            </a:extLst>
          </p:cNvPr>
          <p:cNvSpPr txBox="1"/>
          <p:nvPr/>
        </p:nvSpPr>
        <p:spPr>
          <a:xfrm>
            <a:off x="454403" y="574846"/>
            <a:ext cx="11367083" cy="1411990"/>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Để kết nối cộng đồng giáo viên và nhận thêm nhiều tài liệu giảng dạy, </a:t>
            </a:r>
          </a:p>
          <a:p>
            <a:pPr algn="ctr">
              <a:lnSpc>
                <a:spcPct val="150000"/>
              </a:lnSpc>
            </a:pPr>
            <a:r>
              <a:rPr lang="en-US" sz="2000">
                <a:solidFill>
                  <a:schemeClr val="accent2">
                    <a:lumMod val="50000"/>
                  </a:schemeClr>
                </a:solidFill>
                <a:latin typeface="UTM Avo" panose="02040603050506020204" pitchFamily="18" charset="0"/>
              </a:rPr>
              <a:t>mời quý thầy cô tham gia Group Facebook</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8" name="Rectangle: Rounded Corners 7">
            <a:extLst>
              <a:ext uri="{FF2B5EF4-FFF2-40B4-BE49-F238E27FC236}">
                <a16:creationId xmlns:a16="http://schemas.microsoft.com/office/drawing/2014/main" id="{98E505AE-623B-02FB-17DA-68280F386AB5}"/>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hlinkClick r:id="rId3"/>
            <a:extLst>
              <a:ext uri="{FF2B5EF4-FFF2-40B4-BE49-F238E27FC236}">
                <a16:creationId xmlns:a16="http://schemas.microsoft.com/office/drawing/2014/main" id="{EF1A14E1-29D8-8FCB-409B-402CF50AB4CF}"/>
              </a:ext>
            </a:extLst>
          </p:cNvPr>
          <p:cNvSpPr txBox="1"/>
          <p:nvPr/>
        </p:nvSpPr>
        <p:spPr>
          <a:xfrm>
            <a:off x="2644617" y="2000034"/>
            <a:ext cx="7122253" cy="461665"/>
          </a:xfrm>
          <a:prstGeom prst="rect">
            <a:avLst/>
          </a:prstGeom>
          <a:noFill/>
        </p:spPr>
        <p:txBody>
          <a:bodyPr wrap="square" rtlCol="0">
            <a:spAutoFit/>
          </a:bodyPr>
          <a:lstStyle/>
          <a:p>
            <a:r>
              <a:rPr lang="en-US" sz="2400" b="1" u="sng">
                <a:solidFill>
                  <a:schemeClr val="accent2">
                    <a:lumMod val="50000"/>
                  </a:schemeClr>
                </a:solidFill>
                <a:latin typeface="UTM Avo" panose="02040603050506020204" pitchFamily="18" charset="0"/>
              </a:rPr>
              <a:t>Hoc10 – Đồng hành cùng giáo viên tiểu học</a:t>
            </a:r>
          </a:p>
        </p:txBody>
      </p:sp>
      <p:sp>
        <p:nvSpPr>
          <p:cNvPr id="11" name="TextBox 10">
            <a:extLst>
              <a:ext uri="{FF2B5EF4-FFF2-40B4-BE49-F238E27FC236}">
                <a16:creationId xmlns:a16="http://schemas.microsoft.com/office/drawing/2014/main" id="{AC7CCA35-A2D5-FB5A-385F-7B77E4D34178}"/>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4" name="Picture 2" descr="Ngón Trỏ, ngón tay, Máy tính Biểu tượng Tay - tay png tải về - Miễn phí  trong suốt Tay png Tải về.">
            <a:extLst>
              <a:ext uri="{FF2B5EF4-FFF2-40B4-BE49-F238E27FC236}">
                <a16:creationId xmlns:a16="http://schemas.microsoft.com/office/drawing/2014/main" id="{7E8BE9FF-F303-856C-7428-82575D1E3560}"/>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CB7FE1A9-80E0-2F45-AC76-B2F1B2872D7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8"/>
                                        </p:tgtEl>
                                        <p:attrNameLst>
                                          <p:attrName>fillcolor</p:attrName>
                                        </p:attrNameLst>
                                      </p:cBhvr>
                                      <p:to>
                                        <a:srgbClr val="C5E0B3"/>
                                      </p:to>
                                    </p:animClr>
                                    <p:set>
                                      <p:cBhvr>
                                        <p:cTn id="12" dur="1000" fill="hold"/>
                                        <p:tgtEl>
                                          <p:spTgt spid="8"/>
                                        </p:tgtEl>
                                        <p:attrNameLst>
                                          <p:attrName>fill.type</p:attrName>
                                        </p:attrNameLst>
                                      </p:cBhvr>
                                      <p:to>
                                        <p:strVal val="solid"/>
                                      </p:to>
                                    </p:set>
                                    <p:set>
                                      <p:cBhvr>
                                        <p:cTn id="13" dur="1000" fill="hold"/>
                                        <p:tgtEl>
                                          <p:spTgt spid="8"/>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5"/>
                                        </p:tgtEl>
                                        <p:attrNameLst>
                                          <p:attrName>style.color</p:attrName>
                                        </p:attrNameLst>
                                      </p:cBhvr>
                                      <p:by>
                                        <p:hsl h="7200000" s="0" l="0"/>
                                      </p:by>
                                    </p:animClr>
                                    <p:animClr clrSpc="hsl" dir="cw">
                                      <p:cBhvr>
                                        <p:cTn id="16" dur="1000" fill="hold"/>
                                        <p:tgtEl>
                                          <p:spTgt spid="5"/>
                                        </p:tgtEl>
                                        <p:attrNameLst>
                                          <p:attrName>fillcolor</p:attrName>
                                        </p:attrNameLst>
                                      </p:cBhvr>
                                      <p:by>
                                        <p:hsl h="7200000" s="0" l="0"/>
                                      </p:by>
                                    </p:animClr>
                                    <p:animClr clrSpc="hsl" dir="cw">
                                      <p:cBhvr>
                                        <p:cTn id="17" dur="1000" fill="hold"/>
                                        <p:tgtEl>
                                          <p:spTgt spid="5"/>
                                        </p:tgtEl>
                                        <p:attrNameLst>
                                          <p:attrName>stroke.color</p:attrName>
                                        </p:attrNameLst>
                                      </p:cBhvr>
                                      <p:by>
                                        <p:hsl h="7200000" s="0" l="0"/>
                                      </p:by>
                                    </p:animClr>
                                    <p:set>
                                      <p:cBhvr>
                                        <p:cTn id="18" dur="1000" fill="hold"/>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Diversity and Inclusion in Education by Slidesgo">
  <a:themeElements>
    <a:clrScheme name="Simple Light">
      <a:dk1>
        <a:srgbClr val="847CB7"/>
      </a:dk1>
      <a:lt1>
        <a:srgbClr val="E9666E"/>
      </a:lt1>
      <a:dk2>
        <a:srgbClr val="434343"/>
      </a:dk2>
      <a:lt2>
        <a:srgbClr val="FFFBFE"/>
      </a:lt2>
      <a:accent1>
        <a:srgbClr val="46639D"/>
      </a:accent1>
      <a:accent2>
        <a:srgbClr val="72B7C3"/>
      </a:accent2>
      <a:accent3>
        <a:srgbClr val="9A9B3F"/>
      </a:accent3>
      <a:accent4>
        <a:srgbClr val="EFC0CF"/>
      </a:accent4>
      <a:accent5>
        <a:srgbClr val="F9D698"/>
      </a:accent5>
      <a:accent6>
        <a:srgbClr val="FFFFFF"/>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Bài 1. Em biết ơn những người có công với quê hương, đất nước</Template>
  <TotalTime>149</TotalTime>
  <Words>3887</Words>
  <Application>Microsoft Office PowerPoint</Application>
  <PresentationFormat>Widescreen</PresentationFormat>
  <Paragraphs>290</Paragraphs>
  <Slides>69</Slides>
  <Notes>6</Notes>
  <HiddenSlides>0</HiddenSlides>
  <MMClips>2</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69</vt:i4>
      </vt:variant>
    </vt:vector>
  </HeadingPairs>
  <TitlesOfParts>
    <vt:vector size="78" baseType="lpstr">
      <vt:lpstr>SimSun</vt:lpstr>
      <vt:lpstr>Calibri</vt:lpstr>
      <vt:lpstr>Arial</vt:lpstr>
      <vt:lpstr>Calibri Light</vt:lpstr>
      <vt:lpstr>Cabin</vt:lpstr>
      <vt:lpstr>UTM Avo</vt:lpstr>
      <vt:lpstr>Fredoka One</vt:lpstr>
      <vt:lpstr>Office Theme</vt:lpstr>
      <vt:lpstr>Diversity and Inclusion in Education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VÙNG MIỀN ĐA SẮC MÀU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2114120010-CAO THỊ PHƯƠNG VINH</dc:creator>
  <cp:lastModifiedBy>Huy Nguyễn</cp:lastModifiedBy>
  <cp:revision>30</cp:revision>
  <dcterms:created xsi:type="dcterms:W3CDTF">2024-09-25T14:41:01Z</dcterms:created>
  <dcterms:modified xsi:type="dcterms:W3CDTF">2024-11-15T03:40:20Z</dcterms:modified>
</cp:coreProperties>
</file>