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 id="2147483684" r:id="rId2"/>
  </p:sldMasterIdLst>
  <p:notesMasterIdLst>
    <p:notesMasterId r:id="rId48"/>
  </p:notesMasterIdLst>
  <p:sldIdLst>
    <p:sldId id="256" r:id="rId3"/>
    <p:sldId id="281" r:id="rId4"/>
    <p:sldId id="283" r:id="rId5"/>
    <p:sldId id="284" r:id="rId6"/>
    <p:sldId id="338" r:id="rId7"/>
    <p:sldId id="300" r:id="rId8"/>
    <p:sldId id="301" r:id="rId9"/>
    <p:sldId id="302" r:id="rId10"/>
    <p:sldId id="303" r:id="rId11"/>
    <p:sldId id="304" r:id="rId12"/>
    <p:sldId id="305" r:id="rId13"/>
    <p:sldId id="307" r:id="rId14"/>
    <p:sldId id="344" r:id="rId15"/>
    <p:sldId id="339" r:id="rId16"/>
    <p:sldId id="310" r:id="rId17"/>
    <p:sldId id="311" r:id="rId18"/>
    <p:sldId id="312" r:id="rId19"/>
    <p:sldId id="313" r:id="rId20"/>
    <p:sldId id="340" r:id="rId21"/>
    <p:sldId id="316" r:id="rId22"/>
    <p:sldId id="317" r:id="rId23"/>
    <p:sldId id="318" r:id="rId24"/>
    <p:sldId id="342" r:id="rId25"/>
    <p:sldId id="343" r:id="rId26"/>
    <p:sldId id="319" r:id="rId27"/>
    <p:sldId id="320" r:id="rId28"/>
    <p:sldId id="321" r:id="rId29"/>
    <p:sldId id="322" r:id="rId30"/>
    <p:sldId id="324" r:id="rId31"/>
    <p:sldId id="325" r:id="rId32"/>
    <p:sldId id="326" r:id="rId33"/>
    <p:sldId id="327" r:id="rId34"/>
    <p:sldId id="299" r:id="rId35"/>
    <p:sldId id="352" r:id="rId36"/>
    <p:sldId id="345" r:id="rId37"/>
    <p:sldId id="346" r:id="rId38"/>
    <p:sldId id="347" r:id="rId39"/>
    <p:sldId id="348" r:id="rId40"/>
    <p:sldId id="349" r:id="rId41"/>
    <p:sldId id="350" r:id="rId42"/>
    <p:sldId id="351" r:id="rId43"/>
    <p:sldId id="296" r:id="rId44"/>
    <p:sldId id="298" r:id="rId45"/>
    <p:sldId id="272" r:id="rId46"/>
    <p:sldId id="271" r:id="rId47"/>
  </p:sldIdLst>
  <p:sldSz cx="12192000" cy="6858000"/>
  <p:notesSz cx="6858000" cy="9144000"/>
  <p:embeddedFontLst>
    <p:embeddedFont>
      <p:font typeface=".VnCooper" panose="020B7200000000000000" pitchFamily="34" charset="0"/>
      <p:regular r:id="rId49"/>
    </p:embeddedFont>
    <p:embeddedFont>
      <p:font typeface="UTM Avo" panose="02040603050506020204" pitchFamily="18" charset="0"/>
      <p:regular r:id="rId50"/>
      <p:bold r:id="rId51"/>
      <p:italic r:id="rId52"/>
      <p:boldItalic r:id="rId53"/>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8238"/>
    <a:srgbClr val="7DC351"/>
    <a:srgbClr val="C6E3D7"/>
    <a:srgbClr val="5037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24"/>
    <p:restoredTop sz="94538"/>
  </p:normalViewPr>
  <p:slideViewPr>
    <p:cSldViewPr snapToGrid="0">
      <p:cViewPr varScale="1">
        <p:scale>
          <a:sx n="104" d="100"/>
          <a:sy n="104" d="100"/>
        </p:scale>
        <p:origin x="870"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font" Target="fonts/font2.fntdata"/><Relationship Id="rId55"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5.fntdata"/><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font" Target="fonts/font3.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1.fntdata"/><Relationship Id="rId5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8356A3-67B2-42AA-9F11-58AE2DE5D582}" type="datetimeFigureOut">
              <a:rPr lang="en-US" smtClean="0"/>
              <a:t>15-Nov-24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3CB877-1241-4A94-A515-C2E55CF66A59}" type="slidenum">
              <a:rPr lang="en-US" smtClean="0"/>
              <a:t>‹#›</a:t>
            </a:fld>
            <a:endParaRPr lang="en-US"/>
          </a:p>
        </p:txBody>
      </p:sp>
    </p:spTree>
    <p:extLst>
      <p:ext uri="{BB962C8B-B14F-4D97-AF65-F5344CB8AC3E}">
        <p14:creationId xmlns:p14="http://schemas.microsoft.com/office/powerpoint/2010/main" val="2178210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rgbClr val="0D0D0D"/>
              </a:buClr>
              <a:buSzPts val="1200"/>
              <a:buFont typeface="Calibri"/>
              <a:buNone/>
            </a:pPr>
            <a:r>
              <a:rPr lang="vi-VN" b="0" i="0" dirty="0">
                <a:solidFill>
                  <a:srgbClr val="0D0D0D"/>
                </a:solidFill>
                <a:latin typeface="Arial"/>
                <a:ea typeface="Arial"/>
                <a:cs typeface="Arial"/>
                <a:sym typeface="Arial"/>
              </a:rPr>
              <a:t>Chia lớp thành 2 nhóm</a:t>
            </a:r>
          </a:p>
          <a:p>
            <a:pPr marL="0" lvl="0" indent="0" algn="l" rtl="0">
              <a:spcBef>
                <a:spcPts val="0"/>
              </a:spcBef>
              <a:spcAft>
                <a:spcPts val="0"/>
              </a:spcAft>
              <a:buClr>
                <a:schemeClr val="dk1"/>
              </a:buClr>
              <a:buSzPts val="1200"/>
              <a:buFont typeface="Calibri"/>
              <a:buNone/>
            </a:pPr>
            <a:r>
              <a:rPr lang="vi-VN" dirty="0"/>
              <a:t>Nhóm 1 liệt kê các </a:t>
            </a:r>
            <a:r>
              <a:rPr lang="vi-VN" b="1" dirty="0"/>
              <a:t>điểm tích cực</a:t>
            </a:r>
            <a:r>
              <a:rPr lang="vi-VN" dirty="0"/>
              <a:t> của tình bạn (như sự hỗ trợ, niềm vui, sự an ủi,...).</a:t>
            </a:r>
          </a:p>
          <a:p>
            <a:pPr marL="0" lvl="0" indent="0" algn="l" rtl="0">
              <a:spcBef>
                <a:spcPts val="0"/>
              </a:spcBef>
              <a:spcAft>
                <a:spcPts val="0"/>
              </a:spcAft>
              <a:buClr>
                <a:schemeClr val="dk1"/>
              </a:buClr>
              <a:buSzPts val="1200"/>
              <a:buFont typeface="Calibri"/>
              <a:buNone/>
            </a:pPr>
            <a:r>
              <a:rPr lang="vi-VN" dirty="0"/>
              <a:t>Nhóm 2 liệt kê các </a:t>
            </a:r>
            <a:r>
              <a:rPr lang="vi-VN" b="1" dirty="0"/>
              <a:t>khó khăn và thách thức/điểm tiêu cực</a:t>
            </a:r>
            <a:r>
              <a:rPr lang="vi-VN" dirty="0"/>
              <a:t> của tình bạn (như sự hiểu lầm, khoảng cách, sự phản bội,...).</a:t>
            </a:r>
          </a:p>
          <a:p>
            <a:pPr marL="0" lvl="0" indent="0" algn="l" rtl="0">
              <a:spcBef>
                <a:spcPts val="0"/>
              </a:spcBef>
              <a:spcAft>
                <a:spcPts val="0"/>
              </a:spcAft>
              <a:buClr>
                <a:schemeClr val="dk1"/>
              </a:buClr>
              <a:buSzPts val="1200"/>
              <a:buFont typeface="Calibri"/>
              <a:buNone/>
            </a:pPr>
            <a:r>
              <a:rPr lang="vi-VN" dirty="0"/>
              <a:t>Thời gian thảo luận 1 phút</a:t>
            </a:r>
          </a:p>
          <a:p>
            <a:pPr marL="0" lvl="0" indent="0" algn="l" rtl="0">
              <a:spcBef>
                <a:spcPts val="0"/>
              </a:spcBef>
              <a:spcAft>
                <a:spcPts val="0"/>
              </a:spcAft>
              <a:buClr>
                <a:schemeClr val="dk1"/>
              </a:buClr>
              <a:buSzPts val="1200"/>
              <a:buFont typeface="Calibri"/>
              <a:buNone/>
            </a:pPr>
            <a:r>
              <a:rPr lang="vi-VN" dirty="0"/>
              <a:t>Thời gian ghi 1 phút</a:t>
            </a:r>
          </a:p>
          <a:p>
            <a:pPr marL="0" lvl="0" indent="0" algn="l" rtl="0">
              <a:spcBef>
                <a:spcPts val="0"/>
              </a:spcBef>
              <a:spcAft>
                <a:spcPts val="0"/>
              </a:spcAft>
              <a:buClr>
                <a:schemeClr val="dk1"/>
              </a:buClr>
              <a:buSzPts val="1200"/>
              <a:buFont typeface="Calibri"/>
              <a:buNone/>
            </a:pPr>
            <a:r>
              <a:rPr lang="vi-VN" dirty="0"/>
              <a:t>Nhóm nào liệt kê được nhiều điểm chính xác hơn sẽ chiến thắng. </a:t>
            </a:r>
          </a:p>
        </p:txBody>
      </p:sp>
      <p:sp>
        <p:nvSpPr>
          <p:cNvPr id="4" name="Slide Number Placeholder 3"/>
          <p:cNvSpPr>
            <a:spLocks noGrp="1"/>
          </p:cNvSpPr>
          <p:nvPr>
            <p:ph type="sldNum" sz="quarter" idx="5"/>
          </p:nvPr>
        </p:nvSpPr>
        <p:spPr/>
        <p:txBody>
          <a:bodyPr/>
          <a:lstStyle/>
          <a:p>
            <a:fld id="{503CB877-1241-4A94-A515-C2E55CF66A59}" type="slidenum">
              <a:rPr lang="en-US" smtClean="0"/>
              <a:t>3</a:t>
            </a:fld>
            <a:endParaRPr lang="en-US"/>
          </a:p>
        </p:txBody>
      </p:sp>
    </p:spTree>
    <p:extLst>
      <p:ext uri="{BB962C8B-B14F-4D97-AF65-F5344CB8AC3E}">
        <p14:creationId xmlns:p14="http://schemas.microsoft.com/office/powerpoint/2010/main" val="2550689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just" rtl="0">
              <a:spcBef>
                <a:spcPts val="0"/>
              </a:spcBef>
              <a:spcAft>
                <a:spcPts val="0"/>
              </a:spcAft>
              <a:buNone/>
            </a:pPr>
            <a:r>
              <a:rPr lang="vi-VN" sz="1200" dirty="0">
                <a:latin typeface="Calibri"/>
                <a:ea typeface="Calibri"/>
                <a:cs typeface="Calibri"/>
                <a:sym typeface="Calibri"/>
              </a:rPr>
              <a:t>- </a:t>
            </a:r>
            <a:r>
              <a:rPr lang="vi-VN" sz="1200" b="1" dirty="0">
                <a:latin typeface="Calibri"/>
                <a:ea typeface="Calibri"/>
                <a:cs typeface="Calibri"/>
                <a:sym typeface="Calibri"/>
              </a:rPr>
              <a:t>Vân Đình</a:t>
            </a:r>
            <a:r>
              <a:rPr lang="vi-VN" sz="1200" dirty="0">
                <a:latin typeface="Calibri"/>
                <a:ea typeface="Calibri"/>
                <a:cs typeface="Calibri"/>
                <a:sym typeface="Calibri"/>
              </a:rPr>
              <a:t>: nay là thị trấn Vân Đình, huyện Ứng Hòa, Hà Nội.</a:t>
            </a:r>
            <a:endParaRPr lang="vi-VN" dirty="0"/>
          </a:p>
          <a:p>
            <a:pPr marL="0" lvl="0" indent="0" algn="just" rtl="0">
              <a:spcBef>
                <a:spcPts val="0"/>
              </a:spcBef>
              <a:spcAft>
                <a:spcPts val="0"/>
              </a:spcAft>
              <a:buNone/>
            </a:pPr>
            <a:r>
              <a:rPr lang="vi-VN" sz="1200" b="1" dirty="0">
                <a:latin typeface="Calibri"/>
                <a:ea typeface="Calibri"/>
                <a:cs typeface="Calibri"/>
                <a:sym typeface="Calibri"/>
              </a:rPr>
              <a:t>- Đăng khoa</a:t>
            </a:r>
            <a:r>
              <a:rPr lang="vi-VN" sz="1200" dirty="0">
                <a:latin typeface="Calibri"/>
                <a:ea typeface="Calibri"/>
                <a:cs typeface="Calibri"/>
                <a:sym typeface="Calibri"/>
              </a:rPr>
              <a:t>: thi đỗ.</a:t>
            </a:r>
            <a:endParaRPr lang="vi-VN" dirty="0"/>
          </a:p>
          <a:p>
            <a:pPr marL="0" lvl="0" indent="0" algn="just" rtl="0">
              <a:spcBef>
                <a:spcPts val="0"/>
              </a:spcBef>
              <a:spcAft>
                <a:spcPts val="0"/>
              </a:spcAft>
              <a:buNone/>
            </a:pPr>
            <a:r>
              <a:rPr lang="vi-VN" sz="1200" b="1" dirty="0">
                <a:latin typeface="Calibri"/>
                <a:ea typeface="Calibri"/>
                <a:cs typeface="Calibri"/>
                <a:sym typeface="Calibri"/>
              </a:rPr>
              <a:t>- Duyên trời:</a:t>
            </a:r>
            <a:r>
              <a:rPr lang="vi-VN" sz="1200" dirty="0">
                <a:latin typeface="Calibri"/>
                <a:ea typeface="Calibri"/>
                <a:cs typeface="Calibri"/>
                <a:sym typeface="Calibri"/>
              </a:rPr>
              <a:t>nhân duyên như đã được trời định sẵn.</a:t>
            </a:r>
            <a:endParaRPr lang="vi-VN" dirty="0"/>
          </a:p>
          <a:p>
            <a:pPr marL="0" lvl="0" indent="0" algn="just" rtl="0">
              <a:spcBef>
                <a:spcPts val="0"/>
              </a:spcBef>
              <a:spcAft>
                <a:spcPts val="0"/>
              </a:spcAft>
              <a:buNone/>
            </a:pPr>
            <a:r>
              <a:rPr lang="vi-VN" sz="1200" b="1" dirty="0">
                <a:latin typeface="Calibri"/>
                <a:ea typeface="Calibri"/>
                <a:cs typeface="Calibri"/>
                <a:sym typeface="Calibri"/>
              </a:rPr>
              <a:t>- Cầm xoang: </a:t>
            </a:r>
            <a:r>
              <a:rPr lang="vi-VN" sz="1200" dirty="0">
                <a:latin typeface="Calibri"/>
                <a:ea typeface="Calibri"/>
                <a:cs typeface="Calibri"/>
                <a:sym typeface="Calibri"/>
              </a:rPr>
              <a:t>chỉ cung đàn và điệu hát trong hát ả đào (còn gọi là ca trù, một loại diễn xướng thơ, ca, nhạc, do các đào nương và nhạc công biểu diễn, được các nhà nho xưa rất ưa chuộng).</a:t>
            </a:r>
            <a:endParaRPr lang="vi-VN" dirty="0"/>
          </a:p>
          <a:p>
            <a:pPr marL="0" lvl="0" indent="0" algn="just" rtl="0">
              <a:spcBef>
                <a:spcPts val="0"/>
              </a:spcBef>
              <a:spcAft>
                <a:spcPts val="0"/>
              </a:spcAft>
              <a:buNone/>
            </a:pPr>
            <a:r>
              <a:rPr lang="vi-VN" sz="1200" b="1" dirty="0">
                <a:latin typeface="Calibri"/>
                <a:ea typeface="Calibri"/>
                <a:cs typeface="Calibri"/>
                <a:sym typeface="Calibri"/>
              </a:rPr>
              <a:t>- Quỳnh tương:</a:t>
            </a:r>
            <a:r>
              <a:rPr lang="vi-VN" sz="1200" dirty="0">
                <a:latin typeface="Calibri"/>
                <a:ea typeface="Calibri"/>
                <a:cs typeface="Calibri"/>
                <a:sym typeface="Calibri"/>
              </a:rPr>
              <a:t> chỉ thứ rượu ngon</a:t>
            </a:r>
            <a:endParaRPr lang="vi-VN" dirty="0"/>
          </a:p>
          <a:p>
            <a:pPr marL="0" lvl="0" indent="0" algn="just" rtl="0">
              <a:spcBef>
                <a:spcPts val="0"/>
              </a:spcBef>
              <a:spcAft>
                <a:spcPts val="0"/>
              </a:spcAft>
              <a:buNone/>
            </a:pPr>
            <a:r>
              <a:rPr lang="vi-VN" sz="1200" b="1" dirty="0">
                <a:latin typeface="Calibri"/>
                <a:ea typeface="Calibri"/>
                <a:cs typeface="Calibri"/>
                <a:sym typeface="Calibri"/>
              </a:rPr>
              <a:t>- Đông bích: </a:t>
            </a:r>
            <a:r>
              <a:rPr lang="vi-VN" sz="1200" dirty="0">
                <a:latin typeface="Calibri"/>
                <a:ea typeface="Calibri"/>
                <a:cs typeface="Calibri"/>
                <a:sym typeface="Calibri"/>
              </a:rPr>
              <a:t>vách phía đông, nơi để sách và đọc sách. </a:t>
            </a:r>
            <a:r>
              <a:rPr lang="vi-VN" sz="1200" b="1" dirty="0">
                <a:latin typeface="Calibri"/>
                <a:ea typeface="Calibri"/>
                <a:cs typeface="Calibri"/>
                <a:sym typeface="Calibri"/>
              </a:rPr>
              <a:t>Điển phần: </a:t>
            </a:r>
            <a:r>
              <a:rPr lang="vi-VN" sz="1200" dirty="0">
                <a:latin typeface="Calibri"/>
                <a:ea typeface="Calibri"/>
                <a:cs typeface="Calibri"/>
                <a:sym typeface="Calibri"/>
              </a:rPr>
              <a:t>chỉ các sách kinh điển từ thời cổ ở Trung Quốc mà các nhà nho cần đọc.</a:t>
            </a:r>
            <a:endParaRPr lang="vi-VN" dirty="0"/>
          </a:p>
          <a:p>
            <a:pPr marL="0" lvl="0" indent="0" algn="just" rtl="0">
              <a:spcBef>
                <a:spcPts val="0"/>
              </a:spcBef>
              <a:spcAft>
                <a:spcPts val="0"/>
              </a:spcAft>
              <a:buNone/>
            </a:pPr>
            <a:r>
              <a:rPr lang="vi-VN" sz="1200" b="1" dirty="0">
                <a:latin typeface="Calibri"/>
                <a:ea typeface="Calibri"/>
                <a:cs typeface="Calibri"/>
                <a:sym typeface="Calibri"/>
              </a:rPr>
              <a:t>- Buổi dương cửu: </a:t>
            </a:r>
            <a:r>
              <a:rPr lang="vi-VN" sz="1200" dirty="0">
                <a:latin typeface="Calibri"/>
                <a:ea typeface="Calibri"/>
                <a:cs typeface="Calibri"/>
                <a:sym typeface="Calibri"/>
              </a:rPr>
              <a:t>chữ lấy trong “Kinh Dịch”, chỉ thời buổi khó khăn, hoạn nạn.</a:t>
            </a:r>
            <a:endParaRPr lang="vi-VN" dirty="0"/>
          </a:p>
          <a:p>
            <a:pPr marL="0" lvl="0" indent="0" algn="just" rtl="0">
              <a:spcBef>
                <a:spcPts val="0"/>
              </a:spcBef>
              <a:spcAft>
                <a:spcPts val="0"/>
              </a:spcAft>
              <a:buNone/>
            </a:pPr>
            <a:r>
              <a:rPr lang="vi-VN" sz="1200" b="1" dirty="0">
                <a:latin typeface="Calibri"/>
                <a:ea typeface="Calibri"/>
                <a:cs typeface="Calibri"/>
                <a:sym typeface="Calibri"/>
              </a:rPr>
              <a:t>- Phận đẩu thăng: đẩu</a:t>
            </a:r>
            <a:r>
              <a:rPr lang="vi-VN" sz="1200" dirty="0">
                <a:latin typeface="Calibri"/>
                <a:ea typeface="Calibri"/>
                <a:cs typeface="Calibri"/>
                <a:sym typeface="Calibri"/>
              </a:rPr>
              <a:t> và </a:t>
            </a:r>
            <a:r>
              <a:rPr lang="vi-VN" sz="1200" b="1" dirty="0">
                <a:latin typeface="Calibri"/>
                <a:ea typeface="Calibri"/>
                <a:cs typeface="Calibri"/>
                <a:sym typeface="Calibri"/>
              </a:rPr>
              <a:t>thăng </a:t>
            </a:r>
            <a:r>
              <a:rPr lang="vi-VN" sz="1200" dirty="0">
                <a:latin typeface="Calibri"/>
                <a:ea typeface="Calibri"/>
                <a:cs typeface="Calibri"/>
                <a:sym typeface="Calibri"/>
              </a:rPr>
              <a:t>là dụng cụ đo thóc gạo. Các quan ngày xưa thường nhận lương bằng thóc nên nói </a:t>
            </a:r>
            <a:r>
              <a:rPr lang="vi-VN" sz="1200" b="1" dirty="0">
                <a:latin typeface="Calibri"/>
                <a:ea typeface="Calibri"/>
                <a:cs typeface="Calibri"/>
                <a:sym typeface="Calibri"/>
              </a:rPr>
              <a:t>phận đậu thăng </a:t>
            </a:r>
            <a:r>
              <a:rPr lang="vi-VN" sz="1200" dirty="0">
                <a:latin typeface="Calibri"/>
                <a:ea typeface="Calibri"/>
                <a:cs typeface="Calibri"/>
                <a:sym typeface="Calibri"/>
              </a:rPr>
              <a:t>là nói phận người làm quan.</a:t>
            </a:r>
          </a:p>
          <a:p>
            <a:pPr marL="0" lvl="0" indent="0" algn="just" rtl="0">
              <a:spcBef>
                <a:spcPts val="0"/>
              </a:spcBef>
              <a:spcAft>
                <a:spcPts val="0"/>
              </a:spcAft>
              <a:buNone/>
            </a:pPr>
            <a:r>
              <a:rPr lang="vi-VN" sz="1200" b="1" dirty="0">
                <a:latin typeface="Calibri"/>
                <a:ea typeface="Calibri"/>
                <a:cs typeface="Calibri"/>
                <a:sym typeface="Calibri"/>
              </a:rPr>
              <a:t>- Chưa can: </a:t>
            </a:r>
            <a:r>
              <a:rPr lang="vi-VN" sz="1200" dirty="0">
                <a:latin typeface="Calibri"/>
                <a:ea typeface="Calibri"/>
                <a:cs typeface="Calibri"/>
                <a:sym typeface="Calibri"/>
              </a:rPr>
              <a:t>Chưa hề gì</a:t>
            </a:r>
            <a:endParaRPr lang="vi-VN" dirty="0"/>
          </a:p>
          <a:p>
            <a:pPr marL="0" lvl="0" indent="0" algn="just" rtl="0">
              <a:spcBef>
                <a:spcPts val="0"/>
              </a:spcBef>
              <a:spcAft>
                <a:spcPts val="0"/>
              </a:spcAft>
              <a:buNone/>
            </a:pPr>
            <a:r>
              <a:rPr lang="vi-VN" sz="1200" dirty="0">
                <a:latin typeface="Calibri"/>
                <a:ea typeface="Calibri"/>
                <a:cs typeface="Calibri"/>
                <a:sym typeface="Calibri"/>
              </a:rPr>
              <a:t>- </a:t>
            </a:r>
            <a:r>
              <a:rPr lang="vi-VN" sz="1200" b="1" dirty="0">
                <a:latin typeface="Calibri"/>
                <a:ea typeface="Calibri"/>
                <a:cs typeface="Calibri"/>
                <a:sym typeface="Calibri"/>
              </a:rPr>
              <a:t>Giường treo: </a:t>
            </a:r>
            <a:r>
              <a:rPr lang="vi-VN" sz="1200" dirty="0">
                <a:latin typeface="Calibri"/>
                <a:ea typeface="Calibri"/>
                <a:cs typeface="Calibri"/>
                <a:sym typeface="Calibri"/>
              </a:rPr>
              <a:t>Trần Phồn thời Hậu Hán (Trung Quốc) sắm chiếc giường dành riêng cho người bạn thân là Từ Trĩ. Khi bạn đến chơi thì mang giường xuống, khi bạn về thì lại treo cất đi.</a:t>
            </a:r>
            <a:endParaRPr lang="vi-VN" dirty="0"/>
          </a:p>
          <a:p>
            <a:pPr marL="0" lvl="0" indent="0" algn="just" rtl="0">
              <a:spcBef>
                <a:spcPts val="0"/>
              </a:spcBef>
              <a:spcAft>
                <a:spcPts val="0"/>
              </a:spcAft>
              <a:buNone/>
            </a:pPr>
            <a:r>
              <a:rPr lang="vi-VN" sz="1200" b="1" dirty="0">
                <a:latin typeface="Calibri"/>
                <a:ea typeface="Calibri"/>
                <a:cs typeface="Calibri"/>
                <a:sym typeface="Calibri"/>
              </a:rPr>
              <a:t>- Đàn kia: </a:t>
            </a:r>
            <a:r>
              <a:rPr lang="vi-VN" sz="1200" dirty="0">
                <a:latin typeface="Calibri"/>
                <a:ea typeface="Calibri"/>
                <a:cs typeface="Calibri"/>
                <a:sym typeface="Calibri"/>
              </a:rPr>
              <a:t>Tương truyền Bá Nha và Chung Tử Kỳ là hai người bạn tri âm, sống vào thời Xuân Thu, Chiến Quốc ở Trung Hoa. Bá Nha chơi đàn giỏi. Tử Kỳ nghe tiếng đàn của Bá Nha mà như hiểu thấu tâm can của bạn. Sau khi Tử Kỳ chết, Bá Nha đập bỏ đàn vì cho rằng trên đời không còn ai hiểu được tiếng đàn của mình nữa.</a:t>
            </a:r>
            <a:endParaRPr lang="vi-VN" dirty="0"/>
          </a:p>
        </p:txBody>
      </p:sp>
      <p:sp>
        <p:nvSpPr>
          <p:cNvPr id="4" name="Slide Number Placeholder 3"/>
          <p:cNvSpPr>
            <a:spLocks noGrp="1"/>
          </p:cNvSpPr>
          <p:nvPr>
            <p:ph type="sldNum" sz="quarter" idx="5"/>
          </p:nvPr>
        </p:nvSpPr>
        <p:spPr/>
        <p:txBody>
          <a:bodyPr/>
          <a:lstStyle/>
          <a:p>
            <a:fld id="{503CB877-1241-4A94-A515-C2E55CF66A59}" type="slidenum">
              <a:rPr lang="en-US" smtClean="0"/>
              <a:t>7</a:t>
            </a:fld>
            <a:endParaRPr lang="en-US"/>
          </a:p>
        </p:txBody>
      </p:sp>
    </p:spTree>
    <p:extLst>
      <p:ext uri="{BB962C8B-B14F-4D97-AF65-F5344CB8AC3E}">
        <p14:creationId xmlns:p14="http://schemas.microsoft.com/office/powerpoint/2010/main" val="657168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ts val="1200"/>
              <a:buFont typeface="Calibri"/>
              <a:buNone/>
            </a:pPr>
            <a:r>
              <a:rPr lang="vi-VN" sz="1200" b="0" i="1" dirty="0">
                <a:solidFill>
                  <a:schemeClr val="dk1"/>
                </a:solidFill>
                <a:latin typeface="Calibri"/>
                <a:ea typeface="Calibri"/>
                <a:cs typeface="Calibri"/>
                <a:sym typeface="Calibri"/>
              </a:rPr>
              <a:t>Em hãy nêu một số nét về tác giả Nguyễn Khuyến?</a:t>
            </a:r>
            <a:endParaRPr lang="vi-VN" dirty="0"/>
          </a:p>
          <a:p>
            <a:pPr marL="0" lvl="0" indent="0" algn="l" rtl="0">
              <a:spcBef>
                <a:spcPts val="0"/>
              </a:spcBef>
              <a:spcAft>
                <a:spcPts val="0"/>
              </a:spcAft>
              <a:buNone/>
            </a:pPr>
            <a:r>
              <a:rPr lang="vi-VN" dirty="0"/>
              <a:t>Tìm hiểu thêm thông tin về nhà thơ Dương Khuê (1839 – 1902)</a:t>
            </a:r>
          </a:p>
        </p:txBody>
      </p:sp>
      <p:sp>
        <p:nvSpPr>
          <p:cNvPr id="4" name="Slide Number Placeholder 3"/>
          <p:cNvSpPr>
            <a:spLocks noGrp="1"/>
          </p:cNvSpPr>
          <p:nvPr>
            <p:ph type="sldNum" sz="quarter" idx="5"/>
          </p:nvPr>
        </p:nvSpPr>
        <p:spPr/>
        <p:txBody>
          <a:bodyPr/>
          <a:lstStyle/>
          <a:p>
            <a:fld id="{503CB877-1241-4A94-A515-C2E55CF66A59}" type="slidenum">
              <a:rPr lang="en-US" smtClean="0"/>
              <a:t>9</a:t>
            </a:fld>
            <a:endParaRPr lang="en-US"/>
          </a:p>
        </p:txBody>
      </p:sp>
    </p:spTree>
    <p:extLst>
      <p:ext uri="{BB962C8B-B14F-4D97-AF65-F5344CB8AC3E}">
        <p14:creationId xmlns:p14="http://schemas.microsoft.com/office/powerpoint/2010/main" val="3874970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Dương Khuê – Nguyễn Khuyến là đôi bạn tri kỉ trong văn học trung đại Việt Nam. Họ có 1 thời gắn bó, đồng cảm rất chân tình suốt hơn nửa đời người. </a:t>
            </a:r>
            <a:r>
              <a:rPr lang="vi-VN" b="0" i="0" dirty="0">
                <a:solidFill>
                  <a:srgbClr val="1D232E"/>
                </a:solidFill>
                <a:latin typeface="Arial"/>
                <a:ea typeface="Arial"/>
                <a:cs typeface="Arial"/>
                <a:sym typeface="Arial"/>
              </a:rPr>
              <a:t>Là hai người bạn chí thân, họ cùng nhau học hành, cùng nhau lớn lên và cùng nhau đỗ đạt làm quan. </a:t>
            </a:r>
            <a:r>
              <a:rPr lang="vi-VN" b="0" i="0" dirty="0">
                <a:latin typeface="Times New Roman"/>
                <a:ea typeface="Times New Roman"/>
                <a:cs typeface="Times New Roman"/>
                <a:sym typeface="Times New Roman"/>
              </a:rPr>
              <a:t>Tuy đỗ cử nhân cùng khoa thi với Nguyễn Khuyến, rồi đỗ tiến sĩ, cùng làm quan cho triều Nguyễn, nhưng sau năm 1884, năm đất nước thật sự mất vào tay thực dân Pháp, Dương Khuê lại không có được cái chí như Nguyễn Khuyến. Không cáo quan về làng, Dương Khuê tiếp tục làm quan cho triều đình tay sai thực dân cho đến tận lúc qua đời (1902). Nghe tin bạn mất, </a:t>
            </a:r>
            <a:r>
              <a:rPr lang="vi-VN" b="0" i="0" dirty="0">
                <a:solidFill>
                  <a:srgbClr val="1D232E"/>
                </a:solidFill>
                <a:latin typeface="Arial"/>
                <a:ea typeface="Arial"/>
                <a:cs typeface="Arial"/>
                <a:sym typeface="Arial"/>
              </a:rPr>
              <a:t> Nguyễn Khuyến đã sáng tác nên bài thơ </a:t>
            </a:r>
            <a:r>
              <a:rPr lang="vi-VN" b="0" i="1" dirty="0">
                <a:solidFill>
                  <a:srgbClr val="1D232E"/>
                </a:solidFill>
                <a:latin typeface="Arial"/>
                <a:ea typeface="Arial"/>
                <a:cs typeface="Arial"/>
                <a:sym typeface="Arial"/>
              </a:rPr>
              <a:t>Khóc Dương Khuê</a:t>
            </a:r>
            <a:r>
              <a:rPr lang="vi-VN" b="0" i="0" dirty="0">
                <a:solidFill>
                  <a:srgbClr val="1D232E"/>
                </a:solidFill>
                <a:latin typeface="Arial"/>
                <a:ea typeface="Arial"/>
                <a:cs typeface="Arial"/>
                <a:sym typeface="Arial"/>
              </a:rPr>
              <a:t>.</a:t>
            </a:r>
            <a:endParaRPr lang="vi-VN" dirty="0"/>
          </a:p>
        </p:txBody>
      </p:sp>
      <p:sp>
        <p:nvSpPr>
          <p:cNvPr id="4" name="Slide Number Placeholder 3"/>
          <p:cNvSpPr>
            <a:spLocks noGrp="1"/>
          </p:cNvSpPr>
          <p:nvPr>
            <p:ph type="sldNum" sz="quarter" idx="5"/>
          </p:nvPr>
        </p:nvSpPr>
        <p:spPr/>
        <p:txBody>
          <a:bodyPr/>
          <a:lstStyle/>
          <a:p>
            <a:fld id="{503CB877-1241-4A94-A515-C2E55CF66A59}" type="slidenum">
              <a:rPr lang="en-US" smtClean="0"/>
              <a:t>10</a:t>
            </a:fld>
            <a:endParaRPr lang="en-US"/>
          </a:p>
        </p:txBody>
      </p:sp>
    </p:spTree>
    <p:extLst>
      <p:ext uri="{BB962C8B-B14F-4D97-AF65-F5344CB8AC3E}">
        <p14:creationId xmlns:p14="http://schemas.microsoft.com/office/powerpoint/2010/main" val="1879364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ts val="1200"/>
              <a:buFont typeface="Calibri"/>
              <a:buNone/>
            </a:pPr>
            <a:r>
              <a:rPr lang="vi-VN" dirty="0"/>
              <a:t>Bài “Khóc Dương Khuê” được Nguyễn Khuyến diễn Nôm từ bài thơ chữ Hán “Vãn đồng niên Vân Đình Tiến sĩ Dương Thượng thư” (Viếng bạn đồng niên là Tiến sĩ Thượng thư họ Dương ở Vân Đình) của chính ông, viết khi Dương Khuê mất.</a:t>
            </a:r>
          </a:p>
        </p:txBody>
      </p:sp>
      <p:sp>
        <p:nvSpPr>
          <p:cNvPr id="4" name="Slide Number Placeholder 3"/>
          <p:cNvSpPr>
            <a:spLocks noGrp="1"/>
          </p:cNvSpPr>
          <p:nvPr>
            <p:ph type="sldNum" sz="quarter" idx="5"/>
          </p:nvPr>
        </p:nvSpPr>
        <p:spPr/>
        <p:txBody>
          <a:bodyPr/>
          <a:lstStyle/>
          <a:p>
            <a:fld id="{503CB877-1241-4A94-A515-C2E55CF66A59}" type="slidenum">
              <a:rPr lang="en-US" smtClean="0"/>
              <a:t>11</a:t>
            </a:fld>
            <a:endParaRPr lang="en-US"/>
          </a:p>
        </p:txBody>
      </p:sp>
    </p:spTree>
    <p:extLst>
      <p:ext uri="{BB962C8B-B14F-4D97-AF65-F5344CB8AC3E}">
        <p14:creationId xmlns:p14="http://schemas.microsoft.com/office/powerpoint/2010/main" val="542584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rgbClr val="000000"/>
              </a:buClr>
              <a:buSzPts val="1200"/>
              <a:buFont typeface="Times New Roman"/>
              <a:buNone/>
            </a:pPr>
            <a:r>
              <a:rPr lang="vi-VN" sz="1200" b="0" i="0" dirty="0">
                <a:solidFill>
                  <a:srgbClr val="000000"/>
                </a:solidFill>
                <a:latin typeface="Times New Roman"/>
                <a:ea typeface="Times New Roman"/>
                <a:cs typeface="Times New Roman"/>
                <a:sym typeface="Times New Roman"/>
              </a:rPr>
              <a:t>Sự kiện tạo ra nguồn cảm xúc để Nguyễn Khuyến viết bài thơ là gì? Sự kiện ấy chi phối bố cục của bài thơ như thế nào? Cho biết ý chính của mỗi phần theo bố cục đó.</a:t>
            </a:r>
            <a:endParaRPr lang="vi-VN" dirty="0"/>
          </a:p>
          <a:p>
            <a:pPr marL="0" marR="0" lvl="0" indent="0" algn="l" rtl="0">
              <a:lnSpc>
                <a:spcPct val="100000"/>
              </a:lnSpc>
              <a:spcBef>
                <a:spcPts val="0"/>
              </a:spcBef>
              <a:spcAft>
                <a:spcPts val="0"/>
              </a:spcAft>
              <a:buClr>
                <a:schemeClr val="dk1"/>
              </a:buClr>
              <a:buSzPts val="1200"/>
              <a:buFont typeface="Calibri"/>
              <a:buNone/>
            </a:pPr>
            <a:r>
              <a:rPr lang="vi-VN" dirty="0"/>
              <a:t>- Sự kiện: sự ra đi của người bạn Dương Khuê</a:t>
            </a:r>
          </a:p>
          <a:p>
            <a:pPr marL="0" marR="0" lvl="0" indent="0" algn="l" rtl="0">
              <a:lnSpc>
                <a:spcPct val="100000"/>
              </a:lnSpc>
              <a:spcBef>
                <a:spcPts val="0"/>
              </a:spcBef>
              <a:spcAft>
                <a:spcPts val="0"/>
              </a:spcAft>
              <a:buClr>
                <a:schemeClr val="dk1"/>
              </a:buClr>
              <a:buSzPts val="1200"/>
              <a:buFont typeface="Calibri"/>
              <a:buNone/>
            </a:pPr>
            <a:r>
              <a:rPr lang="vi-VN" dirty="0"/>
              <a:t>- Sự kiện ấy chi phối mạch cảm xúc xuyên suốt bố cục của bài thơ là nỗi đau mất bạn</a:t>
            </a:r>
          </a:p>
        </p:txBody>
      </p:sp>
      <p:sp>
        <p:nvSpPr>
          <p:cNvPr id="4" name="Slide Number Placeholder 3"/>
          <p:cNvSpPr>
            <a:spLocks noGrp="1"/>
          </p:cNvSpPr>
          <p:nvPr>
            <p:ph type="sldNum" sz="quarter" idx="5"/>
          </p:nvPr>
        </p:nvSpPr>
        <p:spPr/>
        <p:txBody>
          <a:bodyPr/>
          <a:lstStyle/>
          <a:p>
            <a:fld id="{503CB877-1241-4A94-A515-C2E55CF66A59}" type="slidenum">
              <a:rPr lang="en-US" smtClean="0"/>
              <a:t>13</a:t>
            </a:fld>
            <a:endParaRPr lang="en-US"/>
          </a:p>
        </p:txBody>
      </p:sp>
    </p:spTree>
    <p:extLst>
      <p:ext uri="{BB962C8B-B14F-4D97-AF65-F5344CB8AC3E}">
        <p14:creationId xmlns:p14="http://schemas.microsoft.com/office/powerpoint/2010/main" val="5652872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rgbClr val="000000"/>
              </a:buClr>
              <a:buSzPts val="1200"/>
              <a:buFont typeface="Times New Roman"/>
              <a:buNone/>
            </a:pPr>
            <a:r>
              <a:rPr lang="vi-VN" sz="1200" dirty="0">
                <a:solidFill>
                  <a:srgbClr val="000000"/>
                </a:solidFill>
                <a:latin typeface="Times New Roman"/>
                <a:ea typeface="Times New Roman"/>
                <a:cs typeface="Times New Roman"/>
                <a:sym typeface="Times New Roman"/>
              </a:rPr>
              <a:t>1. Chỉ ra đặc điểm của thể thơ song thất lục bát qua bài “Khóc Dương Khuê”</a:t>
            </a:r>
            <a:endParaRPr lang="vi-VN" dirty="0"/>
          </a:p>
        </p:txBody>
      </p:sp>
      <p:sp>
        <p:nvSpPr>
          <p:cNvPr id="4" name="Slide Number Placeholder 3"/>
          <p:cNvSpPr>
            <a:spLocks noGrp="1"/>
          </p:cNvSpPr>
          <p:nvPr>
            <p:ph type="sldNum" sz="quarter" idx="5"/>
          </p:nvPr>
        </p:nvSpPr>
        <p:spPr/>
        <p:txBody>
          <a:bodyPr/>
          <a:lstStyle/>
          <a:p>
            <a:fld id="{503CB877-1241-4A94-A515-C2E55CF66A59}" type="slidenum">
              <a:rPr lang="en-US" smtClean="0"/>
              <a:t>16</a:t>
            </a:fld>
            <a:endParaRPr lang="en-US"/>
          </a:p>
        </p:txBody>
      </p:sp>
    </p:spTree>
    <p:extLst>
      <p:ext uri="{BB962C8B-B14F-4D97-AF65-F5344CB8AC3E}">
        <p14:creationId xmlns:p14="http://schemas.microsoft.com/office/powerpoint/2010/main" val="15640789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sz="1200" dirty="0">
                <a:solidFill>
                  <a:srgbClr val="000000"/>
                </a:solidFill>
                <a:latin typeface="Times New Roman"/>
                <a:ea typeface="Times New Roman"/>
                <a:cs typeface="Times New Roman"/>
                <a:sym typeface="Times New Roman"/>
              </a:rPr>
              <a:t>Hãy phân tích để thấy được việc thể hiện tình cảm của Nguyễn Khuyến trong hai dòng thơ đầu khi nghe tin bạn mất.</a:t>
            </a:r>
            <a:endParaRPr lang="vi-VN" dirty="0"/>
          </a:p>
          <a:p>
            <a:endParaRPr lang="en-VN" dirty="0"/>
          </a:p>
        </p:txBody>
      </p:sp>
      <p:sp>
        <p:nvSpPr>
          <p:cNvPr id="4" name="Slide Number Placeholder 3"/>
          <p:cNvSpPr>
            <a:spLocks noGrp="1"/>
          </p:cNvSpPr>
          <p:nvPr>
            <p:ph type="sldNum" sz="quarter" idx="5"/>
          </p:nvPr>
        </p:nvSpPr>
        <p:spPr/>
        <p:txBody>
          <a:bodyPr/>
          <a:lstStyle/>
          <a:p>
            <a:fld id="{503CB877-1241-4A94-A515-C2E55CF66A59}" type="slidenum">
              <a:rPr lang="en-US" smtClean="0"/>
              <a:t>20</a:t>
            </a:fld>
            <a:endParaRPr lang="en-US"/>
          </a:p>
        </p:txBody>
      </p:sp>
    </p:spTree>
    <p:extLst>
      <p:ext uri="{BB962C8B-B14F-4D97-AF65-F5344CB8AC3E}">
        <p14:creationId xmlns:p14="http://schemas.microsoft.com/office/powerpoint/2010/main" val="3531853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sz="1200" b="0" i="0" dirty="0">
                <a:solidFill>
                  <a:srgbClr val="000000"/>
                </a:solidFill>
                <a:latin typeface="Times New Roman"/>
                <a:ea typeface="Times New Roman"/>
                <a:cs typeface="Times New Roman"/>
                <a:sym typeface="Times New Roman"/>
              </a:rPr>
              <a:t>Những kỉ niệm về tình bạn đã được tác giả hồi tưởng như thế nào và theo trình tự nào trong đoạn thơ từ dòng 3 đến dòng 22?</a:t>
            </a:r>
            <a:endParaRPr lang="vi-VN" dirty="0"/>
          </a:p>
        </p:txBody>
      </p:sp>
      <p:sp>
        <p:nvSpPr>
          <p:cNvPr id="4" name="Slide Number Placeholder 3"/>
          <p:cNvSpPr>
            <a:spLocks noGrp="1"/>
          </p:cNvSpPr>
          <p:nvPr>
            <p:ph type="sldNum" sz="quarter" idx="5"/>
          </p:nvPr>
        </p:nvSpPr>
        <p:spPr/>
        <p:txBody>
          <a:bodyPr/>
          <a:lstStyle/>
          <a:p>
            <a:fld id="{503CB877-1241-4A94-A515-C2E55CF66A59}" type="slidenum">
              <a:rPr lang="en-US" smtClean="0"/>
              <a:t>21</a:t>
            </a:fld>
            <a:endParaRPr lang="en-US"/>
          </a:p>
        </p:txBody>
      </p:sp>
    </p:spTree>
    <p:extLst>
      <p:ext uri="{BB962C8B-B14F-4D97-AF65-F5344CB8AC3E}">
        <p14:creationId xmlns:p14="http://schemas.microsoft.com/office/powerpoint/2010/main" val="1018338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sz="1200" b="0" i="0" dirty="0">
                <a:solidFill>
                  <a:srgbClr val="000000"/>
                </a:solidFill>
                <a:latin typeface="Times New Roman"/>
                <a:ea typeface="Times New Roman"/>
                <a:cs typeface="Times New Roman"/>
                <a:sym typeface="Times New Roman"/>
              </a:rPr>
              <a:t>Những kỉ niệm về tình bạn đã được tác giả hồi tưởng như thế nào và theo trình tự nào trong đoạn thơ từ dòng 3 đến dòng 22?</a:t>
            </a:r>
            <a:endParaRPr lang="vi-VN" dirty="0"/>
          </a:p>
          <a:p>
            <a:endParaRPr lang="en-VN" dirty="0"/>
          </a:p>
        </p:txBody>
      </p:sp>
      <p:sp>
        <p:nvSpPr>
          <p:cNvPr id="4" name="Slide Number Placeholder 3"/>
          <p:cNvSpPr>
            <a:spLocks noGrp="1"/>
          </p:cNvSpPr>
          <p:nvPr>
            <p:ph type="sldNum" sz="quarter" idx="5"/>
          </p:nvPr>
        </p:nvSpPr>
        <p:spPr/>
        <p:txBody>
          <a:bodyPr/>
          <a:lstStyle/>
          <a:p>
            <a:fld id="{503CB877-1241-4A94-A515-C2E55CF66A59}" type="slidenum">
              <a:rPr lang="en-US" smtClean="0"/>
              <a:t>22</a:t>
            </a:fld>
            <a:endParaRPr lang="en-US"/>
          </a:p>
        </p:txBody>
      </p:sp>
    </p:spTree>
    <p:extLst>
      <p:ext uri="{BB962C8B-B14F-4D97-AF65-F5344CB8AC3E}">
        <p14:creationId xmlns:p14="http://schemas.microsoft.com/office/powerpoint/2010/main" val="39516703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DD267-52DA-89EE-E888-6F552E6774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6BB878-C49E-355D-15FD-E65C3026AE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3083CC-8057-AA9B-360E-014137B2570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sz="1200" b="0" i="0" dirty="0">
                <a:solidFill>
                  <a:srgbClr val="000000"/>
                </a:solidFill>
                <a:latin typeface="Times New Roman"/>
                <a:ea typeface="Times New Roman"/>
                <a:cs typeface="Times New Roman"/>
                <a:sym typeface="Times New Roman"/>
              </a:rPr>
              <a:t>Những kỉ niệm về tình bạn đã được tác giả hồi tưởng như thế nào và theo trình tự nào trong đoạn thơ từ dòng 3 đến dòng 22?</a:t>
            </a:r>
            <a:endParaRPr lang="vi-VN" dirty="0"/>
          </a:p>
        </p:txBody>
      </p:sp>
      <p:sp>
        <p:nvSpPr>
          <p:cNvPr id="4" name="Slide Number Placeholder 3">
            <a:extLst>
              <a:ext uri="{FF2B5EF4-FFF2-40B4-BE49-F238E27FC236}">
                <a16:creationId xmlns:a16="http://schemas.microsoft.com/office/drawing/2014/main" id="{E63BDFA6-16B0-25F4-3C40-08D420312281}"/>
              </a:ext>
            </a:extLst>
          </p:cNvPr>
          <p:cNvSpPr>
            <a:spLocks noGrp="1"/>
          </p:cNvSpPr>
          <p:nvPr>
            <p:ph type="sldNum" sz="quarter" idx="5"/>
          </p:nvPr>
        </p:nvSpPr>
        <p:spPr/>
        <p:txBody>
          <a:bodyPr/>
          <a:lstStyle/>
          <a:p>
            <a:fld id="{503CB877-1241-4A94-A515-C2E55CF66A59}" type="slidenum">
              <a:rPr lang="en-US" smtClean="0"/>
              <a:t>23</a:t>
            </a:fld>
            <a:endParaRPr lang="en-US"/>
          </a:p>
        </p:txBody>
      </p:sp>
    </p:spTree>
    <p:extLst>
      <p:ext uri="{BB962C8B-B14F-4D97-AF65-F5344CB8AC3E}">
        <p14:creationId xmlns:p14="http://schemas.microsoft.com/office/powerpoint/2010/main" val="38795084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08DD8-97E6-1651-0BDC-64EFDAC08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D524A6-F951-70E7-F372-0182140D1A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A5C719-9F1B-A4FC-8734-8503E92409E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sz="1200" dirty="0">
                <a:latin typeface="Times New Roman"/>
                <a:ea typeface="Times New Roman"/>
                <a:cs typeface="Times New Roman"/>
                <a:sym typeface="Times New Roman"/>
              </a:rPr>
              <a:t>Là kẻ mất nước, Nguyễn Khuyến và Dương Khuê mỗi người mỗi cách sống nhưng cả hai vẫn luôn nhớ đến nhau trong tình cảm “</a:t>
            </a:r>
            <a:r>
              <a:rPr lang="vi-VN" sz="1200" i="1" dirty="0">
                <a:latin typeface="Times New Roman"/>
                <a:ea typeface="Times New Roman"/>
                <a:cs typeface="Times New Roman"/>
                <a:sym typeface="Times New Roman"/>
              </a:rPr>
              <a:t>kính yêu từ trước đến sau.”</a:t>
            </a:r>
            <a:endParaRPr lang="vi-VN" dirty="0"/>
          </a:p>
          <a:p>
            <a:endParaRPr lang="en-VN" dirty="0"/>
          </a:p>
        </p:txBody>
      </p:sp>
      <p:sp>
        <p:nvSpPr>
          <p:cNvPr id="4" name="Slide Number Placeholder 3">
            <a:extLst>
              <a:ext uri="{FF2B5EF4-FFF2-40B4-BE49-F238E27FC236}">
                <a16:creationId xmlns:a16="http://schemas.microsoft.com/office/drawing/2014/main" id="{A400BED2-8925-F755-0621-1B6DBCA5C5F5}"/>
              </a:ext>
            </a:extLst>
          </p:cNvPr>
          <p:cNvSpPr>
            <a:spLocks noGrp="1"/>
          </p:cNvSpPr>
          <p:nvPr>
            <p:ph type="sldNum" sz="quarter" idx="5"/>
          </p:nvPr>
        </p:nvSpPr>
        <p:spPr/>
        <p:txBody>
          <a:bodyPr/>
          <a:lstStyle/>
          <a:p>
            <a:fld id="{503CB877-1241-4A94-A515-C2E55CF66A59}" type="slidenum">
              <a:rPr lang="en-US" smtClean="0"/>
              <a:t>24</a:t>
            </a:fld>
            <a:endParaRPr lang="en-US"/>
          </a:p>
        </p:txBody>
      </p:sp>
    </p:spTree>
    <p:extLst>
      <p:ext uri="{BB962C8B-B14F-4D97-AF65-F5344CB8AC3E}">
        <p14:creationId xmlns:p14="http://schemas.microsoft.com/office/powerpoint/2010/main" val="4493895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sz="1200" b="0" i="0" dirty="0">
                <a:solidFill>
                  <a:srgbClr val="000000"/>
                </a:solidFill>
                <a:latin typeface="Times New Roman"/>
                <a:ea typeface="Times New Roman"/>
                <a:cs typeface="Times New Roman"/>
                <a:sym typeface="Times New Roman"/>
              </a:rPr>
              <a:t>Phân tích một số biện pháp tu từ nổi bật trong bài thơ</a:t>
            </a:r>
            <a:endParaRPr lang="vi-VN" dirty="0"/>
          </a:p>
          <a:p>
            <a:endParaRPr lang="en-VN" dirty="0"/>
          </a:p>
        </p:txBody>
      </p:sp>
      <p:sp>
        <p:nvSpPr>
          <p:cNvPr id="4" name="Slide Number Placeholder 3"/>
          <p:cNvSpPr>
            <a:spLocks noGrp="1"/>
          </p:cNvSpPr>
          <p:nvPr>
            <p:ph type="sldNum" sz="quarter" idx="5"/>
          </p:nvPr>
        </p:nvSpPr>
        <p:spPr/>
        <p:txBody>
          <a:bodyPr/>
          <a:lstStyle/>
          <a:p>
            <a:fld id="{503CB877-1241-4A94-A515-C2E55CF66A59}" type="slidenum">
              <a:rPr lang="en-US" smtClean="0"/>
              <a:t>25</a:t>
            </a:fld>
            <a:endParaRPr lang="en-US"/>
          </a:p>
        </p:txBody>
      </p:sp>
    </p:spTree>
    <p:extLst>
      <p:ext uri="{BB962C8B-B14F-4D97-AF65-F5344CB8AC3E}">
        <p14:creationId xmlns:p14="http://schemas.microsoft.com/office/powerpoint/2010/main" val="41470994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sz="1200" b="0" i="0" dirty="0">
                <a:solidFill>
                  <a:srgbClr val="000000"/>
                </a:solidFill>
                <a:latin typeface="Times New Roman"/>
                <a:ea typeface="Times New Roman"/>
                <a:cs typeface="Times New Roman"/>
                <a:sym typeface="Times New Roman"/>
              </a:rPr>
              <a:t>Những kỉ niệm về tình bạn đã được tác giả hồi tưởng như thế nào và theo trình tự nào trong đoạn thơ từ dòng 3 đến dòng 22?</a:t>
            </a:r>
            <a:endParaRPr lang="vi-VN" dirty="0"/>
          </a:p>
        </p:txBody>
      </p:sp>
      <p:sp>
        <p:nvSpPr>
          <p:cNvPr id="4" name="Slide Number Placeholder 3"/>
          <p:cNvSpPr>
            <a:spLocks noGrp="1"/>
          </p:cNvSpPr>
          <p:nvPr>
            <p:ph type="sldNum" sz="quarter" idx="5"/>
          </p:nvPr>
        </p:nvSpPr>
        <p:spPr/>
        <p:txBody>
          <a:bodyPr/>
          <a:lstStyle/>
          <a:p>
            <a:fld id="{503CB877-1241-4A94-A515-C2E55CF66A59}" type="slidenum">
              <a:rPr lang="en-US" smtClean="0"/>
              <a:t>26</a:t>
            </a:fld>
            <a:endParaRPr lang="en-US"/>
          </a:p>
        </p:txBody>
      </p:sp>
    </p:spTree>
    <p:extLst>
      <p:ext uri="{BB962C8B-B14F-4D97-AF65-F5344CB8AC3E}">
        <p14:creationId xmlns:p14="http://schemas.microsoft.com/office/powerpoint/2010/main" val="22076025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sz="1200" dirty="0">
                <a:solidFill>
                  <a:srgbClr val="000000"/>
                </a:solidFill>
                <a:latin typeface="Times New Roman"/>
                <a:ea typeface="Times New Roman"/>
                <a:cs typeface="Times New Roman"/>
                <a:sym typeface="Times New Roman"/>
              </a:rPr>
              <a:t>Hãy phân tích tâm trạng của nhà thơ được diễn tả trong đoạn thơ từ dòng 23 đến hết.</a:t>
            </a:r>
            <a:endParaRPr lang="vi-VN" dirty="0"/>
          </a:p>
          <a:p>
            <a:endParaRPr lang="en-VN" dirty="0"/>
          </a:p>
        </p:txBody>
      </p:sp>
      <p:sp>
        <p:nvSpPr>
          <p:cNvPr id="4" name="Slide Number Placeholder 3"/>
          <p:cNvSpPr>
            <a:spLocks noGrp="1"/>
          </p:cNvSpPr>
          <p:nvPr>
            <p:ph type="sldNum" sz="quarter" idx="5"/>
          </p:nvPr>
        </p:nvSpPr>
        <p:spPr/>
        <p:txBody>
          <a:bodyPr/>
          <a:lstStyle/>
          <a:p>
            <a:fld id="{503CB877-1241-4A94-A515-C2E55CF66A59}" type="slidenum">
              <a:rPr lang="en-US" smtClean="0"/>
              <a:t>27</a:t>
            </a:fld>
            <a:endParaRPr lang="en-US"/>
          </a:p>
        </p:txBody>
      </p:sp>
    </p:spTree>
    <p:extLst>
      <p:ext uri="{BB962C8B-B14F-4D97-AF65-F5344CB8AC3E}">
        <p14:creationId xmlns:p14="http://schemas.microsoft.com/office/powerpoint/2010/main" val="33715216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sz="1200" dirty="0">
                <a:latin typeface="Calibri"/>
                <a:ea typeface="Calibri"/>
                <a:cs typeface="Calibri"/>
                <a:sym typeface="Calibri"/>
              </a:rPr>
              <a:t> Tâm sự chua xót với nỗi đau chân thành, chỉ biết lấy nhớ làm thương, không thể khóc được nữa, nỗi đau như dồn cả vào lòng, nước mắt chảy vào trong.</a:t>
            </a:r>
            <a:endParaRPr lang="vi-VN" dirty="0"/>
          </a:p>
        </p:txBody>
      </p:sp>
      <p:sp>
        <p:nvSpPr>
          <p:cNvPr id="4" name="Slide Number Placeholder 3"/>
          <p:cNvSpPr>
            <a:spLocks noGrp="1"/>
          </p:cNvSpPr>
          <p:nvPr>
            <p:ph type="sldNum" sz="quarter" idx="5"/>
          </p:nvPr>
        </p:nvSpPr>
        <p:spPr/>
        <p:txBody>
          <a:bodyPr/>
          <a:lstStyle/>
          <a:p>
            <a:fld id="{503CB877-1241-4A94-A515-C2E55CF66A59}" type="slidenum">
              <a:rPr lang="en-US" smtClean="0"/>
              <a:t>28</a:t>
            </a:fld>
            <a:endParaRPr lang="en-US"/>
          </a:p>
        </p:txBody>
      </p:sp>
    </p:spTree>
    <p:extLst>
      <p:ext uri="{BB962C8B-B14F-4D97-AF65-F5344CB8AC3E}">
        <p14:creationId xmlns:p14="http://schemas.microsoft.com/office/powerpoint/2010/main" val="119073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sz="1200" dirty="0">
                <a:latin typeface="Calibri"/>
                <a:ea typeface="Calibri"/>
                <a:cs typeface="Calibri"/>
                <a:sym typeface="Calibri"/>
              </a:rPr>
              <a:t> Tâm sự chua xót với nỗi đau chân thành, chỉ biết lấy nhớ làm thương, không thể khóc được nữa, nỗi đau như dồn cả vào lòng, nước mắt chảy vào trong.</a:t>
            </a:r>
            <a:endParaRPr lang="vi-VN" dirty="0"/>
          </a:p>
          <a:p>
            <a:endParaRPr lang="en-VN" dirty="0"/>
          </a:p>
        </p:txBody>
      </p:sp>
      <p:sp>
        <p:nvSpPr>
          <p:cNvPr id="4" name="Slide Number Placeholder 3"/>
          <p:cNvSpPr>
            <a:spLocks noGrp="1"/>
          </p:cNvSpPr>
          <p:nvPr>
            <p:ph type="sldNum" sz="quarter" idx="5"/>
          </p:nvPr>
        </p:nvSpPr>
        <p:spPr/>
        <p:txBody>
          <a:bodyPr/>
          <a:lstStyle/>
          <a:p>
            <a:fld id="{503CB877-1241-4A94-A515-C2E55CF66A59}" type="slidenum">
              <a:rPr lang="en-US" smtClean="0"/>
              <a:t>29</a:t>
            </a:fld>
            <a:endParaRPr lang="en-US"/>
          </a:p>
        </p:txBody>
      </p:sp>
    </p:spTree>
    <p:extLst>
      <p:ext uri="{BB962C8B-B14F-4D97-AF65-F5344CB8AC3E}">
        <p14:creationId xmlns:p14="http://schemas.microsoft.com/office/powerpoint/2010/main" val="8528936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ts val="1200"/>
              <a:buFont typeface="Calibri"/>
              <a:buNone/>
            </a:pPr>
            <a:r>
              <a:rPr lang="vi-VN" dirty="0"/>
              <a:t>3. Khi đọc hiểu thơ song thất lục bát, các em cần chú ý:</a:t>
            </a:r>
          </a:p>
          <a:p>
            <a:pPr marL="0" marR="0" lvl="0" indent="0" algn="l" rtl="0">
              <a:lnSpc>
                <a:spcPct val="100000"/>
              </a:lnSpc>
              <a:spcBef>
                <a:spcPts val="0"/>
              </a:spcBef>
              <a:spcAft>
                <a:spcPts val="0"/>
              </a:spcAft>
              <a:buClr>
                <a:schemeClr val="dk1"/>
              </a:buClr>
              <a:buSzPts val="1200"/>
              <a:buFont typeface="Calibri"/>
              <a:buNone/>
            </a:pPr>
            <a:r>
              <a:rPr lang="vi-VN" dirty="0"/>
              <a:t>+ Bài thơ bắt đầu bằng câu song thất hay lục bát?</a:t>
            </a:r>
          </a:p>
          <a:p>
            <a:pPr marL="0" marR="0" lvl="0" indent="0" algn="l" rtl="0">
              <a:lnSpc>
                <a:spcPct val="100000"/>
              </a:lnSpc>
              <a:spcBef>
                <a:spcPts val="0"/>
              </a:spcBef>
              <a:spcAft>
                <a:spcPts val="0"/>
              </a:spcAft>
              <a:buClr>
                <a:schemeClr val="dk1"/>
              </a:buClr>
              <a:buSzPts val="1200"/>
              <a:buFont typeface="Calibri"/>
              <a:buNone/>
            </a:pPr>
            <a:r>
              <a:rPr lang="vi-VN" dirty="0"/>
              <a:t>+ Xác định đề tài, chủ đề và bố cục của bài thơ.</a:t>
            </a:r>
          </a:p>
          <a:p>
            <a:pPr marL="0" marR="0" lvl="0" indent="0" algn="l" rtl="0">
              <a:lnSpc>
                <a:spcPct val="100000"/>
              </a:lnSpc>
              <a:spcBef>
                <a:spcPts val="0"/>
              </a:spcBef>
              <a:spcAft>
                <a:spcPts val="0"/>
              </a:spcAft>
              <a:buClr>
                <a:schemeClr val="dk1"/>
              </a:buClr>
              <a:buSzPts val="1200"/>
              <a:buFont typeface="Calibri"/>
              <a:buNone/>
            </a:pPr>
            <a:r>
              <a:rPr lang="vi-VN" dirty="0"/>
              <a:t>+ Tìm hiểu các biện pháp nghệ thuật được tác giả sử dụng. Chú ý nhịp điệu dòng thơ và việc sử dụng từ ngữ để diễn tả tình cảm</a:t>
            </a:r>
          </a:p>
          <a:p>
            <a:endParaRPr lang="en-VN" dirty="0"/>
          </a:p>
        </p:txBody>
      </p:sp>
      <p:sp>
        <p:nvSpPr>
          <p:cNvPr id="4" name="Slide Number Placeholder 3"/>
          <p:cNvSpPr>
            <a:spLocks noGrp="1"/>
          </p:cNvSpPr>
          <p:nvPr>
            <p:ph type="sldNum" sz="quarter" idx="5"/>
          </p:nvPr>
        </p:nvSpPr>
        <p:spPr/>
        <p:txBody>
          <a:bodyPr/>
          <a:lstStyle/>
          <a:p>
            <a:fld id="{503CB877-1241-4A94-A515-C2E55CF66A59}" type="slidenum">
              <a:rPr lang="en-US" smtClean="0"/>
              <a:t>31</a:t>
            </a:fld>
            <a:endParaRPr lang="en-US"/>
          </a:p>
        </p:txBody>
      </p:sp>
    </p:spTree>
    <p:extLst>
      <p:ext uri="{BB962C8B-B14F-4D97-AF65-F5344CB8AC3E}">
        <p14:creationId xmlns:p14="http://schemas.microsoft.com/office/powerpoint/2010/main" val="25385406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C418E-9F92-015E-7D5D-ED732CDD3E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AFE1DC-36F3-5BAF-01B9-E45034D523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F37780-87D8-8DCD-F7BD-9A04A9FA870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VN" dirty="0"/>
              <a:t>GV click 1 lần vào màn hình để xuất hiện đáp án đúng</a:t>
            </a:r>
          </a:p>
        </p:txBody>
      </p:sp>
      <p:sp>
        <p:nvSpPr>
          <p:cNvPr id="4" name="Slide Number Placeholder 3">
            <a:extLst>
              <a:ext uri="{FF2B5EF4-FFF2-40B4-BE49-F238E27FC236}">
                <a16:creationId xmlns:a16="http://schemas.microsoft.com/office/drawing/2014/main" id="{8E780558-C81E-71E7-739E-D9A71AD37DF8}"/>
              </a:ext>
            </a:extLst>
          </p:cNvPr>
          <p:cNvSpPr>
            <a:spLocks noGrp="1"/>
          </p:cNvSpPr>
          <p:nvPr>
            <p:ph type="sldNum" sz="quarter" idx="5"/>
          </p:nvPr>
        </p:nvSpPr>
        <p:spPr/>
        <p:txBody>
          <a:bodyPr/>
          <a:lstStyle/>
          <a:p>
            <a:fld id="{503CB877-1241-4A94-A515-C2E55CF66A59}" type="slidenum">
              <a:rPr lang="en-US" smtClean="0"/>
              <a:t>34</a:t>
            </a:fld>
            <a:endParaRPr lang="en-US"/>
          </a:p>
        </p:txBody>
      </p:sp>
    </p:spTree>
    <p:extLst>
      <p:ext uri="{BB962C8B-B14F-4D97-AF65-F5344CB8AC3E}">
        <p14:creationId xmlns:p14="http://schemas.microsoft.com/office/powerpoint/2010/main" val="41200783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8F107-F42F-3751-0D54-E0A927541A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C4E53E-6DF5-5337-FB07-1A7287A5DD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30682E-8BBB-8018-9FD8-3963BDC22FE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VN" dirty="0"/>
              <a:t>GV click 1 lần vào màn hình để xuất hiện đáp án đúng</a:t>
            </a:r>
          </a:p>
          <a:p>
            <a:endParaRPr lang="en-VN" dirty="0"/>
          </a:p>
        </p:txBody>
      </p:sp>
      <p:sp>
        <p:nvSpPr>
          <p:cNvPr id="4" name="Slide Number Placeholder 3">
            <a:extLst>
              <a:ext uri="{FF2B5EF4-FFF2-40B4-BE49-F238E27FC236}">
                <a16:creationId xmlns:a16="http://schemas.microsoft.com/office/drawing/2014/main" id="{7CD11B58-2597-2FF4-F1F8-A4C2ED43EFB6}"/>
              </a:ext>
            </a:extLst>
          </p:cNvPr>
          <p:cNvSpPr>
            <a:spLocks noGrp="1"/>
          </p:cNvSpPr>
          <p:nvPr>
            <p:ph type="sldNum" sz="quarter" idx="5"/>
          </p:nvPr>
        </p:nvSpPr>
        <p:spPr/>
        <p:txBody>
          <a:bodyPr/>
          <a:lstStyle/>
          <a:p>
            <a:fld id="{503CB877-1241-4A94-A515-C2E55CF66A59}" type="slidenum">
              <a:rPr lang="en-US" smtClean="0"/>
              <a:t>35</a:t>
            </a:fld>
            <a:endParaRPr lang="en-US"/>
          </a:p>
        </p:txBody>
      </p:sp>
    </p:spTree>
    <p:extLst>
      <p:ext uri="{BB962C8B-B14F-4D97-AF65-F5344CB8AC3E}">
        <p14:creationId xmlns:p14="http://schemas.microsoft.com/office/powerpoint/2010/main" val="16270169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B35AA-38BA-6702-3F9C-C0C4060BA4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0929FA-5798-FC04-726C-94A4065F36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3409D8-65DC-65D1-11F6-DAA7D412289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VN" dirty="0"/>
              <a:t>GV click 1 lần vào màn hình để xuất hiện đáp án đúng</a:t>
            </a:r>
          </a:p>
        </p:txBody>
      </p:sp>
      <p:sp>
        <p:nvSpPr>
          <p:cNvPr id="4" name="Slide Number Placeholder 3">
            <a:extLst>
              <a:ext uri="{FF2B5EF4-FFF2-40B4-BE49-F238E27FC236}">
                <a16:creationId xmlns:a16="http://schemas.microsoft.com/office/drawing/2014/main" id="{923726C5-2FDA-B244-5502-EE60B6A96C8B}"/>
              </a:ext>
            </a:extLst>
          </p:cNvPr>
          <p:cNvSpPr>
            <a:spLocks noGrp="1"/>
          </p:cNvSpPr>
          <p:nvPr>
            <p:ph type="sldNum" sz="quarter" idx="5"/>
          </p:nvPr>
        </p:nvSpPr>
        <p:spPr/>
        <p:txBody>
          <a:bodyPr/>
          <a:lstStyle/>
          <a:p>
            <a:fld id="{503CB877-1241-4A94-A515-C2E55CF66A59}" type="slidenum">
              <a:rPr lang="en-US" smtClean="0"/>
              <a:t>36</a:t>
            </a:fld>
            <a:endParaRPr lang="en-US"/>
          </a:p>
        </p:txBody>
      </p:sp>
    </p:spTree>
    <p:extLst>
      <p:ext uri="{BB962C8B-B14F-4D97-AF65-F5344CB8AC3E}">
        <p14:creationId xmlns:p14="http://schemas.microsoft.com/office/powerpoint/2010/main" val="10822614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847A6-2167-DDA1-0A14-B394CF8CDB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34BF0D-FEF8-04F5-A9C7-3AE1A9099B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DB52A7-C14E-51B8-B6C8-9B918CA4616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VN" dirty="0"/>
              <a:t>GV click 1 lần vào màn hình để xuất hiện đáp án đúng</a:t>
            </a:r>
          </a:p>
        </p:txBody>
      </p:sp>
      <p:sp>
        <p:nvSpPr>
          <p:cNvPr id="4" name="Slide Number Placeholder 3">
            <a:extLst>
              <a:ext uri="{FF2B5EF4-FFF2-40B4-BE49-F238E27FC236}">
                <a16:creationId xmlns:a16="http://schemas.microsoft.com/office/drawing/2014/main" id="{84E59525-7EC0-6CA3-B339-8D2D89F166FC}"/>
              </a:ext>
            </a:extLst>
          </p:cNvPr>
          <p:cNvSpPr>
            <a:spLocks noGrp="1"/>
          </p:cNvSpPr>
          <p:nvPr>
            <p:ph type="sldNum" sz="quarter" idx="5"/>
          </p:nvPr>
        </p:nvSpPr>
        <p:spPr/>
        <p:txBody>
          <a:bodyPr/>
          <a:lstStyle/>
          <a:p>
            <a:fld id="{503CB877-1241-4A94-A515-C2E55CF66A59}" type="slidenum">
              <a:rPr lang="en-US" smtClean="0"/>
              <a:t>37</a:t>
            </a:fld>
            <a:endParaRPr lang="en-US"/>
          </a:p>
        </p:txBody>
      </p:sp>
    </p:spTree>
    <p:extLst>
      <p:ext uri="{BB962C8B-B14F-4D97-AF65-F5344CB8AC3E}">
        <p14:creationId xmlns:p14="http://schemas.microsoft.com/office/powerpoint/2010/main" val="8914899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2F2EB-24DF-A8B5-6558-61F59D9529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313BE1-C014-4DFC-BDDD-C760E2726C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D7B7F3-3DBB-C81A-11EC-748154DDEBC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VN" dirty="0"/>
              <a:t>GV click 1 lần vào màn hình để xuất hiện đáp án đúng</a:t>
            </a:r>
          </a:p>
        </p:txBody>
      </p:sp>
      <p:sp>
        <p:nvSpPr>
          <p:cNvPr id="4" name="Slide Number Placeholder 3">
            <a:extLst>
              <a:ext uri="{FF2B5EF4-FFF2-40B4-BE49-F238E27FC236}">
                <a16:creationId xmlns:a16="http://schemas.microsoft.com/office/drawing/2014/main" id="{F0AD2A8A-1FB5-BDDC-07C0-9ABD20785449}"/>
              </a:ext>
            </a:extLst>
          </p:cNvPr>
          <p:cNvSpPr>
            <a:spLocks noGrp="1"/>
          </p:cNvSpPr>
          <p:nvPr>
            <p:ph type="sldNum" sz="quarter" idx="5"/>
          </p:nvPr>
        </p:nvSpPr>
        <p:spPr/>
        <p:txBody>
          <a:bodyPr/>
          <a:lstStyle/>
          <a:p>
            <a:fld id="{503CB877-1241-4A94-A515-C2E55CF66A59}" type="slidenum">
              <a:rPr lang="en-US" smtClean="0"/>
              <a:t>38</a:t>
            </a:fld>
            <a:endParaRPr lang="en-US"/>
          </a:p>
        </p:txBody>
      </p:sp>
    </p:spTree>
    <p:extLst>
      <p:ext uri="{BB962C8B-B14F-4D97-AF65-F5344CB8AC3E}">
        <p14:creationId xmlns:p14="http://schemas.microsoft.com/office/powerpoint/2010/main" val="22681923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16F28-6A7E-624A-88B5-22B3F2E31D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106703-062C-CAEC-8323-D817A4297D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44441A-7299-99D2-BB46-39B380A157E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VN" dirty="0"/>
              <a:t>GV click 1 lần vào màn hình để xuất hiện đáp án đúng</a:t>
            </a:r>
          </a:p>
        </p:txBody>
      </p:sp>
      <p:sp>
        <p:nvSpPr>
          <p:cNvPr id="4" name="Slide Number Placeholder 3">
            <a:extLst>
              <a:ext uri="{FF2B5EF4-FFF2-40B4-BE49-F238E27FC236}">
                <a16:creationId xmlns:a16="http://schemas.microsoft.com/office/drawing/2014/main" id="{3C66CFB8-09BB-9A4B-6A80-7797E0DAF102}"/>
              </a:ext>
            </a:extLst>
          </p:cNvPr>
          <p:cNvSpPr>
            <a:spLocks noGrp="1"/>
          </p:cNvSpPr>
          <p:nvPr>
            <p:ph type="sldNum" sz="quarter" idx="5"/>
          </p:nvPr>
        </p:nvSpPr>
        <p:spPr/>
        <p:txBody>
          <a:bodyPr/>
          <a:lstStyle/>
          <a:p>
            <a:fld id="{503CB877-1241-4A94-A515-C2E55CF66A59}" type="slidenum">
              <a:rPr lang="en-US" smtClean="0"/>
              <a:t>39</a:t>
            </a:fld>
            <a:endParaRPr lang="en-US"/>
          </a:p>
        </p:txBody>
      </p:sp>
    </p:spTree>
    <p:extLst>
      <p:ext uri="{BB962C8B-B14F-4D97-AF65-F5344CB8AC3E}">
        <p14:creationId xmlns:p14="http://schemas.microsoft.com/office/powerpoint/2010/main" val="36617574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BE4CE-D510-828D-0E36-A278F3B24C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C74DD5-02D0-B9AB-2108-C33345D9AA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B891ED-7A53-16B3-298A-D8625EF8B4E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VN" dirty="0"/>
              <a:t>GV click 1 lần vào màn hình để xuất hiện đáp án đúng</a:t>
            </a:r>
          </a:p>
        </p:txBody>
      </p:sp>
      <p:sp>
        <p:nvSpPr>
          <p:cNvPr id="4" name="Slide Number Placeholder 3">
            <a:extLst>
              <a:ext uri="{FF2B5EF4-FFF2-40B4-BE49-F238E27FC236}">
                <a16:creationId xmlns:a16="http://schemas.microsoft.com/office/drawing/2014/main" id="{C8CEE20B-4616-CFB9-664B-DBB520066540}"/>
              </a:ext>
            </a:extLst>
          </p:cNvPr>
          <p:cNvSpPr>
            <a:spLocks noGrp="1"/>
          </p:cNvSpPr>
          <p:nvPr>
            <p:ph type="sldNum" sz="quarter" idx="5"/>
          </p:nvPr>
        </p:nvSpPr>
        <p:spPr/>
        <p:txBody>
          <a:bodyPr/>
          <a:lstStyle/>
          <a:p>
            <a:fld id="{503CB877-1241-4A94-A515-C2E55CF66A59}" type="slidenum">
              <a:rPr lang="en-US" smtClean="0"/>
              <a:t>40</a:t>
            </a:fld>
            <a:endParaRPr lang="en-US"/>
          </a:p>
        </p:txBody>
      </p:sp>
    </p:spTree>
    <p:extLst>
      <p:ext uri="{BB962C8B-B14F-4D97-AF65-F5344CB8AC3E}">
        <p14:creationId xmlns:p14="http://schemas.microsoft.com/office/powerpoint/2010/main" val="26936678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7088B-6971-B790-429A-2E6A50FF38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BC2AC1-4997-1718-1D8D-8E598DA349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076026-CD45-FE39-5573-AF81424303D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VN" dirty="0"/>
              <a:t>GV click 1 lần vào màn hình để xuất hiện đáp án đúng</a:t>
            </a:r>
          </a:p>
        </p:txBody>
      </p:sp>
      <p:sp>
        <p:nvSpPr>
          <p:cNvPr id="4" name="Slide Number Placeholder 3">
            <a:extLst>
              <a:ext uri="{FF2B5EF4-FFF2-40B4-BE49-F238E27FC236}">
                <a16:creationId xmlns:a16="http://schemas.microsoft.com/office/drawing/2014/main" id="{6FB8E3EE-1020-5E49-FC92-8E95C7BC3494}"/>
              </a:ext>
            </a:extLst>
          </p:cNvPr>
          <p:cNvSpPr>
            <a:spLocks noGrp="1"/>
          </p:cNvSpPr>
          <p:nvPr>
            <p:ph type="sldNum" sz="quarter" idx="5"/>
          </p:nvPr>
        </p:nvSpPr>
        <p:spPr/>
        <p:txBody>
          <a:bodyPr/>
          <a:lstStyle/>
          <a:p>
            <a:fld id="{503CB877-1241-4A94-A515-C2E55CF66A59}" type="slidenum">
              <a:rPr lang="en-US" smtClean="0"/>
              <a:t>41</a:t>
            </a:fld>
            <a:endParaRPr lang="en-US"/>
          </a:p>
        </p:txBody>
      </p:sp>
    </p:spTree>
    <p:extLst>
      <p:ext uri="{BB962C8B-B14F-4D97-AF65-F5344CB8AC3E}">
        <p14:creationId xmlns:p14="http://schemas.microsoft.com/office/powerpoint/2010/main" val="14901909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4" name="Google Shape;234;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15-Nov-24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15-Nov-24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15-Nov-24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15-Nov-24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15-Nov-24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15-Nov-24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15-Nov-24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15-Nov-24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15-Nov-24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15-Nov-24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15-Nov-24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1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9" name="Google Shape;1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0" name="Google Shape;2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70623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3" name="Google Shape;2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4" name="Google Shape;2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5092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
        <p:cNvGrpSpPr/>
        <p:nvPr/>
      </p:nvGrpSpPr>
      <p:grpSpPr>
        <a:xfrm>
          <a:off x="0" y="0"/>
          <a:ext cx="0" cy="0"/>
          <a:chOff x="0" y="0"/>
          <a:chExt cx="0" cy="0"/>
        </a:xfrm>
      </p:grpSpPr>
      <p:sp>
        <p:nvSpPr>
          <p:cNvPr id="26" name="Google Shape;26;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9" name="Google Shape;29;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0" name="Google Shape;30;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7030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1"/>
        <p:cNvGrpSpPr/>
        <p:nvPr/>
      </p:nvGrpSpPr>
      <p:grpSpPr>
        <a:xfrm>
          <a:off x="0" y="0"/>
          <a:ext cx="0" cy="0"/>
          <a:chOff x="0" y="0"/>
          <a:chExt cx="0" cy="0"/>
        </a:xfrm>
      </p:grpSpPr>
      <p:sp>
        <p:nvSpPr>
          <p:cNvPr id="32" name="Google Shape;32;p3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3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5" name="Google Shape;35;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6" name="Google Shape;36;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66308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7"/>
        <p:cNvGrpSpPr/>
        <p:nvPr/>
      </p:nvGrpSpPr>
      <p:grpSpPr>
        <a:xfrm>
          <a:off x="0" y="0"/>
          <a:ext cx="0" cy="0"/>
          <a:chOff x="0" y="0"/>
          <a:chExt cx="0" cy="0"/>
        </a:xfrm>
      </p:grpSpPr>
      <p:sp>
        <p:nvSpPr>
          <p:cNvPr id="38" name="Google Shape;38;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2" name="Google Shape;42;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3" name="Google Shape;43;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68089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4"/>
        <p:cNvGrpSpPr/>
        <p:nvPr/>
      </p:nvGrpSpPr>
      <p:grpSpPr>
        <a:xfrm>
          <a:off x="0" y="0"/>
          <a:ext cx="0" cy="0"/>
          <a:chOff x="0" y="0"/>
          <a:chExt cx="0" cy="0"/>
        </a:xfrm>
      </p:grpSpPr>
      <p:sp>
        <p:nvSpPr>
          <p:cNvPr id="45" name="Google Shape;45;p3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3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3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1" name="Google Shape;51;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2" name="Google Shape;52;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31506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3"/>
        <p:cNvGrpSpPr/>
        <p:nvPr/>
      </p:nvGrpSpPr>
      <p:grpSpPr>
        <a:xfrm>
          <a:off x="0" y="0"/>
          <a:ext cx="0" cy="0"/>
          <a:chOff x="0" y="0"/>
          <a:chExt cx="0" cy="0"/>
        </a:xfrm>
      </p:grpSpPr>
      <p:sp>
        <p:nvSpPr>
          <p:cNvPr id="54" name="Google Shape;54;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6" name="Google Shape;56;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7" name="Google Shape;57;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40999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8"/>
        <p:cNvGrpSpPr/>
        <p:nvPr/>
      </p:nvGrpSpPr>
      <p:grpSpPr>
        <a:xfrm>
          <a:off x="0" y="0"/>
          <a:ext cx="0" cy="0"/>
          <a:chOff x="0" y="0"/>
          <a:chExt cx="0" cy="0"/>
        </a:xfrm>
      </p:grpSpPr>
      <p:sp>
        <p:nvSpPr>
          <p:cNvPr id="59" name="Google Shape;59;p3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3" name="Google Shape;63;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4" name="Google Shape;64;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58627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9"/>
          <p:cNvSpPr>
            <a:spLocks noGrp="1"/>
          </p:cNvSpPr>
          <p:nvPr>
            <p:ph type="pic" idx="2"/>
          </p:nvPr>
        </p:nvSpPr>
        <p:spPr>
          <a:xfrm>
            <a:off x="5183188" y="987425"/>
            <a:ext cx="6172200" cy="4873625"/>
          </a:xfrm>
          <a:prstGeom prst="rect">
            <a:avLst/>
          </a:prstGeom>
          <a:noFill/>
          <a:ln>
            <a:noFill/>
          </a:ln>
        </p:spPr>
      </p:sp>
      <p:sp>
        <p:nvSpPr>
          <p:cNvPr id="68" name="Google Shape;68;p3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0" name="Google Shape;70;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1" name="Google Shape;71;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26769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4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6" name="Google Shape;76;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7" name="Google Shape;77;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16259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4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4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2" name="Google Shape;82;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3" name="Google Shape;83;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97151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15-Nov-24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68921878"/>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ngu-van-9-tap-1/1/697/16/"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ngu-van-9-tap-1/1/697/16/" TargetMode="External"/><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hyperlink" Target="https://www.hoc10.vn/doc-sach/ngu-van-9-tap-1/1/697/16/" TargetMode="External"/><Relationship Id="rId2" Type="http://schemas.openxmlformats.org/officeDocument/2006/relationships/image" Target="../media/image25.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hyperlink" Target="https://www.hoc10.vn/doc-sach/ngu-van-9-tap-1/1/697/16/" TargetMode="External"/><Relationship Id="rId2" Type="http://schemas.openxmlformats.org/officeDocument/2006/relationships/image" Target="../media/image27.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13.xml"/><Relationship Id="rId5" Type="http://schemas.openxmlformats.org/officeDocument/2006/relationships/image" Target="../media/image31.jpg"/><Relationship Id="rId4" Type="http://schemas.openxmlformats.org/officeDocument/2006/relationships/hyperlink" Target="https://www.youtube.com/@hoc1biet10"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BEDF486-704B-0B6B-8232-EC70946342AB}"/>
              </a:ext>
            </a:extLst>
          </p:cNvPr>
          <p:cNvSpPr txBox="1"/>
          <p:nvPr/>
        </p:nvSpPr>
        <p:spPr>
          <a:xfrm>
            <a:off x="2604547" y="1868195"/>
            <a:ext cx="6982905" cy="2947538"/>
          </a:xfrm>
          <a:prstGeom prst="rect">
            <a:avLst/>
          </a:prstGeom>
          <a:noFill/>
        </p:spPr>
        <p:txBody>
          <a:bodyPr wrap="square">
            <a:spAutoFit/>
          </a:bodyPr>
          <a:lstStyle/>
          <a:p>
            <a:pPr algn="ctr">
              <a:lnSpc>
                <a:spcPct val="134000"/>
              </a:lnSpc>
            </a:pPr>
            <a:r>
              <a:rPr lang="en-US" sz="4800" b="1" dirty="0" err="1">
                <a:solidFill>
                  <a:srgbClr val="002060"/>
                </a:solidFill>
                <a:latin typeface="UTM Avo" panose="02040603050506020204" pitchFamily="18" charset="0"/>
                <a:sym typeface="Arial"/>
              </a:rPr>
              <a:t>Bài</a:t>
            </a:r>
            <a:r>
              <a:rPr lang="vi-VN" sz="4800" b="1" i="0" u="none" strike="noStrike" cap="none" dirty="0">
                <a:solidFill>
                  <a:srgbClr val="002060"/>
                </a:solidFill>
                <a:latin typeface="UTM Avo" panose="02040603050506020204" pitchFamily="18" charset="0"/>
                <a:sym typeface="Arial"/>
              </a:rPr>
              <a:t> </a:t>
            </a:r>
            <a:r>
              <a:rPr lang="en-US" sz="4800" b="1" i="0" u="none" strike="noStrike" cap="none" dirty="0">
                <a:solidFill>
                  <a:srgbClr val="002060"/>
                </a:solidFill>
                <a:latin typeface="UTM Avo" panose="02040603050506020204" pitchFamily="18" charset="0"/>
                <a:sym typeface="Arial"/>
              </a:rPr>
              <a:t>1</a:t>
            </a:r>
          </a:p>
          <a:p>
            <a:pPr algn="ctr">
              <a:lnSpc>
                <a:spcPct val="134000"/>
              </a:lnSpc>
              <a:spcBef>
                <a:spcPts val="0"/>
              </a:spcBef>
            </a:pPr>
            <a:r>
              <a:rPr lang="en-US" sz="4800" b="1" i="0" u="none" strike="noStrike" cap="none" dirty="0" err="1">
                <a:solidFill>
                  <a:srgbClr val="002060"/>
                </a:solidFill>
                <a:latin typeface="UTM Avo" panose="02040603050506020204" pitchFamily="18" charset="0"/>
                <a:sym typeface="Arial"/>
              </a:rPr>
              <a:t>Đọc</a:t>
            </a:r>
            <a:r>
              <a:rPr lang="en-US" sz="4800" b="1" i="0" u="none" strike="noStrike" cap="none" dirty="0">
                <a:solidFill>
                  <a:srgbClr val="002060"/>
                </a:solidFill>
                <a:latin typeface="UTM Avo" panose="02040603050506020204" pitchFamily="18" charset="0"/>
                <a:sym typeface="Arial"/>
              </a:rPr>
              <a:t> </a:t>
            </a:r>
            <a:r>
              <a:rPr lang="en-US" sz="4800" b="1" i="0" u="none" strike="noStrike" cap="none" dirty="0" err="1">
                <a:solidFill>
                  <a:srgbClr val="002060"/>
                </a:solidFill>
                <a:latin typeface="UTM Avo" panose="02040603050506020204" pitchFamily="18" charset="0"/>
                <a:sym typeface="Arial"/>
              </a:rPr>
              <a:t>hiểu</a:t>
            </a:r>
            <a:r>
              <a:rPr lang="en-US" sz="4800" b="1" i="0" u="none" strike="noStrike" cap="none" dirty="0">
                <a:solidFill>
                  <a:srgbClr val="002060"/>
                </a:solidFill>
                <a:latin typeface="UTM Avo" panose="02040603050506020204" pitchFamily="18" charset="0"/>
                <a:sym typeface="Arial"/>
              </a:rPr>
              <a:t> </a:t>
            </a:r>
            <a:r>
              <a:rPr lang="en-US" sz="4800" b="1" i="0" u="none" strike="noStrike" cap="none" dirty="0" err="1">
                <a:solidFill>
                  <a:srgbClr val="002060"/>
                </a:solidFill>
                <a:latin typeface="UTM Avo" panose="02040603050506020204" pitchFamily="18" charset="0"/>
                <a:sym typeface="Arial"/>
              </a:rPr>
              <a:t>văn</a:t>
            </a:r>
            <a:r>
              <a:rPr lang="en-US" sz="4800" b="1" dirty="0">
                <a:solidFill>
                  <a:srgbClr val="002060"/>
                </a:solidFill>
                <a:latin typeface="UTM Avo" panose="02040603050506020204" pitchFamily="18" charset="0"/>
                <a:sym typeface="Arial"/>
              </a:rPr>
              <a:t> </a:t>
            </a:r>
            <a:r>
              <a:rPr lang="en-US" sz="4800" b="1" dirty="0" err="1">
                <a:solidFill>
                  <a:srgbClr val="002060"/>
                </a:solidFill>
                <a:latin typeface="UTM Avo" panose="02040603050506020204" pitchFamily="18" charset="0"/>
                <a:sym typeface="Arial"/>
              </a:rPr>
              <a:t>bản</a:t>
            </a:r>
            <a:r>
              <a:rPr lang="en-US" sz="4800" b="1" dirty="0">
                <a:solidFill>
                  <a:srgbClr val="002060"/>
                </a:solidFill>
                <a:latin typeface="UTM Avo" panose="02040603050506020204" pitchFamily="18" charset="0"/>
                <a:sym typeface="Arial"/>
              </a:rPr>
              <a:t>: </a:t>
            </a:r>
            <a:r>
              <a:rPr lang="en-US" sz="4800" b="1" i="0" u="none" strike="noStrike" cap="none" dirty="0" err="1">
                <a:solidFill>
                  <a:srgbClr val="FF0000"/>
                </a:solidFill>
                <a:latin typeface="UTM Avo" panose="02040603050506020204" pitchFamily="18" charset="0"/>
                <a:sym typeface="Arial"/>
              </a:rPr>
              <a:t>Khóc</a:t>
            </a:r>
            <a:r>
              <a:rPr lang="en-US" sz="4800" b="1" i="0" u="none" strike="noStrike" cap="none" dirty="0">
                <a:solidFill>
                  <a:srgbClr val="FF0000"/>
                </a:solidFill>
                <a:latin typeface="UTM Avo" panose="02040603050506020204" pitchFamily="18" charset="0"/>
                <a:sym typeface="Arial"/>
              </a:rPr>
              <a:t> </a:t>
            </a:r>
            <a:r>
              <a:rPr lang="en-US" sz="4800" b="1" i="0" u="none" strike="noStrike" cap="none" dirty="0" err="1">
                <a:solidFill>
                  <a:srgbClr val="FF0000"/>
                </a:solidFill>
                <a:latin typeface="UTM Avo" panose="02040603050506020204" pitchFamily="18" charset="0"/>
                <a:sym typeface="Arial"/>
              </a:rPr>
              <a:t>Dương</a:t>
            </a:r>
            <a:r>
              <a:rPr lang="en-US" sz="4800" b="1" i="0" u="none" strike="noStrike" cap="none" dirty="0">
                <a:solidFill>
                  <a:srgbClr val="FF0000"/>
                </a:solidFill>
                <a:latin typeface="UTM Avo" panose="02040603050506020204" pitchFamily="18" charset="0"/>
                <a:sym typeface="Arial"/>
              </a:rPr>
              <a:t> </a:t>
            </a:r>
            <a:r>
              <a:rPr lang="en-US" sz="4800" b="1" i="0" u="none" strike="noStrike" cap="none" dirty="0" err="1">
                <a:solidFill>
                  <a:srgbClr val="FF0000"/>
                </a:solidFill>
                <a:latin typeface="UTM Avo" panose="02040603050506020204" pitchFamily="18" charset="0"/>
                <a:sym typeface="Arial"/>
              </a:rPr>
              <a:t>Khuê</a:t>
            </a:r>
            <a:endParaRPr lang="vi-VN" sz="4800" b="1" i="0" u="none" strike="noStrike" cap="none" dirty="0">
              <a:solidFill>
                <a:srgbClr val="002060"/>
              </a:solidFill>
              <a:latin typeface="UTM Avo" panose="02040603050506020204" pitchFamily="18" charset="0"/>
              <a:sym typeface="Arial"/>
            </a:endParaRPr>
          </a:p>
        </p:txBody>
      </p:sp>
      <p:sp>
        <p:nvSpPr>
          <p:cNvPr id="3" name="TextBox 2">
            <a:extLst>
              <a:ext uri="{FF2B5EF4-FFF2-40B4-BE49-F238E27FC236}">
                <a16:creationId xmlns:a16="http://schemas.microsoft.com/office/drawing/2014/main" id="{F9EFC027-9F07-7ECD-4952-BCE22A899CBF}"/>
              </a:ext>
            </a:extLst>
          </p:cNvPr>
          <p:cNvSpPr txBox="1"/>
          <p:nvPr/>
        </p:nvSpPr>
        <p:spPr>
          <a:xfrm>
            <a:off x="9681882" y="245638"/>
            <a:ext cx="2259105" cy="945002"/>
          </a:xfrm>
          <a:prstGeom prst="rect">
            <a:avLst/>
          </a:prstGeom>
          <a:noFill/>
        </p:spPr>
        <p:txBody>
          <a:bodyPr wrap="square">
            <a:spAutoFit/>
          </a:bodyPr>
          <a:lstStyle/>
          <a:p>
            <a:pPr algn="r">
              <a:lnSpc>
                <a:spcPts val="3360"/>
              </a:lnSpc>
            </a:pPr>
            <a:r>
              <a:rPr lang="en-US" sz="2800" i="0" u="none" strike="noStrike" cap="none" dirty="0">
                <a:solidFill>
                  <a:schemeClr val="bg1"/>
                </a:solidFill>
                <a:latin typeface="UTM Avo" panose="02040603050506020204" pitchFamily="18" charset="0"/>
                <a:sym typeface="Arial"/>
              </a:rPr>
              <a:t>NGỮ VĂN 9</a:t>
            </a:r>
          </a:p>
          <a:p>
            <a:pPr algn="r">
              <a:lnSpc>
                <a:spcPts val="3360"/>
              </a:lnSpc>
            </a:pPr>
            <a:r>
              <a:rPr lang="en-US" sz="2400" dirty="0" err="1">
                <a:solidFill>
                  <a:schemeClr val="bg1"/>
                </a:solidFill>
                <a:latin typeface="UTM Avo" panose="02040603050506020204" pitchFamily="18" charset="0"/>
                <a:sym typeface="Arial"/>
              </a:rPr>
              <a:t>Tập</a:t>
            </a:r>
            <a:r>
              <a:rPr lang="en-US" sz="2400" dirty="0">
                <a:solidFill>
                  <a:schemeClr val="bg1"/>
                </a:solidFill>
                <a:latin typeface="UTM Avo" panose="02040603050506020204" pitchFamily="18" charset="0"/>
                <a:sym typeface="Arial"/>
              </a:rPr>
              <a:t> 1</a:t>
            </a:r>
            <a:endParaRPr lang="en-VN" sz="2400" dirty="0">
              <a:solidFill>
                <a:schemeClr val="bg1"/>
              </a:solidFill>
            </a:endParaRPr>
          </a:p>
        </p:txBody>
      </p:sp>
    </p:spTree>
    <p:extLst>
      <p:ext uri="{BB962C8B-B14F-4D97-AF65-F5344CB8AC3E}">
        <p14:creationId xmlns:p14="http://schemas.microsoft.com/office/powerpoint/2010/main" val="343816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4E95F69-9765-9335-D787-E769A8FA5A87}"/>
              </a:ext>
            </a:extLst>
          </p:cNvPr>
          <p:cNvPicPr>
            <a:picLocks noChangeAspect="1"/>
          </p:cNvPicPr>
          <p:nvPr/>
        </p:nvPicPr>
        <p:blipFill>
          <a:blip r:embed="rId4"/>
          <a:stretch>
            <a:fillRect/>
          </a:stretch>
        </p:blipFill>
        <p:spPr>
          <a:xfrm>
            <a:off x="4619855" y="3238475"/>
            <a:ext cx="2952289" cy="1633356"/>
          </a:xfrm>
          <a:prstGeom prst="rect">
            <a:avLst/>
          </a:prstGeom>
        </p:spPr>
      </p:pic>
    </p:spTree>
    <p:extLst>
      <p:ext uri="{BB962C8B-B14F-4D97-AF65-F5344CB8AC3E}">
        <p14:creationId xmlns:p14="http://schemas.microsoft.com/office/powerpoint/2010/main" val="976221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Google Shape;176;p1">
            <a:extLst>
              <a:ext uri="{FF2B5EF4-FFF2-40B4-BE49-F238E27FC236}">
                <a16:creationId xmlns:a16="http://schemas.microsoft.com/office/drawing/2014/main" id="{EEEDB86E-DC13-316D-4BA0-F277B450405E}"/>
              </a:ext>
            </a:extLst>
          </p:cNvPr>
          <p:cNvSpPr txBox="1"/>
          <p:nvPr/>
        </p:nvSpPr>
        <p:spPr>
          <a:xfrm>
            <a:off x="2691094" y="1057808"/>
            <a:ext cx="6809812" cy="427470"/>
          </a:xfrm>
          <a:prstGeom prst="rect">
            <a:avLst/>
          </a:prstGeom>
          <a:noFill/>
          <a:ln>
            <a:noFill/>
          </a:ln>
        </p:spPr>
        <p:txBody>
          <a:bodyPr spcFirstLastPara="1" wrap="square" lIns="57592" tIns="28788" rIns="57592" bIns="28788" anchor="t" anchorCtr="0">
            <a:spAutoFit/>
          </a:bodyPr>
          <a:lstStyle/>
          <a:p>
            <a:pPr algn="ctr"/>
            <a:r>
              <a:rPr lang="en-US" sz="2400" b="1" dirty="0">
                <a:latin typeface="UTM Avo" panose="02040603050506020204" pitchFamily="18"/>
                <a:ea typeface="Rokkitt SemiBold"/>
                <a:cs typeface="Rokkitt SemiBold"/>
                <a:sym typeface="Rokkitt SemiBold"/>
              </a:rPr>
              <a:t>Hai </a:t>
            </a:r>
            <a:r>
              <a:rPr lang="en-US" sz="2400" b="1" dirty="0" err="1">
                <a:latin typeface="UTM Avo" panose="02040603050506020204" pitchFamily="18"/>
                <a:ea typeface="Rokkitt SemiBold"/>
                <a:cs typeface="Rokkitt SemiBold"/>
                <a:sym typeface="Rokkitt SemiBold"/>
              </a:rPr>
              <a:t>mặt</a:t>
            </a:r>
            <a:r>
              <a:rPr lang="en-US" sz="2400" b="1" dirty="0">
                <a:latin typeface="UTM Avo" panose="02040603050506020204" pitchFamily="18"/>
                <a:ea typeface="Rokkitt SemiBold"/>
                <a:cs typeface="Rokkitt SemiBold"/>
                <a:sym typeface="Rokkitt SemiBold"/>
              </a:rPr>
              <a:t> </a:t>
            </a:r>
            <a:r>
              <a:rPr lang="en-US" sz="2400" b="1" dirty="0" err="1">
                <a:latin typeface="UTM Avo" panose="02040603050506020204" pitchFamily="18"/>
                <a:ea typeface="Rokkitt SemiBold"/>
                <a:cs typeface="Rokkitt SemiBold"/>
                <a:sym typeface="Rokkitt SemiBold"/>
              </a:rPr>
              <a:t>đối</a:t>
            </a:r>
            <a:r>
              <a:rPr lang="en-US" sz="2400" b="1" dirty="0">
                <a:latin typeface="UTM Avo" panose="02040603050506020204" pitchFamily="18"/>
                <a:ea typeface="Rokkitt SemiBold"/>
                <a:cs typeface="Rokkitt SemiBold"/>
                <a:sym typeface="Rokkitt SemiBold"/>
              </a:rPr>
              <a:t> </a:t>
            </a:r>
            <a:r>
              <a:rPr lang="en-US" sz="2400" b="1" dirty="0" err="1">
                <a:latin typeface="UTM Avo" panose="02040603050506020204" pitchFamily="18"/>
                <a:ea typeface="Rokkitt SemiBold"/>
                <a:cs typeface="Rokkitt SemiBold"/>
                <a:sym typeface="Rokkitt SemiBold"/>
              </a:rPr>
              <a:t>lập</a:t>
            </a:r>
            <a:endParaRPr sz="2400" b="1" dirty="0">
              <a:latin typeface="UTM Avo" panose="02040603050506020204" pitchFamily="18"/>
              <a:ea typeface="Rokkitt SemiBold"/>
              <a:cs typeface="Rokkitt SemiBold"/>
              <a:sym typeface="Rokkitt SemiBold"/>
            </a:endParaRPr>
          </a:p>
        </p:txBody>
      </p:sp>
      <p:sp>
        <p:nvSpPr>
          <p:cNvPr id="13" name="Google Shape;177;p1">
            <a:extLst>
              <a:ext uri="{FF2B5EF4-FFF2-40B4-BE49-F238E27FC236}">
                <a16:creationId xmlns:a16="http://schemas.microsoft.com/office/drawing/2014/main" id="{17DFFF80-3EA9-CD27-AF5B-E3D143DA3769}"/>
              </a:ext>
            </a:extLst>
          </p:cNvPr>
          <p:cNvSpPr txBox="1"/>
          <p:nvPr/>
        </p:nvSpPr>
        <p:spPr>
          <a:xfrm>
            <a:off x="2135893" y="1621197"/>
            <a:ext cx="7920214" cy="427470"/>
          </a:xfrm>
          <a:prstGeom prst="rect">
            <a:avLst/>
          </a:prstGeom>
          <a:noFill/>
          <a:ln>
            <a:noFill/>
          </a:ln>
        </p:spPr>
        <p:txBody>
          <a:bodyPr spcFirstLastPara="1" wrap="square" lIns="57592" tIns="28788" rIns="57592" bIns="28788" anchor="t" anchorCtr="0">
            <a:spAutoFit/>
          </a:bodyPr>
          <a:lstStyle/>
          <a:p>
            <a:pPr algn="ctr"/>
            <a:r>
              <a:rPr lang="en-US" sz="2400" b="1" dirty="0" err="1">
                <a:solidFill>
                  <a:schemeClr val="dk1"/>
                </a:solidFill>
                <a:latin typeface="UTM Avo" panose="02040603050506020204" pitchFamily="18"/>
              </a:rPr>
              <a:t>Vấn</a:t>
            </a:r>
            <a:r>
              <a:rPr lang="en-US" sz="2400" b="1" dirty="0">
                <a:solidFill>
                  <a:schemeClr val="dk1"/>
                </a:solidFill>
                <a:latin typeface="UTM Avo" panose="02040603050506020204" pitchFamily="18"/>
              </a:rPr>
              <a:t> </a:t>
            </a:r>
            <a:r>
              <a:rPr lang="en-US" sz="2400" b="1" dirty="0" err="1">
                <a:solidFill>
                  <a:schemeClr val="dk1"/>
                </a:solidFill>
                <a:latin typeface="UTM Avo" panose="02040603050506020204" pitchFamily="18"/>
              </a:rPr>
              <a:t>đề</a:t>
            </a:r>
            <a:r>
              <a:rPr lang="en-US" sz="2400" b="1" dirty="0">
                <a:solidFill>
                  <a:schemeClr val="dk1"/>
                </a:solidFill>
                <a:latin typeface="UTM Avo" panose="02040603050506020204" pitchFamily="18"/>
              </a:rPr>
              <a:t>: </a:t>
            </a:r>
            <a:r>
              <a:rPr lang="en-US" sz="2400" b="1" dirty="0" err="1">
                <a:solidFill>
                  <a:schemeClr val="dk1"/>
                </a:solidFill>
                <a:latin typeface="UTM Avo" panose="02040603050506020204" pitchFamily="18"/>
              </a:rPr>
              <a:t>Tình</a:t>
            </a:r>
            <a:r>
              <a:rPr lang="en-US" sz="2400" b="1" dirty="0">
                <a:solidFill>
                  <a:schemeClr val="dk1"/>
                </a:solidFill>
                <a:latin typeface="UTM Avo" panose="02040603050506020204" pitchFamily="18"/>
              </a:rPr>
              <a:t> </a:t>
            </a:r>
            <a:r>
              <a:rPr lang="en-US" sz="2400" b="1" dirty="0" err="1">
                <a:solidFill>
                  <a:schemeClr val="dk1"/>
                </a:solidFill>
                <a:latin typeface="UTM Avo" panose="02040603050506020204" pitchFamily="18"/>
              </a:rPr>
              <a:t>bạn</a:t>
            </a:r>
            <a:endParaRPr sz="2400" b="1" dirty="0">
              <a:solidFill>
                <a:schemeClr val="dk1"/>
              </a:solidFill>
              <a:latin typeface="UTM Avo" panose="02040603050506020204" pitchFamily="18"/>
            </a:endParaRPr>
          </a:p>
        </p:txBody>
      </p:sp>
      <p:grpSp>
        <p:nvGrpSpPr>
          <p:cNvPr id="14" name="Google Shape;178;p1">
            <a:extLst>
              <a:ext uri="{FF2B5EF4-FFF2-40B4-BE49-F238E27FC236}">
                <a16:creationId xmlns:a16="http://schemas.microsoft.com/office/drawing/2014/main" id="{73D899C9-1815-C0CD-E78F-04971FEDE3BD}"/>
              </a:ext>
            </a:extLst>
          </p:cNvPr>
          <p:cNvGrpSpPr/>
          <p:nvPr/>
        </p:nvGrpSpPr>
        <p:grpSpPr>
          <a:xfrm>
            <a:off x="2615906" y="2320505"/>
            <a:ext cx="6960188" cy="4558924"/>
            <a:chOff x="3200400" y="3088004"/>
            <a:chExt cx="11049000" cy="7237096"/>
          </a:xfrm>
        </p:grpSpPr>
        <p:sp>
          <p:nvSpPr>
            <p:cNvPr id="15" name="Google Shape;179;p1">
              <a:extLst>
                <a:ext uri="{FF2B5EF4-FFF2-40B4-BE49-F238E27FC236}">
                  <a16:creationId xmlns:a16="http://schemas.microsoft.com/office/drawing/2014/main" id="{A5C8145D-9CD3-163B-C526-E145D8D206EA}"/>
                </a:ext>
              </a:extLst>
            </p:cNvPr>
            <p:cNvSpPr/>
            <p:nvPr/>
          </p:nvSpPr>
          <p:spPr>
            <a:xfrm>
              <a:off x="3200400" y="3088004"/>
              <a:ext cx="11049000" cy="7237096"/>
            </a:xfrm>
            <a:custGeom>
              <a:avLst/>
              <a:gdLst/>
              <a:ahLst/>
              <a:cxnLst/>
              <a:rect l="l" t="t" r="r" b="b"/>
              <a:pathLst>
                <a:path w="6282137" h="4114800" extrusionOk="0">
                  <a:moveTo>
                    <a:pt x="0" y="0"/>
                  </a:moveTo>
                  <a:lnTo>
                    <a:pt x="6282137" y="0"/>
                  </a:lnTo>
                  <a:lnTo>
                    <a:pt x="6282137" y="4114800"/>
                  </a:lnTo>
                  <a:lnTo>
                    <a:pt x="0" y="4114800"/>
                  </a:lnTo>
                  <a:lnTo>
                    <a:pt x="0" y="0"/>
                  </a:lnTo>
                  <a:close/>
                </a:path>
              </a:pathLst>
            </a:custGeom>
            <a:blipFill rotWithShape="1">
              <a:blip r:embed="rId4">
                <a:alphaModFix/>
              </a:blip>
              <a:stretch>
                <a:fillRect/>
              </a:stretch>
            </a:blipFill>
            <a:ln>
              <a:noFill/>
            </a:ln>
          </p:spPr>
        </p:sp>
        <p:sp>
          <p:nvSpPr>
            <p:cNvPr id="16" name="Google Shape;180;p1">
              <a:extLst>
                <a:ext uri="{FF2B5EF4-FFF2-40B4-BE49-F238E27FC236}">
                  <a16:creationId xmlns:a16="http://schemas.microsoft.com/office/drawing/2014/main" id="{5025DF1B-E9D6-33D4-EA50-3ECFD53DB6E5}"/>
                </a:ext>
              </a:extLst>
            </p:cNvPr>
            <p:cNvSpPr txBox="1"/>
            <p:nvPr/>
          </p:nvSpPr>
          <p:spPr>
            <a:xfrm rot="551783">
              <a:off x="10188058" y="4656642"/>
              <a:ext cx="3893223" cy="678590"/>
            </a:xfrm>
            <a:prstGeom prst="rect">
              <a:avLst/>
            </a:prstGeom>
            <a:noFill/>
            <a:ln>
              <a:noFill/>
            </a:ln>
          </p:spPr>
          <p:txBody>
            <a:bodyPr spcFirstLastPara="1" wrap="square" lIns="57592" tIns="28788" rIns="57592" bIns="28788" anchor="t" anchorCtr="0">
              <a:spAutoFit/>
            </a:bodyPr>
            <a:lstStyle/>
            <a:p>
              <a:pPr algn="ctr"/>
              <a:r>
                <a:rPr lang="en-US" sz="2400" b="1" dirty="0" err="1">
                  <a:latin typeface="UTM Avo" panose="02040603050506020204" pitchFamily="18"/>
                </a:rPr>
                <a:t>Tiêu</a:t>
              </a:r>
              <a:r>
                <a:rPr lang="en-US" sz="2400" b="1" dirty="0">
                  <a:latin typeface="UTM Avo" panose="02040603050506020204" pitchFamily="18"/>
                </a:rPr>
                <a:t> </a:t>
              </a:r>
              <a:r>
                <a:rPr lang="en-US" sz="2400" b="1" dirty="0" err="1">
                  <a:latin typeface="UTM Avo" panose="02040603050506020204" pitchFamily="18"/>
                </a:rPr>
                <a:t>cực</a:t>
              </a:r>
              <a:endParaRPr sz="2400" b="1" dirty="0">
                <a:latin typeface="UTM Avo" panose="02040603050506020204" pitchFamily="18"/>
              </a:endParaRPr>
            </a:p>
          </p:txBody>
        </p:sp>
        <p:sp>
          <p:nvSpPr>
            <p:cNvPr id="17" name="Google Shape;181;p1">
              <a:extLst>
                <a:ext uri="{FF2B5EF4-FFF2-40B4-BE49-F238E27FC236}">
                  <a16:creationId xmlns:a16="http://schemas.microsoft.com/office/drawing/2014/main" id="{737F6D61-5541-E621-8A63-C640FB35893E}"/>
                </a:ext>
              </a:extLst>
            </p:cNvPr>
            <p:cNvSpPr txBox="1"/>
            <p:nvPr/>
          </p:nvSpPr>
          <p:spPr>
            <a:xfrm rot="21288873">
              <a:off x="3462759" y="4804204"/>
              <a:ext cx="3893223" cy="678590"/>
            </a:xfrm>
            <a:prstGeom prst="rect">
              <a:avLst/>
            </a:prstGeom>
            <a:noFill/>
            <a:ln>
              <a:noFill/>
            </a:ln>
          </p:spPr>
          <p:txBody>
            <a:bodyPr spcFirstLastPara="1" wrap="square" lIns="57592" tIns="28788" rIns="57592" bIns="28788" anchor="t" anchorCtr="0">
              <a:spAutoFit/>
            </a:bodyPr>
            <a:lstStyle/>
            <a:p>
              <a:pPr algn="ctr"/>
              <a:r>
                <a:rPr lang="en-US" sz="2400" b="1" dirty="0" err="1">
                  <a:latin typeface="UTM Avo" panose="02040603050506020204" pitchFamily="18"/>
                </a:rPr>
                <a:t>Tích</a:t>
              </a:r>
              <a:r>
                <a:rPr lang="en-US" sz="2400" b="1" dirty="0">
                  <a:latin typeface="UTM Avo" panose="02040603050506020204" pitchFamily="18"/>
                </a:rPr>
                <a:t> </a:t>
              </a:r>
              <a:r>
                <a:rPr lang="en-US" sz="2400" b="1" dirty="0" err="1">
                  <a:latin typeface="UTM Avo" panose="02040603050506020204" pitchFamily="18"/>
                </a:rPr>
                <a:t>cực</a:t>
              </a:r>
              <a:endParaRPr sz="2400" b="1" dirty="0">
                <a:latin typeface="UTM Avo" panose="02040603050506020204" pitchFamily="18"/>
              </a:endParaRPr>
            </a:p>
          </p:txBody>
        </p:sp>
      </p:grpSp>
    </p:spTree>
    <p:extLst>
      <p:ext uri="{BB962C8B-B14F-4D97-AF65-F5344CB8AC3E}">
        <p14:creationId xmlns:p14="http://schemas.microsoft.com/office/powerpoint/2010/main" val="1541552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89E0E391-E65F-B740-395F-CABAAFBDBE61}"/>
              </a:ext>
            </a:extLst>
          </p:cNvPr>
          <p:cNvPicPr>
            <a:picLocks noChangeAspect="1"/>
          </p:cNvPicPr>
          <p:nvPr/>
        </p:nvPicPr>
        <p:blipFill>
          <a:blip r:embed="rId4"/>
          <a:stretch>
            <a:fillRect/>
          </a:stretch>
        </p:blipFill>
        <p:spPr>
          <a:xfrm>
            <a:off x="4619855" y="3238475"/>
            <a:ext cx="2952289" cy="1633356"/>
          </a:xfrm>
          <a:prstGeom prst="rect">
            <a:avLst/>
          </a:prstGeom>
        </p:spPr>
      </p:pic>
    </p:spTree>
    <p:extLst>
      <p:ext uri="{BB962C8B-B14F-4D97-AF65-F5344CB8AC3E}">
        <p14:creationId xmlns:p14="http://schemas.microsoft.com/office/powerpoint/2010/main" val="2789671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754FCA6-C441-A74A-95A0-7CF7AC9154FA}"/>
            </a:ext>
          </a:extLst>
        </p:cNvPr>
        <p:cNvGrpSpPr/>
        <p:nvPr/>
      </p:nvGrpSpPr>
      <p:grpSpPr>
        <a:xfrm>
          <a:off x="0" y="0"/>
          <a:ext cx="0" cy="0"/>
          <a:chOff x="0" y="0"/>
          <a:chExt cx="0" cy="0"/>
        </a:xfrm>
      </p:grpSpPr>
      <p:grpSp>
        <p:nvGrpSpPr>
          <p:cNvPr id="9" name="Google Shape;548;p32">
            <a:extLst>
              <a:ext uri="{FF2B5EF4-FFF2-40B4-BE49-F238E27FC236}">
                <a16:creationId xmlns:a16="http://schemas.microsoft.com/office/drawing/2014/main" id="{73E1F028-0F5F-5656-A614-BB1A10687857}"/>
              </a:ext>
            </a:extLst>
          </p:cNvPr>
          <p:cNvGrpSpPr/>
          <p:nvPr/>
        </p:nvGrpSpPr>
        <p:grpSpPr>
          <a:xfrm>
            <a:off x="5955067" y="2484066"/>
            <a:ext cx="5425810" cy="3134469"/>
            <a:chOff x="0" y="2256205"/>
            <a:chExt cx="11484321" cy="2589188"/>
          </a:xfrm>
        </p:grpSpPr>
        <p:cxnSp>
          <p:nvCxnSpPr>
            <p:cNvPr id="10" name="Google Shape;549;p32">
              <a:extLst>
                <a:ext uri="{FF2B5EF4-FFF2-40B4-BE49-F238E27FC236}">
                  <a16:creationId xmlns:a16="http://schemas.microsoft.com/office/drawing/2014/main" id="{ADB196B0-BE72-B857-EB66-D5C732E9DE68}"/>
                </a:ext>
              </a:extLst>
            </p:cNvPr>
            <p:cNvCxnSpPr/>
            <p:nvPr/>
          </p:nvCxnSpPr>
          <p:spPr>
            <a:xfrm>
              <a:off x="0" y="2256205"/>
              <a:ext cx="11484321" cy="0"/>
            </a:xfrm>
            <a:prstGeom prst="straightConnector1">
              <a:avLst/>
            </a:prstGeom>
            <a:noFill/>
            <a:ln w="12700" cap="rnd" cmpd="sng">
              <a:solidFill>
                <a:srgbClr val="000000"/>
              </a:solidFill>
              <a:prstDash val="solid"/>
              <a:round/>
              <a:headEnd type="none" w="sm" len="sm"/>
              <a:tailEnd type="none" w="sm" len="sm"/>
            </a:ln>
          </p:spPr>
        </p:cxnSp>
        <p:cxnSp>
          <p:nvCxnSpPr>
            <p:cNvPr id="11" name="Google Shape;550;p32">
              <a:extLst>
                <a:ext uri="{FF2B5EF4-FFF2-40B4-BE49-F238E27FC236}">
                  <a16:creationId xmlns:a16="http://schemas.microsoft.com/office/drawing/2014/main" id="{A6545820-9602-8882-E8D6-7FB494385A20}"/>
                </a:ext>
              </a:extLst>
            </p:cNvPr>
            <p:cNvCxnSpPr/>
            <p:nvPr/>
          </p:nvCxnSpPr>
          <p:spPr>
            <a:xfrm>
              <a:off x="0" y="4845393"/>
              <a:ext cx="11484321" cy="0"/>
            </a:xfrm>
            <a:prstGeom prst="straightConnector1">
              <a:avLst/>
            </a:prstGeom>
            <a:noFill/>
            <a:ln w="12700" cap="rnd" cmpd="sng">
              <a:solidFill>
                <a:srgbClr val="000000"/>
              </a:solidFill>
              <a:prstDash val="solid"/>
              <a:round/>
              <a:headEnd type="none" w="sm" len="sm"/>
              <a:tailEnd type="none" w="sm" len="sm"/>
            </a:ln>
          </p:spPr>
        </p:cxnSp>
      </p:grpSp>
      <p:grpSp>
        <p:nvGrpSpPr>
          <p:cNvPr id="13" name="Group 4">
            <a:extLst>
              <a:ext uri="{FF2B5EF4-FFF2-40B4-BE49-F238E27FC236}">
                <a16:creationId xmlns:a16="http://schemas.microsoft.com/office/drawing/2014/main" id="{3BB88107-867D-3548-9D86-781522F9F231}"/>
              </a:ext>
            </a:extLst>
          </p:cNvPr>
          <p:cNvGrpSpPr/>
          <p:nvPr/>
        </p:nvGrpSpPr>
        <p:grpSpPr>
          <a:xfrm>
            <a:off x="141953" y="1693975"/>
            <a:ext cx="5144906" cy="5026027"/>
            <a:chOff x="-41910" y="-111760"/>
            <a:chExt cx="5331460" cy="5208270"/>
          </a:xfrm>
        </p:grpSpPr>
        <p:sp>
          <p:nvSpPr>
            <p:cNvPr id="14" name="Freeform 5">
              <a:extLst>
                <a:ext uri="{FF2B5EF4-FFF2-40B4-BE49-F238E27FC236}">
                  <a16:creationId xmlns:a16="http://schemas.microsoft.com/office/drawing/2014/main" id="{3AEF258D-6508-5F21-356E-DF560ADFB7D8}"/>
                </a:ext>
              </a:extLst>
            </p:cNvPr>
            <p:cNvSpPr/>
            <p:nvPr/>
          </p:nvSpPr>
          <p:spPr>
            <a:xfrm>
              <a:off x="0" y="0"/>
              <a:ext cx="5331460" cy="5208270"/>
            </a:xfrm>
            <a:custGeom>
              <a:avLst/>
              <a:gdLst/>
              <a:ahLst/>
              <a:cxnLst/>
              <a:rect l="l" t="t" r="r" b="b"/>
              <a:pathLst>
                <a:path w="5331460" h="5208270">
                  <a:moveTo>
                    <a:pt x="5292090" y="2602230"/>
                  </a:moveTo>
                  <a:cubicBezTo>
                    <a:pt x="5227320" y="3086100"/>
                    <a:pt x="4768850" y="3023870"/>
                    <a:pt x="4579620" y="3380740"/>
                  </a:cubicBezTo>
                  <a:cubicBezTo>
                    <a:pt x="4500880" y="3530600"/>
                    <a:pt x="4569460" y="3718560"/>
                    <a:pt x="4517390" y="3876040"/>
                  </a:cubicBezTo>
                  <a:cubicBezTo>
                    <a:pt x="4436110" y="4118610"/>
                    <a:pt x="4210050" y="4274820"/>
                    <a:pt x="3977640" y="4361180"/>
                  </a:cubicBezTo>
                  <a:cubicBezTo>
                    <a:pt x="3592830" y="4503420"/>
                    <a:pt x="3197860" y="4471670"/>
                    <a:pt x="2796540" y="4499610"/>
                  </a:cubicBezTo>
                  <a:cubicBezTo>
                    <a:pt x="2541270" y="4517390"/>
                    <a:pt x="2532380" y="4668520"/>
                    <a:pt x="2442210" y="4862830"/>
                  </a:cubicBezTo>
                  <a:cubicBezTo>
                    <a:pt x="2341880" y="5076190"/>
                    <a:pt x="2103120" y="5208270"/>
                    <a:pt x="1868170" y="5207000"/>
                  </a:cubicBezTo>
                  <a:cubicBezTo>
                    <a:pt x="1631950" y="5205730"/>
                    <a:pt x="1405890" y="5082540"/>
                    <a:pt x="1253490" y="4902200"/>
                  </a:cubicBezTo>
                  <a:cubicBezTo>
                    <a:pt x="1075690" y="4693920"/>
                    <a:pt x="990600" y="4415790"/>
                    <a:pt x="796290" y="4222750"/>
                  </a:cubicBezTo>
                  <a:cubicBezTo>
                    <a:pt x="601980" y="4028440"/>
                    <a:pt x="314960" y="3935730"/>
                    <a:pt x="153670" y="3713480"/>
                  </a:cubicBezTo>
                  <a:cubicBezTo>
                    <a:pt x="0" y="3501390"/>
                    <a:pt x="11430" y="3216910"/>
                    <a:pt x="154940" y="3001010"/>
                  </a:cubicBezTo>
                  <a:cubicBezTo>
                    <a:pt x="293370" y="2795270"/>
                    <a:pt x="532130" y="2772410"/>
                    <a:pt x="717550" y="2625090"/>
                  </a:cubicBezTo>
                  <a:cubicBezTo>
                    <a:pt x="831850" y="2534920"/>
                    <a:pt x="814070" y="2382520"/>
                    <a:pt x="904240" y="2270760"/>
                  </a:cubicBezTo>
                  <a:cubicBezTo>
                    <a:pt x="1036320" y="2108200"/>
                    <a:pt x="1217930" y="1998980"/>
                    <a:pt x="1412240" y="1930400"/>
                  </a:cubicBezTo>
                  <a:cubicBezTo>
                    <a:pt x="1593850" y="1865630"/>
                    <a:pt x="1793240" y="1864360"/>
                    <a:pt x="1913890" y="1690370"/>
                  </a:cubicBezTo>
                  <a:cubicBezTo>
                    <a:pt x="2080260" y="1451610"/>
                    <a:pt x="1935480" y="1064260"/>
                    <a:pt x="2020570" y="782320"/>
                  </a:cubicBezTo>
                  <a:cubicBezTo>
                    <a:pt x="2103120" y="508000"/>
                    <a:pt x="2298700" y="307340"/>
                    <a:pt x="2585720" y="255270"/>
                  </a:cubicBezTo>
                  <a:cubicBezTo>
                    <a:pt x="2807970" y="215900"/>
                    <a:pt x="3078480" y="420370"/>
                    <a:pt x="3272790" y="289560"/>
                  </a:cubicBezTo>
                  <a:cubicBezTo>
                    <a:pt x="3586480" y="78740"/>
                    <a:pt x="4184650" y="0"/>
                    <a:pt x="4422140" y="365760"/>
                  </a:cubicBezTo>
                  <a:cubicBezTo>
                    <a:pt x="4621530" y="671830"/>
                    <a:pt x="4415790" y="910590"/>
                    <a:pt x="4241800" y="1151890"/>
                  </a:cubicBezTo>
                  <a:cubicBezTo>
                    <a:pt x="4126230" y="1313180"/>
                    <a:pt x="3865880" y="1563370"/>
                    <a:pt x="4138930" y="1720850"/>
                  </a:cubicBezTo>
                  <a:cubicBezTo>
                    <a:pt x="4366260" y="1851660"/>
                    <a:pt x="4646930" y="1733550"/>
                    <a:pt x="4879340" y="1845310"/>
                  </a:cubicBezTo>
                  <a:cubicBezTo>
                    <a:pt x="5189220" y="1993900"/>
                    <a:pt x="5331460" y="2310130"/>
                    <a:pt x="5292090" y="2602230"/>
                  </a:cubicBezTo>
                  <a:close/>
                </a:path>
              </a:pathLst>
            </a:custGeom>
            <a:blipFill>
              <a:blip r:embed="rId3"/>
              <a:stretch>
                <a:fillRect l="-2821" r="-53083"/>
              </a:stretch>
            </a:blipFill>
          </p:spPr>
        </p:sp>
      </p:grpSp>
      <p:sp>
        <p:nvSpPr>
          <p:cNvPr id="15" name="Google Shape;202;p3">
            <a:extLst>
              <a:ext uri="{FF2B5EF4-FFF2-40B4-BE49-F238E27FC236}">
                <a16:creationId xmlns:a16="http://schemas.microsoft.com/office/drawing/2014/main" id="{C019A077-E96F-B34C-3F24-9692B8D9914F}"/>
              </a:ext>
            </a:extLst>
          </p:cNvPr>
          <p:cNvSpPr txBox="1"/>
          <p:nvPr/>
        </p:nvSpPr>
        <p:spPr>
          <a:xfrm>
            <a:off x="5403884" y="2745353"/>
            <a:ext cx="6528176" cy="2089464"/>
          </a:xfrm>
          <a:prstGeom prst="rect">
            <a:avLst/>
          </a:prstGeom>
          <a:noFill/>
          <a:ln>
            <a:noFill/>
          </a:ln>
        </p:spPr>
        <p:txBody>
          <a:bodyPr spcFirstLastPara="1" wrap="square" lIns="57592" tIns="28788" rIns="57592" bIns="28788" anchor="t" anchorCtr="0">
            <a:spAutoFit/>
          </a:bodyPr>
          <a:lstStyle/>
          <a:p>
            <a:pPr algn="ctr">
              <a:lnSpc>
                <a:spcPct val="150000"/>
              </a:lnSpc>
            </a:pPr>
            <a:r>
              <a:rPr lang="en-US" sz="4400" b="1" dirty="0">
                <a:solidFill>
                  <a:srgbClr val="C00000"/>
                </a:solidFill>
                <a:latin typeface="UTM Avo" panose="02040603050506020204" pitchFamily="18"/>
              </a:rPr>
              <a:t>I. </a:t>
            </a:r>
            <a:endParaRPr sz="300" b="1" dirty="0">
              <a:solidFill>
                <a:srgbClr val="C00000"/>
              </a:solidFill>
              <a:latin typeface="UTM Avo" panose="02040603050506020204" pitchFamily="18"/>
            </a:endParaRPr>
          </a:p>
          <a:p>
            <a:pPr algn="ctr">
              <a:lnSpc>
                <a:spcPct val="150000"/>
              </a:lnSpc>
            </a:pPr>
            <a:r>
              <a:rPr lang="en-US" sz="4400" b="1" dirty="0" err="1">
                <a:solidFill>
                  <a:srgbClr val="C00000"/>
                </a:solidFill>
                <a:latin typeface="UTM Avo" panose="02040603050506020204" pitchFamily="18"/>
              </a:rPr>
              <a:t>Đọc</a:t>
            </a:r>
            <a:r>
              <a:rPr lang="en-US" sz="4400" b="1" dirty="0">
                <a:solidFill>
                  <a:srgbClr val="C00000"/>
                </a:solidFill>
                <a:latin typeface="UTM Avo" panose="02040603050506020204" pitchFamily="18"/>
              </a:rPr>
              <a:t> – </a:t>
            </a:r>
            <a:r>
              <a:rPr lang="en-US" sz="4400" b="1" dirty="0" err="1">
                <a:solidFill>
                  <a:srgbClr val="C00000"/>
                </a:solidFill>
                <a:latin typeface="UTM Avo" panose="02040603050506020204" pitchFamily="18"/>
              </a:rPr>
              <a:t>Tìm</a:t>
            </a:r>
            <a:r>
              <a:rPr lang="en-US" sz="4400" b="1" dirty="0">
                <a:solidFill>
                  <a:srgbClr val="C00000"/>
                </a:solidFill>
                <a:latin typeface="UTM Avo" panose="02040603050506020204" pitchFamily="18"/>
              </a:rPr>
              <a:t> </a:t>
            </a:r>
            <a:r>
              <a:rPr lang="en-US" sz="4400" b="1" dirty="0" err="1">
                <a:solidFill>
                  <a:srgbClr val="C00000"/>
                </a:solidFill>
                <a:latin typeface="UTM Avo" panose="02040603050506020204" pitchFamily="18"/>
              </a:rPr>
              <a:t>hiểu</a:t>
            </a:r>
            <a:r>
              <a:rPr lang="en-US" sz="4400" b="1" dirty="0">
                <a:solidFill>
                  <a:srgbClr val="C00000"/>
                </a:solidFill>
                <a:latin typeface="UTM Avo" panose="02040603050506020204" pitchFamily="18"/>
              </a:rPr>
              <a:t> </a:t>
            </a:r>
            <a:r>
              <a:rPr lang="en-US" sz="4400" b="1" dirty="0" err="1">
                <a:solidFill>
                  <a:srgbClr val="C00000"/>
                </a:solidFill>
                <a:latin typeface="UTM Avo" panose="02040603050506020204" pitchFamily="18"/>
              </a:rPr>
              <a:t>chung</a:t>
            </a:r>
            <a:endParaRPr sz="4400" b="1" dirty="0">
              <a:solidFill>
                <a:srgbClr val="C00000"/>
              </a:solidFill>
              <a:latin typeface="UTM Avo" panose="02040603050506020204" pitchFamily="18"/>
            </a:endParaRPr>
          </a:p>
        </p:txBody>
      </p:sp>
    </p:spTree>
    <p:extLst>
      <p:ext uri="{BB962C8B-B14F-4D97-AF65-F5344CB8AC3E}">
        <p14:creationId xmlns:p14="http://schemas.microsoft.com/office/powerpoint/2010/main" val="2317772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a:extLst>
            <a:ext uri="{FF2B5EF4-FFF2-40B4-BE49-F238E27FC236}">
              <a16:creationId xmlns:a16="http://schemas.microsoft.com/office/drawing/2014/main" id="{1CFB3417-1237-337A-069E-2ED2850A5E75}"/>
            </a:ext>
          </a:extLst>
        </p:cNvPr>
        <p:cNvGrpSpPr/>
        <p:nvPr/>
      </p:nvGrpSpPr>
      <p:grpSpPr>
        <a:xfrm>
          <a:off x="0" y="0"/>
          <a:ext cx="0" cy="0"/>
          <a:chOff x="0" y="0"/>
          <a:chExt cx="0" cy="0"/>
        </a:xfrm>
      </p:grpSpPr>
      <p:sp>
        <p:nvSpPr>
          <p:cNvPr id="2" name="Google Shape;211;p4">
            <a:extLst>
              <a:ext uri="{FF2B5EF4-FFF2-40B4-BE49-F238E27FC236}">
                <a16:creationId xmlns:a16="http://schemas.microsoft.com/office/drawing/2014/main" id="{FAEC18D4-6CC2-E7EF-CA2D-B61492D58A75}"/>
              </a:ext>
            </a:extLst>
          </p:cNvPr>
          <p:cNvSpPr txBox="1"/>
          <p:nvPr/>
        </p:nvSpPr>
        <p:spPr>
          <a:xfrm>
            <a:off x="986673" y="1931956"/>
            <a:ext cx="4704127" cy="553998"/>
          </a:xfrm>
          <a:prstGeom prst="rect">
            <a:avLst/>
          </a:prstGeom>
          <a:noFill/>
          <a:ln>
            <a:noFill/>
          </a:ln>
        </p:spPr>
        <p:txBody>
          <a:bodyPr spcFirstLastPara="1" wrap="square" lIns="0" tIns="0" rIns="0" bIns="0" anchor="t" anchorCtr="0">
            <a:spAutoFit/>
          </a:bodyPr>
          <a:lstStyle/>
          <a:p>
            <a:pPr>
              <a:lnSpc>
                <a:spcPct val="150000"/>
              </a:lnSpc>
              <a:buSzPts val="4400"/>
            </a:pPr>
            <a:r>
              <a:rPr lang="en-US" sz="2400" b="1" dirty="0">
                <a:latin typeface="UTM Avo" panose="02040603050506020204" pitchFamily="18"/>
                <a:ea typeface="Times New Roman"/>
                <a:cs typeface="Times New Roman"/>
                <a:sym typeface="Times New Roman"/>
              </a:rPr>
              <a:t>1. </a:t>
            </a:r>
            <a:r>
              <a:rPr lang="en-US" sz="2400" b="1" dirty="0" err="1">
                <a:latin typeface="UTM Avo" panose="02040603050506020204" pitchFamily="18"/>
                <a:ea typeface="Times New Roman"/>
                <a:cs typeface="Times New Roman"/>
                <a:sym typeface="Times New Roman"/>
              </a:rPr>
              <a:t>Đọc</a:t>
            </a:r>
            <a:endParaRPr sz="2400" b="1" dirty="0">
              <a:latin typeface="UTM Avo" panose="02040603050506020204" pitchFamily="18"/>
              <a:ea typeface="Times New Roman"/>
              <a:cs typeface="Times New Roman"/>
              <a:sym typeface="Times New Roman"/>
            </a:endParaRPr>
          </a:p>
        </p:txBody>
      </p:sp>
      <p:sp>
        <p:nvSpPr>
          <p:cNvPr id="3" name="Google Shape;212;p4">
            <a:extLst>
              <a:ext uri="{FF2B5EF4-FFF2-40B4-BE49-F238E27FC236}">
                <a16:creationId xmlns:a16="http://schemas.microsoft.com/office/drawing/2014/main" id="{9FF43CBB-DB69-CB2A-31AF-32A8FD616A8A}"/>
              </a:ext>
            </a:extLst>
          </p:cNvPr>
          <p:cNvSpPr txBox="1"/>
          <p:nvPr/>
        </p:nvSpPr>
        <p:spPr>
          <a:xfrm>
            <a:off x="901192" y="2968161"/>
            <a:ext cx="4424944" cy="1720132"/>
          </a:xfrm>
          <a:prstGeom prst="rect">
            <a:avLst/>
          </a:prstGeom>
          <a:noFill/>
          <a:ln>
            <a:noFill/>
          </a:ln>
        </p:spPr>
        <p:txBody>
          <a:bodyPr spcFirstLastPara="1" wrap="square" lIns="57592" tIns="28788" rIns="57592" bIns="28788" anchor="t" anchorCtr="0">
            <a:spAutoFit/>
          </a:bodyPr>
          <a:lstStyle/>
          <a:p>
            <a:pPr algn="just">
              <a:lnSpc>
                <a:spcPct val="150000"/>
              </a:lnSpc>
              <a:buSzPts val="4400"/>
            </a:pPr>
            <a:r>
              <a:rPr lang="en-US" sz="2400" dirty="0" err="1">
                <a:latin typeface="UTM Avo" panose="02040603050506020204" pitchFamily="18"/>
                <a:ea typeface="Times New Roman"/>
                <a:cs typeface="Times New Roman"/>
                <a:sym typeface="Times New Roman"/>
              </a:rPr>
              <a:t>Giọng</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đọc</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trầm</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buồn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suy</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tư</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đau</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đớn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thể</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hiện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nỗi</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xót</a:t>
            </a:r>
            <a:r>
              <a:rPr lang="en-US" sz="2400" dirty="0">
                <a:latin typeface="UTM Avo" panose="02040603050506020204" pitchFamily="18"/>
                <a:ea typeface="Times New Roman"/>
                <a:cs typeface="Times New Roman"/>
                <a:sym typeface="Times New Roman"/>
              </a:rPr>
              <a:t> xa, </a:t>
            </a:r>
            <a:r>
              <a:rPr lang="en-US" sz="2400" dirty="0" err="1">
                <a:latin typeface="UTM Avo" panose="02040603050506020204" pitchFamily="18"/>
                <a:ea typeface="Times New Roman"/>
                <a:cs typeface="Times New Roman"/>
                <a:sym typeface="Times New Roman"/>
              </a:rPr>
              <a:t>tiếc</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thương</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sâu</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sắc</a:t>
            </a:r>
            <a:r>
              <a:rPr lang="en-US" sz="2400" dirty="0">
                <a:latin typeface="UTM Avo" panose="02040603050506020204" pitchFamily="18"/>
                <a:ea typeface="Times New Roman"/>
                <a:cs typeface="Times New Roman"/>
                <a:sym typeface="Times New Roman"/>
              </a:rPr>
              <a:t>.</a:t>
            </a:r>
            <a:endParaRPr sz="2400" dirty="0">
              <a:latin typeface="UTM Avo" panose="02040603050506020204" pitchFamily="18"/>
              <a:ea typeface="Times New Roman"/>
              <a:cs typeface="Times New Roman"/>
              <a:sym typeface="Times New Roman"/>
            </a:endParaRPr>
          </a:p>
        </p:txBody>
      </p:sp>
      <p:sp>
        <p:nvSpPr>
          <p:cNvPr id="4" name="Google Shape;213;p4">
            <a:extLst>
              <a:ext uri="{FF2B5EF4-FFF2-40B4-BE49-F238E27FC236}">
                <a16:creationId xmlns:a16="http://schemas.microsoft.com/office/drawing/2014/main" id="{D9503F9B-0901-5208-E2E9-301147F39668}"/>
              </a:ext>
            </a:extLst>
          </p:cNvPr>
          <p:cNvSpPr txBox="1"/>
          <p:nvPr/>
        </p:nvSpPr>
        <p:spPr>
          <a:xfrm>
            <a:off x="901192" y="2414163"/>
            <a:ext cx="9781188" cy="612136"/>
          </a:xfrm>
          <a:prstGeom prst="rect">
            <a:avLst/>
          </a:prstGeom>
          <a:noFill/>
          <a:ln>
            <a:noFill/>
          </a:ln>
        </p:spPr>
        <p:txBody>
          <a:bodyPr spcFirstLastPara="1" wrap="square" lIns="57592" tIns="28788" rIns="57592" bIns="28788" anchor="t" anchorCtr="0">
            <a:spAutoFit/>
          </a:bodyPr>
          <a:lstStyle/>
          <a:p>
            <a:pPr algn="just">
              <a:lnSpc>
                <a:spcPct val="150000"/>
              </a:lnSpc>
              <a:buSzPts val="4800"/>
            </a:pPr>
            <a:r>
              <a:rPr lang="en-US" sz="2400" dirty="0">
                <a:latin typeface="UTM Avo" panose="02040603050506020204" pitchFamily="18"/>
                <a:ea typeface="Times New Roman"/>
                <a:cs typeface="Times New Roman"/>
                <a:sym typeface="Times New Roman"/>
              </a:rPr>
              <a:t>a. </a:t>
            </a:r>
            <a:r>
              <a:rPr lang="en-US" sz="2400" dirty="0" err="1">
                <a:latin typeface="UTM Avo" panose="02040603050506020204" pitchFamily="18"/>
                <a:ea typeface="Times New Roman"/>
                <a:cs typeface="Times New Roman"/>
                <a:sym typeface="Times New Roman"/>
              </a:rPr>
              <a:t>Đọc</a:t>
            </a:r>
            <a:endParaRPr sz="2400" dirty="0">
              <a:latin typeface="UTM Avo" panose="02040603050506020204" pitchFamily="18"/>
              <a:ea typeface="Times New Roman"/>
              <a:cs typeface="Times New Roman"/>
              <a:sym typeface="Times New Roman"/>
            </a:endParaRPr>
          </a:p>
        </p:txBody>
      </p:sp>
      <p:pic>
        <p:nvPicPr>
          <p:cNvPr id="5" name="Google Shape;230;p6">
            <a:extLst>
              <a:ext uri="{FF2B5EF4-FFF2-40B4-BE49-F238E27FC236}">
                <a16:creationId xmlns:a16="http://schemas.microsoft.com/office/drawing/2014/main" id="{631A73B1-F044-7794-94EF-97FC8AC60B08}"/>
              </a:ext>
            </a:extLst>
          </p:cNvPr>
          <p:cNvPicPr preferRelativeResize="0"/>
          <p:nvPr/>
        </p:nvPicPr>
        <p:blipFill rotWithShape="1">
          <a:blip r:embed="rId5">
            <a:alphaModFix/>
          </a:blip>
          <a:srcRect/>
          <a:stretch/>
        </p:blipFill>
        <p:spPr>
          <a:xfrm>
            <a:off x="5870523" y="1931956"/>
            <a:ext cx="5420285" cy="3806236"/>
          </a:xfrm>
          <a:prstGeom prst="rect">
            <a:avLst/>
          </a:prstGeom>
          <a:ln>
            <a:noFill/>
          </a:ln>
          <a:effectLst>
            <a:softEdge rad="112500"/>
          </a:effectLst>
        </p:spPr>
      </p:pic>
      <p:pic>
        <p:nvPicPr>
          <p:cNvPr id="7" name="1.3-Bài-thơ_-KHÓC-DƯƠNG-KHUÊ-_Nguyễn-Khuyến_">
            <a:hlinkClick r:id="" action="ppaction://media"/>
            <a:extLst>
              <a:ext uri="{FF2B5EF4-FFF2-40B4-BE49-F238E27FC236}">
                <a16:creationId xmlns:a16="http://schemas.microsoft.com/office/drawing/2014/main" id="{BB267B2A-9690-C07C-57CD-411DF97C01F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30120" y="821570"/>
            <a:ext cx="901636" cy="901636"/>
          </a:xfrm>
          <a:prstGeom prst="rect">
            <a:avLst/>
          </a:prstGeom>
        </p:spPr>
      </p:pic>
    </p:spTree>
    <p:extLst>
      <p:ext uri="{BB962C8B-B14F-4D97-AF65-F5344CB8AC3E}">
        <p14:creationId xmlns:p14="http://schemas.microsoft.com/office/powerpoint/2010/main" val="3532433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13066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0"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406FA6F-9157-011D-AC9E-D28DD1E7BCCD}"/>
            </a:ext>
          </a:extLst>
        </p:cNvPr>
        <p:cNvGrpSpPr/>
        <p:nvPr/>
      </p:nvGrpSpPr>
      <p:grpSpPr>
        <a:xfrm>
          <a:off x="0" y="0"/>
          <a:ext cx="0" cy="0"/>
          <a:chOff x="0" y="0"/>
          <a:chExt cx="0" cy="0"/>
        </a:xfrm>
      </p:grpSpPr>
      <p:sp>
        <p:nvSpPr>
          <p:cNvPr id="2" name="Google Shape;236;p7">
            <a:extLst>
              <a:ext uri="{FF2B5EF4-FFF2-40B4-BE49-F238E27FC236}">
                <a16:creationId xmlns:a16="http://schemas.microsoft.com/office/drawing/2014/main" id="{860FEB13-B46C-F194-9837-C977361EFA49}"/>
              </a:ext>
            </a:extLst>
          </p:cNvPr>
          <p:cNvSpPr txBox="1"/>
          <p:nvPr/>
        </p:nvSpPr>
        <p:spPr>
          <a:xfrm>
            <a:off x="707490" y="1775093"/>
            <a:ext cx="4704127" cy="461665"/>
          </a:xfrm>
          <a:prstGeom prst="rect">
            <a:avLst/>
          </a:prstGeom>
          <a:noFill/>
          <a:ln>
            <a:noFill/>
          </a:ln>
        </p:spPr>
        <p:txBody>
          <a:bodyPr spcFirstLastPara="1" wrap="square" lIns="0" tIns="0" rIns="0" bIns="0" anchor="t" anchorCtr="0">
            <a:spAutoFit/>
          </a:bodyPr>
          <a:lstStyle/>
          <a:p>
            <a:pPr>
              <a:lnSpc>
                <a:spcPct val="150000"/>
              </a:lnSpc>
              <a:buSzPts val="4400"/>
            </a:pPr>
            <a:r>
              <a:rPr lang="en-US" sz="2000" b="1" dirty="0">
                <a:latin typeface="UTM Avo" panose="02040603050506020204" pitchFamily="18"/>
                <a:ea typeface="Times New Roman"/>
                <a:cs typeface="Times New Roman"/>
                <a:sym typeface="Times New Roman"/>
              </a:rPr>
              <a:t>1. </a:t>
            </a:r>
            <a:r>
              <a:rPr lang="en-US" sz="2000" b="1" dirty="0" err="1">
                <a:latin typeface="UTM Avo" panose="02040603050506020204" pitchFamily="18"/>
                <a:ea typeface="Times New Roman"/>
                <a:cs typeface="Times New Roman"/>
                <a:sym typeface="Times New Roman"/>
              </a:rPr>
              <a:t>Đọc</a:t>
            </a:r>
            <a:endParaRPr sz="2000" b="1" dirty="0">
              <a:latin typeface="UTM Avo" panose="02040603050506020204" pitchFamily="18"/>
              <a:ea typeface="Times New Roman"/>
              <a:cs typeface="Times New Roman"/>
              <a:sym typeface="Times New Roman"/>
            </a:endParaRPr>
          </a:p>
        </p:txBody>
      </p:sp>
      <p:sp>
        <p:nvSpPr>
          <p:cNvPr id="3" name="Google Shape;237;p7">
            <a:extLst>
              <a:ext uri="{FF2B5EF4-FFF2-40B4-BE49-F238E27FC236}">
                <a16:creationId xmlns:a16="http://schemas.microsoft.com/office/drawing/2014/main" id="{C9BB42E9-BA33-ED59-0FEC-C8FC4C9C56DC}"/>
              </a:ext>
            </a:extLst>
          </p:cNvPr>
          <p:cNvSpPr txBox="1"/>
          <p:nvPr/>
        </p:nvSpPr>
        <p:spPr>
          <a:xfrm>
            <a:off x="4756463" y="1720130"/>
            <a:ext cx="3080862" cy="519803"/>
          </a:xfrm>
          <a:prstGeom prst="rect">
            <a:avLst/>
          </a:prstGeom>
          <a:noFill/>
          <a:ln>
            <a:noFill/>
          </a:ln>
        </p:spPr>
        <p:txBody>
          <a:bodyPr spcFirstLastPara="1" wrap="square" lIns="57592" tIns="28788" rIns="57592" bIns="28788" anchor="t" anchorCtr="0">
            <a:spAutoFit/>
          </a:bodyPr>
          <a:lstStyle/>
          <a:p>
            <a:pPr>
              <a:lnSpc>
                <a:spcPct val="150000"/>
              </a:lnSpc>
              <a:buSzPts val="8000"/>
            </a:pPr>
            <a:r>
              <a:rPr lang="en-US" sz="2000" b="1" dirty="0" err="1">
                <a:latin typeface="UTM Avo" panose="02040603050506020204" pitchFamily="18"/>
              </a:rPr>
              <a:t>Truyền</a:t>
            </a:r>
            <a:r>
              <a:rPr lang="en-US" sz="2000" b="1" dirty="0">
                <a:latin typeface="UTM Avo" panose="02040603050506020204" pitchFamily="18"/>
              </a:rPr>
              <a:t> tin </a:t>
            </a:r>
            <a:r>
              <a:rPr lang="en-US" sz="2000" b="1" dirty="0" err="1">
                <a:latin typeface="UTM Avo" panose="02040603050506020204" pitchFamily="18"/>
              </a:rPr>
              <a:t>chú</a:t>
            </a:r>
            <a:r>
              <a:rPr lang="en-US" sz="2000" b="1" dirty="0">
                <a:latin typeface="UTM Avo" panose="02040603050506020204" pitchFamily="18"/>
              </a:rPr>
              <a:t> </a:t>
            </a:r>
            <a:r>
              <a:rPr lang="en-US" sz="2000" b="1" dirty="0" err="1">
                <a:latin typeface="UTM Avo" panose="02040603050506020204" pitchFamily="18"/>
              </a:rPr>
              <a:t>thích</a:t>
            </a:r>
            <a:endParaRPr sz="2000" b="1" dirty="0">
              <a:latin typeface="UTM Avo" panose="02040603050506020204" pitchFamily="18"/>
            </a:endParaRPr>
          </a:p>
        </p:txBody>
      </p:sp>
      <p:sp>
        <p:nvSpPr>
          <p:cNvPr id="4" name="Google Shape;238;p7">
            <a:extLst>
              <a:ext uri="{FF2B5EF4-FFF2-40B4-BE49-F238E27FC236}">
                <a16:creationId xmlns:a16="http://schemas.microsoft.com/office/drawing/2014/main" id="{06835CB6-914A-A9FC-136C-3BC518FED560}"/>
              </a:ext>
            </a:extLst>
          </p:cNvPr>
          <p:cNvSpPr txBox="1"/>
          <p:nvPr/>
        </p:nvSpPr>
        <p:spPr>
          <a:xfrm>
            <a:off x="707490" y="2203439"/>
            <a:ext cx="3321171" cy="519803"/>
          </a:xfrm>
          <a:prstGeom prst="rect">
            <a:avLst/>
          </a:prstGeom>
          <a:noFill/>
          <a:ln>
            <a:noFill/>
          </a:ln>
        </p:spPr>
        <p:txBody>
          <a:bodyPr spcFirstLastPara="1" wrap="square" lIns="57592" tIns="28788" rIns="57592" bIns="28788" anchor="t" anchorCtr="0">
            <a:spAutoFit/>
          </a:bodyPr>
          <a:lstStyle/>
          <a:p>
            <a:pPr algn="just">
              <a:lnSpc>
                <a:spcPct val="150000"/>
              </a:lnSpc>
              <a:buSzPts val="4800"/>
            </a:pPr>
            <a:r>
              <a:rPr lang="en-US" sz="2000" dirty="0">
                <a:latin typeface="UTM Avo" panose="02040603050506020204" pitchFamily="18"/>
                <a:ea typeface="Times New Roman"/>
                <a:cs typeface="Times New Roman"/>
                <a:sym typeface="Times New Roman"/>
              </a:rPr>
              <a:t>b. </a:t>
            </a:r>
            <a:r>
              <a:rPr lang="en-US" sz="2000" dirty="0" err="1">
                <a:latin typeface="UTM Avo" panose="02040603050506020204" pitchFamily="18"/>
                <a:ea typeface="Times New Roman"/>
                <a:cs typeface="Times New Roman"/>
                <a:sym typeface="Times New Roman"/>
              </a:rPr>
              <a:t>Chú</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thích</a:t>
            </a:r>
            <a:r>
              <a:rPr lang="en-US" sz="2000" dirty="0">
                <a:latin typeface="UTM Avo" panose="02040603050506020204" pitchFamily="18"/>
                <a:ea typeface="Times New Roman"/>
                <a:cs typeface="Times New Roman"/>
                <a:sym typeface="Times New Roman"/>
              </a:rPr>
              <a:t>: SGK tr16, 17</a:t>
            </a:r>
          </a:p>
        </p:txBody>
      </p:sp>
      <p:sp>
        <p:nvSpPr>
          <p:cNvPr id="6" name="Google Shape;240;p7">
            <a:extLst>
              <a:ext uri="{FF2B5EF4-FFF2-40B4-BE49-F238E27FC236}">
                <a16:creationId xmlns:a16="http://schemas.microsoft.com/office/drawing/2014/main" id="{2CFFA7E3-5DF8-FBE9-021E-4B26E46DFAF7}"/>
              </a:ext>
            </a:extLst>
          </p:cNvPr>
          <p:cNvSpPr/>
          <p:nvPr/>
        </p:nvSpPr>
        <p:spPr>
          <a:xfrm>
            <a:off x="707490" y="2867746"/>
            <a:ext cx="3080862" cy="2977779"/>
          </a:xfrm>
          <a:custGeom>
            <a:avLst/>
            <a:gdLst/>
            <a:ahLst/>
            <a:cxnLst/>
            <a:rect l="l" t="t" r="r" b="b"/>
            <a:pathLst>
              <a:path w="5940579" h="5741812" extrusionOk="0">
                <a:moveTo>
                  <a:pt x="0" y="0"/>
                </a:moveTo>
                <a:lnTo>
                  <a:pt x="5940579" y="0"/>
                </a:lnTo>
                <a:lnTo>
                  <a:pt x="5940579" y="5741812"/>
                </a:lnTo>
                <a:lnTo>
                  <a:pt x="0" y="5741812"/>
                </a:lnTo>
                <a:lnTo>
                  <a:pt x="0" y="0"/>
                </a:lnTo>
                <a:close/>
              </a:path>
            </a:pathLst>
          </a:custGeom>
          <a:blipFill rotWithShape="1">
            <a:blip r:embed="rId4">
              <a:alphaModFix/>
            </a:blip>
            <a:stretch>
              <a:fillRect/>
            </a:stretch>
          </a:blipFill>
          <a:ln>
            <a:noFill/>
          </a:ln>
        </p:spPr>
      </p:sp>
      <p:sp>
        <p:nvSpPr>
          <p:cNvPr id="7" name="Google Shape;241;p7">
            <a:extLst>
              <a:ext uri="{FF2B5EF4-FFF2-40B4-BE49-F238E27FC236}">
                <a16:creationId xmlns:a16="http://schemas.microsoft.com/office/drawing/2014/main" id="{66DEB9D7-A59F-8BB8-9D2C-D549638BCC75}"/>
              </a:ext>
            </a:extLst>
          </p:cNvPr>
          <p:cNvSpPr txBox="1"/>
          <p:nvPr/>
        </p:nvSpPr>
        <p:spPr>
          <a:xfrm>
            <a:off x="4756463" y="2183143"/>
            <a:ext cx="6872051" cy="4674787"/>
          </a:xfrm>
          <a:prstGeom prst="rect">
            <a:avLst/>
          </a:prstGeom>
          <a:noFill/>
          <a:ln>
            <a:noFill/>
          </a:ln>
        </p:spPr>
        <p:txBody>
          <a:bodyPr spcFirstLastPara="1" wrap="square" lIns="57592" tIns="28788" rIns="57592" bIns="28788" anchor="t" anchorCtr="0">
            <a:spAutoFit/>
          </a:bodyPr>
          <a:lstStyle/>
          <a:p>
            <a:pPr algn="just">
              <a:lnSpc>
                <a:spcPct val="150000"/>
              </a:lnSpc>
            </a:pP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Tổ</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chức</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theo</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nhóm</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nhỏ</a:t>
            </a:r>
            <a:r>
              <a:rPr lang="en-US" sz="2000" dirty="0">
                <a:solidFill>
                  <a:schemeClr val="dk1"/>
                </a:solidFill>
                <a:latin typeface="UTM Avo" panose="02040603050506020204" pitchFamily="18"/>
                <a:ea typeface="Times New Roman"/>
                <a:cs typeface="Times New Roman"/>
                <a:sym typeface="Times New Roman"/>
              </a:rPr>
              <a:t> (3-4 HS).</a:t>
            </a:r>
            <a:endParaRPr sz="2000" dirty="0">
              <a:latin typeface="UTM Avo" panose="02040603050506020204" pitchFamily="18"/>
            </a:endParaRPr>
          </a:p>
          <a:p>
            <a:pPr algn="just">
              <a:lnSpc>
                <a:spcPct val="150000"/>
              </a:lnSpc>
            </a:pP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Giáo</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viên</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đọc</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thông</a:t>
            </a:r>
            <a:r>
              <a:rPr lang="en-US" sz="2000" dirty="0">
                <a:solidFill>
                  <a:schemeClr val="dk1"/>
                </a:solidFill>
                <a:latin typeface="UTM Avo" panose="02040603050506020204" pitchFamily="18"/>
                <a:ea typeface="Times New Roman"/>
                <a:cs typeface="Times New Roman"/>
                <a:sym typeface="Times New Roman"/>
              </a:rPr>
              <a:t> tin </a:t>
            </a:r>
            <a:r>
              <a:rPr lang="en-US" sz="2000" dirty="0" err="1">
                <a:solidFill>
                  <a:schemeClr val="dk1"/>
                </a:solidFill>
                <a:latin typeface="UTM Avo" panose="02040603050506020204" pitchFamily="18"/>
                <a:ea typeface="Times New Roman"/>
                <a:cs typeface="Times New Roman"/>
                <a:sym typeface="Times New Roman"/>
              </a:rPr>
              <a:t>về</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một</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chú</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thích</a:t>
            </a:r>
            <a:r>
              <a:rPr lang="en-US" sz="2000" dirty="0">
                <a:solidFill>
                  <a:schemeClr val="dk1"/>
                </a:solidFill>
                <a:latin typeface="UTM Avo" panose="02040603050506020204" pitchFamily="18"/>
                <a:ea typeface="Times New Roman"/>
                <a:cs typeface="Times New Roman"/>
                <a:sym typeface="Times New Roman"/>
              </a:rPr>
              <a:t> (VD: “</a:t>
            </a:r>
            <a:r>
              <a:rPr lang="en-US" sz="2000" dirty="0" err="1">
                <a:solidFill>
                  <a:schemeClr val="dk1"/>
                </a:solidFill>
                <a:latin typeface="UTM Avo" panose="02040603050506020204" pitchFamily="18"/>
                <a:ea typeface="Times New Roman"/>
                <a:cs typeface="Times New Roman"/>
                <a:sym typeface="Times New Roman"/>
              </a:rPr>
              <a:t>Cầm</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xoang</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là</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chỉ</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cung</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đàn</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và</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điệu</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hát</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trong</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hát</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ả</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đào</a:t>
            </a:r>
            <a:r>
              <a:rPr lang="en-US" sz="2000" dirty="0">
                <a:solidFill>
                  <a:schemeClr val="dk1"/>
                </a:solidFill>
                <a:latin typeface="UTM Avo" panose="02040603050506020204" pitchFamily="18"/>
                <a:ea typeface="Times New Roman"/>
                <a:cs typeface="Times New Roman"/>
                <a:sym typeface="Times New Roman"/>
              </a:rPr>
              <a:t>).</a:t>
            </a:r>
            <a:endParaRPr sz="2000" dirty="0">
              <a:solidFill>
                <a:schemeClr val="dk1"/>
              </a:solidFill>
              <a:latin typeface="UTM Avo" panose="02040603050506020204" pitchFamily="18"/>
              <a:ea typeface="Times New Roman"/>
              <a:cs typeface="Times New Roman"/>
              <a:sym typeface="Times New Roman"/>
            </a:endParaRPr>
          </a:p>
          <a:p>
            <a:pPr algn="just">
              <a:lnSpc>
                <a:spcPct val="150000"/>
              </a:lnSpc>
            </a:pP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Học</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sinh</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đầu</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tiên</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truyền</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tải</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thông</a:t>
            </a:r>
            <a:r>
              <a:rPr lang="en-US" sz="2000" dirty="0">
                <a:solidFill>
                  <a:schemeClr val="dk1"/>
                </a:solidFill>
                <a:latin typeface="UTM Avo" panose="02040603050506020204" pitchFamily="18"/>
                <a:ea typeface="Times New Roman"/>
                <a:cs typeface="Times New Roman"/>
                <a:sym typeface="Times New Roman"/>
              </a:rPr>
              <a:t> tin </a:t>
            </a:r>
            <a:r>
              <a:rPr lang="en-US" sz="2000" dirty="0" err="1">
                <a:solidFill>
                  <a:schemeClr val="dk1"/>
                </a:solidFill>
                <a:latin typeface="UTM Avo" panose="02040603050506020204" pitchFamily="18"/>
                <a:ea typeface="Times New Roman"/>
                <a:cs typeface="Times New Roman"/>
                <a:sym typeface="Times New Roman"/>
              </a:rPr>
              <a:t>này</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cho</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người</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kế</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tiếp</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bằng</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lời</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nói</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không</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được</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sử</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dụng</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văn</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bản</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Tiếp</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tục</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truyền</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thông</a:t>
            </a:r>
            <a:r>
              <a:rPr lang="en-US" sz="2000" dirty="0">
                <a:solidFill>
                  <a:schemeClr val="dk1"/>
                </a:solidFill>
                <a:latin typeface="UTM Avo" panose="02040603050506020204" pitchFamily="18"/>
                <a:ea typeface="Times New Roman"/>
                <a:cs typeface="Times New Roman"/>
                <a:sym typeface="Times New Roman"/>
              </a:rPr>
              <a:t> tin </a:t>
            </a:r>
            <a:r>
              <a:rPr lang="en-US" sz="2000" dirty="0" err="1">
                <a:solidFill>
                  <a:schemeClr val="dk1"/>
                </a:solidFill>
                <a:latin typeface="UTM Avo" panose="02040603050506020204" pitchFamily="18"/>
                <a:ea typeface="Times New Roman"/>
                <a:cs typeface="Times New Roman"/>
                <a:sym typeface="Times New Roman"/>
              </a:rPr>
              <a:t>này</a:t>
            </a:r>
            <a:r>
              <a:rPr lang="en-US" sz="2000" dirty="0">
                <a:solidFill>
                  <a:schemeClr val="dk1"/>
                </a:solidFill>
                <a:latin typeface="UTM Avo" panose="02040603050506020204" pitchFamily="18"/>
                <a:ea typeface="Times New Roman"/>
                <a:cs typeface="Times New Roman"/>
                <a:sym typeface="Times New Roman"/>
              </a:rPr>
              <a:t> qua </a:t>
            </a:r>
            <a:r>
              <a:rPr lang="en-US" sz="2000" dirty="0" err="1">
                <a:solidFill>
                  <a:schemeClr val="dk1"/>
                </a:solidFill>
                <a:latin typeface="UTM Avo" panose="02040603050506020204" pitchFamily="18"/>
                <a:ea typeface="Times New Roman"/>
                <a:cs typeface="Times New Roman"/>
                <a:sym typeface="Times New Roman"/>
              </a:rPr>
              <a:t>từng</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thành</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viên</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trong</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nhóm</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cho</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đến</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người</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cuối</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cùng</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Người</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cuối</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cùng</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viết</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lại</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thông</a:t>
            </a:r>
            <a:r>
              <a:rPr lang="en-US" sz="2000" dirty="0">
                <a:solidFill>
                  <a:schemeClr val="dk1"/>
                </a:solidFill>
                <a:latin typeface="UTM Avo" panose="02040603050506020204" pitchFamily="18"/>
                <a:ea typeface="Times New Roman"/>
                <a:cs typeface="Times New Roman"/>
                <a:sym typeface="Times New Roman"/>
              </a:rPr>
              <a:t> tin </a:t>
            </a:r>
            <a:r>
              <a:rPr lang="en-US" sz="2000" dirty="0" err="1">
                <a:solidFill>
                  <a:schemeClr val="dk1"/>
                </a:solidFill>
                <a:latin typeface="UTM Avo" panose="02040603050506020204" pitchFamily="18"/>
                <a:ea typeface="Times New Roman"/>
                <a:cs typeface="Times New Roman"/>
                <a:sym typeface="Times New Roman"/>
              </a:rPr>
              <a:t>lên</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bảng</a:t>
            </a:r>
            <a:r>
              <a:rPr lang="en-US" sz="2000" dirty="0">
                <a:solidFill>
                  <a:schemeClr val="dk1"/>
                </a:solidFill>
                <a:latin typeface="UTM Avo" panose="02040603050506020204" pitchFamily="18"/>
                <a:ea typeface="Times New Roman"/>
                <a:cs typeface="Times New Roman"/>
                <a:sym typeface="Times New Roman"/>
              </a:rPr>
              <a:t>.</a:t>
            </a:r>
            <a:endParaRPr sz="2000" dirty="0">
              <a:solidFill>
                <a:schemeClr val="dk1"/>
              </a:solidFill>
              <a:latin typeface="UTM Avo" panose="02040603050506020204" pitchFamily="18"/>
              <a:ea typeface="Times New Roman"/>
              <a:cs typeface="Times New Roman"/>
              <a:sym typeface="Times New Roman"/>
            </a:endParaRPr>
          </a:p>
          <a:p>
            <a:pPr algn="just">
              <a:lnSpc>
                <a:spcPct val="150000"/>
              </a:lnSpc>
            </a:pP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Nhóm</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có</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kết</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quả</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truyền</a:t>
            </a:r>
            <a:r>
              <a:rPr lang="en-US" sz="2000" dirty="0">
                <a:solidFill>
                  <a:schemeClr val="dk1"/>
                </a:solidFill>
                <a:latin typeface="UTM Avo" panose="02040603050506020204" pitchFamily="18"/>
                <a:ea typeface="Times New Roman"/>
                <a:cs typeface="Times New Roman"/>
                <a:sym typeface="Times New Roman"/>
              </a:rPr>
              <a:t> tin </a:t>
            </a:r>
            <a:r>
              <a:rPr lang="en-US" sz="2000" dirty="0" err="1">
                <a:solidFill>
                  <a:schemeClr val="dk1"/>
                </a:solidFill>
                <a:latin typeface="UTM Avo" panose="02040603050506020204" pitchFamily="18"/>
                <a:ea typeface="Times New Roman"/>
                <a:cs typeface="Times New Roman"/>
                <a:sym typeface="Times New Roman"/>
              </a:rPr>
              <a:t>chính</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xác</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nhất</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sẽ</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giành</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chiến</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thắng</a:t>
            </a:r>
            <a:r>
              <a:rPr lang="en-US" sz="2000" dirty="0">
                <a:solidFill>
                  <a:schemeClr val="dk1"/>
                </a:solidFill>
                <a:latin typeface="UTM Avo" panose="02040603050506020204" pitchFamily="18"/>
                <a:ea typeface="Times New Roman"/>
                <a:cs typeface="Times New Roman"/>
                <a:sym typeface="Times New Roman"/>
              </a:rPr>
              <a:t>.</a:t>
            </a:r>
            <a:endParaRPr sz="2000" dirty="0">
              <a:solidFill>
                <a:schemeClr val="dk1"/>
              </a:solidFill>
              <a:latin typeface="UTM Avo" panose="02040603050506020204" pitchFamily="18"/>
              <a:ea typeface="Times New Roman"/>
              <a:cs typeface="Times New Roman"/>
              <a:sym typeface="Times New Roman"/>
            </a:endParaRPr>
          </a:p>
        </p:txBody>
      </p:sp>
    </p:spTree>
    <p:extLst>
      <p:ext uri="{BB962C8B-B14F-4D97-AF65-F5344CB8AC3E}">
        <p14:creationId xmlns:p14="http://schemas.microsoft.com/office/powerpoint/2010/main" val="76570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1" end="1"/>
                                            </p:txEl>
                                          </p:spTgt>
                                        </p:tgtEl>
                                        <p:attrNameLst>
                                          <p:attrName>style.visibility</p:attrName>
                                        </p:attrNameLst>
                                      </p:cBhvr>
                                      <p:to>
                                        <p:strVal val="visible"/>
                                      </p:to>
                                    </p:set>
                                    <p:animEffect transition="in" filter="fade">
                                      <p:cBhvr>
                                        <p:cTn id="22" dur="500"/>
                                        <p:tgtEl>
                                          <p:spTgt spid="7">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animEffect transition="in" filter="fade">
                                      <p:cBhvr>
                                        <p:cTn id="27" dur="500"/>
                                        <p:tgtEl>
                                          <p:spTgt spid="7">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3" end="3"/>
                                            </p:txEl>
                                          </p:spTgt>
                                        </p:tgtEl>
                                        <p:attrNameLst>
                                          <p:attrName>style.visibility</p:attrName>
                                        </p:attrNameLst>
                                      </p:cBhvr>
                                      <p:to>
                                        <p:strVal val="visible"/>
                                      </p:to>
                                    </p:set>
                                    <p:animEffect transition="in" filter="fade">
                                      <p:cBhvr>
                                        <p:cTn id="32"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F1955D5-0981-4133-5F53-1BED582F053C}"/>
            </a:ext>
          </a:extLst>
        </p:cNvPr>
        <p:cNvGrpSpPr/>
        <p:nvPr/>
      </p:nvGrpSpPr>
      <p:grpSpPr>
        <a:xfrm>
          <a:off x="0" y="0"/>
          <a:ext cx="0" cy="0"/>
          <a:chOff x="0" y="0"/>
          <a:chExt cx="0" cy="0"/>
        </a:xfrm>
      </p:grpSpPr>
      <p:pic>
        <p:nvPicPr>
          <p:cNvPr id="2" name="Google Shape;247;p8" descr="https://4.bp.blogspot.com/-MdWRdu6UcG4/V5MoX6kyXUI/AAAAAAAAApQ/vPt3iMBgapYH4D8oa0aWJVb6U68p_OezQCLcB/s1600/nGUY%25E1%25BB%2584N%2BKHUY%25E1%25BA%25BEN.jpg">
            <a:extLst>
              <a:ext uri="{FF2B5EF4-FFF2-40B4-BE49-F238E27FC236}">
                <a16:creationId xmlns:a16="http://schemas.microsoft.com/office/drawing/2014/main" id="{394CB6F1-152A-DCBE-ACF7-7F175A02F702}"/>
              </a:ext>
            </a:extLst>
          </p:cNvPr>
          <p:cNvPicPr preferRelativeResize="0"/>
          <p:nvPr/>
        </p:nvPicPr>
        <p:blipFill rotWithShape="1">
          <a:blip r:embed="rId3">
            <a:alphaModFix/>
          </a:blip>
          <a:srcRect/>
          <a:stretch/>
        </p:blipFill>
        <p:spPr>
          <a:xfrm>
            <a:off x="3277010" y="3507440"/>
            <a:ext cx="2400065" cy="3184005"/>
          </a:xfrm>
          <a:prstGeom prst="rect">
            <a:avLst/>
          </a:prstGeom>
          <a:noFill/>
          <a:ln>
            <a:noFill/>
          </a:ln>
        </p:spPr>
      </p:pic>
      <p:sp>
        <p:nvSpPr>
          <p:cNvPr id="3" name="Google Shape;248;p8">
            <a:extLst>
              <a:ext uri="{FF2B5EF4-FFF2-40B4-BE49-F238E27FC236}">
                <a16:creationId xmlns:a16="http://schemas.microsoft.com/office/drawing/2014/main" id="{C4567615-5297-7838-2C2E-CC733B9D3A1C}"/>
              </a:ext>
            </a:extLst>
          </p:cNvPr>
          <p:cNvSpPr txBox="1"/>
          <p:nvPr/>
        </p:nvSpPr>
        <p:spPr>
          <a:xfrm>
            <a:off x="2831910" y="1647083"/>
            <a:ext cx="6528176" cy="612136"/>
          </a:xfrm>
          <a:prstGeom prst="rect">
            <a:avLst/>
          </a:prstGeom>
          <a:noFill/>
          <a:ln>
            <a:noFill/>
          </a:ln>
        </p:spPr>
        <p:txBody>
          <a:bodyPr spcFirstLastPara="1" wrap="square" lIns="57592" tIns="28788" rIns="57592" bIns="28788" anchor="t" anchorCtr="0">
            <a:spAutoFit/>
          </a:bodyPr>
          <a:lstStyle/>
          <a:p>
            <a:pPr algn="ctr">
              <a:lnSpc>
                <a:spcPct val="150000"/>
              </a:lnSpc>
            </a:pPr>
            <a:r>
              <a:rPr lang="en-US" sz="2400" b="1" dirty="0">
                <a:latin typeface="UTM Avo" panose="02040603050506020204" pitchFamily="18"/>
              </a:rPr>
              <a:t>Blog </a:t>
            </a:r>
            <a:r>
              <a:rPr lang="en-US" sz="2400" b="1" dirty="0" err="1">
                <a:latin typeface="UTM Avo" panose="02040603050506020204" pitchFamily="18"/>
              </a:rPr>
              <a:t>Chuyên</a:t>
            </a:r>
            <a:r>
              <a:rPr lang="en-US" sz="2400" b="1" dirty="0">
                <a:latin typeface="UTM Avo" panose="02040603050506020204" pitchFamily="18"/>
              </a:rPr>
              <a:t> </a:t>
            </a:r>
            <a:r>
              <a:rPr lang="en-US" sz="2400" b="1" dirty="0" err="1">
                <a:latin typeface="UTM Avo" panose="02040603050506020204" pitchFamily="18"/>
              </a:rPr>
              <a:t>văn</a:t>
            </a:r>
            <a:endParaRPr sz="2400" b="1" dirty="0">
              <a:latin typeface="UTM Avo" panose="02040603050506020204" pitchFamily="18"/>
            </a:endParaRPr>
          </a:p>
        </p:txBody>
      </p:sp>
      <p:sp>
        <p:nvSpPr>
          <p:cNvPr id="4" name="Google Shape;249;p8">
            <a:extLst>
              <a:ext uri="{FF2B5EF4-FFF2-40B4-BE49-F238E27FC236}">
                <a16:creationId xmlns:a16="http://schemas.microsoft.com/office/drawing/2014/main" id="{521BDC96-7D13-954F-7E32-D07B4B1D1321}"/>
              </a:ext>
            </a:extLst>
          </p:cNvPr>
          <p:cNvSpPr/>
          <p:nvPr/>
        </p:nvSpPr>
        <p:spPr>
          <a:xfrm>
            <a:off x="2269521" y="2177141"/>
            <a:ext cx="7652955" cy="1173418"/>
          </a:xfrm>
          <a:prstGeom prst="rect">
            <a:avLst/>
          </a:prstGeom>
          <a:noFill/>
          <a:ln>
            <a:noFill/>
          </a:ln>
        </p:spPr>
        <p:txBody>
          <a:bodyPr spcFirstLastPara="1" wrap="square" lIns="64742" tIns="32395" rIns="64742" bIns="32395" anchor="t" anchorCtr="0">
            <a:spAutoFit/>
          </a:bodyPr>
          <a:lstStyle/>
          <a:p>
            <a:pPr algn="just">
              <a:lnSpc>
                <a:spcPct val="150000"/>
              </a:lnSpc>
            </a:pP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Giới</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thiệu</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về</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tác</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giả</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Nguyễn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Khuyến</a:t>
            </a:r>
            <a:r>
              <a:rPr lang="en-US" sz="2400" dirty="0">
                <a:latin typeface="UTM Avo" panose="02040603050506020204" pitchFamily="18"/>
                <a:ea typeface="Times New Roman"/>
                <a:cs typeface="Times New Roman"/>
                <a:sym typeface="Times New Roman"/>
              </a:rPr>
              <a:t>.</a:t>
            </a:r>
            <a:endParaRPr sz="2400" dirty="0">
              <a:latin typeface="UTM Avo" panose="02040603050506020204" pitchFamily="18"/>
              <a:ea typeface="Times New Roman"/>
              <a:cs typeface="Times New Roman"/>
              <a:sym typeface="Times New Roman"/>
            </a:endParaRPr>
          </a:p>
          <a:p>
            <a:pPr algn="just">
              <a:lnSpc>
                <a:spcPct val="150000"/>
              </a:lnSpc>
            </a:pP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Tìm</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hiểu</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thêm</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thông</a:t>
            </a:r>
            <a:r>
              <a:rPr lang="en-US" sz="2400" dirty="0">
                <a:solidFill>
                  <a:schemeClr val="dk1"/>
                </a:solidFill>
                <a:latin typeface="UTM Avo" panose="02040603050506020204" pitchFamily="18"/>
                <a:ea typeface="Times New Roman"/>
                <a:cs typeface="Times New Roman"/>
                <a:sym typeface="Times New Roman"/>
              </a:rPr>
              <a:t> tin </a:t>
            </a:r>
            <a:r>
              <a:rPr lang="en-US" sz="2400" dirty="0" err="1">
                <a:solidFill>
                  <a:schemeClr val="dk1"/>
                </a:solidFill>
                <a:latin typeface="UTM Avo" panose="02040603050506020204" pitchFamily="18"/>
                <a:ea typeface="Times New Roman"/>
                <a:cs typeface="Times New Roman"/>
                <a:sym typeface="Times New Roman"/>
              </a:rPr>
              <a:t>về</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nhà</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thơ</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Dương</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Khuê</a:t>
            </a:r>
            <a:r>
              <a:rPr lang="en-US" sz="2400" dirty="0">
                <a:solidFill>
                  <a:schemeClr val="dk1"/>
                </a:solidFill>
                <a:latin typeface="UTM Avo" panose="02040603050506020204" pitchFamily="18"/>
                <a:ea typeface="Times New Roman"/>
                <a:cs typeface="Times New Roman"/>
                <a:sym typeface="Times New Roman"/>
              </a:rPr>
              <a:t>.</a:t>
            </a:r>
            <a:endParaRPr sz="2400" dirty="0">
              <a:latin typeface="UTM Avo" panose="02040603050506020204" pitchFamily="18"/>
              <a:ea typeface="Times New Roman"/>
              <a:cs typeface="Times New Roman"/>
              <a:sym typeface="Times New Roman"/>
            </a:endParaRPr>
          </a:p>
        </p:txBody>
      </p:sp>
      <p:pic>
        <p:nvPicPr>
          <p:cNvPr id="5" name="Google Shape;250;p8">
            <a:extLst>
              <a:ext uri="{FF2B5EF4-FFF2-40B4-BE49-F238E27FC236}">
                <a16:creationId xmlns:a16="http://schemas.microsoft.com/office/drawing/2014/main" id="{E0EB4522-6A5B-68B3-66A0-F598F93D168E}"/>
              </a:ext>
            </a:extLst>
          </p:cNvPr>
          <p:cNvPicPr preferRelativeResize="0"/>
          <p:nvPr/>
        </p:nvPicPr>
        <p:blipFill rotWithShape="1">
          <a:blip r:embed="rId4">
            <a:alphaModFix/>
          </a:blip>
          <a:srcRect/>
          <a:stretch/>
        </p:blipFill>
        <p:spPr>
          <a:xfrm>
            <a:off x="6283031" y="3507440"/>
            <a:ext cx="2659670" cy="3184005"/>
          </a:xfrm>
          <a:prstGeom prst="rect">
            <a:avLst/>
          </a:prstGeom>
          <a:noFill/>
          <a:ln>
            <a:noFill/>
          </a:ln>
        </p:spPr>
      </p:pic>
    </p:spTree>
    <p:extLst>
      <p:ext uri="{BB962C8B-B14F-4D97-AF65-F5344CB8AC3E}">
        <p14:creationId xmlns:p14="http://schemas.microsoft.com/office/powerpoint/2010/main" val="4093166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500"/>
                                        <p:tgtEl>
                                          <p:spTgt spid="4">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E1D13FA-7FA6-1B8C-833C-6577428BBDB1}"/>
            </a:ext>
          </a:extLst>
        </p:cNvPr>
        <p:cNvGrpSpPr/>
        <p:nvPr/>
      </p:nvGrpSpPr>
      <p:grpSpPr>
        <a:xfrm>
          <a:off x="0" y="0"/>
          <a:ext cx="0" cy="0"/>
          <a:chOff x="0" y="0"/>
          <a:chExt cx="0" cy="0"/>
        </a:xfrm>
      </p:grpSpPr>
      <p:sp>
        <p:nvSpPr>
          <p:cNvPr id="2" name="Google Shape;256;p9">
            <a:extLst>
              <a:ext uri="{FF2B5EF4-FFF2-40B4-BE49-F238E27FC236}">
                <a16:creationId xmlns:a16="http://schemas.microsoft.com/office/drawing/2014/main" id="{FD27FCF2-E2C2-1EB7-9C6F-492C26F06EDB}"/>
              </a:ext>
            </a:extLst>
          </p:cNvPr>
          <p:cNvSpPr txBox="1"/>
          <p:nvPr/>
        </p:nvSpPr>
        <p:spPr>
          <a:xfrm>
            <a:off x="899494" y="1743354"/>
            <a:ext cx="4704127" cy="507831"/>
          </a:xfrm>
          <a:prstGeom prst="rect">
            <a:avLst/>
          </a:prstGeom>
          <a:noFill/>
          <a:ln>
            <a:noFill/>
          </a:ln>
        </p:spPr>
        <p:txBody>
          <a:bodyPr spcFirstLastPara="1" wrap="square" lIns="0" tIns="0" rIns="0" bIns="0" anchor="t" anchorCtr="0">
            <a:spAutoFit/>
          </a:bodyPr>
          <a:lstStyle/>
          <a:p>
            <a:pPr>
              <a:lnSpc>
                <a:spcPct val="150000"/>
              </a:lnSpc>
              <a:buSzPts val="4800"/>
            </a:pPr>
            <a:r>
              <a:rPr lang="en-US" sz="2200" b="1" dirty="0">
                <a:latin typeface="UTM Avo" panose="02040603050506020204" pitchFamily="18"/>
                <a:ea typeface="Times New Roman"/>
                <a:cs typeface="Times New Roman"/>
                <a:sym typeface="Times New Roman"/>
              </a:rPr>
              <a:t>2. </a:t>
            </a:r>
            <a:r>
              <a:rPr lang="en-US" sz="2200" b="1" dirty="0" err="1">
                <a:latin typeface="UTM Avo" panose="02040603050506020204" pitchFamily="18"/>
                <a:ea typeface="Times New Roman"/>
                <a:cs typeface="Times New Roman"/>
                <a:sym typeface="Times New Roman"/>
              </a:rPr>
              <a:t>Tìm</a:t>
            </a:r>
            <a:r>
              <a:rPr lang="en-US" sz="2200" b="1" dirty="0">
                <a:latin typeface="UTM Avo" panose="02040603050506020204" pitchFamily="18"/>
                <a:ea typeface="Times New Roman"/>
                <a:cs typeface="Times New Roman"/>
                <a:sym typeface="Times New Roman"/>
              </a:rPr>
              <a:t> </a:t>
            </a:r>
            <a:r>
              <a:rPr lang="en-US" sz="2200" b="1" dirty="0" err="1">
                <a:latin typeface="UTM Avo" panose="02040603050506020204" pitchFamily="18"/>
                <a:ea typeface="Times New Roman"/>
                <a:cs typeface="Times New Roman"/>
                <a:sym typeface="Times New Roman"/>
              </a:rPr>
              <a:t>hiểu</a:t>
            </a:r>
            <a:r>
              <a:rPr lang="en-US" sz="2200" b="1" dirty="0">
                <a:latin typeface="UTM Avo" panose="02040603050506020204" pitchFamily="18"/>
                <a:ea typeface="Times New Roman"/>
                <a:cs typeface="Times New Roman"/>
                <a:sym typeface="Times New Roman"/>
              </a:rPr>
              <a:t> </a:t>
            </a:r>
            <a:r>
              <a:rPr lang="en-US" sz="2200" b="1" dirty="0" err="1">
                <a:latin typeface="UTM Avo" panose="02040603050506020204" pitchFamily="18"/>
                <a:ea typeface="Times New Roman"/>
                <a:cs typeface="Times New Roman"/>
                <a:sym typeface="Times New Roman"/>
              </a:rPr>
              <a:t>chung</a:t>
            </a:r>
            <a:endParaRPr sz="2200" b="1" dirty="0">
              <a:latin typeface="UTM Avo" panose="02040603050506020204" pitchFamily="18"/>
              <a:ea typeface="Times New Roman"/>
              <a:cs typeface="Times New Roman"/>
              <a:sym typeface="Times New Roman"/>
            </a:endParaRPr>
          </a:p>
        </p:txBody>
      </p:sp>
      <p:sp>
        <p:nvSpPr>
          <p:cNvPr id="3" name="Google Shape;257;p9">
            <a:extLst>
              <a:ext uri="{FF2B5EF4-FFF2-40B4-BE49-F238E27FC236}">
                <a16:creationId xmlns:a16="http://schemas.microsoft.com/office/drawing/2014/main" id="{176BD354-97B7-6A25-8CF3-E8F0FD354E1A}"/>
              </a:ext>
            </a:extLst>
          </p:cNvPr>
          <p:cNvSpPr txBox="1"/>
          <p:nvPr/>
        </p:nvSpPr>
        <p:spPr>
          <a:xfrm>
            <a:off x="803492" y="2141668"/>
            <a:ext cx="3120084" cy="565970"/>
          </a:xfrm>
          <a:prstGeom prst="rect">
            <a:avLst/>
          </a:prstGeom>
          <a:noFill/>
          <a:ln>
            <a:noFill/>
          </a:ln>
        </p:spPr>
        <p:txBody>
          <a:bodyPr spcFirstLastPara="1" wrap="square" lIns="57592" tIns="28788" rIns="57592" bIns="28788" anchor="t" anchorCtr="0">
            <a:spAutoFit/>
          </a:bodyPr>
          <a:lstStyle/>
          <a:p>
            <a:pPr algn="just">
              <a:lnSpc>
                <a:spcPct val="150000"/>
              </a:lnSpc>
              <a:buSzPts val="4800"/>
            </a:pPr>
            <a:r>
              <a:rPr lang="en-US" sz="2200" b="1" dirty="0">
                <a:latin typeface="UTM Avo" panose="02040603050506020204" pitchFamily="18"/>
                <a:ea typeface="Times New Roman"/>
                <a:cs typeface="Times New Roman"/>
                <a:sym typeface="Times New Roman"/>
              </a:rPr>
              <a:t>a. </a:t>
            </a:r>
            <a:r>
              <a:rPr lang="en-US" sz="2200" b="1" dirty="0" err="1">
                <a:latin typeface="UTM Avo" panose="02040603050506020204" pitchFamily="18"/>
                <a:ea typeface="Times New Roman"/>
                <a:cs typeface="Times New Roman"/>
                <a:sym typeface="Times New Roman"/>
              </a:rPr>
              <a:t>Tác</a:t>
            </a:r>
            <a:r>
              <a:rPr lang="en-US" sz="2200" b="1" dirty="0">
                <a:latin typeface="UTM Avo" panose="02040603050506020204" pitchFamily="18"/>
                <a:ea typeface="Times New Roman"/>
                <a:cs typeface="Times New Roman"/>
                <a:sym typeface="Times New Roman"/>
              </a:rPr>
              <a:t> </a:t>
            </a:r>
            <a:r>
              <a:rPr lang="en-US" sz="2200" b="1" dirty="0" err="1">
                <a:latin typeface="UTM Avo" panose="02040603050506020204" pitchFamily="18"/>
                <a:ea typeface="Times New Roman"/>
                <a:cs typeface="Times New Roman"/>
                <a:sym typeface="Times New Roman"/>
              </a:rPr>
              <a:t>giả</a:t>
            </a:r>
            <a:endParaRPr sz="2200" b="1" dirty="0">
              <a:latin typeface="UTM Avo" panose="02040603050506020204" pitchFamily="18"/>
              <a:ea typeface="Times New Roman"/>
              <a:cs typeface="Times New Roman"/>
              <a:sym typeface="Times New Roman"/>
            </a:endParaRPr>
          </a:p>
        </p:txBody>
      </p:sp>
      <p:sp>
        <p:nvSpPr>
          <p:cNvPr id="4" name="Google Shape;258;p9">
            <a:extLst>
              <a:ext uri="{FF2B5EF4-FFF2-40B4-BE49-F238E27FC236}">
                <a16:creationId xmlns:a16="http://schemas.microsoft.com/office/drawing/2014/main" id="{2421284B-79BF-46AE-798E-62F7C470B7CA}"/>
              </a:ext>
            </a:extLst>
          </p:cNvPr>
          <p:cNvSpPr/>
          <p:nvPr/>
        </p:nvSpPr>
        <p:spPr>
          <a:xfrm>
            <a:off x="1192597" y="2608589"/>
            <a:ext cx="4411024" cy="573254"/>
          </a:xfrm>
          <a:prstGeom prst="rect">
            <a:avLst/>
          </a:prstGeom>
          <a:noFill/>
          <a:ln>
            <a:noFill/>
          </a:ln>
        </p:spPr>
        <p:txBody>
          <a:bodyPr spcFirstLastPara="1" wrap="square" lIns="64742" tIns="32395" rIns="64742" bIns="32395" anchor="t" anchorCtr="0">
            <a:spAutoFit/>
          </a:bodyPr>
          <a:lstStyle/>
          <a:p>
            <a:pPr>
              <a:lnSpc>
                <a:spcPct val="150000"/>
              </a:lnSpc>
            </a:pP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Nguyễn</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Khuyến</a:t>
            </a:r>
            <a:r>
              <a:rPr lang="en-US" sz="2200" dirty="0">
                <a:latin typeface="UTM Avo" panose="02040603050506020204" pitchFamily="18"/>
                <a:ea typeface="Times New Roman"/>
                <a:cs typeface="Times New Roman"/>
                <a:sym typeface="Times New Roman"/>
              </a:rPr>
              <a:t> (1835 – 1909)</a:t>
            </a:r>
            <a:endParaRPr sz="2200" dirty="0">
              <a:latin typeface="UTM Avo" panose="02040603050506020204" pitchFamily="18"/>
              <a:ea typeface="Microsoft Yahei"/>
              <a:cs typeface="Microsoft Yahei"/>
              <a:sym typeface="Microsoft Yahei"/>
            </a:endParaRPr>
          </a:p>
        </p:txBody>
      </p:sp>
      <p:sp>
        <p:nvSpPr>
          <p:cNvPr id="5" name="Google Shape;259;p9">
            <a:extLst>
              <a:ext uri="{FF2B5EF4-FFF2-40B4-BE49-F238E27FC236}">
                <a16:creationId xmlns:a16="http://schemas.microsoft.com/office/drawing/2014/main" id="{AB9EF150-80A3-F2A3-C99E-B12062055BD8}"/>
              </a:ext>
            </a:extLst>
          </p:cNvPr>
          <p:cNvSpPr/>
          <p:nvPr/>
        </p:nvSpPr>
        <p:spPr>
          <a:xfrm>
            <a:off x="1192597" y="3120211"/>
            <a:ext cx="5268503" cy="573254"/>
          </a:xfrm>
          <a:prstGeom prst="rect">
            <a:avLst/>
          </a:prstGeom>
          <a:noFill/>
          <a:ln>
            <a:noFill/>
          </a:ln>
        </p:spPr>
        <p:txBody>
          <a:bodyPr spcFirstLastPara="1" wrap="square" lIns="64742" tIns="32395" rIns="64742" bIns="32395" anchor="t" anchorCtr="0">
            <a:spAutoFit/>
          </a:bodyPr>
          <a:lstStyle/>
          <a:p>
            <a:pPr>
              <a:lnSpc>
                <a:spcPct val="150000"/>
              </a:lnSpc>
            </a:pP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Quê</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quán</a:t>
            </a:r>
            <a:r>
              <a:rPr lang="en-US" sz="2200" dirty="0">
                <a:latin typeface="UTM Avo" panose="02040603050506020204" pitchFamily="18"/>
                <a:ea typeface="Times New Roman"/>
                <a:cs typeface="Times New Roman"/>
                <a:sym typeface="Times New Roman"/>
              </a:rPr>
              <a:t>: Bình </a:t>
            </a:r>
            <a:r>
              <a:rPr lang="en-US" sz="2200" dirty="0" err="1">
                <a:latin typeface="UTM Avo" panose="02040603050506020204" pitchFamily="18"/>
                <a:ea typeface="Times New Roman"/>
                <a:cs typeface="Times New Roman"/>
                <a:sym typeface="Times New Roman"/>
              </a:rPr>
              <a:t>Lục</a:t>
            </a:r>
            <a:r>
              <a:rPr lang="en-US" sz="2200" dirty="0">
                <a:latin typeface="UTM Avo" panose="02040603050506020204" pitchFamily="18"/>
                <a:ea typeface="Times New Roman"/>
                <a:cs typeface="Times New Roman"/>
                <a:sym typeface="Times New Roman"/>
              </a:rPr>
              <a:t> – Hà Nam.</a:t>
            </a:r>
            <a:endParaRPr sz="2200" dirty="0">
              <a:latin typeface="UTM Avo" panose="02040603050506020204" pitchFamily="18"/>
              <a:ea typeface="Microsoft Yahei"/>
              <a:cs typeface="Microsoft Yahei"/>
              <a:sym typeface="Microsoft Yahei"/>
            </a:endParaRPr>
          </a:p>
        </p:txBody>
      </p:sp>
      <p:sp>
        <p:nvSpPr>
          <p:cNvPr id="6" name="Google Shape;260;p9">
            <a:extLst>
              <a:ext uri="{FF2B5EF4-FFF2-40B4-BE49-F238E27FC236}">
                <a16:creationId xmlns:a16="http://schemas.microsoft.com/office/drawing/2014/main" id="{894CB788-624D-446B-94CC-94A22EBBC869}"/>
              </a:ext>
            </a:extLst>
          </p:cNvPr>
          <p:cNvSpPr/>
          <p:nvPr/>
        </p:nvSpPr>
        <p:spPr>
          <a:xfrm>
            <a:off x="1192597" y="3704834"/>
            <a:ext cx="5402167" cy="1588917"/>
          </a:xfrm>
          <a:prstGeom prst="rect">
            <a:avLst/>
          </a:prstGeom>
          <a:noFill/>
          <a:ln>
            <a:noFill/>
          </a:ln>
        </p:spPr>
        <p:txBody>
          <a:bodyPr spcFirstLastPara="1" wrap="square" lIns="64742" tIns="32395" rIns="64742" bIns="32395" anchor="t" anchorCtr="0">
            <a:spAutoFit/>
          </a:bodyPr>
          <a:lstStyle/>
          <a:p>
            <a:pPr algn="just">
              <a:lnSpc>
                <a:spcPct val="150000"/>
              </a:lnSpc>
            </a:pP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Là</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người</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thông</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minh</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học</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giỏi</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đỗ</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đầu</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ba</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kỳ</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thi</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Hương</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Hội</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Đình</a:t>
            </a:r>
            <a:r>
              <a:rPr lang="en-US" sz="2200" dirty="0">
                <a:latin typeface="UTM Avo" panose="02040603050506020204" pitchFamily="18"/>
                <a:ea typeface="Times New Roman"/>
                <a:cs typeface="Times New Roman"/>
                <a:sym typeface="Times New Roman"/>
              </a:rPr>
              <a:t>” (Tam </a:t>
            </a:r>
            <a:r>
              <a:rPr lang="en-US" sz="2200" dirty="0" err="1">
                <a:latin typeface="UTM Avo" panose="02040603050506020204" pitchFamily="18"/>
                <a:ea typeface="Times New Roman"/>
                <a:cs typeface="Times New Roman"/>
                <a:sym typeface="Times New Roman"/>
              </a:rPr>
              <a:t>Nguyên</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Yên</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Đổ</a:t>
            </a:r>
            <a:r>
              <a:rPr lang="en-US" sz="2200" dirty="0">
                <a:latin typeface="UTM Avo" panose="02040603050506020204" pitchFamily="18"/>
                <a:ea typeface="Times New Roman"/>
                <a:cs typeface="Times New Roman"/>
                <a:sym typeface="Times New Roman"/>
              </a:rPr>
              <a:t>).</a:t>
            </a:r>
            <a:endParaRPr sz="2200" dirty="0">
              <a:latin typeface="UTM Avo" panose="02040603050506020204" pitchFamily="18"/>
            </a:endParaRPr>
          </a:p>
        </p:txBody>
      </p:sp>
      <p:sp>
        <p:nvSpPr>
          <p:cNvPr id="7" name="Google Shape;261;p9">
            <a:extLst>
              <a:ext uri="{FF2B5EF4-FFF2-40B4-BE49-F238E27FC236}">
                <a16:creationId xmlns:a16="http://schemas.microsoft.com/office/drawing/2014/main" id="{0FDBC756-2435-340D-E5C2-C3E09C948E5D}"/>
              </a:ext>
            </a:extLst>
          </p:cNvPr>
          <p:cNvSpPr/>
          <p:nvPr/>
        </p:nvSpPr>
        <p:spPr>
          <a:xfrm>
            <a:off x="1192596" y="5180826"/>
            <a:ext cx="5402167" cy="1588917"/>
          </a:xfrm>
          <a:prstGeom prst="rect">
            <a:avLst/>
          </a:prstGeom>
          <a:noFill/>
          <a:ln>
            <a:noFill/>
          </a:ln>
        </p:spPr>
        <p:txBody>
          <a:bodyPr spcFirstLastPara="1" wrap="square" lIns="64742" tIns="32395" rIns="64742" bIns="32395" anchor="t" anchorCtr="0">
            <a:spAutoFit/>
          </a:bodyPr>
          <a:lstStyle/>
          <a:p>
            <a:pPr algn="just">
              <a:lnSpc>
                <a:spcPct val="150000"/>
              </a:lnSpc>
            </a:pP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Được</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mệnh</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danh</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là</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nhà</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thơ</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của</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quê</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hương</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làng</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cảnh</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Việt</a:t>
            </a:r>
            <a:r>
              <a:rPr lang="en-US" sz="2200" dirty="0">
                <a:latin typeface="UTM Avo" panose="02040603050506020204" pitchFamily="18"/>
                <a:ea typeface="Times New Roman"/>
                <a:cs typeface="Times New Roman"/>
                <a:sym typeface="Times New Roman"/>
              </a:rPr>
              <a:t> Nam (</a:t>
            </a:r>
            <a:r>
              <a:rPr lang="en-US" sz="2200" i="1" dirty="0">
                <a:latin typeface="UTM Avo" panose="02040603050506020204" pitchFamily="18"/>
                <a:ea typeface="Times New Roman"/>
                <a:cs typeface="Times New Roman"/>
                <a:sym typeface="Times New Roman"/>
              </a:rPr>
              <a:t>Thu </a:t>
            </a:r>
            <a:r>
              <a:rPr lang="en-US" sz="2200" i="1" dirty="0" err="1">
                <a:latin typeface="UTM Avo" panose="02040603050506020204" pitchFamily="18"/>
                <a:ea typeface="Times New Roman"/>
                <a:cs typeface="Times New Roman"/>
                <a:sym typeface="Times New Roman"/>
              </a:rPr>
              <a:t>ẩm</a:t>
            </a:r>
            <a:r>
              <a:rPr lang="en-US" sz="2200" i="1" dirty="0">
                <a:latin typeface="UTM Avo" panose="02040603050506020204" pitchFamily="18"/>
                <a:ea typeface="Times New Roman"/>
                <a:cs typeface="Times New Roman"/>
                <a:sym typeface="Times New Roman"/>
              </a:rPr>
              <a:t>, Thu </a:t>
            </a:r>
            <a:r>
              <a:rPr lang="en-US" sz="2200" i="1" dirty="0" err="1">
                <a:latin typeface="UTM Avo" panose="02040603050506020204" pitchFamily="18"/>
                <a:ea typeface="Times New Roman"/>
                <a:cs typeface="Times New Roman"/>
                <a:sym typeface="Times New Roman"/>
              </a:rPr>
              <a:t>vịnh</a:t>
            </a:r>
            <a:r>
              <a:rPr lang="en-US" sz="2200" i="1" dirty="0">
                <a:latin typeface="UTM Avo" panose="02040603050506020204" pitchFamily="18"/>
                <a:ea typeface="Times New Roman"/>
                <a:cs typeface="Times New Roman"/>
                <a:sym typeface="Times New Roman"/>
              </a:rPr>
              <a:t>, Thu </a:t>
            </a:r>
            <a:r>
              <a:rPr lang="en-US" sz="2200" i="1" dirty="0" err="1">
                <a:latin typeface="UTM Avo" panose="02040603050506020204" pitchFamily="18"/>
                <a:ea typeface="Times New Roman"/>
                <a:cs typeface="Times New Roman"/>
                <a:sym typeface="Times New Roman"/>
              </a:rPr>
              <a:t>điếu</a:t>
            </a:r>
            <a:r>
              <a:rPr lang="en-US" sz="2200" i="1" dirty="0">
                <a:latin typeface="UTM Avo" panose="02040603050506020204" pitchFamily="18"/>
                <a:ea typeface="Times New Roman"/>
                <a:cs typeface="Times New Roman"/>
                <a:sym typeface="Times New Roman"/>
              </a:rPr>
              <a:t>,…</a:t>
            </a:r>
            <a:r>
              <a:rPr lang="en-US" sz="2200" dirty="0">
                <a:latin typeface="UTM Avo" panose="02040603050506020204" pitchFamily="18"/>
                <a:ea typeface="Times New Roman"/>
                <a:cs typeface="Times New Roman"/>
                <a:sym typeface="Times New Roman"/>
              </a:rPr>
              <a:t>).</a:t>
            </a:r>
            <a:endParaRPr sz="2200" dirty="0">
              <a:latin typeface="UTM Avo" panose="02040603050506020204" pitchFamily="18"/>
            </a:endParaRPr>
          </a:p>
        </p:txBody>
      </p:sp>
      <p:pic>
        <p:nvPicPr>
          <p:cNvPr id="8" name="Google Shape;262;p9">
            <a:extLst>
              <a:ext uri="{FF2B5EF4-FFF2-40B4-BE49-F238E27FC236}">
                <a16:creationId xmlns:a16="http://schemas.microsoft.com/office/drawing/2014/main" id="{20D01C1F-70D9-09AA-03CC-BB47BD5BF67A}"/>
              </a:ext>
            </a:extLst>
          </p:cNvPr>
          <p:cNvPicPr preferRelativeResize="0"/>
          <p:nvPr/>
        </p:nvPicPr>
        <p:blipFill rotWithShape="1">
          <a:blip r:embed="rId4">
            <a:alphaModFix/>
          </a:blip>
          <a:srcRect/>
          <a:stretch/>
        </p:blipFill>
        <p:spPr>
          <a:xfrm>
            <a:off x="7562061" y="2410382"/>
            <a:ext cx="3437342" cy="4124811"/>
          </a:xfrm>
          <a:prstGeom prst="rect">
            <a:avLst/>
          </a:prstGeom>
          <a:noFill/>
          <a:ln>
            <a:noFill/>
          </a:ln>
        </p:spPr>
      </p:pic>
    </p:spTree>
    <p:extLst>
      <p:ext uri="{BB962C8B-B14F-4D97-AF65-F5344CB8AC3E}">
        <p14:creationId xmlns:p14="http://schemas.microsoft.com/office/powerpoint/2010/main" val="2224033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AAA6A9B-C47B-A528-5B20-27C812B7CCB5}"/>
            </a:ext>
          </a:extLst>
        </p:cNvPr>
        <p:cNvGrpSpPr/>
        <p:nvPr/>
      </p:nvGrpSpPr>
      <p:grpSpPr>
        <a:xfrm>
          <a:off x="0" y="0"/>
          <a:ext cx="0" cy="0"/>
          <a:chOff x="0" y="0"/>
          <a:chExt cx="0" cy="0"/>
        </a:xfrm>
      </p:grpSpPr>
      <p:pic>
        <p:nvPicPr>
          <p:cNvPr id="2" name="Google Shape;268;p10">
            <a:extLst>
              <a:ext uri="{FF2B5EF4-FFF2-40B4-BE49-F238E27FC236}">
                <a16:creationId xmlns:a16="http://schemas.microsoft.com/office/drawing/2014/main" id="{7AB3EDBF-F59C-0147-70E1-DF7FD593053B}"/>
              </a:ext>
            </a:extLst>
          </p:cNvPr>
          <p:cNvPicPr preferRelativeResize="0"/>
          <p:nvPr/>
        </p:nvPicPr>
        <p:blipFill rotWithShape="1">
          <a:blip r:embed="rId4">
            <a:alphaModFix/>
          </a:blip>
          <a:srcRect/>
          <a:stretch/>
        </p:blipFill>
        <p:spPr>
          <a:xfrm>
            <a:off x="830682" y="2047123"/>
            <a:ext cx="3152130" cy="3773550"/>
          </a:xfrm>
          <a:prstGeom prst="rect">
            <a:avLst/>
          </a:prstGeom>
          <a:noFill/>
          <a:ln>
            <a:noFill/>
          </a:ln>
        </p:spPr>
      </p:pic>
      <p:sp>
        <p:nvSpPr>
          <p:cNvPr id="3" name="Google Shape;269;p10">
            <a:extLst>
              <a:ext uri="{FF2B5EF4-FFF2-40B4-BE49-F238E27FC236}">
                <a16:creationId xmlns:a16="http://schemas.microsoft.com/office/drawing/2014/main" id="{6A9FD384-AEBE-8CD0-199B-E857509DA9D7}"/>
              </a:ext>
            </a:extLst>
          </p:cNvPr>
          <p:cNvSpPr/>
          <p:nvPr/>
        </p:nvSpPr>
        <p:spPr>
          <a:xfrm>
            <a:off x="306690" y="5820673"/>
            <a:ext cx="4200113" cy="1081085"/>
          </a:xfrm>
          <a:prstGeom prst="rect">
            <a:avLst/>
          </a:prstGeom>
          <a:noFill/>
          <a:ln>
            <a:noFill/>
          </a:ln>
        </p:spPr>
        <p:txBody>
          <a:bodyPr spcFirstLastPara="1" wrap="square" lIns="64742" tIns="32395" rIns="64742" bIns="32395" anchor="t" anchorCtr="0">
            <a:spAutoFit/>
          </a:bodyPr>
          <a:lstStyle/>
          <a:p>
            <a:pPr algn="ctr">
              <a:lnSpc>
                <a:spcPct val="150000"/>
              </a:lnSpc>
            </a:pPr>
            <a:r>
              <a:rPr lang="en-US" sz="2200" b="1" dirty="0" err="1">
                <a:latin typeface="UTM Avo" panose="02040603050506020204" pitchFamily="18"/>
                <a:ea typeface="Times New Roman"/>
                <a:cs typeface="Times New Roman"/>
                <a:sym typeface="Times New Roman"/>
              </a:rPr>
              <a:t>Dương</a:t>
            </a:r>
            <a:r>
              <a:rPr lang="en-US" sz="2200" b="1" dirty="0">
                <a:latin typeface="UTM Avo" panose="02040603050506020204" pitchFamily="18"/>
                <a:ea typeface="Times New Roman"/>
                <a:cs typeface="Times New Roman"/>
                <a:sym typeface="Times New Roman"/>
              </a:rPr>
              <a:t> </a:t>
            </a:r>
            <a:r>
              <a:rPr lang="en-US" sz="2200" b="1" dirty="0" err="1">
                <a:latin typeface="UTM Avo" panose="02040603050506020204" pitchFamily="18"/>
                <a:ea typeface="Times New Roman"/>
                <a:cs typeface="Times New Roman"/>
                <a:sym typeface="Times New Roman"/>
              </a:rPr>
              <a:t>Khuê</a:t>
            </a:r>
            <a:r>
              <a:rPr lang="en-US" sz="2200" b="1" dirty="0">
                <a:latin typeface="UTM Avo" panose="02040603050506020204" pitchFamily="18"/>
                <a:ea typeface="Times New Roman"/>
                <a:cs typeface="Times New Roman"/>
                <a:sym typeface="Times New Roman"/>
              </a:rPr>
              <a:t> </a:t>
            </a:r>
          </a:p>
          <a:p>
            <a:pPr algn="ctr">
              <a:lnSpc>
                <a:spcPct val="150000"/>
              </a:lnSpc>
            </a:pPr>
            <a:r>
              <a:rPr lang="en-US" sz="2200" b="1" dirty="0">
                <a:solidFill>
                  <a:schemeClr val="dk1"/>
                </a:solidFill>
                <a:latin typeface="UTM Avo" panose="02040603050506020204" pitchFamily="18"/>
                <a:ea typeface="Times New Roman"/>
                <a:cs typeface="Times New Roman"/>
                <a:sym typeface="Times New Roman"/>
              </a:rPr>
              <a:t>(1839 – 1902)</a:t>
            </a:r>
            <a:endParaRPr sz="2200" b="1" dirty="0">
              <a:latin typeface="UTM Avo" panose="02040603050506020204" pitchFamily="18"/>
              <a:ea typeface="Times New Roman"/>
              <a:cs typeface="Times New Roman"/>
              <a:sym typeface="Times New Roman"/>
            </a:endParaRPr>
          </a:p>
        </p:txBody>
      </p:sp>
      <p:sp>
        <p:nvSpPr>
          <p:cNvPr id="4" name="Google Shape;270;p10">
            <a:extLst>
              <a:ext uri="{FF2B5EF4-FFF2-40B4-BE49-F238E27FC236}">
                <a16:creationId xmlns:a16="http://schemas.microsoft.com/office/drawing/2014/main" id="{4464D356-31AE-8F2A-E35A-5FFD31310864}"/>
              </a:ext>
            </a:extLst>
          </p:cNvPr>
          <p:cNvSpPr/>
          <p:nvPr/>
        </p:nvSpPr>
        <p:spPr>
          <a:xfrm>
            <a:off x="4383260" y="1869861"/>
            <a:ext cx="7000360" cy="4128073"/>
          </a:xfrm>
          <a:prstGeom prst="rect">
            <a:avLst/>
          </a:prstGeom>
          <a:noFill/>
          <a:ln>
            <a:noFill/>
          </a:ln>
        </p:spPr>
        <p:txBody>
          <a:bodyPr spcFirstLastPara="1" wrap="square" lIns="64742" tIns="32395" rIns="64742" bIns="32395" anchor="t" anchorCtr="0">
            <a:spAutoFit/>
          </a:bodyPr>
          <a:lstStyle/>
          <a:p>
            <a:pPr algn="just">
              <a:lnSpc>
                <a:spcPct val="150000"/>
              </a:lnSpc>
            </a:pP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Hiệu</a:t>
            </a:r>
            <a:r>
              <a:rPr lang="en-US" sz="2200" dirty="0">
                <a:latin typeface="UTM Avo" panose="02040603050506020204" pitchFamily="18"/>
                <a:ea typeface="Times New Roman"/>
                <a:cs typeface="Times New Roman"/>
                <a:sym typeface="Times New Roman"/>
              </a:rPr>
              <a:t> Vân </a:t>
            </a:r>
            <a:r>
              <a:rPr lang="en-US" sz="2200" dirty="0" err="1">
                <a:latin typeface="UTM Avo" panose="02040603050506020204" pitchFamily="18"/>
                <a:ea typeface="Times New Roman"/>
                <a:cs typeface="Times New Roman"/>
                <a:sym typeface="Times New Roman"/>
              </a:rPr>
              <a:t>Trì</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quê</a:t>
            </a:r>
            <a:r>
              <a:rPr lang="en-US" sz="2200" dirty="0">
                <a:solidFill>
                  <a:schemeClr val="dk1"/>
                </a:solidFill>
                <a:latin typeface="UTM Avo" panose="02040603050506020204" pitchFamily="18"/>
                <a:ea typeface="Times New Roman"/>
                <a:cs typeface="Times New Roman"/>
                <a:sym typeface="Times New Roman"/>
              </a:rPr>
              <a:t> ở </a:t>
            </a:r>
            <a:r>
              <a:rPr lang="en-US" sz="2200" dirty="0" err="1">
                <a:solidFill>
                  <a:schemeClr val="dk1"/>
                </a:solidFill>
                <a:latin typeface="UTM Avo" panose="02040603050506020204" pitchFamily="18"/>
                <a:ea typeface="Times New Roman"/>
                <a:cs typeface="Times New Roman"/>
                <a:sym typeface="Times New Roman"/>
              </a:rPr>
              <a:t>tỉnh</a:t>
            </a:r>
            <a:r>
              <a:rPr lang="en-US" sz="2200" dirty="0">
                <a:solidFill>
                  <a:schemeClr val="dk1"/>
                </a:solidFill>
                <a:latin typeface="UTM Avo" panose="02040603050506020204" pitchFamily="18"/>
                <a:ea typeface="Times New Roman"/>
                <a:cs typeface="Times New Roman"/>
                <a:sym typeface="Times New Roman"/>
              </a:rPr>
              <a:t> Hà </a:t>
            </a:r>
            <a:r>
              <a:rPr lang="en-US" sz="2200" dirty="0" err="1">
                <a:solidFill>
                  <a:schemeClr val="dk1"/>
                </a:solidFill>
                <a:latin typeface="UTM Avo" panose="02040603050506020204" pitchFamily="18"/>
                <a:ea typeface="Times New Roman"/>
                <a:cs typeface="Times New Roman"/>
                <a:sym typeface="Times New Roman"/>
              </a:rPr>
              <a:t>Tây</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cũ</a:t>
            </a:r>
            <a:r>
              <a:rPr lang="en-US" sz="2200" dirty="0">
                <a:solidFill>
                  <a:schemeClr val="dk1"/>
                </a:solidFill>
                <a:latin typeface="UTM Avo" panose="02040603050506020204" pitchFamily="18"/>
                <a:ea typeface="Times New Roman"/>
                <a:cs typeface="Times New Roman"/>
                <a:sym typeface="Times New Roman"/>
              </a:rPr>
              <a:t>).</a:t>
            </a:r>
            <a:endParaRPr sz="2200" dirty="0">
              <a:latin typeface="UTM Avo" panose="02040603050506020204" pitchFamily="18"/>
            </a:endParaRPr>
          </a:p>
          <a:p>
            <a:pPr algn="just">
              <a:lnSpc>
                <a:spcPct val="150000"/>
              </a:lnSpc>
            </a:pP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Đỗ</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cử</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nhân</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cùng</a:t>
            </a:r>
            <a:r>
              <a:rPr lang="en-US" sz="2200" dirty="0">
                <a:solidFill>
                  <a:schemeClr val="dk1"/>
                </a:solidFill>
                <a:latin typeface="UTM Avo" panose="02040603050506020204" pitchFamily="18"/>
                <a:ea typeface="Times New Roman"/>
                <a:cs typeface="Times New Roman"/>
                <a:sym typeface="Times New Roman"/>
              </a:rPr>
              <a:t> khoa </a:t>
            </a:r>
            <a:r>
              <a:rPr lang="en-US" sz="2200" dirty="0" err="1">
                <a:solidFill>
                  <a:schemeClr val="dk1"/>
                </a:solidFill>
                <a:latin typeface="UTM Avo" panose="02040603050506020204" pitchFamily="18"/>
                <a:ea typeface="Times New Roman"/>
                <a:cs typeface="Times New Roman"/>
                <a:sym typeface="Times New Roman"/>
              </a:rPr>
              <a:t>với</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Nguyễn</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Khuyến</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đỗ</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tiến</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sĩ</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năm</a:t>
            </a:r>
            <a:r>
              <a:rPr lang="en-US" sz="2200" dirty="0">
                <a:solidFill>
                  <a:schemeClr val="dk1"/>
                </a:solidFill>
                <a:latin typeface="UTM Avo" panose="02040603050506020204" pitchFamily="18"/>
                <a:ea typeface="Times New Roman"/>
                <a:cs typeface="Times New Roman"/>
                <a:sym typeface="Times New Roman"/>
              </a:rPr>
              <a:t> 1868. </a:t>
            </a:r>
            <a:endParaRPr sz="2200" dirty="0">
              <a:solidFill>
                <a:schemeClr val="dk1"/>
              </a:solidFill>
              <a:latin typeface="UTM Avo" panose="02040603050506020204" pitchFamily="18"/>
              <a:ea typeface="Times New Roman"/>
              <a:cs typeface="Times New Roman"/>
              <a:sym typeface="Times New Roman"/>
            </a:endParaRPr>
          </a:p>
          <a:p>
            <a:pPr algn="just">
              <a:lnSpc>
                <a:spcPct val="150000"/>
              </a:lnSpc>
            </a:pP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Từng</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giữ</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nhiều</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chức</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vụ</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cao</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trong</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triều</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đình</a:t>
            </a:r>
            <a:r>
              <a:rPr lang="en-US" sz="2200" dirty="0">
                <a:solidFill>
                  <a:schemeClr val="dk1"/>
                </a:solidFill>
                <a:latin typeface="UTM Avo" panose="02040603050506020204" pitchFamily="18"/>
                <a:ea typeface="Times New Roman"/>
                <a:cs typeface="Times New Roman"/>
                <a:sym typeface="Times New Roman"/>
              </a:rPr>
              <a:t>. </a:t>
            </a:r>
            <a:endParaRPr sz="2200" dirty="0">
              <a:solidFill>
                <a:schemeClr val="dk1"/>
              </a:solidFill>
              <a:latin typeface="UTM Avo" panose="02040603050506020204" pitchFamily="18"/>
              <a:ea typeface="Times New Roman"/>
              <a:cs typeface="Times New Roman"/>
              <a:sym typeface="Times New Roman"/>
            </a:endParaRPr>
          </a:p>
          <a:p>
            <a:pPr algn="just">
              <a:lnSpc>
                <a:spcPct val="150000"/>
              </a:lnSpc>
            </a:pP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Năm</a:t>
            </a:r>
            <a:r>
              <a:rPr lang="en-US" sz="2200" dirty="0">
                <a:solidFill>
                  <a:schemeClr val="dk1"/>
                </a:solidFill>
                <a:latin typeface="UTM Avo" panose="02040603050506020204" pitchFamily="18"/>
                <a:ea typeface="Times New Roman"/>
                <a:cs typeface="Times New Roman"/>
                <a:sym typeface="Times New Roman"/>
              </a:rPr>
              <a:t> 1897, </a:t>
            </a:r>
            <a:r>
              <a:rPr lang="en-US" sz="2200" dirty="0" err="1">
                <a:solidFill>
                  <a:schemeClr val="dk1"/>
                </a:solidFill>
                <a:latin typeface="UTM Avo" panose="02040603050506020204" pitchFamily="18"/>
                <a:ea typeface="Times New Roman"/>
                <a:cs typeface="Times New Roman"/>
                <a:sym typeface="Times New Roman"/>
              </a:rPr>
              <a:t>ông</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cáo</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quan</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về</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hưu</a:t>
            </a:r>
            <a:r>
              <a:rPr lang="en-US" sz="2200" dirty="0">
                <a:solidFill>
                  <a:schemeClr val="dk1"/>
                </a:solidFill>
                <a:latin typeface="UTM Avo" panose="02040603050506020204" pitchFamily="18"/>
                <a:ea typeface="Times New Roman"/>
                <a:cs typeface="Times New Roman"/>
                <a:sym typeface="Times New Roman"/>
              </a:rPr>
              <a:t>. </a:t>
            </a:r>
            <a:endParaRPr sz="2200" dirty="0">
              <a:solidFill>
                <a:schemeClr val="dk1"/>
              </a:solidFill>
              <a:latin typeface="UTM Avo" panose="02040603050506020204" pitchFamily="18"/>
              <a:ea typeface="Times New Roman"/>
              <a:cs typeface="Times New Roman"/>
              <a:sym typeface="Times New Roman"/>
            </a:endParaRPr>
          </a:p>
          <a:p>
            <a:pPr algn="just">
              <a:lnSpc>
                <a:spcPct val="150000"/>
              </a:lnSpc>
            </a:pP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Ông</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là</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một</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nhà</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thơ</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thơ</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ông</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bộc</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lộ</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nhiều</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ưu</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tư</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về</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thời</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cuộc</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nghệ</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thuật</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trang</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nhã</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tinh</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tế</a:t>
            </a:r>
            <a:r>
              <a:rPr lang="en-US" sz="2200" dirty="0">
                <a:solidFill>
                  <a:schemeClr val="dk1"/>
                </a:solidFill>
                <a:latin typeface="UTM Avo" panose="02040603050506020204" pitchFamily="18"/>
                <a:ea typeface="Times New Roman"/>
                <a:cs typeface="Times New Roman"/>
                <a:sym typeface="Times New Roman"/>
              </a:rPr>
              <a:t>. </a:t>
            </a:r>
            <a:endParaRPr sz="2200" dirty="0">
              <a:solidFill>
                <a:schemeClr val="dk1"/>
              </a:solidFill>
              <a:latin typeface="UTM Avo" panose="02040603050506020204" pitchFamily="18"/>
              <a:ea typeface="Times New Roman"/>
              <a:cs typeface="Times New Roman"/>
              <a:sym typeface="Times New Roman"/>
            </a:endParaRPr>
          </a:p>
          <a:p>
            <a:pPr algn="just">
              <a:lnSpc>
                <a:spcPct val="150000"/>
              </a:lnSpc>
            </a:pP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Ông</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là</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một</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người</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bạn</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thân</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của</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Nguyễn</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Khuyến</a:t>
            </a:r>
            <a:r>
              <a:rPr lang="en-US" sz="2200" dirty="0">
                <a:solidFill>
                  <a:schemeClr val="dk1"/>
                </a:solidFill>
                <a:latin typeface="UTM Avo" panose="02040603050506020204" pitchFamily="18"/>
                <a:ea typeface="Times New Roman"/>
                <a:cs typeface="Times New Roman"/>
                <a:sym typeface="Times New Roman"/>
              </a:rPr>
              <a:t>.</a:t>
            </a:r>
            <a:r>
              <a:rPr lang="en-US" sz="2200" dirty="0">
                <a:latin typeface="UTM Avo" panose="02040603050506020204" pitchFamily="18"/>
                <a:ea typeface="Times New Roman"/>
                <a:cs typeface="Times New Roman"/>
                <a:sym typeface="Times New Roman"/>
              </a:rPr>
              <a:t> </a:t>
            </a:r>
            <a:endParaRPr sz="2200" dirty="0">
              <a:latin typeface="UTM Avo" panose="02040603050506020204" pitchFamily="18"/>
              <a:ea typeface="Times New Roman"/>
              <a:cs typeface="Times New Roman"/>
              <a:sym typeface="Times New Roman"/>
            </a:endParaRPr>
          </a:p>
        </p:txBody>
      </p:sp>
    </p:spTree>
    <p:extLst>
      <p:ext uri="{BB962C8B-B14F-4D97-AF65-F5344CB8AC3E}">
        <p14:creationId xmlns:p14="http://schemas.microsoft.com/office/powerpoint/2010/main" val="3016435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0081E0C-8980-061C-A576-DFA775851844}"/>
            </a:ext>
          </a:extLst>
        </p:cNvPr>
        <p:cNvGrpSpPr/>
        <p:nvPr/>
      </p:nvGrpSpPr>
      <p:grpSpPr>
        <a:xfrm>
          <a:off x="0" y="0"/>
          <a:ext cx="0" cy="0"/>
          <a:chOff x="0" y="0"/>
          <a:chExt cx="0" cy="0"/>
        </a:xfrm>
      </p:grpSpPr>
      <p:sp>
        <p:nvSpPr>
          <p:cNvPr id="2" name="Google Shape;282;p12">
            <a:extLst>
              <a:ext uri="{FF2B5EF4-FFF2-40B4-BE49-F238E27FC236}">
                <a16:creationId xmlns:a16="http://schemas.microsoft.com/office/drawing/2014/main" id="{C7E064EC-039B-5022-51AB-1D576E3E94AB}"/>
              </a:ext>
            </a:extLst>
          </p:cNvPr>
          <p:cNvSpPr txBox="1"/>
          <p:nvPr/>
        </p:nvSpPr>
        <p:spPr>
          <a:xfrm>
            <a:off x="3743936" y="1520424"/>
            <a:ext cx="4704127" cy="249299"/>
          </a:xfrm>
          <a:prstGeom prst="rect">
            <a:avLst/>
          </a:prstGeom>
          <a:noFill/>
          <a:ln>
            <a:noFill/>
          </a:ln>
        </p:spPr>
        <p:txBody>
          <a:bodyPr spcFirstLastPara="1" wrap="square" lIns="0" tIns="0" rIns="0" bIns="0" anchor="t" anchorCtr="0">
            <a:spAutoFit/>
          </a:bodyPr>
          <a:lstStyle/>
          <a:p>
            <a:pPr algn="ctr">
              <a:lnSpc>
                <a:spcPct val="80687"/>
              </a:lnSpc>
              <a:buSzPts val="4800"/>
            </a:pPr>
            <a:r>
              <a:rPr lang="en-US" sz="2000" b="1" dirty="0">
                <a:latin typeface="UTM Avo" panose="02040603050506020204" pitchFamily="18"/>
                <a:ea typeface="Times New Roman"/>
                <a:cs typeface="Times New Roman"/>
                <a:sym typeface="Times New Roman"/>
              </a:rPr>
              <a:t>2. </a:t>
            </a:r>
            <a:r>
              <a:rPr lang="en-US" sz="2000" b="1" dirty="0" err="1">
                <a:latin typeface="UTM Avo" panose="02040603050506020204" pitchFamily="18"/>
                <a:ea typeface="Times New Roman"/>
                <a:cs typeface="Times New Roman"/>
                <a:sym typeface="Times New Roman"/>
              </a:rPr>
              <a:t>Tìm</a:t>
            </a:r>
            <a:r>
              <a:rPr lang="en-US" sz="2000" b="1" dirty="0">
                <a:latin typeface="UTM Avo" panose="02040603050506020204" pitchFamily="18"/>
                <a:ea typeface="Times New Roman"/>
                <a:cs typeface="Times New Roman"/>
                <a:sym typeface="Times New Roman"/>
              </a:rPr>
              <a:t> </a:t>
            </a:r>
            <a:r>
              <a:rPr lang="en-US" sz="2000" b="1" dirty="0" err="1">
                <a:latin typeface="UTM Avo" panose="02040603050506020204" pitchFamily="18"/>
                <a:ea typeface="Times New Roman"/>
                <a:cs typeface="Times New Roman"/>
                <a:sym typeface="Times New Roman"/>
              </a:rPr>
              <a:t>hiểu</a:t>
            </a:r>
            <a:r>
              <a:rPr lang="en-US" sz="2000" b="1" dirty="0">
                <a:latin typeface="UTM Avo" panose="02040603050506020204" pitchFamily="18"/>
                <a:ea typeface="Times New Roman"/>
                <a:cs typeface="Times New Roman"/>
                <a:sym typeface="Times New Roman"/>
              </a:rPr>
              <a:t> </a:t>
            </a:r>
            <a:r>
              <a:rPr lang="en-US" sz="2000" b="1" dirty="0" err="1">
                <a:latin typeface="UTM Avo" panose="02040603050506020204" pitchFamily="18"/>
                <a:ea typeface="Times New Roman"/>
                <a:cs typeface="Times New Roman"/>
                <a:sym typeface="Times New Roman"/>
              </a:rPr>
              <a:t>chung</a:t>
            </a:r>
            <a:endParaRPr sz="2000" b="1" dirty="0">
              <a:latin typeface="UTM Avo" panose="02040603050506020204" pitchFamily="18"/>
              <a:ea typeface="Times New Roman"/>
              <a:cs typeface="Times New Roman"/>
              <a:sym typeface="Times New Roman"/>
            </a:endParaRPr>
          </a:p>
        </p:txBody>
      </p:sp>
      <p:sp>
        <p:nvSpPr>
          <p:cNvPr id="3" name="Google Shape;283;p12">
            <a:extLst>
              <a:ext uri="{FF2B5EF4-FFF2-40B4-BE49-F238E27FC236}">
                <a16:creationId xmlns:a16="http://schemas.microsoft.com/office/drawing/2014/main" id="{68B2B996-51EA-E982-0C97-A9A4DDAAC127}"/>
              </a:ext>
            </a:extLst>
          </p:cNvPr>
          <p:cNvSpPr txBox="1"/>
          <p:nvPr/>
        </p:nvSpPr>
        <p:spPr>
          <a:xfrm>
            <a:off x="1478827" y="1768007"/>
            <a:ext cx="3120084" cy="365915"/>
          </a:xfrm>
          <a:prstGeom prst="rect">
            <a:avLst/>
          </a:prstGeom>
          <a:noFill/>
          <a:ln>
            <a:noFill/>
          </a:ln>
        </p:spPr>
        <p:txBody>
          <a:bodyPr spcFirstLastPara="1" wrap="square" lIns="57592" tIns="28788" rIns="57592" bIns="28788" anchor="t" anchorCtr="0">
            <a:spAutoFit/>
          </a:bodyPr>
          <a:lstStyle/>
          <a:p>
            <a:pPr algn="just">
              <a:buSzPts val="4800"/>
            </a:pPr>
            <a:r>
              <a:rPr lang="en-US" sz="2000" b="1" dirty="0">
                <a:latin typeface="UTM Avo" panose="02040603050506020204" pitchFamily="18"/>
                <a:ea typeface="Times New Roman"/>
                <a:cs typeface="Times New Roman"/>
                <a:sym typeface="Times New Roman"/>
              </a:rPr>
              <a:t>b. </a:t>
            </a:r>
            <a:r>
              <a:rPr lang="en-US" sz="2000" b="1" dirty="0" err="1">
                <a:latin typeface="UTM Avo" panose="02040603050506020204" pitchFamily="18"/>
                <a:ea typeface="Times New Roman"/>
                <a:cs typeface="Times New Roman"/>
                <a:sym typeface="Times New Roman"/>
              </a:rPr>
              <a:t>Tác</a:t>
            </a:r>
            <a:r>
              <a:rPr lang="en-US" sz="2000" b="1" dirty="0">
                <a:latin typeface="UTM Avo" panose="02040603050506020204" pitchFamily="18"/>
                <a:ea typeface="Times New Roman"/>
                <a:cs typeface="Times New Roman"/>
                <a:sym typeface="Times New Roman"/>
              </a:rPr>
              <a:t> </a:t>
            </a:r>
            <a:r>
              <a:rPr lang="en-US" sz="2000" b="1" dirty="0" err="1">
                <a:latin typeface="UTM Avo" panose="02040603050506020204" pitchFamily="18"/>
                <a:ea typeface="Times New Roman"/>
                <a:cs typeface="Times New Roman"/>
                <a:sym typeface="Times New Roman"/>
              </a:rPr>
              <a:t>phẩm</a:t>
            </a:r>
            <a:endParaRPr sz="2000" b="1" dirty="0">
              <a:latin typeface="UTM Avo" panose="02040603050506020204" pitchFamily="18"/>
              <a:ea typeface="Times New Roman"/>
              <a:cs typeface="Times New Roman"/>
              <a:sym typeface="Times New Roman"/>
            </a:endParaRPr>
          </a:p>
        </p:txBody>
      </p:sp>
      <p:grpSp>
        <p:nvGrpSpPr>
          <p:cNvPr id="4" name="Google Shape;284;p12">
            <a:extLst>
              <a:ext uri="{FF2B5EF4-FFF2-40B4-BE49-F238E27FC236}">
                <a16:creationId xmlns:a16="http://schemas.microsoft.com/office/drawing/2014/main" id="{96D4F13E-6864-C8A4-F124-6548572F14E8}"/>
              </a:ext>
            </a:extLst>
          </p:cNvPr>
          <p:cNvGrpSpPr/>
          <p:nvPr/>
        </p:nvGrpSpPr>
        <p:grpSpPr>
          <a:xfrm>
            <a:off x="837272" y="1950965"/>
            <a:ext cx="3016722" cy="2091264"/>
            <a:chOff x="1339342" y="2339555"/>
            <a:chExt cx="4788918" cy="3319793"/>
          </a:xfrm>
        </p:grpSpPr>
        <p:pic>
          <p:nvPicPr>
            <p:cNvPr id="5" name="Google Shape;285;p12" descr="A pencil drawing on a black background&#10;&#10;Description automatically generated">
              <a:extLst>
                <a:ext uri="{FF2B5EF4-FFF2-40B4-BE49-F238E27FC236}">
                  <a16:creationId xmlns:a16="http://schemas.microsoft.com/office/drawing/2014/main" id="{70DD8D10-555C-E317-44A1-B2EE3BD0E27B}"/>
                </a:ext>
              </a:extLst>
            </p:cNvPr>
            <p:cNvPicPr preferRelativeResize="0"/>
            <p:nvPr/>
          </p:nvPicPr>
          <p:blipFill rotWithShape="1">
            <a:blip r:embed="rId4">
              <a:alphaModFix/>
            </a:blip>
            <a:srcRect/>
            <a:stretch/>
          </p:blipFill>
          <p:spPr>
            <a:xfrm>
              <a:off x="1339342" y="2339555"/>
              <a:ext cx="4788918" cy="3319793"/>
            </a:xfrm>
            <a:prstGeom prst="rect">
              <a:avLst/>
            </a:prstGeom>
            <a:noFill/>
            <a:ln>
              <a:noFill/>
            </a:ln>
          </p:spPr>
        </p:pic>
        <p:sp>
          <p:nvSpPr>
            <p:cNvPr id="6" name="Google Shape;286;p12">
              <a:extLst>
                <a:ext uri="{FF2B5EF4-FFF2-40B4-BE49-F238E27FC236}">
                  <a16:creationId xmlns:a16="http://schemas.microsoft.com/office/drawing/2014/main" id="{8B5EFC82-480F-F678-DFC9-586DDABB01D1}"/>
                </a:ext>
              </a:extLst>
            </p:cNvPr>
            <p:cNvSpPr/>
            <p:nvPr/>
          </p:nvSpPr>
          <p:spPr>
            <a:xfrm>
              <a:off x="2133601" y="3503858"/>
              <a:ext cx="3200400" cy="1069456"/>
            </a:xfrm>
            <a:prstGeom prst="rect">
              <a:avLst/>
            </a:prstGeom>
            <a:noFill/>
            <a:ln>
              <a:noFill/>
            </a:ln>
          </p:spPr>
          <p:txBody>
            <a:bodyPr spcFirstLastPara="1" wrap="square" lIns="57592" tIns="28788" rIns="57592" bIns="28788" anchor="t" anchorCtr="0">
              <a:spAutoFit/>
            </a:bodyPr>
            <a:lstStyle/>
            <a:p>
              <a:pPr algn="ctr"/>
              <a:r>
                <a:rPr lang="en-US" sz="2000" b="1" dirty="0">
                  <a:latin typeface="UTM Avo" panose="02040603050506020204" pitchFamily="18"/>
                  <a:ea typeface="Times New Roman"/>
                  <a:cs typeface="Times New Roman"/>
                  <a:sym typeface="Times New Roman"/>
                </a:rPr>
                <a:t>Hoàn </a:t>
              </a:r>
              <a:r>
                <a:rPr lang="en-US" sz="2000" b="1" dirty="0" err="1">
                  <a:latin typeface="UTM Avo" panose="02040603050506020204" pitchFamily="18"/>
                  <a:ea typeface="Times New Roman"/>
                  <a:cs typeface="Times New Roman"/>
                  <a:sym typeface="Times New Roman"/>
                </a:rPr>
                <a:t>cảnh</a:t>
              </a:r>
              <a:r>
                <a:rPr lang="en-US" sz="2000" b="1" dirty="0">
                  <a:latin typeface="UTM Avo" panose="02040603050506020204" pitchFamily="18"/>
                  <a:ea typeface="Times New Roman"/>
                  <a:cs typeface="Times New Roman"/>
                  <a:sym typeface="Times New Roman"/>
                </a:rPr>
                <a:t> </a:t>
              </a:r>
              <a:r>
                <a:rPr lang="en-US" sz="2000" b="1" dirty="0" err="1">
                  <a:latin typeface="UTM Avo" panose="02040603050506020204" pitchFamily="18"/>
                  <a:ea typeface="Times New Roman"/>
                  <a:cs typeface="Times New Roman"/>
                  <a:sym typeface="Times New Roman"/>
                </a:rPr>
                <a:t>sáng</a:t>
              </a:r>
              <a:r>
                <a:rPr lang="en-US" sz="2000" b="1" dirty="0">
                  <a:latin typeface="UTM Avo" panose="02040603050506020204" pitchFamily="18"/>
                  <a:ea typeface="Times New Roman"/>
                  <a:cs typeface="Times New Roman"/>
                  <a:sym typeface="Times New Roman"/>
                </a:rPr>
                <a:t> </a:t>
              </a:r>
              <a:r>
                <a:rPr lang="en-US" sz="2000" b="1" dirty="0" err="1">
                  <a:latin typeface="UTM Avo" panose="02040603050506020204" pitchFamily="18"/>
                  <a:ea typeface="Times New Roman"/>
                  <a:cs typeface="Times New Roman"/>
                  <a:sym typeface="Times New Roman"/>
                </a:rPr>
                <a:t>tác</a:t>
              </a:r>
              <a:endParaRPr sz="2000" b="1" dirty="0">
                <a:latin typeface="UTM Avo" panose="02040603050506020204" pitchFamily="18"/>
                <a:ea typeface="Times New Roman"/>
                <a:cs typeface="Times New Roman"/>
                <a:sym typeface="Times New Roman"/>
              </a:endParaRPr>
            </a:p>
          </p:txBody>
        </p:sp>
      </p:grpSp>
      <p:sp>
        <p:nvSpPr>
          <p:cNvPr id="7" name="Google Shape;287;p12">
            <a:extLst>
              <a:ext uri="{FF2B5EF4-FFF2-40B4-BE49-F238E27FC236}">
                <a16:creationId xmlns:a16="http://schemas.microsoft.com/office/drawing/2014/main" id="{82D6A886-63B5-75B2-AC1D-A24BFD0FB665}"/>
              </a:ext>
            </a:extLst>
          </p:cNvPr>
          <p:cNvSpPr/>
          <p:nvPr/>
        </p:nvSpPr>
        <p:spPr>
          <a:xfrm>
            <a:off x="3748318" y="2275031"/>
            <a:ext cx="7052201" cy="1443133"/>
          </a:xfrm>
          <a:prstGeom prst="rect">
            <a:avLst/>
          </a:prstGeom>
          <a:noFill/>
          <a:ln>
            <a:noFill/>
          </a:ln>
        </p:spPr>
        <p:txBody>
          <a:bodyPr spcFirstLastPara="1" wrap="square" lIns="57592" tIns="28788" rIns="57592" bIns="28788" anchor="t" anchorCtr="0">
            <a:spAutoFit/>
          </a:bodyPr>
          <a:lstStyle/>
          <a:p>
            <a:pPr algn="just">
              <a:lnSpc>
                <a:spcPct val="150000"/>
              </a:lnSpc>
            </a:pPr>
            <a:r>
              <a:rPr lang="en-US" sz="2000" dirty="0" err="1">
                <a:latin typeface="UTM Avo" panose="02040603050506020204" pitchFamily="18"/>
                <a:ea typeface="Times New Roman"/>
                <a:cs typeface="Times New Roman"/>
                <a:sym typeface="Times New Roman"/>
              </a:rPr>
              <a:t>Năm</a:t>
            </a:r>
            <a:r>
              <a:rPr lang="en-US" sz="2000" dirty="0">
                <a:latin typeface="UTM Avo" panose="02040603050506020204" pitchFamily="18"/>
                <a:ea typeface="Times New Roman"/>
                <a:cs typeface="Times New Roman"/>
                <a:sym typeface="Times New Roman"/>
              </a:rPr>
              <a:t> 1902, </a:t>
            </a:r>
            <a:r>
              <a:rPr lang="en-US" sz="2000" dirty="0" err="1">
                <a:latin typeface="UTM Avo" panose="02040603050506020204" pitchFamily="18"/>
                <a:ea typeface="Times New Roman"/>
                <a:cs typeface="Times New Roman"/>
                <a:sym typeface="Times New Roman"/>
              </a:rPr>
              <a:t>khi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Dương</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Khuê</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mất</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Nguyễn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Khuyến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viết</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bài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thơ</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chữ</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Hán</a:t>
            </a:r>
            <a:r>
              <a:rPr lang="en-US" sz="2000" dirty="0">
                <a:latin typeface="UTM Avo" panose="02040603050506020204" pitchFamily="18"/>
                <a:ea typeface="Times New Roman"/>
                <a:cs typeface="Times New Roman"/>
                <a:sym typeface="Times New Roman"/>
              </a:rPr>
              <a:t> </a:t>
            </a:r>
            <a:r>
              <a:rPr lang="en-US" sz="2000" i="1" dirty="0" err="1">
                <a:latin typeface="UTM Avo" panose="02040603050506020204" pitchFamily="18"/>
                <a:ea typeface="Times New Roman"/>
                <a:cs typeface="Times New Roman"/>
                <a:sym typeface="Times New Roman"/>
              </a:rPr>
              <a:t>Vãn</a:t>
            </a:r>
            <a:r>
              <a:rPr lang="en-US" sz="2000" i="1" dirty="0">
                <a:latin typeface="UTM Avo" panose="02040603050506020204" pitchFamily="18"/>
                <a:ea typeface="Times New Roman"/>
                <a:cs typeface="Times New Roman"/>
                <a:sym typeface="Times New Roman"/>
              </a:rPr>
              <a:t> </a:t>
            </a:r>
            <a:r>
              <a:rPr lang="en-US" sz="2000" i="1" dirty="0" err="1">
                <a:latin typeface="UTM Avo" panose="02040603050506020204" pitchFamily="18"/>
                <a:ea typeface="Times New Roman"/>
                <a:cs typeface="Times New Roman"/>
                <a:sym typeface="Times New Roman"/>
              </a:rPr>
              <a:t>đồng</a:t>
            </a:r>
            <a:r>
              <a:rPr lang="en-US" sz="2000" i="1" dirty="0">
                <a:latin typeface="UTM Avo" panose="02040603050506020204" pitchFamily="18"/>
                <a:ea typeface="Times New Roman"/>
                <a:cs typeface="Times New Roman"/>
                <a:sym typeface="Times New Roman"/>
              </a:rPr>
              <a:t> </a:t>
            </a:r>
            <a:r>
              <a:rPr lang="en-US" sz="2000" i="1" dirty="0" err="1">
                <a:latin typeface="UTM Avo" panose="02040603050506020204" pitchFamily="18"/>
                <a:ea typeface="Times New Roman"/>
                <a:cs typeface="Times New Roman"/>
                <a:sym typeface="Times New Roman"/>
              </a:rPr>
              <a:t>niên</a:t>
            </a:r>
            <a:r>
              <a:rPr lang="en-US" sz="2000" i="1" dirty="0">
                <a:latin typeface="UTM Avo" panose="02040603050506020204" pitchFamily="18"/>
                <a:ea typeface="Times New Roman"/>
                <a:cs typeface="Times New Roman"/>
                <a:sym typeface="Times New Roman"/>
              </a:rPr>
              <a:t> Vân </a:t>
            </a:r>
            <a:r>
              <a:rPr lang="en-US" sz="2000" i="1" dirty="0" err="1">
                <a:latin typeface="UTM Avo" panose="02040603050506020204" pitchFamily="18"/>
                <a:ea typeface="Times New Roman"/>
                <a:cs typeface="Times New Roman"/>
                <a:sym typeface="Times New Roman"/>
              </a:rPr>
              <a:t>Đình</a:t>
            </a:r>
            <a:r>
              <a:rPr lang="en-US" sz="2000" i="1" dirty="0">
                <a:latin typeface="UTM Avo" panose="02040603050506020204" pitchFamily="18"/>
                <a:ea typeface="Times New Roman"/>
                <a:cs typeface="Times New Roman"/>
                <a:sym typeface="Times New Roman"/>
              </a:rPr>
              <a:t> </a:t>
            </a:r>
            <a:r>
              <a:rPr lang="en-US" sz="2000" i="1" dirty="0" err="1">
                <a:latin typeface="UTM Avo" panose="02040603050506020204" pitchFamily="18"/>
                <a:ea typeface="Times New Roman"/>
                <a:cs typeface="Times New Roman"/>
                <a:sym typeface="Times New Roman"/>
              </a:rPr>
              <a:t>Tiến</a:t>
            </a:r>
            <a:r>
              <a:rPr lang="en-US" sz="2000" i="1" dirty="0">
                <a:latin typeface="UTM Avo" panose="02040603050506020204" pitchFamily="18"/>
                <a:ea typeface="Times New Roman"/>
                <a:cs typeface="Times New Roman"/>
                <a:sym typeface="Times New Roman"/>
              </a:rPr>
              <a:t> </a:t>
            </a:r>
            <a:r>
              <a:rPr lang="en-US" sz="2000" i="1" dirty="0" err="1">
                <a:latin typeface="UTM Avo" panose="02040603050506020204" pitchFamily="18"/>
                <a:ea typeface="Times New Roman"/>
                <a:cs typeface="Times New Roman"/>
                <a:sym typeface="Times New Roman"/>
              </a:rPr>
              <a:t>sĩ</a:t>
            </a:r>
            <a:r>
              <a:rPr lang="en-US" sz="2000" i="1" dirty="0">
                <a:latin typeface="UTM Avo" panose="02040603050506020204" pitchFamily="18"/>
                <a:ea typeface="Times New Roman"/>
                <a:cs typeface="Times New Roman"/>
                <a:sym typeface="Times New Roman"/>
              </a:rPr>
              <a:t> </a:t>
            </a:r>
            <a:r>
              <a:rPr lang="en-US" sz="2000" i="1" dirty="0" err="1">
                <a:latin typeface="UTM Avo" panose="02040603050506020204" pitchFamily="18"/>
                <a:ea typeface="Times New Roman"/>
                <a:cs typeface="Times New Roman"/>
                <a:sym typeface="Times New Roman"/>
              </a:rPr>
              <a:t>Dương</a:t>
            </a:r>
            <a:r>
              <a:rPr lang="en-US" sz="2000" i="1" dirty="0">
                <a:latin typeface="UTM Avo" panose="02040603050506020204" pitchFamily="18"/>
                <a:ea typeface="Times New Roman"/>
                <a:cs typeface="Times New Roman"/>
                <a:sym typeface="Times New Roman"/>
              </a:rPr>
              <a:t> </a:t>
            </a:r>
            <a:r>
              <a:rPr lang="en-US" sz="2000" i="1" dirty="0" err="1">
                <a:latin typeface="UTM Avo" panose="02040603050506020204" pitchFamily="18"/>
                <a:ea typeface="Times New Roman"/>
                <a:cs typeface="Times New Roman"/>
                <a:sym typeface="Times New Roman"/>
              </a:rPr>
              <a:t>Thượng</a:t>
            </a:r>
            <a:r>
              <a:rPr lang="en-US" sz="2000" i="1" dirty="0">
                <a:latin typeface="UTM Avo" panose="02040603050506020204" pitchFamily="18"/>
                <a:ea typeface="Times New Roman"/>
                <a:cs typeface="Times New Roman"/>
                <a:sym typeface="Times New Roman"/>
              </a:rPr>
              <a:t> </a:t>
            </a:r>
            <a:r>
              <a:rPr lang="en-US" sz="2000" i="1" dirty="0" err="1">
                <a:latin typeface="UTM Avo" panose="02040603050506020204" pitchFamily="18"/>
                <a:ea typeface="Times New Roman"/>
                <a:cs typeface="Times New Roman"/>
                <a:sym typeface="Times New Roman"/>
              </a:rPr>
              <a:t>Thư</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sau</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đó</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được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ông</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dịch</a:t>
            </a:r>
            <a:r>
              <a:rPr lang="en-US" sz="2000" dirty="0">
                <a:latin typeface="UTM Avo" panose="02040603050506020204" pitchFamily="18"/>
                <a:ea typeface="Times New Roman"/>
                <a:cs typeface="Times New Roman"/>
                <a:sym typeface="Times New Roman"/>
              </a:rPr>
              <a:t> sang </a:t>
            </a:r>
            <a:r>
              <a:rPr lang="en-US" sz="2000" dirty="0" err="1">
                <a:latin typeface="UTM Avo" panose="02040603050506020204" pitchFamily="18"/>
                <a:ea typeface="Times New Roman"/>
                <a:cs typeface="Times New Roman"/>
                <a:sym typeface="Times New Roman"/>
              </a:rPr>
              <a:t>chữ</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Nôm</a:t>
            </a:r>
            <a:r>
              <a:rPr lang="en-US" sz="2000" dirty="0">
                <a:latin typeface="UTM Avo" panose="02040603050506020204" pitchFamily="18"/>
                <a:ea typeface="Times New Roman"/>
                <a:cs typeface="Times New Roman"/>
                <a:sym typeface="Times New Roman"/>
              </a:rPr>
              <a:t>.</a:t>
            </a:r>
            <a:endParaRPr sz="2000" dirty="0">
              <a:latin typeface="UTM Avo" panose="02040603050506020204" pitchFamily="18"/>
              <a:ea typeface="Times New Roman"/>
              <a:cs typeface="Times New Roman"/>
              <a:sym typeface="Times New Roman"/>
            </a:endParaRPr>
          </a:p>
        </p:txBody>
      </p:sp>
      <p:grpSp>
        <p:nvGrpSpPr>
          <p:cNvPr id="8" name="Google Shape;288;p12">
            <a:extLst>
              <a:ext uri="{FF2B5EF4-FFF2-40B4-BE49-F238E27FC236}">
                <a16:creationId xmlns:a16="http://schemas.microsoft.com/office/drawing/2014/main" id="{E753BBDF-A5D3-2DCE-004A-675718AA5B97}"/>
              </a:ext>
            </a:extLst>
          </p:cNvPr>
          <p:cNvGrpSpPr/>
          <p:nvPr/>
        </p:nvGrpSpPr>
        <p:grpSpPr>
          <a:xfrm>
            <a:off x="6816712" y="3841097"/>
            <a:ext cx="3525080" cy="2898100"/>
            <a:chOff x="0" y="0"/>
            <a:chExt cx="4991100" cy="4103370"/>
          </a:xfrm>
        </p:grpSpPr>
        <p:sp>
          <p:nvSpPr>
            <p:cNvPr id="9" name="Google Shape;289;p12">
              <a:extLst>
                <a:ext uri="{FF2B5EF4-FFF2-40B4-BE49-F238E27FC236}">
                  <a16:creationId xmlns:a16="http://schemas.microsoft.com/office/drawing/2014/main" id="{988D3E19-5BA6-6E04-87AB-A4AF8E47C05D}"/>
                </a:ext>
              </a:extLst>
            </p:cNvPr>
            <p:cNvSpPr/>
            <p:nvPr/>
          </p:nvSpPr>
          <p:spPr>
            <a:xfrm>
              <a:off x="0" y="54610"/>
              <a:ext cx="4991100" cy="4048760"/>
            </a:xfrm>
            <a:custGeom>
              <a:avLst/>
              <a:gdLst/>
              <a:ahLst/>
              <a:cxnLst/>
              <a:rect l="l" t="t" r="r" b="b"/>
              <a:pathLst>
                <a:path w="4991100" h="4048760" extrusionOk="0">
                  <a:moveTo>
                    <a:pt x="4991100" y="194310"/>
                  </a:moveTo>
                  <a:lnTo>
                    <a:pt x="4991100" y="4048760"/>
                  </a:lnTo>
                  <a:lnTo>
                    <a:pt x="0" y="4048760"/>
                  </a:lnTo>
                  <a:lnTo>
                    <a:pt x="0" y="361950"/>
                  </a:lnTo>
                  <a:lnTo>
                    <a:pt x="0" y="334010"/>
                  </a:lnTo>
                  <a:lnTo>
                    <a:pt x="138430" y="278130"/>
                  </a:lnTo>
                  <a:cubicBezTo>
                    <a:pt x="138430" y="278130"/>
                    <a:pt x="248920" y="278130"/>
                    <a:pt x="304800" y="250190"/>
                  </a:cubicBezTo>
                  <a:cubicBezTo>
                    <a:pt x="360680" y="222250"/>
                    <a:pt x="499110" y="139700"/>
                    <a:pt x="499110" y="139700"/>
                  </a:cubicBezTo>
                  <a:cubicBezTo>
                    <a:pt x="499110" y="139700"/>
                    <a:pt x="637540" y="55880"/>
                    <a:pt x="721360" y="139700"/>
                  </a:cubicBezTo>
                  <a:cubicBezTo>
                    <a:pt x="721360" y="139700"/>
                    <a:pt x="859790" y="139700"/>
                    <a:pt x="887730" y="111760"/>
                  </a:cubicBezTo>
                  <a:lnTo>
                    <a:pt x="998220" y="139700"/>
                  </a:lnTo>
                  <a:lnTo>
                    <a:pt x="1330960" y="139700"/>
                  </a:lnTo>
                  <a:lnTo>
                    <a:pt x="1553210" y="139700"/>
                  </a:lnTo>
                  <a:lnTo>
                    <a:pt x="1913890" y="139700"/>
                  </a:lnTo>
                  <a:cubicBezTo>
                    <a:pt x="1913890" y="139700"/>
                    <a:pt x="2136140" y="139700"/>
                    <a:pt x="2190750" y="111760"/>
                  </a:cubicBezTo>
                  <a:cubicBezTo>
                    <a:pt x="2245360" y="83820"/>
                    <a:pt x="2413000" y="111760"/>
                    <a:pt x="2413000" y="111760"/>
                  </a:cubicBezTo>
                  <a:cubicBezTo>
                    <a:pt x="2413000" y="111760"/>
                    <a:pt x="2717800" y="167640"/>
                    <a:pt x="2801620" y="139700"/>
                  </a:cubicBezTo>
                  <a:cubicBezTo>
                    <a:pt x="2885440" y="111760"/>
                    <a:pt x="3051810" y="111760"/>
                    <a:pt x="3051810" y="111760"/>
                  </a:cubicBezTo>
                  <a:cubicBezTo>
                    <a:pt x="3051810" y="111760"/>
                    <a:pt x="3134360" y="167640"/>
                    <a:pt x="3274060" y="111760"/>
                  </a:cubicBezTo>
                  <a:cubicBezTo>
                    <a:pt x="3274060" y="111760"/>
                    <a:pt x="3329940" y="139700"/>
                    <a:pt x="3522980" y="83820"/>
                  </a:cubicBezTo>
                  <a:cubicBezTo>
                    <a:pt x="3522980" y="83820"/>
                    <a:pt x="3661410" y="83820"/>
                    <a:pt x="3717290" y="27940"/>
                  </a:cubicBezTo>
                  <a:cubicBezTo>
                    <a:pt x="3717290" y="27940"/>
                    <a:pt x="3827780" y="0"/>
                    <a:pt x="3939540" y="55880"/>
                  </a:cubicBezTo>
                  <a:cubicBezTo>
                    <a:pt x="3939540" y="55880"/>
                    <a:pt x="3995420" y="83820"/>
                    <a:pt x="4023360" y="55880"/>
                  </a:cubicBezTo>
                  <a:lnTo>
                    <a:pt x="4189730" y="83820"/>
                  </a:lnTo>
                  <a:cubicBezTo>
                    <a:pt x="4189730" y="83820"/>
                    <a:pt x="4245610" y="139700"/>
                    <a:pt x="4384040" y="167640"/>
                  </a:cubicBezTo>
                  <a:lnTo>
                    <a:pt x="4632960" y="167640"/>
                  </a:lnTo>
                  <a:cubicBezTo>
                    <a:pt x="4632960" y="167640"/>
                    <a:pt x="4771390" y="139700"/>
                    <a:pt x="4827270" y="167640"/>
                  </a:cubicBezTo>
                  <a:cubicBezTo>
                    <a:pt x="4883150" y="195580"/>
                    <a:pt x="4991100" y="194310"/>
                    <a:pt x="4991100" y="194310"/>
                  </a:cubicBezTo>
                  <a:close/>
                </a:path>
              </a:pathLst>
            </a:custGeom>
            <a:blipFill rotWithShape="1">
              <a:blip r:embed="rId5">
                <a:alphaModFix/>
              </a:blip>
              <a:stretch>
                <a:fillRect l="-32604"/>
              </a:stretch>
            </a:blipFill>
            <a:ln>
              <a:noFill/>
            </a:ln>
          </p:spPr>
          <p:txBody>
            <a:bodyPr spcFirstLastPara="1" wrap="square" lIns="57592" tIns="57592" rIns="57592" bIns="57592" anchor="ctr" anchorCtr="0">
              <a:noAutofit/>
            </a:bodyPr>
            <a:lstStyle/>
            <a:p>
              <a:endParaRPr sz="2000">
                <a:latin typeface="UTM Avo" panose="02040603050506020204" pitchFamily="18"/>
              </a:endParaRPr>
            </a:p>
          </p:txBody>
        </p:sp>
        <p:sp>
          <p:nvSpPr>
            <p:cNvPr id="10" name="Google Shape;290;p12">
              <a:extLst>
                <a:ext uri="{FF2B5EF4-FFF2-40B4-BE49-F238E27FC236}">
                  <a16:creationId xmlns:a16="http://schemas.microsoft.com/office/drawing/2014/main" id="{1D5E8FEE-A486-FC9F-1C63-B7460A453B75}"/>
                </a:ext>
              </a:extLst>
            </p:cNvPr>
            <p:cNvSpPr/>
            <p:nvPr/>
          </p:nvSpPr>
          <p:spPr>
            <a:xfrm>
              <a:off x="0" y="0"/>
              <a:ext cx="4991100" cy="443230"/>
            </a:xfrm>
            <a:custGeom>
              <a:avLst/>
              <a:gdLst/>
              <a:ahLst/>
              <a:cxnLst/>
              <a:rect l="l" t="t" r="r" b="b"/>
              <a:pathLst>
                <a:path w="4991100" h="443230" extrusionOk="0">
                  <a:moveTo>
                    <a:pt x="4991100" y="443230"/>
                  </a:moveTo>
                  <a:lnTo>
                    <a:pt x="0" y="443230"/>
                  </a:lnTo>
                  <a:lnTo>
                    <a:pt x="0" y="0"/>
                  </a:lnTo>
                  <a:lnTo>
                    <a:pt x="4991100" y="0"/>
                  </a:lnTo>
                  <a:lnTo>
                    <a:pt x="4991100" y="443230"/>
                  </a:lnTo>
                  <a:close/>
                </a:path>
              </a:pathLst>
            </a:custGeom>
            <a:blipFill rotWithShape="1">
              <a:blip r:embed="rId6">
                <a:alphaModFix/>
              </a:blip>
              <a:stretch>
                <a:fillRect l="-2855" t="-34553" r="-837" b="-85841"/>
              </a:stretch>
            </a:blipFill>
            <a:ln>
              <a:noFill/>
            </a:ln>
          </p:spPr>
        </p:sp>
      </p:grpSp>
      <p:pic>
        <p:nvPicPr>
          <p:cNvPr id="11" name="Google Shape;296;p13">
            <a:extLst>
              <a:ext uri="{FF2B5EF4-FFF2-40B4-BE49-F238E27FC236}">
                <a16:creationId xmlns:a16="http://schemas.microsoft.com/office/drawing/2014/main" id="{C79C2428-F446-5FD9-0C90-D1F04A0AFC3B}"/>
              </a:ext>
            </a:extLst>
          </p:cNvPr>
          <p:cNvPicPr preferRelativeResize="0"/>
          <p:nvPr/>
        </p:nvPicPr>
        <p:blipFill rotWithShape="1">
          <a:blip r:embed="rId7">
            <a:alphaModFix/>
          </a:blip>
          <a:srcRect/>
          <a:stretch/>
        </p:blipFill>
        <p:spPr>
          <a:xfrm>
            <a:off x="1850208" y="3841097"/>
            <a:ext cx="4391566" cy="2916276"/>
          </a:xfrm>
          <a:prstGeom prst="rect">
            <a:avLst/>
          </a:prstGeom>
          <a:noFill/>
          <a:ln>
            <a:noFill/>
          </a:ln>
        </p:spPr>
      </p:pic>
    </p:spTree>
    <p:extLst>
      <p:ext uri="{BB962C8B-B14F-4D97-AF65-F5344CB8AC3E}">
        <p14:creationId xmlns:p14="http://schemas.microsoft.com/office/powerpoint/2010/main" val="3353539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665ACAD-0018-E520-342A-B9A2F1307E33}"/>
            </a:ext>
          </a:extLst>
        </p:cNvPr>
        <p:cNvGrpSpPr/>
        <p:nvPr/>
      </p:nvGrpSpPr>
      <p:grpSpPr>
        <a:xfrm>
          <a:off x="0" y="0"/>
          <a:ext cx="0" cy="0"/>
          <a:chOff x="0" y="0"/>
          <a:chExt cx="0" cy="0"/>
        </a:xfrm>
      </p:grpSpPr>
      <p:sp>
        <p:nvSpPr>
          <p:cNvPr id="2" name="Google Shape;302;p14">
            <a:extLst>
              <a:ext uri="{FF2B5EF4-FFF2-40B4-BE49-F238E27FC236}">
                <a16:creationId xmlns:a16="http://schemas.microsoft.com/office/drawing/2014/main" id="{FFFE085E-8AEF-E48C-58ED-B976359BDE06}"/>
              </a:ext>
            </a:extLst>
          </p:cNvPr>
          <p:cNvSpPr txBox="1"/>
          <p:nvPr/>
        </p:nvSpPr>
        <p:spPr>
          <a:xfrm>
            <a:off x="3743936" y="1915817"/>
            <a:ext cx="4704127" cy="274242"/>
          </a:xfrm>
          <a:prstGeom prst="rect">
            <a:avLst/>
          </a:prstGeom>
          <a:noFill/>
          <a:ln>
            <a:noFill/>
          </a:ln>
        </p:spPr>
        <p:txBody>
          <a:bodyPr spcFirstLastPara="1" wrap="square" lIns="0" tIns="0" rIns="0" bIns="0" anchor="t" anchorCtr="0">
            <a:spAutoFit/>
          </a:bodyPr>
          <a:lstStyle/>
          <a:p>
            <a:pPr algn="ctr">
              <a:lnSpc>
                <a:spcPct val="80687"/>
              </a:lnSpc>
              <a:buSzPts val="4800"/>
            </a:pPr>
            <a:r>
              <a:rPr lang="en-US" sz="2200" b="1" dirty="0">
                <a:latin typeface="UTM Avo" panose="02040603050506020204" pitchFamily="18"/>
                <a:ea typeface="Times New Roman"/>
                <a:cs typeface="Times New Roman"/>
                <a:sym typeface="Times New Roman"/>
              </a:rPr>
              <a:t>2. </a:t>
            </a:r>
            <a:r>
              <a:rPr lang="en-US" sz="2200" b="1" dirty="0" err="1">
                <a:latin typeface="UTM Avo" panose="02040603050506020204" pitchFamily="18"/>
                <a:ea typeface="Times New Roman"/>
                <a:cs typeface="Times New Roman"/>
                <a:sym typeface="Times New Roman"/>
              </a:rPr>
              <a:t>Tìm</a:t>
            </a:r>
            <a:r>
              <a:rPr lang="en-US" sz="2200" b="1" dirty="0">
                <a:latin typeface="UTM Avo" panose="02040603050506020204" pitchFamily="18"/>
                <a:ea typeface="Times New Roman"/>
                <a:cs typeface="Times New Roman"/>
                <a:sym typeface="Times New Roman"/>
              </a:rPr>
              <a:t> </a:t>
            </a:r>
            <a:r>
              <a:rPr lang="en-US" sz="2200" b="1" dirty="0" err="1">
                <a:latin typeface="UTM Avo" panose="02040603050506020204" pitchFamily="18"/>
                <a:ea typeface="Times New Roman"/>
                <a:cs typeface="Times New Roman"/>
                <a:sym typeface="Times New Roman"/>
              </a:rPr>
              <a:t>hiểu</a:t>
            </a:r>
            <a:r>
              <a:rPr lang="en-US" sz="2200" b="1" dirty="0">
                <a:latin typeface="UTM Avo" panose="02040603050506020204" pitchFamily="18"/>
                <a:ea typeface="Times New Roman"/>
                <a:cs typeface="Times New Roman"/>
                <a:sym typeface="Times New Roman"/>
              </a:rPr>
              <a:t> </a:t>
            </a:r>
            <a:r>
              <a:rPr lang="en-US" sz="2200" b="1" dirty="0" err="1">
                <a:latin typeface="UTM Avo" panose="02040603050506020204" pitchFamily="18"/>
                <a:ea typeface="Times New Roman"/>
                <a:cs typeface="Times New Roman"/>
                <a:sym typeface="Times New Roman"/>
              </a:rPr>
              <a:t>chung</a:t>
            </a:r>
            <a:endParaRPr sz="2200" b="1" dirty="0">
              <a:latin typeface="UTM Avo" panose="02040603050506020204" pitchFamily="18"/>
              <a:ea typeface="Times New Roman"/>
              <a:cs typeface="Times New Roman"/>
              <a:sym typeface="Times New Roman"/>
            </a:endParaRPr>
          </a:p>
        </p:txBody>
      </p:sp>
      <p:sp>
        <p:nvSpPr>
          <p:cNvPr id="3" name="Google Shape;303;p14">
            <a:extLst>
              <a:ext uri="{FF2B5EF4-FFF2-40B4-BE49-F238E27FC236}">
                <a16:creationId xmlns:a16="http://schemas.microsoft.com/office/drawing/2014/main" id="{110352C3-336E-F457-E342-0399F6424ACA}"/>
              </a:ext>
            </a:extLst>
          </p:cNvPr>
          <p:cNvSpPr txBox="1"/>
          <p:nvPr/>
        </p:nvSpPr>
        <p:spPr>
          <a:xfrm>
            <a:off x="933664" y="2102648"/>
            <a:ext cx="3120084" cy="396692"/>
          </a:xfrm>
          <a:prstGeom prst="rect">
            <a:avLst/>
          </a:prstGeom>
          <a:noFill/>
          <a:ln>
            <a:noFill/>
          </a:ln>
        </p:spPr>
        <p:txBody>
          <a:bodyPr spcFirstLastPara="1" wrap="square" lIns="57592" tIns="28788" rIns="57592" bIns="28788" anchor="t" anchorCtr="0">
            <a:spAutoFit/>
          </a:bodyPr>
          <a:lstStyle/>
          <a:p>
            <a:pPr algn="just">
              <a:buSzPts val="4800"/>
            </a:pPr>
            <a:r>
              <a:rPr lang="en-US" sz="2200" b="1" dirty="0">
                <a:latin typeface="UTM Avo" panose="02040603050506020204" pitchFamily="18"/>
                <a:ea typeface="Times New Roman"/>
                <a:cs typeface="Times New Roman"/>
                <a:sym typeface="Times New Roman"/>
              </a:rPr>
              <a:t>b. </a:t>
            </a:r>
            <a:r>
              <a:rPr lang="en-US" sz="2200" b="1" dirty="0" err="1">
                <a:latin typeface="UTM Avo" panose="02040603050506020204" pitchFamily="18"/>
                <a:ea typeface="Times New Roman"/>
                <a:cs typeface="Times New Roman"/>
                <a:sym typeface="Times New Roman"/>
              </a:rPr>
              <a:t>Tác</a:t>
            </a:r>
            <a:r>
              <a:rPr lang="en-US" sz="2200" b="1" dirty="0">
                <a:latin typeface="UTM Avo" panose="02040603050506020204" pitchFamily="18"/>
                <a:ea typeface="Times New Roman"/>
                <a:cs typeface="Times New Roman"/>
                <a:sym typeface="Times New Roman"/>
              </a:rPr>
              <a:t> </a:t>
            </a:r>
            <a:r>
              <a:rPr lang="en-US" sz="2200" b="1" dirty="0" err="1">
                <a:latin typeface="UTM Avo" panose="02040603050506020204" pitchFamily="18"/>
                <a:ea typeface="Times New Roman"/>
                <a:cs typeface="Times New Roman"/>
                <a:sym typeface="Times New Roman"/>
              </a:rPr>
              <a:t>phẩm</a:t>
            </a:r>
            <a:endParaRPr sz="2200" b="1" dirty="0">
              <a:latin typeface="UTM Avo" panose="02040603050506020204" pitchFamily="18"/>
              <a:ea typeface="Times New Roman"/>
              <a:cs typeface="Times New Roman"/>
              <a:sym typeface="Times New Roman"/>
            </a:endParaRPr>
          </a:p>
        </p:txBody>
      </p:sp>
      <p:grpSp>
        <p:nvGrpSpPr>
          <p:cNvPr id="4" name="Google Shape;304;p14">
            <a:extLst>
              <a:ext uri="{FF2B5EF4-FFF2-40B4-BE49-F238E27FC236}">
                <a16:creationId xmlns:a16="http://schemas.microsoft.com/office/drawing/2014/main" id="{D109E4A0-BB4D-F164-F35A-13DA7A468AEA}"/>
              </a:ext>
            </a:extLst>
          </p:cNvPr>
          <p:cNvGrpSpPr/>
          <p:nvPr/>
        </p:nvGrpSpPr>
        <p:grpSpPr>
          <a:xfrm>
            <a:off x="427727" y="2327736"/>
            <a:ext cx="3027929" cy="2606893"/>
            <a:chOff x="1447800" y="2056410"/>
            <a:chExt cx="4806708" cy="4138331"/>
          </a:xfrm>
        </p:grpSpPr>
        <p:pic>
          <p:nvPicPr>
            <p:cNvPr id="5" name="Google Shape;305;p14" descr="A pencil drawing on a black background&#10;&#10;Description automatically generated">
              <a:extLst>
                <a:ext uri="{FF2B5EF4-FFF2-40B4-BE49-F238E27FC236}">
                  <a16:creationId xmlns:a16="http://schemas.microsoft.com/office/drawing/2014/main" id="{6CD44567-4186-4EB9-5775-C6A0E9B0B7FA}"/>
                </a:ext>
              </a:extLst>
            </p:cNvPr>
            <p:cNvPicPr preferRelativeResize="0"/>
            <p:nvPr/>
          </p:nvPicPr>
          <p:blipFill rotWithShape="1">
            <a:blip r:embed="rId3">
              <a:alphaModFix/>
            </a:blip>
            <a:srcRect/>
            <a:stretch/>
          </p:blipFill>
          <p:spPr>
            <a:xfrm>
              <a:off x="1447800" y="2056410"/>
              <a:ext cx="4806708" cy="4138331"/>
            </a:xfrm>
            <a:prstGeom prst="rect">
              <a:avLst/>
            </a:prstGeom>
            <a:noFill/>
            <a:ln>
              <a:noFill/>
            </a:ln>
          </p:spPr>
        </p:pic>
        <p:sp>
          <p:nvSpPr>
            <p:cNvPr id="6" name="Google Shape;306;p14">
              <a:extLst>
                <a:ext uri="{FF2B5EF4-FFF2-40B4-BE49-F238E27FC236}">
                  <a16:creationId xmlns:a16="http://schemas.microsoft.com/office/drawing/2014/main" id="{4AE00EDF-5E88-6DA9-8E26-D8B6F69F36B3}"/>
                </a:ext>
              </a:extLst>
            </p:cNvPr>
            <p:cNvSpPr/>
            <p:nvPr/>
          </p:nvSpPr>
          <p:spPr>
            <a:xfrm>
              <a:off x="2133601" y="3503858"/>
              <a:ext cx="3200400" cy="1167173"/>
            </a:xfrm>
            <a:prstGeom prst="rect">
              <a:avLst/>
            </a:prstGeom>
            <a:noFill/>
            <a:ln>
              <a:noFill/>
            </a:ln>
          </p:spPr>
          <p:txBody>
            <a:bodyPr spcFirstLastPara="1" wrap="square" lIns="57592" tIns="28788" rIns="57592" bIns="28788" anchor="t" anchorCtr="0">
              <a:spAutoFit/>
            </a:bodyPr>
            <a:lstStyle/>
            <a:p>
              <a:pPr algn="ctr"/>
              <a:r>
                <a:rPr lang="en-US" sz="2200" b="1" dirty="0">
                  <a:latin typeface="UTM Avo" panose="02040603050506020204" pitchFamily="18"/>
                  <a:ea typeface="Times New Roman"/>
                  <a:cs typeface="Times New Roman"/>
                  <a:sym typeface="Times New Roman"/>
                </a:rPr>
                <a:t>Hoàn </a:t>
              </a:r>
              <a:r>
                <a:rPr lang="en-US" sz="2200" b="1" dirty="0" err="1">
                  <a:latin typeface="UTM Avo" panose="02040603050506020204" pitchFamily="18"/>
                  <a:ea typeface="Times New Roman"/>
                  <a:cs typeface="Times New Roman"/>
                  <a:sym typeface="Times New Roman"/>
                </a:rPr>
                <a:t>cảnh</a:t>
              </a:r>
              <a:r>
                <a:rPr lang="en-US" sz="2200" b="1" dirty="0">
                  <a:latin typeface="UTM Avo" panose="02040603050506020204" pitchFamily="18"/>
                  <a:ea typeface="Times New Roman"/>
                  <a:cs typeface="Times New Roman"/>
                  <a:sym typeface="Times New Roman"/>
                </a:rPr>
                <a:t> </a:t>
              </a:r>
              <a:r>
                <a:rPr lang="en-US" sz="2200" b="1" dirty="0" err="1">
                  <a:latin typeface="UTM Avo" panose="02040603050506020204" pitchFamily="18"/>
                  <a:ea typeface="Times New Roman"/>
                  <a:cs typeface="Times New Roman"/>
                  <a:sym typeface="Times New Roman"/>
                </a:rPr>
                <a:t>sáng</a:t>
              </a:r>
              <a:r>
                <a:rPr lang="en-US" sz="2200" b="1" dirty="0">
                  <a:latin typeface="UTM Avo" panose="02040603050506020204" pitchFamily="18"/>
                  <a:ea typeface="Times New Roman"/>
                  <a:cs typeface="Times New Roman"/>
                  <a:sym typeface="Times New Roman"/>
                </a:rPr>
                <a:t> </a:t>
              </a:r>
              <a:r>
                <a:rPr lang="en-US" sz="2200" b="1" dirty="0" err="1">
                  <a:latin typeface="UTM Avo" panose="02040603050506020204" pitchFamily="18"/>
                  <a:ea typeface="Times New Roman"/>
                  <a:cs typeface="Times New Roman"/>
                  <a:sym typeface="Times New Roman"/>
                </a:rPr>
                <a:t>tác</a:t>
              </a:r>
              <a:endParaRPr sz="2200" b="1" dirty="0">
                <a:latin typeface="UTM Avo" panose="02040603050506020204" pitchFamily="18"/>
                <a:ea typeface="Times New Roman"/>
                <a:cs typeface="Times New Roman"/>
                <a:sym typeface="Times New Roman"/>
              </a:endParaRPr>
            </a:p>
          </p:txBody>
        </p:sp>
      </p:grpSp>
      <p:sp>
        <p:nvSpPr>
          <p:cNvPr id="7" name="Google Shape;307;p14">
            <a:extLst>
              <a:ext uri="{FF2B5EF4-FFF2-40B4-BE49-F238E27FC236}">
                <a16:creationId xmlns:a16="http://schemas.microsoft.com/office/drawing/2014/main" id="{76987773-F76E-BF04-CB1D-F7979761E98D}"/>
              </a:ext>
            </a:extLst>
          </p:cNvPr>
          <p:cNvSpPr/>
          <p:nvPr/>
        </p:nvSpPr>
        <p:spPr>
          <a:xfrm>
            <a:off x="3455656" y="2836340"/>
            <a:ext cx="7795976" cy="1581632"/>
          </a:xfrm>
          <a:prstGeom prst="rect">
            <a:avLst/>
          </a:prstGeom>
          <a:noFill/>
          <a:ln>
            <a:noFill/>
          </a:ln>
        </p:spPr>
        <p:txBody>
          <a:bodyPr spcFirstLastPara="1" wrap="square" lIns="57592" tIns="28788" rIns="57592" bIns="28788" anchor="t" anchorCtr="0">
            <a:spAutoFit/>
          </a:bodyPr>
          <a:lstStyle/>
          <a:p>
            <a:pPr algn="just">
              <a:lnSpc>
                <a:spcPct val="150000"/>
              </a:lnSpc>
            </a:pPr>
            <a:r>
              <a:rPr lang="en-US" sz="2200" dirty="0" err="1">
                <a:latin typeface="UTM Avo" panose="02040603050506020204" pitchFamily="18"/>
                <a:ea typeface="Times New Roman"/>
                <a:cs typeface="Times New Roman"/>
                <a:sym typeface="Times New Roman"/>
              </a:rPr>
              <a:t>Năm</a:t>
            </a:r>
            <a:r>
              <a:rPr lang="en-US" sz="2200" dirty="0">
                <a:latin typeface="UTM Avo" panose="02040603050506020204" pitchFamily="18"/>
                <a:ea typeface="Times New Roman"/>
                <a:cs typeface="Times New Roman"/>
                <a:sym typeface="Times New Roman"/>
              </a:rPr>
              <a:t> 1902, </a:t>
            </a:r>
            <a:r>
              <a:rPr lang="en-US" sz="2200" dirty="0" err="1">
                <a:latin typeface="UTM Avo" panose="02040603050506020204" pitchFamily="18"/>
                <a:ea typeface="Times New Roman"/>
                <a:cs typeface="Times New Roman"/>
                <a:sym typeface="Times New Roman"/>
              </a:rPr>
              <a:t>khi</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Dương</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Khuê</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mất</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Nguyễn</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Khuyến</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viết</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bài</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thơ</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chữ</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Hán</a:t>
            </a:r>
            <a:r>
              <a:rPr lang="en-US" sz="2200" dirty="0">
                <a:latin typeface="UTM Avo" panose="02040603050506020204" pitchFamily="18"/>
                <a:ea typeface="Times New Roman"/>
                <a:cs typeface="Times New Roman"/>
                <a:sym typeface="Times New Roman"/>
              </a:rPr>
              <a:t> </a:t>
            </a:r>
            <a:r>
              <a:rPr lang="en-US" sz="2200" i="1" dirty="0" err="1">
                <a:latin typeface="UTM Avo" panose="02040603050506020204" pitchFamily="18"/>
                <a:ea typeface="Times New Roman"/>
                <a:cs typeface="Times New Roman"/>
                <a:sym typeface="Times New Roman"/>
              </a:rPr>
              <a:t>Vãn</a:t>
            </a:r>
            <a:r>
              <a:rPr lang="en-US" sz="2200" i="1" dirty="0">
                <a:latin typeface="UTM Avo" panose="02040603050506020204" pitchFamily="18"/>
                <a:ea typeface="Times New Roman"/>
                <a:cs typeface="Times New Roman"/>
                <a:sym typeface="Times New Roman"/>
              </a:rPr>
              <a:t> </a:t>
            </a:r>
            <a:r>
              <a:rPr lang="en-US" sz="2200" i="1" dirty="0" err="1">
                <a:latin typeface="UTM Avo" panose="02040603050506020204" pitchFamily="18"/>
                <a:ea typeface="Times New Roman"/>
                <a:cs typeface="Times New Roman"/>
                <a:sym typeface="Times New Roman"/>
              </a:rPr>
              <a:t>đồng</a:t>
            </a:r>
            <a:r>
              <a:rPr lang="en-US" sz="2200" i="1" dirty="0">
                <a:latin typeface="UTM Avo" panose="02040603050506020204" pitchFamily="18"/>
                <a:ea typeface="Times New Roman"/>
                <a:cs typeface="Times New Roman"/>
                <a:sym typeface="Times New Roman"/>
              </a:rPr>
              <a:t> </a:t>
            </a:r>
            <a:r>
              <a:rPr lang="en-US" sz="2200" i="1" dirty="0" err="1">
                <a:latin typeface="UTM Avo" panose="02040603050506020204" pitchFamily="18"/>
                <a:ea typeface="Times New Roman"/>
                <a:cs typeface="Times New Roman"/>
                <a:sym typeface="Times New Roman"/>
              </a:rPr>
              <a:t>niên</a:t>
            </a:r>
            <a:r>
              <a:rPr lang="en-US" sz="2200" i="1" dirty="0">
                <a:latin typeface="UTM Avo" panose="02040603050506020204" pitchFamily="18"/>
                <a:ea typeface="Times New Roman"/>
                <a:cs typeface="Times New Roman"/>
                <a:sym typeface="Times New Roman"/>
              </a:rPr>
              <a:t> Vân </a:t>
            </a:r>
            <a:r>
              <a:rPr lang="en-US" sz="2200" i="1" dirty="0" err="1">
                <a:latin typeface="UTM Avo" panose="02040603050506020204" pitchFamily="18"/>
                <a:ea typeface="Times New Roman"/>
                <a:cs typeface="Times New Roman"/>
                <a:sym typeface="Times New Roman"/>
              </a:rPr>
              <a:t>Đình</a:t>
            </a:r>
            <a:r>
              <a:rPr lang="en-US" sz="2200" i="1" dirty="0">
                <a:latin typeface="UTM Avo" panose="02040603050506020204" pitchFamily="18"/>
                <a:ea typeface="Times New Roman"/>
                <a:cs typeface="Times New Roman"/>
                <a:sym typeface="Times New Roman"/>
              </a:rPr>
              <a:t> </a:t>
            </a:r>
            <a:r>
              <a:rPr lang="en-US" sz="2200" i="1" dirty="0" err="1">
                <a:latin typeface="UTM Avo" panose="02040603050506020204" pitchFamily="18"/>
                <a:ea typeface="Times New Roman"/>
                <a:cs typeface="Times New Roman"/>
                <a:sym typeface="Times New Roman"/>
              </a:rPr>
              <a:t>Tiến</a:t>
            </a:r>
            <a:r>
              <a:rPr lang="en-US" sz="2200" i="1" dirty="0">
                <a:latin typeface="UTM Avo" panose="02040603050506020204" pitchFamily="18"/>
                <a:ea typeface="Times New Roman"/>
                <a:cs typeface="Times New Roman"/>
                <a:sym typeface="Times New Roman"/>
              </a:rPr>
              <a:t> </a:t>
            </a:r>
            <a:r>
              <a:rPr lang="en-US" sz="2200" i="1" dirty="0" err="1">
                <a:latin typeface="UTM Avo" panose="02040603050506020204" pitchFamily="18"/>
                <a:ea typeface="Times New Roman"/>
                <a:cs typeface="Times New Roman"/>
                <a:sym typeface="Times New Roman"/>
              </a:rPr>
              <a:t>sĩ</a:t>
            </a:r>
            <a:r>
              <a:rPr lang="en-US" sz="2200" i="1" dirty="0">
                <a:latin typeface="UTM Avo" panose="02040603050506020204" pitchFamily="18"/>
                <a:ea typeface="Times New Roman"/>
                <a:cs typeface="Times New Roman"/>
                <a:sym typeface="Times New Roman"/>
              </a:rPr>
              <a:t> </a:t>
            </a:r>
            <a:r>
              <a:rPr lang="en-US" sz="2200" i="1" dirty="0" err="1">
                <a:latin typeface="UTM Avo" panose="02040603050506020204" pitchFamily="18"/>
                <a:ea typeface="Times New Roman"/>
                <a:cs typeface="Times New Roman"/>
                <a:sym typeface="Times New Roman"/>
              </a:rPr>
              <a:t>Dương</a:t>
            </a:r>
            <a:r>
              <a:rPr lang="en-US" sz="2200" i="1" dirty="0">
                <a:latin typeface="UTM Avo" panose="02040603050506020204" pitchFamily="18"/>
                <a:ea typeface="Times New Roman"/>
                <a:cs typeface="Times New Roman"/>
                <a:sym typeface="Times New Roman"/>
              </a:rPr>
              <a:t> </a:t>
            </a:r>
            <a:r>
              <a:rPr lang="en-US" sz="2200" i="1" dirty="0" err="1">
                <a:latin typeface="UTM Avo" panose="02040603050506020204" pitchFamily="18"/>
                <a:ea typeface="Times New Roman"/>
                <a:cs typeface="Times New Roman"/>
                <a:sym typeface="Times New Roman"/>
              </a:rPr>
              <a:t>Thượng</a:t>
            </a:r>
            <a:r>
              <a:rPr lang="en-US" sz="2200" i="1" dirty="0">
                <a:latin typeface="UTM Avo" panose="02040603050506020204" pitchFamily="18"/>
                <a:ea typeface="Times New Roman"/>
                <a:cs typeface="Times New Roman"/>
                <a:sym typeface="Times New Roman"/>
              </a:rPr>
              <a:t> </a:t>
            </a:r>
            <a:r>
              <a:rPr lang="en-US" sz="2200" i="1" dirty="0" err="1">
                <a:latin typeface="UTM Avo" panose="02040603050506020204" pitchFamily="18"/>
                <a:ea typeface="Times New Roman"/>
                <a:cs typeface="Times New Roman"/>
                <a:sym typeface="Times New Roman"/>
              </a:rPr>
              <a:t>Thư</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sau</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đó</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được</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ông</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dịch</a:t>
            </a:r>
            <a:r>
              <a:rPr lang="en-US" sz="2200" dirty="0">
                <a:latin typeface="UTM Avo" panose="02040603050506020204" pitchFamily="18"/>
                <a:ea typeface="Times New Roman"/>
                <a:cs typeface="Times New Roman"/>
                <a:sym typeface="Times New Roman"/>
              </a:rPr>
              <a:t> sang </a:t>
            </a:r>
            <a:r>
              <a:rPr lang="en-US" sz="2200" dirty="0" err="1">
                <a:latin typeface="UTM Avo" panose="02040603050506020204" pitchFamily="18"/>
                <a:ea typeface="Times New Roman"/>
                <a:cs typeface="Times New Roman"/>
                <a:sym typeface="Times New Roman"/>
              </a:rPr>
              <a:t>chữ</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Nôm</a:t>
            </a:r>
            <a:r>
              <a:rPr lang="en-US" sz="2200" dirty="0">
                <a:latin typeface="UTM Avo" panose="02040603050506020204" pitchFamily="18"/>
                <a:ea typeface="Times New Roman"/>
                <a:cs typeface="Times New Roman"/>
                <a:sym typeface="Times New Roman"/>
              </a:rPr>
              <a:t>.</a:t>
            </a:r>
            <a:endParaRPr sz="2200" dirty="0">
              <a:latin typeface="UTM Avo" panose="02040603050506020204" pitchFamily="18"/>
              <a:ea typeface="Times New Roman"/>
              <a:cs typeface="Times New Roman"/>
              <a:sym typeface="Times New Roman"/>
            </a:endParaRPr>
          </a:p>
        </p:txBody>
      </p:sp>
      <p:grpSp>
        <p:nvGrpSpPr>
          <p:cNvPr id="8" name="Google Shape;308;p14">
            <a:extLst>
              <a:ext uri="{FF2B5EF4-FFF2-40B4-BE49-F238E27FC236}">
                <a16:creationId xmlns:a16="http://schemas.microsoft.com/office/drawing/2014/main" id="{FC78EC40-0B69-B20F-8DB7-B458773735EA}"/>
              </a:ext>
            </a:extLst>
          </p:cNvPr>
          <p:cNvGrpSpPr/>
          <p:nvPr/>
        </p:nvGrpSpPr>
        <p:grpSpPr>
          <a:xfrm>
            <a:off x="427727" y="4362982"/>
            <a:ext cx="3027929" cy="2606893"/>
            <a:chOff x="1447800" y="2056410"/>
            <a:chExt cx="4806708" cy="4138331"/>
          </a:xfrm>
        </p:grpSpPr>
        <p:pic>
          <p:nvPicPr>
            <p:cNvPr id="9" name="Google Shape;309;p14" descr="A pencil drawing on a black background&#10;&#10;Description automatically generated">
              <a:extLst>
                <a:ext uri="{FF2B5EF4-FFF2-40B4-BE49-F238E27FC236}">
                  <a16:creationId xmlns:a16="http://schemas.microsoft.com/office/drawing/2014/main" id="{D9E77AB6-D400-113D-1005-CF36A175D2A2}"/>
                </a:ext>
              </a:extLst>
            </p:cNvPr>
            <p:cNvPicPr preferRelativeResize="0"/>
            <p:nvPr/>
          </p:nvPicPr>
          <p:blipFill rotWithShape="1">
            <a:blip r:embed="rId3">
              <a:alphaModFix/>
            </a:blip>
            <a:srcRect/>
            <a:stretch/>
          </p:blipFill>
          <p:spPr>
            <a:xfrm>
              <a:off x="1447800" y="2056410"/>
              <a:ext cx="4806708" cy="4138331"/>
            </a:xfrm>
            <a:prstGeom prst="rect">
              <a:avLst/>
            </a:prstGeom>
            <a:noFill/>
            <a:ln>
              <a:noFill/>
            </a:ln>
          </p:spPr>
        </p:pic>
        <p:sp>
          <p:nvSpPr>
            <p:cNvPr id="10" name="Google Shape;310;p14">
              <a:extLst>
                <a:ext uri="{FF2B5EF4-FFF2-40B4-BE49-F238E27FC236}">
                  <a16:creationId xmlns:a16="http://schemas.microsoft.com/office/drawing/2014/main" id="{8B0C3097-AD87-8198-E46B-5410A4B359D8}"/>
                </a:ext>
              </a:extLst>
            </p:cNvPr>
            <p:cNvSpPr/>
            <p:nvPr/>
          </p:nvSpPr>
          <p:spPr>
            <a:xfrm>
              <a:off x="2250953" y="3760244"/>
              <a:ext cx="3200400" cy="629732"/>
            </a:xfrm>
            <a:prstGeom prst="rect">
              <a:avLst/>
            </a:prstGeom>
            <a:noFill/>
            <a:ln>
              <a:noFill/>
            </a:ln>
          </p:spPr>
          <p:txBody>
            <a:bodyPr spcFirstLastPara="1" wrap="square" lIns="57592" tIns="28788" rIns="57592" bIns="28788" anchor="t" anchorCtr="0">
              <a:spAutoFit/>
            </a:bodyPr>
            <a:lstStyle/>
            <a:p>
              <a:pPr algn="ctr"/>
              <a:r>
                <a:rPr lang="en-US" sz="2200" b="1" dirty="0" err="1">
                  <a:latin typeface="UTM Avo" panose="02040603050506020204" pitchFamily="18"/>
                  <a:ea typeface="Times New Roman"/>
                  <a:cs typeface="Times New Roman"/>
                  <a:sym typeface="Times New Roman"/>
                </a:rPr>
                <a:t>Thể</a:t>
              </a:r>
              <a:r>
                <a:rPr lang="en-US" sz="2200" b="1" dirty="0">
                  <a:latin typeface="UTM Avo" panose="02040603050506020204" pitchFamily="18"/>
                  <a:ea typeface="Times New Roman"/>
                  <a:cs typeface="Times New Roman"/>
                  <a:sym typeface="Times New Roman"/>
                </a:rPr>
                <a:t> </a:t>
              </a:r>
              <a:r>
                <a:rPr lang="en-US" sz="2200" b="1" dirty="0" err="1">
                  <a:latin typeface="UTM Avo" panose="02040603050506020204" pitchFamily="18"/>
                  <a:ea typeface="Times New Roman"/>
                  <a:cs typeface="Times New Roman"/>
                  <a:sym typeface="Times New Roman"/>
                </a:rPr>
                <a:t>thơ</a:t>
              </a:r>
              <a:endParaRPr sz="2200" b="1" dirty="0">
                <a:latin typeface="UTM Avo" panose="02040603050506020204" pitchFamily="18"/>
                <a:ea typeface="Times New Roman"/>
                <a:cs typeface="Times New Roman"/>
                <a:sym typeface="Times New Roman"/>
              </a:endParaRPr>
            </a:p>
          </p:txBody>
        </p:sp>
      </p:grpSp>
      <p:sp>
        <p:nvSpPr>
          <p:cNvPr id="11" name="Google Shape;311;p14">
            <a:extLst>
              <a:ext uri="{FF2B5EF4-FFF2-40B4-BE49-F238E27FC236}">
                <a16:creationId xmlns:a16="http://schemas.microsoft.com/office/drawing/2014/main" id="{64448A75-6CEE-A4E5-B897-F93399CE89CC}"/>
              </a:ext>
            </a:extLst>
          </p:cNvPr>
          <p:cNvSpPr/>
          <p:nvPr/>
        </p:nvSpPr>
        <p:spPr>
          <a:xfrm>
            <a:off x="3455655" y="5436292"/>
            <a:ext cx="4080110" cy="396692"/>
          </a:xfrm>
          <a:prstGeom prst="rect">
            <a:avLst/>
          </a:prstGeom>
          <a:noFill/>
          <a:ln>
            <a:noFill/>
          </a:ln>
        </p:spPr>
        <p:txBody>
          <a:bodyPr spcFirstLastPara="1" wrap="square" lIns="57592" tIns="28788" rIns="57592" bIns="28788" anchor="t" anchorCtr="0">
            <a:spAutoFit/>
          </a:bodyPr>
          <a:lstStyle/>
          <a:p>
            <a:pPr algn="just"/>
            <a:r>
              <a:rPr lang="en-US" sz="2200" dirty="0">
                <a:latin typeface="UTM Avo" panose="02040603050506020204" pitchFamily="18"/>
                <a:ea typeface="Times New Roman"/>
                <a:cs typeface="Times New Roman"/>
                <a:sym typeface="Times New Roman"/>
              </a:rPr>
              <a:t>Song </a:t>
            </a:r>
            <a:r>
              <a:rPr lang="en-US" sz="2200" dirty="0" err="1">
                <a:latin typeface="UTM Avo" panose="02040603050506020204" pitchFamily="18"/>
                <a:ea typeface="Times New Roman"/>
                <a:cs typeface="Times New Roman"/>
                <a:sym typeface="Times New Roman"/>
              </a:rPr>
              <a:t>thất</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lục</a:t>
            </a:r>
            <a:r>
              <a:rPr lang="en-US" sz="2200" dirty="0">
                <a:latin typeface="UTM Avo" panose="02040603050506020204" pitchFamily="18"/>
                <a:ea typeface="Times New Roman"/>
                <a:cs typeface="Times New Roman"/>
                <a:sym typeface="Times New Roman"/>
              </a:rPr>
              <a:t> </a:t>
            </a:r>
            <a:r>
              <a:rPr lang="en-US" sz="2200" dirty="0" err="1">
                <a:latin typeface="UTM Avo" panose="02040603050506020204" pitchFamily="18"/>
                <a:ea typeface="Times New Roman"/>
                <a:cs typeface="Times New Roman"/>
                <a:sym typeface="Times New Roman"/>
              </a:rPr>
              <a:t>bát</a:t>
            </a:r>
            <a:r>
              <a:rPr lang="en-US" sz="2200" dirty="0">
                <a:latin typeface="UTM Avo" panose="02040603050506020204" pitchFamily="18"/>
                <a:ea typeface="Times New Roman"/>
                <a:cs typeface="Times New Roman"/>
                <a:sym typeface="Times New Roman"/>
              </a:rPr>
              <a:t>.</a:t>
            </a:r>
            <a:endParaRPr sz="2200" dirty="0">
              <a:latin typeface="UTM Avo" panose="02040603050506020204" pitchFamily="18"/>
              <a:ea typeface="Times New Roman"/>
              <a:cs typeface="Times New Roman"/>
              <a:sym typeface="Times New Roman"/>
            </a:endParaRPr>
          </a:p>
        </p:txBody>
      </p:sp>
    </p:spTree>
    <p:extLst>
      <p:ext uri="{BB962C8B-B14F-4D97-AF65-F5344CB8AC3E}">
        <p14:creationId xmlns:p14="http://schemas.microsoft.com/office/powerpoint/2010/main" val="1554250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1736506-D78C-894A-020E-4BE3D83DD6C7}"/>
            </a:ext>
          </a:extLst>
        </p:cNvPr>
        <p:cNvGrpSpPr/>
        <p:nvPr/>
      </p:nvGrpSpPr>
      <p:grpSpPr>
        <a:xfrm>
          <a:off x="0" y="0"/>
          <a:ext cx="0" cy="0"/>
          <a:chOff x="0" y="0"/>
          <a:chExt cx="0" cy="0"/>
        </a:xfrm>
      </p:grpSpPr>
      <p:sp>
        <p:nvSpPr>
          <p:cNvPr id="2" name="Google Shape;302;p14">
            <a:extLst>
              <a:ext uri="{FF2B5EF4-FFF2-40B4-BE49-F238E27FC236}">
                <a16:creationId xmlns:a16="http://schemas.microsoft.com/office/drawing/2014/main" id="{B88CF198-DA82-FD49-3388-CC15F40EB60C}"/>
              </a:ext>
            </a:extLst>
          </p:cNvPr>
          <p:cNvSpPr txBox="1"/>
          <p:nvPr/>
        </p:nvSpPr>
        <p:spPr>
          <a:xfrm>
            <a:off x="3743936" y="1915817"/>
            <a:ext cx="4704127" cy="274242"/>
          </a:xfrm>
          <a:prstGeom prst="rect">
            <a:avLst/>
          </a:prstGeom>
          <a:noFill/>
          <a:ln>
            <a:noFill/>
          </a:ln>
        </p:spPr>
        <p:txBody>
          <a:bodyPr spcFirstLastPara="1" wrap="square" lIns="0" tIns="0" rIns="0" bIns="0" anchor="t" anchorCtr="0">
            <a:spAutoFit/>
          </a:bodyPr>
          <a:lstStyle/>
          <a:p>
            <a:pPr algn="ctr">
              <a:lnSpc>
                <a:spcPct val="80687"/>
              </a:lnSpc>
              <a:buSzPts val="4800"/>
            </a:pPr>
            <a:r>
              <a:rPr lang="en-US" sz="2200" b="1" dirty="0">
                <a:latin typeface="UTM Avo" panose="02040603050506020204" pitchFamily="18"/>
                <a:ea typeface="Times New Roman"/>
                <a:cs typeface="Times New Roman"/>
                <a:sym typeface="Times New Roman"/>
              </a:rPr>
              <a:t>2. </a:t>
            </a:r>
            <a:r>
              <a:rPr lang="en-US" sz="2200" b="1" dirty="0" err="1">
                <a:latin typeface="UTM Avo" panose="02040603050506020204" pitchFamily="18"/>
                <a:ea typeface="Times New Roman"/>
                <a:cs typeface="Times New Roman"/>
                <a:sym typeface="Times New Roman"/>
              </a:rPr>
              <a:t>Tìm</a:t>
            </a:r>
            <a:r>
              <a:rPr lang="en-US" sz="2200" b="1" dirty="0">
                <a:latin typeface="UTM Avo" panose="02040603050506020204" pitchFamily="18"/>
                <a:ea typeface="Times New Roman"/>
                <a:cs typeface="Times New Roman"/>
                <a:sym typeface="Times New Roman"/>
              </a:rPr>
              <a:t> </a:t>
            </a:r>
            <a:r>
              <a:rPr lang="en-US" sz="2200" b="1" dirty="0" err="1">
                <a:latin typeface="UTM Avo" panose="02040603050506020204" pitchFamily="18"/>
                <a:ea typeface="Times New Roman"/>
                <a:cs typeface="Times New Roman"/>
                <a:sym typeface="Times New Roman"/>
              </a:rPr>
              <a:t>hiểu</a:t>
            </a:r>
            <a:r>
              <a:rPr lang="en-US" sz="2200" b="1" dirty="0">
                <a:latin typeface="UTM Avo" panose="02040603050506020204" pitchFamily="18"/>
                <a:ea typeface="Times New Roman"/>
                <a:cs typeface="Times New Roman"/>
                <a:sym typeface="Times New Roman"/>
              </a:rPr>
              <a:t> </a:t>
            </a:r>
            <a:r>
              <a:rPr lang="en-US" sz="2200" b="1" dirty="0" err="1">
                <a:latin typeface="UTM Avo" panose="02040603050506020204" pitchFamily="18"/>
                <a:ea typeface="Times New Roman"/>
                <a:cs typeface="Times New Roman"/>
                <a:sym typeface="Times New Roman"/>
              </a:rPr>
              <a:t>chung</a:t>
            </a:r>
            <a:endParaRPr sz="2200" b="1" dirty="0">
              <a:latin typeface="UTM Avo" panose="02040603050506020204" pitchFamily="18"/>
              <a:ea typeface="Times New Roman"/>
              <a:cs typeface="Times New Roman"/>
              <a:sym typeface="Times New Roman"/>
            </a:endParaRPr>
          </a:p>
        </p:txBody>
      </p:sp>
      <p:sp>
        <p:nvSpPr>
          <p:cNvPr id="3" name="Google Shape;303;p14">
            <a:extLst>
              <a:ext uri="{FF2B5EF4-FFF2-40B4-BE49-F238E27FC236}">
                <a16:creationId xmlns:a16="http://schemas.microsoft.com/office/drawing/2014/main" id="{94FCF30F-3E0A-9AEF-4323-CE9717FE2F42}"/>
              </a:ext>
            </a:extLst>
          </p:cNvPr>
          <p:cNvSpPr txBox="1"/>
          <p:nvPr/>
        </p:nvSpPr>
        <p:spPr>
          <a:xfrm>
            <a:off x="933664" y="2102648"/>
            <a:ext cx="3120084" cy="396692"/>
          </a:xfrm>
          <a:prstGeom prst="rect">
            <a:avLst/>
          </a:prstGeom>
          <a:noFill/>
          <a:ln>
            <a:noFill/>
          </a:ln>
        </p:spPr>
        <p:txBody>
          <a:bodyPr spcFirstLastPara="1" wrap="square" lIns="57592" tIns="28788" rIns="57592" bIns="28788" anchor="t" anchorCtr="0">
            <a:spAutoFit/>
          </a:bodyPr>
          <a:lstStyle/>
          <a:p>
            <a:pPr algn="just">
              <a:buSzPts val="4800"/>
            </a:pPr>
            <a:r>
              <a:rPr lang="en-US" sz="2200" b="1" dirty="0">
                <a:latin typeface="UTM Avo" panose="02040603050506020204" pitchFamily="18"/>
                <a:ea typeface="Times New Roman"/>
                <a:cs typeface="Times New Roman"/>
                <a:sym typeface="Times New Roman"/>
              </a:rPr>
              <a:t>b. </a:t>
            </a:r>
            <a:r>
              <a:rPr lang="en-US" sz="2200" b="1" dirty="0" err="1">
                <a:latin typeface="UTM Avo" panose="02040603050506020204" pitchFamily="18"/>
                <a:ea typeface="Times New Roman"/>
                <a:cs typeface="Times New Roman"/>
                <a:sym typeface="Times New Roman"/>
              </a:rPr>
              <a:t>Tác</a:t>
            </a:r>
            <a:r>
              <a:rPr lang="en-US" sz="2200" b="1" dirty="0">
                <a:latin typeface="UTM Avo" panose="02040603050506020204" pitchFamily="18"/>
                <a:ea typeface="Times New Roman"/>
                <a:cs typeface="Times New Roman"/>
                <a:sym typeface="Times New Roman"/>
              </a:rPr>
              <a:t> </a:t>
            </a:r>
            <a:r>
              <a:rPr lang="en-US" sz="2200" b="1" dirty="0" err="1">
                <a:latin typeface="UTM Avo" panose="02040603050506020204" pitchFamily="18"/>
                <a:ea typeface="Times New Roman"/>
                <a:cs typeface="Times New Roman"/>
                <a:sym typeface="Times New Roman"/>
              </a:rPr>
              <a:t>phẩm</a:t>
            </a:r>
            <a:endParaRPr sz="2200" b="1" dirty="0">
              <a:latin typeface="UTM Avo" panose="02040603050506020204" pitchFamily="18"/>
              <a:ea typeface="Times New Roman"/>
              <a:cs typeface="Times New Roman"/>
              <a:sym typeface="Times New Roman"/>
            </a:endParaRPr>
          </a:p>
        </p:txBody>
      </p:sp>
      <p:grpSp>
        <p:nvGrpSpPr>
          <p:cNvPr id="12" name="Google Shape;320;p15">
            <a:extLst>
              <a:ext uri="{FF2B5EF4-FFF2-40B4-BE49-F238E27FC236}">
                <a16:creationId xmlns:a16="http://schemas.microsoft.com/office/drawing/2014/main" id="{91AD3E42-B8C5-EB9C-7438-2EBA6954A186}"/>
              </a:ext>
            </a:extLst>
          </p:cNvPr>
          <p:cNvGrpSpPr/>
          <p:nvPr/>
        </p:nvGrpSpPr>
        <p:grpSpPr>
          <a:xfrm>
            <a:off x="437899" y="2405970"/>
            <a:ext cx="2678174" cy="2388487"/>
            <a:chOff x="1697702" y="2119968"/>
            <a:chExt cx="4493239" cy="3791621"/>
          </a:xfrm>
        </p:grpSpPr>
        <p:pic>
          <p:nvPicPr>
            <p:cNvPr id="13" name="Google Shape;321;p15" descr="A pencil drawing on a black background&#10;&#10;Description automatically generated">
              <a:extLst>
                <a:ext uri="{FF2B5EF4-FFF2-40B4-BE49-F238E27FC236}">
                  <a16:creationId xmlns:a16="http://schemas.microsoft.com/office/drawing/2014/main" id="{BA60ED05-3CE2-D047-34F0-2393A4B5412E}"/>
                </a:ext>
              </a:extLst>
            </p:cNvPr>
            <p:cNvPicPr preferRelativeResize="0"/>
            <p:nvPr/>
          </p:nvPicPr>
          <p:blipFill rotWithShape="1">
            <a:blip r:embed="rId4">
              <a:alphaModFix/>
            </a:blip>
            <a:srcRect/>
            <a:stretch/>
          </p:blipFill>
          <p:spPr>
            <a:xfrm>
              <a:off x="1697702" y="2119968"/>
              <a:ext cx="4493239" cy="3791621"/>
            </a:xfrm>
            <a:prstGeom prst="rect">
              <a:avLst/>
            </a:prstGeom>
            <a:noFill/>
            <a:ln>
              <a:noFill/>
            </a:ln>
          </p:spPr>
        </p:pic>
        <p:sp>
          <p:nvSpPr>
            <p:cNvPr id="14" name="Google Shape;322;p15">
              <a:extLst>
                <a:ext uri="{FF2B5EF4-FFF2-40B4-BE49-F238E27FC236}">
                  <a16:creationId xmlns:a16="http://schemas.microsoft.com/office/drawing/2014/main" id="{76670415-D08C-0229-7237-708FD7B1D72C}"/>
                </a:ext>
              </a:extLst>
            </p:cNvPr>
            <p:cNvSpPr/>
            <p:nvPr/>
          </p:nvSpPr>
          <p:spPr>
            <a:xfrm>
              <a:off x="2344121" y="3576991"/>
              <a:ext cx="3200401" cy="861808"/>
            </a:xfrm>
            <a:prstGeom prst="rect">
              <a:avLst/>
            </a:prstGeom>
            <a:noFill/>
            <a:ln>
              <a:noFill/>
            </a:ln>
          </p:spPr>
          <p:txBody>
            <a:bodyPr spcFirstLastPara="1" wrap="square" lIns="57592" tIns="28788" rIns="57592" bIns="28788" anchor="t" anchorCtr="0">
              <a:spAutoFit/>
            </a:bodyPr>
            <a:lstStyle/>
            <a:p>
              <a:pPr algn="ctr">
                <a:lnSpc>
                  <a:spcPct val="150000"/>
                </a:lnSpc>
              </a:pPr>
              <a:r>
                <a:rPr lang="en-US" sz="2100" b="1" dirty="0" err="1">
                  <a:latin typeface="UTM Avo" panose="02040603050506020204" pitchFamily="18"/>
                  <a:ea typeface="Times New Roman"/>
                  <a:cs typeface="Times New Roman"/>
                  <a:sym typeface="Times New Roman"/>
                </a:rPr>
                <a:t>Bố</a:t>
              </a:r>
              <a:r>
                <a:rPr lang="en-US" sz="2100" b="1" dirty="0">
                  <a:latin typeface="UTM Avo" panose="02040603050506020204" pitchFamily="18"/>
                  <a:ea typeface="Times New Roman"/>
                  <a:cs typeface="Times New Roman"/>
                  <a:sym typeface="Times New Roman"/>
                </a:rPr>
                <a:t> </a:t>
              </a:r>
              <a:r>
                <a:rPr lang="en-US" sz="2100" b="1" dirty="0" err="1">
                  <a:latin typeface="UTM Avo" panose="02040603050506020204" pitchFamily="18"/>
                  <a:ea typeface="Times New Roman"/>
                  <a:cs typeface="Times New Roman"/>
                  <a:sym typeface="Times New Roman"/>
                </a:rPr>
                <a:t>cục</a:t>
              </a:r>
              <a:endParaRPr sz="2100" b="1" dirty="0">
                <a:latin typeface="UTM Avo" panose="02040603050506020204" pitchFamily="18"/>
                <a:ea typeface="Times New Roman"/>
                <a:cs typeface="Times New Roman"/>
                <a:sym typeface="Times New Roman"/>
              </a:endParaRPr>
            </a:p>
          </p:txBody>
        </p:sp>
      </p:grpSp>
      <p:sp>
        <p:nvSpPr>
          <p:cNvPr id="15" name="Google Shape;323;p15">
            <a:extLst>
              <a:ext uri="{FF2B5EF4-FFF2-40B4-BE49-F238E27FC236}">
                <a16:creationId xmlns:a16="http://schemas.microsoft.com/office/drawing/2014/main" id="{AA332D27-E99B-D19C-E29D-7F48285F2934}"/>
              </a:ext>
            </a:extLst>
          </p:cNvPr>
          <p:cNvSpPr txBox="1"/>
          <p:nvPr/>
        </p:nvSpPr>
        <p:spPr>
          <a:xfrm>
            <a:off x="3076816" y="2762227"/>
            <a:ext cx="8801148" cy="1512383"/>
          </a:xfrm>
          <a:prstGeom prst="rect">
            <a:avLst/>
          </a:prstGeom>
          <a:noFill/>
          <a:ln>
            <a:noFill/>
          </a:ln>
        </p:spPr>
        <p:txBody>
          <a:bodyPr spcFirstLastPara="1" wrap="square" lIns="57592" tIns="28788" rIns="57592" bIns="28788" anchor="t" anchorCtr="0">
            <a:spAutoFit/>
          </a:bodyPr>
          <a:lstStyle/>
          <a:p>
            <a:pPr algn="just">
              <a:lnSpc>
                <a:spcPct val="150000"/>
              </a:lnSpc>
              <a:buClr>
                <a:schemeClr val="dk1"/>
              </a:buClr>
              <a:buSzPts val="4400"/>
            </a:pPr>
            <a:r>
              <a:rPr lang="en-US" sz="2100" dirty="0">
                <a:solidFill>
                  <a:schemeClr val="dk1"/>
                </a:solidFill>
                <a:latin typeface="UTM Avo" panose="02040603050506020204" pitchFamily="18"/>
                <a:ea typeface="Times New Roman"/>
                <a:cs typeface="Times New Roman"/>
                <a:sym typeface="Times New Roman"/>
              </a:rPr>
              <a:t>- </a:t>
            </a:r>
            <a:r>
              <a:rPr lang="en-US" sz="2100" b="1" dirty="0">
                <a:solidFill>
                  <a:schemeClr val="dk1"/>
                </a:solidFill>
                <a:latin typeface="UTM Avo" panose="02040603050506020204" pitchFamily="18"/>
                <a:ea typeface="Times New Roman"/>
                <a:cs typeface="Times New Roman"/>
                <a:sym typeface="Times New Roman"/>
              </a:rPr>
              <a:t>2 </a:t>
            </a:r>
            <a:r>
              <a:rPr lang="en-US" sz="2100" b="1" dirty="0" err="1">
                <a:solidFill>
                  <a:schemeClr val="dk1"/>
                </a:solidFill>
                <a:latin typeface="UTM Avo" panose="02040603050506020204" pitchFamily="18"/>
                <a:ea typeface="Times New Roman"/>
                <a:cs typeface="Times New Roman"/>
                <a:sym typeface="Times New Roman"/>
              </a:rPr>
              <a:t>câu</a:t>
            </a:r>
            <a:r>
              <a:rPr lang="en-US" sz="2100" b="1" dirty="0">
                <a:solidFill>
                  <a:schemeClr val="dk1"/>
                </a:solidFill>
                <a:latin typeface="UTM Avo" panose="02040603050506020204" pitchFamily="18"/>
                <a:ea typeface="Times New Roman"/>
                <a:cs typeface="Times New Roman"/>
                <a:sym typeface="Times New Roman"/>
              </a:rPr>
              <a:t> </a:t>
            </a:r>
            <a:r>
              <a:rPr lang="en-US" sz="2100" b="1" dirty="0" err="1">
                <a:solidFill>
                  <a:schemeClr val="dk1"/>
                </a:solidFill>
                <a:latin typeface="UTM Avo" panose="02040603050506020204" pitchFamily="18"/>
                <a:ea typeface="Times New Roman"/>
                <a:cs typeface="Times New Roman"/>
                <a:sym typeface="Times New Roman"/>
              </a:rPr>
              <a:t>đầu</a:t>
            </a:r>
            <a:r>
              <a:rPr lang="en-US" sz="2100" b="1" dirty="0">
                <a:solidFill>
                  <a:schemeClr val="dk1"/>
                </a:solidFill>
                <a:latin typeface="UTM Avo" panose="02040603050506020204" pitchFamily="18"/>
                <a:ea typeface="Times New Roman"/>
                <a:cs typeface="Times New Roman"/>
                <a:sym typeface="Times New Roman"/>
              </a:rPr>
              <a:t>: </a:t>
            </a:r>
            <a:r>
              <a:rPr lang="en-US" sz="2100" dirty="0" err="1">
                <a:solidFill>
                  <a:schemeClr val="dk1"/>
                </a:solidFill>
                <a:latin typeface="UTM Avo" panose="02040603050506020204" pitchFamily="18"/>
                <a:ea typeface="Times New Roman"/>
                <a:cs typeface="Times New Roman"/>
                <a:sym typeface="Times New Roman"/>
              </a:rPr>
              <a:t>Nỗi</a:t>
            </a:r>
            <a:r>
              <a:rPr lang="en-US" sz="2100" dirty="0">
                <a:solidFill>
                  <a:schemeClr val="dk1"/>
                </a:solidFill>
                <a:latin typeface="UTM Avo" panose="02040603050506020204" pitchFamily="18"/>
                <a:ea typeface="Times New Roman"/>
                <a:cs typeface="Times New Roman"/>
                <a:sym typeface="Times New Roman"/>
              </a:rPr>
              <a:t> </a:t>
            </a:r>
            <a:r>
              <a:rPr lang="en-US" sz="2100" dirty="0" err="1">
                <a:solidFill>
                  <a:schemeClr val="dk1"/>
                </a:solidFill>
                <a:latin typeface="UTM Avo" panose="02040603050506020204" pitchFamily="18"/>
                <a:ea typeface="Times New Roman"/>
                <a:cs typeface="Times New Roman"/>
                <a:sym typeface="Times New Roman"/>
              </a:rPr>
              <a:t>bàng</a:t>
            </a:r>
            <a:r>
              <a:rPr lang="en-US" sz="2100" dirty="0">
                <a:solidFill>
                  <a:schemeClr val="dk1"/>
                </a:solidFill>
                <a:latin typeface="UTM Avo" panose="02040603050506020204" pitchFamily="18"/>
                <a:ea typeface="Times New Roman"/>
                <a:cs typeface="Times New Roman"/>
                <a:sym typeface="Times New Roman"/>
              </a:rPr>
              <a:t> </a:t>
            </a:r>
            <a:r>
              <a:rPr lang="en-US" sz="2100" dirty="0" err="1">
                <a:solidFill>
                  <a:schemeClr val="dk1"/>
                </a:solidFill>
                <a:latin typeface="UTM Avo" panose="02040603050506020204" pitchFamily="18"/>
                <a:ea typeface="Times New Roman"/>
                <a:cs typeface="Times New Roman"/>
                <a:sym typeface="Times New Roman"/>
              </a:rPr>
              <a:t>hoàng</a:t>
            </a:r>
            <a:r>
              <a:rPr lang="en-US" sz="2100" dirty="0">
                <a:solidFill>
                  <a:schemeClr val="dk1"/>
                </a:solidFill>
                <a:latin typeface="UTM Avo" panose="02040603050506020204" pitchFamily="18"/>
                <a:ea typeface="Times New Roman"/>
                <a:cs typeface="Times New Roman"/>
                <a:sym typeface="Times New Roman"/>
              </a:rPr>
              <a:t> </a:t>
            </a:r>
            <a:r>
              <a:rPr lang="en-US" sz="2100" dirty="0" err="1">
                <a:solidFill>
                  <a:schemeClr val="dk1"/>
                </a:solidFill>
                <a:latin typeface="UTM Avo" panose="02040603050506020204" pitchFamily="18"/>
                <a:ea typeface="Times New Roman"/>
                <a:cs typeface="Times New Roman"/>
                <a:sym typeface="Times New Roman"/>
              </a:rPr>
              <a:t>của</a:t>
            </a:r>
            <a:r>
              <a:rPr lang="en-US" sz="2100" dirty="0">
                <a:solidFill>
                  <a:schemeClr val="dk1"/>
                </a:solidFill>
                <a:latin typeface="UTM Avo" panose="02040603050506020204" pitchFamily="18"/>
                <a:ea typeface="Times New Roman"/>
                <a:cs typeface="Times New Roman"/>
                <a:sym typeface="Times New Roman"/>
              </a:rPr>
              <a:t> </a:t>
            </a:r>
            <a:r>
              <a:rPr lang="en-US" sz="2100" dirty="0" err="1">
                <a:solidFill>
                  <a:schemeClr val="dk1"/>
                </a:solidFill>
                <a:latin typeface="UTM Avo" panose="02040603050506020204" pitchFamily="18"/>
                <a:ea typeface="Times New Roman"/>
                <a:cs typeface="Times New Roman"/>
                <a:sym typeface="Times New Roman"/>
              </a:rPr>
              <a:t>nhà</a:t>
            </a:r>
            <a:r>
              <a:rPr lang="en-US" sz="2100" dirty="0">
                <a:solidFill>
                  <a:schemeClr val="dk1"/>
                </a:solidFill>
                <a:latin typeface="UTM Avo" panose="02040603050506020204" pitchFamily="18"/>
                <a:ea typeface="Times New Roman"/>
                <a:cs typeface="Times New Roman"/>
                <a:sym typeface="Times New Roman"/>
              </a:rPr>
              <a:t> </a:t>
            </a:r>
            <a:r>
              <a:rPr lang="en-US" sz="2100" dirty="0" err="1">
                <a:solidFill>
                  <a:schemeClr val="dk1"/>
                </a:solidFill>
                <a:latin typeface="UTM Avo" panose="02040603050506020204" pitchFamily="18"/>
                <a:ea typeface="Times New Roman"/>
                <a:cs typeface="Times New Roman"/>
                <a:sym typeface="Times New Roman"/>
              </a:rPr>
              <a:t>thơ</a:t>
            </a:r>
            <a:r>
              <a:rPr lang="en-US" sz="2100" dirty="0">
                <a:solidFill>
                  <a:schemeClr val="dk1"/>
                </a:solidFill>
                <a:latin typeface="UTM Avo" panose="02040603050506020204" pitchFamily="18"/>
                <a:ea typeface="Times New Roman"/>
                <a:cs typeface="Times New Roman"/>
                <a:sym typeface="Times New Roman"/>
              </a:rPr>
              <a:t> </a:t>
            </a:r>
            <a:r>
              <a:rPr lang="en-US" sz="2100" dirty="0" err="1">
                <a:solidFill>
                  <a:schemeClr val="dk1"/>
                </a:solidFill>
                <a:latin typeface="UTM Avo" panose="02040603050506020204" pitchFamily="18"/>
                <a:ea typeface="Times New Roman"/>
                <a:cs typeface="Times New Roman"/>
                <a:sym typeface="Times New Roman"/>
              </a:rPr>
              <a:t>khi</a:t>
            </a:r>
            <a:r>
              <a:rPr lang="en-US" sz="2100" dirty="0">
                <a:solidFill>
                  <a:schemeClr val="dk1"/>
                </a:solidFill>
                <a:latin typeface="UTM Avo" panose="02040603050506020204" pitchFamily="18"/>
                <a:ea typeface="Times New Roman"/>
                <a:cs typeface="Times New Roman"/>
                <a:sym typeface="Times New Roman"/>
              </a:rPr>
              <a:t> hay tin </a:t>
            </a:r>
            <a:r>
              <a:rPr lang="en-US" sz="2100" dirty="0" err="1">
                <a:solidFill>
                  <a:schemeClr val="dk1"/>
                </a:solidFill>
                <a:latin typeface="UTM Avo" panose="02040603050506020204" pitchFamily="18"/>
                <a:ea typeface="Times New Roman"/>
                <a:cs typeface="Times New Roman"/>
                <a:sym typeface="Times New Roman"/>
              </a:rPr>
              <a:t>bạn</a:t>
            </a:r>
            <a:r>
              <a:rPr lang="en-US" sz="2100" dirty="0">
                <a:solidFill>
                  <a:schemeClr val="dk1"/>
                </a:solidFill>
                <a:latin typeface="UTM Avo" panose="02040603050506020204" pitchFamily="18"/>
                <a:ea typeface="Times New Roman"/>
                <a:cs typeface="Times New Roman"/>
                <a:sym typeface="Times New Roman"/>
              </a:rPr>
              <a:t> qua </a:t>
            </a:r>
            <a:r>
              <a:rPr lang="en-US" sz="2100" dirty="0" err="1">
                <a:solidFill>
                  <a:schemeClr val="dk1"/>
                </a:solidFill>
                <a:latin typeface="UTM Avo" panose="02040603050506020204" pitchFamily="18"/>
                <a:ea typeface="Times New Roman"/>
                <a:cs typeface="Times New Roman"/>
                <a:sym typeface="Times New Roman"/>
              </a:rPr>
              <a:t>đời</a:t>
            </a:r>
            <a:r>
              <a:rPr lang="en-US" sz="2100" dirty="0">
                <a:solidFill>
                  <a:schemeClr val="dk1"/>
                </a:solidFill>
                <a:latin typeface="UTM Avo" panose="02040603050506020204" pitchFamily="18"/>
                <a:ea typeface="Times New Roman"/>
                <a:cs typeface="Times New Roman"/>
                <a:sym typeface="Times New Roman"/>
              </a:rPr>
              <a:t>.</a:t>
            </a:r>
            <a:endParaRPr sz="2100" dirty="0">
              <a:solidFill>
                <a:schemeClr val="dk1"/>
              </a:solidFill>
              <a:latin typeface="UTM Avo" panose="02040603050506020204" pitchFamily="18"/>
              <a:ea typeface="Times New Roman"/>
              <a:cs typeface="Times New Roman"/>
              <a:sym typeface="Times New Roman"/>
            </a:endParaRPr>
          </a:p>
          <a:p>
            <a:pPr algn="just">
              <a:lnSpc>
                <a:spcPct val="150000"/>
              </a:lnSpc>
              <a:buClr>
                <a:schemeClr val="dk1"/>
              </a:buClr>
              <a:buSzPts val="4400"/>
            </a:pPr>
            <a:r>
              <a:rPr lang="en-US" sz="2100" dirty="0">
                <a:solidFill>
                  <a:schemeClr val="dk1"/>
                </a:solidFill>
                <a:latin typeface="UTM Avo" panose="02040603050506020204" pitchFamily="18"/>
                <a:ea typeface="Times New Roman"/>
                <a:cs typeface="Times New Roman"/>
                <a:sym typeface="Times New Roman"/>
              </a:rPr>
              <a:t>- </a:t>
            </a:r>
            <a:r>
              <a:rPr lang="en-US" sz="2100" b="1" dirty="0" err="1">
                <a:solidFill>
                  <a:schemeClr val="dk1"/>
                </a:solidFill>
                <a:latin typeface="UTM Avo" panose="02040603050506020204" pitchFamily="18"/>
                <a:ea typeface="Times New Roman"/>
                <a:cs typeface="Times New Roman"/>
                <a:sym typeface="Times New Roman"/>
              </a:rPr>
              <a:t>Dòng</a:t>
            </a:r>
            <a:r>
              <a:rPr lang="en-US" sz="2100" b="1" dirty="0">
                <a:solidFill>
                  <a:schemeClr val="dk1"/>
                </a:solidFill>
                <a:latin typeface="UTM Avo" panose="02040603050506020204" pitchFamily="18"/>
                <a:ea typeface="Times New Roman"/>
                <a:cs typeface="Times New Roman"/>
                <a:sym typeface="Times New Roman"/>
              </a:rPr>
              <a:t> 3 - 22:</a:t>
            </a:r>
            <a:r>
              <a:rPr lang="en-US" sz="2100" dirty="0">
                <a:solidFill>
                  <a:schemeClr val="dk1"/>
                </a:solidFill>
                <a:latin typeface="UTM Avo" panose="02040603050506020204" pitchFamily="18"/>
                <a:ea typeface="Times New Roman"/>
                <a:cs typeface="Times New Roman"/>
                <a:sym typeface="Times New Roman"/>
              </a:rPr>
              <a:t> </a:t>
            </a:r>
            <a:r>
              <a:rPr lang="en-US" sz="2100" dirty="0" err="1">
                <a:solidFill>
                  <a:schemeClr val="dk1"/>
                </a:solidFill>
                <a:latin typeface="UTM Avo" panose="02040603050506020204" pitchFamily="18"/>
                <a:ea typeface="Times New Roman"/>
                <a:cs typeface="Times New Roman"/>
                <a:sym typeface="Times New Roman"/>
              </a:rPr>
              <a:t>Hồi</a:t>
            </a:r>
            <a:r>
              <a:rPr lang="en-US" sz="2100" dirty="0">
                <a:solidFill>
                  <a:schemeClr val="dk1"/>
                </a:solidFill>
                <a:latin typeface="UTM Avo" panose="02040603050506020204" pitchFamily="18"/>
                <a:ea typeface="Times New Roman"/>
                <a:cs typeface="Times New Roman"/>
                <a:sym typeface="Times New Roman"/>
              </a:rPr>
              <a:t> </a:t>
            </a:r>
            <a:r>
              <a:rPr lang="en-US" sz="2100" dirty="0" err="1">
                <a:solidFill>
                  <a:schemeClr val="dk1"/>
                </a:solidFill>
                <a:latin typeface="UTM Avo" panose="02040603050506020204" pitchFamily="18"/>
                <a:ea typeface="Times New Roman"/>
                <a:cs typeface="Times New Roman"/>
                <a:sym typeface="Times New Roman"/>
              </a:rPr>
              <a:t>tưởng</a:t>
            </a:r>
            <a:r>
              <a:rPr lang="en-US" sz="2100" dirty="0">
                <a:solidFill>
                  <a:schemeClr val="dk1"/>
                </a:solidFill>
                <a:latin typeface="UTM Avo" panose="02040603050506020204" pitchFamily="18"/>
                <a:ea typeface="Times New Roman"/>
                <a:cs typeface="Times New Roman"/>
                <a:sym typeface="Times New Roman"/>
              </a:rPr>
              <a:t> </a:t>
            </a:r>
            <a:r>
              <a:rPr lang="en-US" sz="2100" dirty="0" err="1">
                <a:solidFill>
                  <a:schemeClr val="dk1"/>
                </a:solidFill>
                <a:latin typeface="UTM Avo" panose="02040603050506020204" pitchFamily="18"/>
                <a:ea typeface="Times New Roman"/>
                <a:cs typeface="Times New Roman"/>
                <a:sym typeface="Times New Roman"/>
              </a:rPr>
              <a:t>lại</a:t>
            </a:r>
            <a:r>
              <a:rPr lang="en-US" sz="2100" dirty="0">
                <a:solidFill>
                  <a:schemeClr val="dk1"/>
                </a:solidFill>
                <a:latin typeface="UTM Avo" panose="02040603050506020204" pitchFamily="18"/>
                <a:ea typeface="Times New Roman"/>
                <a:cs typeface="Times New Roman"/>
                <a:sym typeface="Times New Roman"/>
              </a:rPr>
              <a:t> </a:t>
            </a:r>
            <a:r>
              <a:rPr lang="en-US" sz="2100" dirty="0" err="1">
                <a:solidFill>
                  <a:schemeClr val="dk1"/>
                </a:solidFill>
                <a:latin typeface="UTM Avo" panose="02040603050506020204" pitchFamily="18"/>
                <a:ea typeface="Times New Roman"/>
                <a:cs typeface="Times New Roman"/>
                <a:sym typeface="Times New Roman"/>
              </a:rPr>
              <a:t>những</a:t>
            </a:r>
            <a:r>
              <a:rPr lang="en-US" sz="2100" dirty="0">
                <a:solidFill>
                  <a:schemeClr val="dk1"/>
                </a:solidFill>
                <a:latin typeface="UTM Avo" panose="02040603050506020204" pitchFamily="18"/>
                <a:ea typeface="Times New Roman"/>
                <a:cs typeface="Times New Roman"/>
                <a:sym typeface="Times New Roman"/>
              </a:rPr>
              <a:t> </a:t>
            </a:r>
            <a:r>
              <a:rPr lang="en-US" sz="2100" dirty="0" err="1">
                <a:solidFill>
                  <a:schemeClr val="dk1"/>
                </a:solidFill>
                <a:latin typeface="UTM Avo" panose="02040603050506020204" pitchFamily="18"/>
                <a:ea typeface="Times New Roman"/>
                <a:cs typeface="Times New Roman"/>
                <a:sym typeface="Times New Roman"/>
              </a:rPr>
              <a:t>kỉ</a:t>
            </a:r>
            <a:r>
              <a:rPr lang="en-US" sz="2100" dirty="0">
                <a:solidFill>
                  <a:schemeClr val="dk1"/>
                </a:solidFill>
                <a:latin typeface="UTM Avo" panose="02040603050506020204" pitchFamily="18"/>
                <a:ea typeface="Times New Roman"/>
                <a:cs typeface="Times New Roman"/>
                <a:sym typeface="Times New Roman"/>
              </a:rPr>
              <a:t> </a:t>
            </a:r>
            <a:r>
              <a:rPr lang="en-US" sz="2100" dirty="0" err="1">
                <a:solidFill>
                  <a:schemeClr val="dk1"/>
                </a:solidFill>
                <a:latin typeface="UTM Avo" panose="02040603050506020204" pitchFamily="18"/>
                <a:ea typeface="Times New Roman"/>
                <a:cs typeface="Times New Roman"/>
                <a:sym typeface="Times New Roman"/>
              </a:rPr>
              <a:t>niệm</a:t>
            </a:r>
            <a:r>
              <a:rPr lang="en-US" sz="2100" dirty="0">
                <a:solidFill>
                  <a:schemeClr val="dk1"/>
                </a:solidFill>
                <a:latin typeface="UTM Avo" panose="02040603050506020204" pitchFamily="18"/>
                <a:ea typeface="Times New Roman"/>
                <a:cs typeface="Times New Roman"/>
                <a:sym typeface="Times New Roman"/>
              </a:rPr>
              <a:t> </a:t>
            </a:r>
            <a:r>
              <a:rPr lang="en-US" sz="2100" dirty="0" err="1">
                <a:solidFill>
                  <a:schemeClr val="dk1"/>
                </a:solidFill>
                <a:latin typeface="UTM Avo" panose="02040603050506020204" pitchFamily="18"/>
                <a:ea typeface="Times New Roman"/>
                <a:cs typeface="Times New Roman"/>
                <a:sym typeface="Times New Roman"/>
              </a:rPr>
              <a:t>về</a:t>
            </a:r>
            <a:r>
              <a:rPr lang="en-US" sz="2100" dirty="0">
                <a:solidFill>
                  <a:schemeClr val="dk1"/>
                </a:solidFill>
                <a:latin typeface="UTM Avo" panose="02040603050506020204" pitchFamily="18"/>
                <a:ea typeface="Times New Roman"/>
                <a:cs typeface="Times New Roman"/>
                <a:sym typeface="Times New Roman"/>
              </a:rPr>
              <a:t> </a:t>
            </a:r>
            <a:r>
              <a:rPr lang="en-US" sz="2100" dirty="0" err="1">
                <a:solidFill>
                  <a:schemeClr val="dk1"/>
                </a:solidFill>
                <a:latin typeface="UTM Avo" panose="02040603050506020204" pitchFamily="18"/>
                <a:ea typeface="Times New Roman"/>
                <a:cs typeface="Times New Roman"/>
                <a:sym typeface="Times New Roman"/>
              </a:rPr>
              <a:t>tình</a:t>
            </a:r>
            <a:r>
              <a:rPr lang="en-US" sz="2100" dirty="0">
                <a:solidFill>
                  <a:schemeClr val="dk1"/>
                </a:solidFill>
                <a:latin typeface="UTM Avo" panose="02040603050506020204" pitchFamily="18"/>
                <a:ea typeface="Times New Roman"/>
                <a:cs typeface="Times New Roman"/>
                <a:sym typeface="Times New Roman"/>
              </a:rPr>
              <a:t> </a:t>
            </a:r>
            <a:r>
              <a:rPr lang="en-US" sz="2100" dirty="0" err="1">
                <a:solidFill>
                  <a:schemeClr val="dk1"/>
                </a:solidFill>
                <a:latin typeface="UTM Avo" panose="02040603050506020204" pitchFamily="18"/>
                <a:ea typeface="Times New Roman"/>
                <a:cs typeface="Times New Roman"/>
                <a:sym typeface="Times New Roman"/>
              </a:rPr>
              <a:t>bạn</a:t>
            </a:r>
            <a:r>
              <a:rPr lang="en-US" sz="2100" dirty="0">
                <a:solidFill>
                  <a:schemeClr val="dk1"/>
                </a:solidFill>
                <a:latin typeface="UTM Avo" panose="02040603050506020204" pitchFamily="18"/>
                <a:ea typeface="Times New Roman"/>
                <a:cs typeface="Times New Roman"/>
                <a:sym typeface="Times New Roman"/>
              </a:rPr>
              <a:t> </a:t>
            </a:r>
            <a:r>
              <a:rPr lang="en-US" sz="2100" dirty="0" err="1">
                <a:solidFill>
                  <a:schemeClr val="dk1"/>
                </a:solidFill>
                <a:latin typeface="UTM Avo" panose="02040603050506020204" pitchFamily="18"/>
                <a:ea typeface="Times New Roman"/>
                <a:cs typeface="Times New Roman"/>
                <a:sym typeface="Times New Roman"/>
              </a:rPr>
              <a:t>thân</a:t>
            </a:r>
            <a:r>
              <a:rPr lang="en-US" sz="2100" dirty="0">
                <a:solidFill>
                  <a:schemeClr val="dk1"/>
                </a:solidFill>
                <a:latin typeface="UTM Avo" panose="02040603050506020204" pitchFamily="18"/>
                <a:ea typeface="Times New Roman"/>
                <a:cs typeface="Times New Roman"/>
                <a:sym typeface="Times New Roman"/>
              </a:rPr>
              <a:t> </a:t>
            </a:r>
            <a:r>
              <a:rPr lang="en-US" sz="2100" dirty="0" err="1">
                <a:solidFill>
                  <a:schemeClr val="dk1"/>
                </a:solidFill>
                <a:latin typeface="UTM Avo" panose="02040603050506020204" pitchFamily="18"/>
                <a:ea typeface="Times New Roman"/>
                <a:cs typeface="Times New Roman"/>
                <a:sym typeface="Times New Roman"/>
              </a:rPr>
              <a:t>thiết</a:t>
            </a:r>
            <a:r>
              <a:rPr lang="en-US" sz="2100" dirty="0">
                <a:solidFill>
                  <a:schemeClr val="dk1"/>
                </a:solidFill>
                <a:latin typeface="UTM Avo" panose="02040603050506020204" pitchFamily="18"/>
                <a:ea typeface="Times New Roman"/>
                <a:cs typeface="Times New Roman"/>
                <a:sym typeface="Times New Roman"/>
              </a:rPr>
              <a:t>.</a:t>
            </a:r>
            <a:endParaRPr sz="2100" dirty="0">
              <a:solidFill>
                <a:schemeClr val="dk1"/>
              </a:solidFill>
              <a:latin typeface="UTM Avo" panose="02040603050506020204" pitchFamily="18"/>
              <a:ea typeface="Times New Roman"/>
              <a:cs typeface="Times New Roman"/>
              <a:sym typeface="Times New Roman"/>
            </a:endParaRPr>
          </a:p>
          <a:p>
            <a:pPr algn="just">
              <a:lnSpc>
                <a:spcPct val="150000"/>
              </a:lnSpc>
              <a:buClr>
                <a:schemeClr val="dk1"/>
              </a:buClr>
              <a:buSzPts val="4400"/>
            </a:pPr>
            <a:r>
              <a:rPr lang="en-US" sz="2100" dirty="0">
                <a:solidFill>
                  <a:schemeClr val="dk1"/>
                </a:solidFill>
                <a:latin typeface="UTM Avo" panose="02040603050506020204" pitchFamily="18"/>
                <a:ea typeface="Times New Roman"/>
                <a:cs typeface="Times New Roman"/>
                <a:sym typeface="Times New Roman"/>
              </a:rPr>
              <a:t>-</a:t>
            </a:r>
            <a:r>
              <a:rPr lang="en-US" sz="2100" b="1" dirty="0">
                <a:solidFill>
                  <a:schemeClr val="dk1"/>
                </a:solidFill>
                <a:latin typeface="UTM Avo" panose="02040603050506020204" pitchFamily="18"/>
                <a:ea typeface="Times New Roman"/>
                <a:cs typeface="Times New Roman"/>
                <a:sym typeface="Times New Roman"/>
              </a:rPr>
              <a:t> </a:t>
            </a:r>
            <a:r>
              <a:rPr lang="en-US" sz="2100" b="1" dirty="0" err="1">
                <a:solidFill>
                  <a:schemeClr val="dk1"/>
                </a:solidFill>
                <a:latin typeface="UTM Avo" panose="02040603050506020204" pitchFamily="18"/>
                <a:ea typeface="Times New Roman"/>
                <a:cs typeface="Times New Roman"/>
                <a:sym typeface="Times New Roman"/>
              </a:rPr>
              <a:t>Phần</a:t>
            </a:r>
            <a:r>
              <a:rPr lang="en-US" sz="2100" b="1" dirty="0">
                <a:solidFill>
                  <a:schemeClr val="dk1"/>
                </a:solidFill>
                <a:latin typeface="UTM Avo" panose="02040603050506020204" pitchFamily="18"/>
                <a:ea typeface="Times New Roman"/>
                <a:cs typeface="Times New Roman"/>
                <a:sym typeface="Times New Roman"/>
              </a:rPr>
              <a:t> </a:t>
            </a:r>
            <a:r>
              <a:rPr lang="en-US" sz="2100" b="1" dirty="0" err="1">
                <a:solidFill>
                  <a:schemeClr val="dk1"/>
                </a:solidFill>
                <a:latin typeface="UTM Avo" panose="02040603050506020204" pitchFamily="18"/>
                <a:ea typeface="Times New Roman"/>
                <a:cs typeface="Times New Roman"/>
                <a:sym typeface="Times New Roman"/>
              </a:rPr>
              <a:t>còn</a:t>
            </a:r>
            <a:r>
              <a:rPr lang="en-US" sz="2100" b="1" dirty="0">
                <a:solidFill>
                  <a:schemeClr val="dk1"/>
                </a:solidFill>
                <a:latin typeface="UTM Avo" panose="02040603050506020204" pitchFamily="18"/>
                <a:ea typeface="Times New Roman"/>
                <a:cs typeface="Times New Roman"/>
                <a:sym typeface="Times New Roman"/>
              </a:rPr>
              <a:t> </a:t>
            </a:r>
            <a:r>
              <a:rPr lang="en-US" sz="2100" b="1" dirty="0" err="1">
                <a:solidFill>
                  <a:schemeClr val="dk1"/>
                </a:solidFill>
                <a:latin typeface="UTM Avo" panose="02040603050506020204" pitchFamily="18"/>
                <a:ea typeface="Times New Roman"/>
                <a:cs typeface="Times New Roman"/>
                <a:sym typeface="Times New Roman"/>
              </a:rPr>
              <a:t>lại</a:t>
            </a:r>
            <a:r>
              <a:rPr lang="en-US" sz="2100" b="1" dirty="0">
                <a:solidFill>
                  <a:schemeClr val="dk1"/>
                </a:solidFill>
                <a:latin typeface="UTM Avo" panose="02040603050506020204" pitchFamily="18"/>
                <a:ea typeface="Times New Roman"/>
                <a:cs typeface="Times New Roman"/>
                <a:sym typeface="Times New Roman"/>
              </a:rPr>
              <a:t>: </a:t>
            </a:r>
            <a:r>
              <a:rPr lang="en-US" sz="2100" dirty="0" err="1">
                <a:solidFill>
                  <a:schemeClr val="dk1"/>
                </a:solidFill>
                <a:latin typeface="UTM Avo" panose="02040603050506020204" pitchFamily="18"/>
                <a:ea typeface="Times New Roman"/>
                <a:cs typeface="Times New Roman"/>
                <a:sym typeface="Times New Roman"/>
              </a:rPr>
              <a:t>Nỗi</a:t>
            </a:r>
            <a:r>
              <a:rPr lang="en-US" sz="2100" dirty="0">
                <a:solidFill>
                  <a:schemeClr val="dk1"/>
                </a:solidFill>
                <a:latin typeface="UTM Avo" panose="02040603050506020204" pitchFamily="18"/>
                <a:ea typeface="Times New Roman"/>
                <a:cs typeface="Times New Roman"/>
                <a:sym typeface="Times New Roman"/>
              </a:rPr>
              <a:t> </a:t>
            </a:r>
            <a:r>
              <a:rPr lang="en-US" sz="2100" dirty="0" err="1">
                <a:solidFill>
                  <a:schemeClr val="dk1"/>
                </a:solidFill>
                <a:latin typeface="UTM Avo" panose="02040603050506020204" pitchFamily="18"/>
                <a:ea typeface="Times New Roman"/>
                <a:cs typeface="Times New Roman"/>
                <a:sym typeface="Times New Roman"/>
              </a:rPr>
              <a:t>đau</a:t>
            </a:r>
            <a:r>
              <a:rPr lang="en-US" sz="2100" dirty="0">
                <a:solidFill>
                  <a:schemeClr val="dk1"/>
                </a:solidFill>
                <a:latin typeface="UTM Avo" panose="02040603050506020204" pitchFamily="18"/>
                <a:ea typeface="Times New Roman"/>
                <a:cs typeface="Times New Roman"/>
                <a:sym typeface="Times New Roman"/>
              </a:rPr>
              <a:t> </a:t>
            </a:r>
            <a:r>
              <a:rPr lang="en-US" sz="2100" dirty="0" err="1">
                <a:solidFill>
                  <a:schemeClr val="dk1"/>
                </a:solidFill>
                <a:latin typeface="UTM Avo" panose="02040603050506020204" pitchFamily="18"/>
                <a:ea typeface="Times New Roman"/>
                <a:cs typeface="Times New Roman"/>
                <a:sym typeface="Times New Roman"/>
              </a:rPr>
              <a:t>khôn</a:t>
            </a:r>
            <a:r>
              <a:rPr lang="en-US" sz="2100" dirty="0">
                <a:solidFill>
                  <a:schemeClr val="dk1"/>
                </a:solidFill>
                <a:latin typeface="UTM Avo" panose="02040603050506020204" pitchFamily="18"/>
                <a:ea typeface="Times New Roman"/>
                <a:cs typeface="Times New Roman"/>
                <a:sym typeface="Times New Roman"/>
              </a:rPr>
              <a:t> </a:t>
            </a:r>
            <a:r>
              <a:rPr lang="en-US" sz="2100" dirty="0" err="1">
                <a:solidFill>
                  <a:schemeClr val="dk1"/>
                </a:solidFill>
                <a:latin typeface="UTM Avo" panose="02040603050506020204" pitchFamily="18"/>
                <a:ea typeface="Times New Roman"/>
                <a:cs typeface="Times New Roman"/>
                <a:sym typeface="Times New Roman"/>
              </a:rPr>
              <a:t>tả</a:t>
            </a:r>
            <a:r>
              <a:rPr lang="en-US" sz="2100" dirty="0">
                <a:solidFill>
                  <a:schemeClr val="dk1"/>
                </a:solidFill>
                <a:latin typeface="UTM Avo" panose="02040603050506020204" pitchFamily="18"/>
                <a:ea typeface="Times New Roman"/>
                <a:cs typeface="Times New Roman"/>
                <a:sym typeface="Times New Roman"/>
              </a:rPr>
              <a:t> </a:t>
            </a:r>
            <a:r>
              <a:rPr lang="en-US" sz="2100" dirty="0" err="1">
                <a:solidFill>
                  <a:schemeClr val="dk1"/>
                </a:solidFill>
                <a:latin typeface="UTM Avo" panose="02040603050506020204" pitchFamily="18"/>
                <a:ea typeface="Times New Roman"/>
                <a:cs typeface="Times New Roman"/>
                <a:sym typeface="Times New Roman"/>
              </a:rPr>
              <a:t>trước</a:t>
            </a:r>
            <a:r>
              <a:rPr lang="en-US" sz="2100" dirty="0">
                <a:solidFill>
                  <a:schemeClr val="dk1"/>
                </a:solidFill>
                <a:latin typeface="UTM Avo" panose="02040603050506020204" pitchFamily="18"/>
                <a:ea typeface="Times New Roman"/>
                <a:cs typeface="Times New Roman"/>
                <a:sym typeface="Times New Roman"/>
              </a:rPr>
              <a:t> </a:t>
            </a:r>
            <a:r>
              <a:rPr lang="en-US" sz="2100" dirty="0" err="1">
                <a:solidFill>
                  <a:schemeClr val="dk1"/>
                </a:solidFill>
                <a:latin typeface="UTM Avo" panose="02040603050506020204" pitchFamily="18"/>
                <a:ea typeface="Times New Roman"/>
                <a:cs typeface="Times New Roman"/>
                <a:sym typeface="Times New Roman"/>
              </a:rPr>
              <a:t>hiện</a:t>
            </a:r>
            <a:r>
              <a:rPr lang="en-US" sz="2100" dirty="0">
                <a:solidFill>
                  <a:schemeClr val="dk1"/>
                </a:solidFill>
                <a:latin typeface="UTM Avo" panose="02040603050506020204" pitchFamily="18"/>
                <a:ea typeface="Times New Roman"/>
                <a:cs typeface="Times New Roman"/>
                <a:sym typeface="Times New Roman"/>
              </a:rPr>
              <a:t> </a:t>
            </a:r>
            <a:r>
              <a:rPr lang="en-US" sz="2100" dirty="0" err="1">
                <a:solidFill>
                  <a:schemeClr val="dk1"/>
                </a:solidFill>
                <a:latin typeface="UTM Avo" panose="02040603050506020204" pitchFamily="18"/>
                <a:ea typeface="Times New Roman"/>
                <a:cs typeface="Times New Roman"/>
                <a:sym typeface="Times New Roman"/>
              </a:rPr>
              <a:t>thực</a:t>
            </a:r>
            <a:r>
              <a:rPr lang="en-US" sz="2100" dirty="0">
                <a:solidFill>
                  <a:schemeClr val="dk1"/>
                </a:solidFill>
                <a:latin typeface="UTM Avo" panose="02040603050506020204" pitchFamily="18"/>
                <a:ea typeface="Times New Roman"/>
                <a:cs typeface="Times New Roman"/>
                <a:sym typeface="Times New Roman"/>
              </a:rPr>
              <a:t> </a:t>
            </a:r>
            <a:r>
              <a:rPr lang="en-US" sz="2100" dirty="0" err="1">
                <a:solidFill>
                  <a:schemeClr val="dk1"/>
                </a:solidFill>
                <a:latin typeface="UTM Avo" panose="02040603050506020204" pitchFamily="18"/>
                <a:ea typeface="Times New Roman"/>
                <a:cs typeface="Times New Roman"/>
                <a:sym typeface="Times New Roman"/>
              </a:rPr>
              <a:t>xót</a:t>
            </a:r>
            <a:r>
              <a:rPr lang="en-US" sz="2100" dirty="0">
                <a:solidFill>
                  <a:schemeClr val="dk1"/>
                </a:solidFill>
                <a:latin typeface="UTM Avo" panose="02040603050506020204" pitchFamily="18"/>
                <a:ea typeface="Times New Roman"/>
                <a:cs typeface="Times New Roman"/>
                <a:sym typeface="Times New Roman"/>
              </a:rPr>
              <a:t> xa.</a:t>
            </a:r>
            <a:endParaRPr sz="2100" dirty="0">
              <a:solidFill>
                <a:schemeClr val="dk1"/>
              </a:solidFill>
              <a:latin typeface="UTM Avo" panose="02040603050506020204" pitchFamily="18"/>
              <a:ea typeface="Times New Roman"/>
              <a:cs typeface="Times New Roman"/>
              <a:sym typeface="Times New Roman"/>
            </a:endParaRPr>
          </a:p>
        </p:txBody>
      </p:sp>
      <p:grpSp>
        <p:nvGrpSpPr>
          <p:cNvPr id="16" name="Google Shape;324;p15">
            <a:extLst>
              <a:ext uri="{FF2B5EF4-FFF2-40B4-BE49-F238E27FC236}">
                <a16:creationId xmlns:a16="http://schemas.microsoft.com/office/drawing/2014/main" id="{D2F94A49-A186-C945-E574-726F0D9CA757}"/>
              </a:ext>
            </a:extLst>
          </p:cNvPr>
          <p:cNvGrpSpPr/>
          <p:nvPr/>
        </p:nvGrpSpPr>
        <p:grpSpPr>
          <a:xfrm>
            <a:off x="474420" y="4292715"/>
            <a:ext cx="2602396" cy="2306217"/>
            <a:chOff x="1761269" y="2177384"/>
            <a:chExt cx="4366104" cy="3661021"/>
          </a:xfrm>
        </p:grpSpPr>
        <p:pic>
          <p:nvPicPr>
            <p:cNvPr id="17" name="Google Shape;325;p15" descr="A pencil drawing on a black background&#10;&#10;Description automatically generated">
              <a:extLst>
                <a:ext uri="{FF2B5EF4-FFF2-40B4-BE49-F238E27FC236}">
                  <a16:creationId xmlns:a16="http://schemas.microsoft.com/office/drawing/2014/main" id="{3595325A-A102-7E55-ABF3-39852945BE2F}"/>
                </a:ext>
              </a:extLst>
            </p:cNvPr>
            <p:cNvPicPr preferRelativeResize="0"/>
            <p:nvPr/>
          </p:nvPicPr>
          <p:blipFill rotWithShape="1">
            <a:blip r:embed="rId4">
              <a:alphaModFix/>
            </a:blip>
            <a:srcRect/>
            <a:stretch/>
          </p:blipFill>
          <p:spPr>
            <a:xfrm>
              <a:off x="1761269" y="2177384"/>
              <a:ext cx="4366104" cy="3661021"/>
            </a:xfrm>
            <a:prstGeom prst="rect">
              <a:avLst/>
            </a:prstGeom>
            <a:noFill/>
            <a:ln>
              <a:noFill/>
            </a:ln>
          </p:spPr>
        </p:pic>
        <p:sp>
          <p:nvSpPr>
            <p:cNvPr id="18" name="Google Shape;326;p15">
              <a:extLst>
                <a:ext uri="{FF2B5EF4-FFF2-40B4-BE49-F238E27FC236}">
                  <a16:creationId xmlns:a16="http://schemas.microsoft.com/office/drawing/2014/main" id="{6E9F35EB-8118-445B-EBEB-27AFEB251E8C}"/>
                </a:ext>
              </a:extLst>
            </p:cNvPr>
            <p:cNvSpPr/>
            <p:nvPr/>
          </p:nvSpPr>
          <p:spPr>
            <a:xfrm>
              <a:off x="2344121" y="3192231"/>
              <a:ext cx="3200401" cy="1631325"/>
            </a:xfrm>
            <a:prstGeom prst="rect">
              <a:avLst/>
            </a:prstGeom>
            <a:noFill/>
            <a:ln>
              <a:noFill/>
            </a:ln>
          </p:spPr>
          <p:txBody>
            <a:bodyPr spcFirstLastPara="1" wrap="square" lIns="57592" tIns="28788" rIns="57592" bIns="28788" anchor="t" anchorCtr="0">
              <a:spAutoFit/>
            </a:bodyPr>
            <a:lstStyle/>
            <a:p>
              <a:pPr algn="ctr">
                <a:lnSpc>
                  <a:spcPct val="150000"/>
                </a:lnSpc>
              </a:pPr>
              <a:r>
                <a:rPr lang="en-US" sz="2100" b="1" dirty="0" err="1">
                  <a:latin typeface="UTM Avo" panose="02040603050506020204" pitchFamily="18"/>
                  <a:ea typeface="Times New Roman"/>
                  <a:cs typeface="Times New Roman"/>
                  <a:sym typeface="Times New Roman"/>
                </a:rPr>
                <a:t>Nội</a:t>
              </a:r>
              <a:r>
                <a:rPr lang="en-US" sz="2100" b="1" dirty="0">
                  <a:latin typeface="UTM Avo" panose="02040603050506020204" pitchFamily="18"/>
                  <a:ea typeface="Times New Roman"/>
                  <a:cs typeface="Times New Roman"/>
                  <a:sym typeface="Times New Roman"/>
                </a:rPr>
                <a:t> dung </a:t>
              </a:r>
              <a:r>
                <a:rPr lang="en-US" sz="2100" b="1" dirty="0" err="1">
                  <a:latin typeface="UTM Avo" panose="02040603050506020204" pitchFamily="18"/>
                  <a:ea typeface="Times New Roman"/>
                  <a:cs typeface="Times New Roman"/>
                  <a:sym typeface="Times New Roman"/>
                </a:rPr>
                <a:t>chính</a:t>
              </a:r>
              <a:endParaRPr sz="2100" b="1" dirty="0">
                <a:latin typeface="UTM Avo" panose="02040603050506020204" pitchFamily="18"/>
                <a:ea typeface="Times New Roman"/>
                <a:cs typeface="Times New Roman"/>
                <a:sym typeface="Times New Roman"/>
              </a:endParaRPr>
            </a:p>
          </p:txBody>
        </p:sp>
      </p:grpSp>
      <p:sp>
        <p:nvSpPr>
          <p:cNvPr id="19" name="Google Shape;327;p15">
            <a:extLst>
              <a:ext uri="{FF2B5EF4-FFF2-40B4-BE49-F238E27FC236}">
                <a16:creationId xmlns:a16="http://schemas.microsoft.com/office/drawing/2014/main" id="{9123F98C-EF5C-C5E7-031C-28511CC2266F}"/>
              </a:ext>
            </a:extLst>
          </p:cNvPr>
          <p:cNvSpPr txBox="1"/>
          <p:nvPr/>
        </p:nvSpPr>
        <p:spPr>
          <a:xfrm>
            <a:off x="3152594" y="4701693"/>
            <a:ext cx="8148276" cy="1997131"/>
          </a:xfrm>
          <a:prstGeom prst="rect">
            <a:avLst/>
          </a:prstGeom>
          <a:noFill/>
          <a:ln>
            <a:noFill/>
          </a:ln>
        </p:spPr>
        <p:txBody>
          <a:bodyPr spcFirstLastPara="1" wrap="square" lIns="57592" tIns="28788" rIns="57592" bIns="28788" anchor="t" anchorCtr="0">
            <a:spAutoFit/>
          </a:bodyPr>
          <a:lstStyle/>
          <a:p>
            <a:pPr algn="just">
              <a:lnSpc>
                <a:spcPct val="150000"/>
              </a:lnSpc>
              <a:buSzPts val="4400"/>
            </a:pPr>
            <a:r>
              <a:rPr lang="en-US" sz="2100" dirty="0" err="1">
                <a:latin typeface="UTM Avo" panose="02040603050506020204" pitchFamily="18"/>
                <a:ea typeface="Times New Roman"/>
                <a:cs typeface="Times New Roman"/>
                <a:sym typeface="Times New Roman"/>
              </a:rPr>
              <a:t>Bài</a:t>
            </a:r>
            <a:r>
              <a:rPr lang="en-US" sz="2100" dirty="0">
                <a:latin typeface="UTM Avo" panose="02040603050506020204" pitchFamily="18"/>
                <a:ea typeface="Times New Roman"/>
                <a:cs typeface="Times New Roman"/>
                <a:sym typeface="Times New Roman"/>
              </a:rPr>
              <a:t> </a:t>
            </a:r>
            <a:r>
              <a:rPr lang="en-US" sz="2100" dirty="0" err="1">
                <a:latin typeface="UTM Avo" panose="02040603050506020204" pitchFamily="18"/>
                <a:ea typeface="Times New Roman"/>
                <a:cs typeface="Times New Roman"/>
                <a:sym typeface="Times New Roman"/>
              </a:rPr>
              <a:t>thơ</a:t>
            </a:r>
            <a:r>
              <a:rPr lang="en-US" sz="2100" dirty="0">
                <a:latin typeface="UTM Avo" panose="02040603050506020204" pitchFamily="18"/>
                <a:ea typeface="Times New Roman"/>
                <a:cs typeface="Times New Roman"/>
                <a:sym typeface="Times New Roman"/>
              </a:rPr>
              <a:t> </a:t>
            </a:r>
            <a:r>
              <a:rPr lang="en-US" sz="2100" dirty="0" err="1">
                <a:latin typeface="UTM Avo" panose="02040603050506020204" pitchFamily="18"/>
                <a:ea typeface="Times New Roman"/>
                <a:cs typeface="Times New Roman"/>
                <a:sym typeface="Times New Roman"/>
              </a:rPr>
              <a:t>là</a:t>
            </a:r>
            <a:r>
              <a:rPr lang="en-US" sz="2100" dirty="0">
                <a:latin typeface="UTM Avo" panose="02040603050506020204" pitchFamily="18"/>
                <a:ea typeface="Times New Roman"/>
                <a:cs typeface="Times New Roman"/>
                <a:sym typeface="Times New Roman"/>
              </a:rPr>
              <a:t> </a:t>
            </a:r>
            <a:r>
              <a:rPr lang="en-US" sz="2100" dirty="0" err="1">
                <a:latin typeface="UTM Avo" panose="02040603050506020204" pitchFamily="18"/>
                <a:ea typeface="Times New Roman"/>
                <a:cs typeface="Times New Roman"/>
                <a:sym typeface="Times New Roman"/>
              </a:rPr>
              <a:t>niềm</a:t>
            </a:r>
            <a:r>
              <a:rPr lang="en-US" sz="2100" dirty="0">
                <a:latin typeface="UTM Avo" panose="02040603050506020204" pitchFamily="18"/>
                <a:ea typeface="Times New Roman"/>
                <a:cs typeface="Times New Roman"/>
                <a:sym typeface="Times New Roman"/>
              </a:rPr>
              <a:t> </a:t>
            </a:r>
            <a:r>
              <a:rPr lang="en-US" sz="2100" dirty="0" err="1">
                <a:latin typeface="UTM Avo" panose="02040603050506020204" pitchFamily="18"/>
                <a:ea typeface="Times New Roman"/>
                <a:cs typeface="Times New Roman"/>
                <a:sym typeface="Times New Roman"/>
              </a:rPr>
              <a:t>suy</a:t>
            </a:r>
            <a:r>
              <a:rPr lang="en-US" sz="2100" dirty="0">
                <a:latin typeface="UTM Avo" panose="02040603050506020204" pitchFamily="18"/>
                <a:ea typeface="Times New Roman"/>
                <a:cs typeface="Times New Roman"/>
                <a:sym typeface="Times New Roman"/>
              </a:rPr>
              <a:t> </a:t>
            </a:r>
            <a:r>
              <a:rPr lang="en-US" sz="2100" dirty="0" err="1">
                <a:latin typeface="UTM Avo" panose="02040603050506020204" pitchFamily="18"/>
                <a:ea typeface="Times New Roman"/>
                <a:cs typeface="Times New Roman"/>
                <a:sym typeface="Times New Roman"/>
              </a:rPr>
              <a:t>tưởng</a:t>
            </a:r>
            <a:r>
              <a:rPr lang="en-US" sz="2100" dirty="0">
                <a:latin typeface="UTM Avo" panose="02040603050506020204" pitchFamily="18"/>
                <a:ea typeface="Times New Roman"/>
                <a:cs typeface="Times New Roman"/>
                <a:sym typeface="Times New Roman"/>
              </a:rPr>
              <a:t>, </a:t>
            </a:r>
            <a:r>
              <a:rPr lang="en-US" sz="2100" dirty="0" err="1">
                <a:latin typeface="UTM Avo" panose="02040603050506020204" pitchFamily="18"/>
                <a:ea typeface="Times New Roman"/>
                <a:cs typeface="Times New Roman"/>
                <a:sym typeface="Times New Roman"/>
              </a:rPr>
              <a:t>nỗi</a:t>
            </a:r>
            <a:r>
              <a:rPr lang="en-US" sz="2100" dirty="0">
                <a:latin typeface="UTM Avo" panose="02040603050506020204" pitchFamily="18"/>
                <a:ea typeface="Times New Roman"/>
                <a:cs typeface="Times New Roman"/>
                <a:sym typeface="Times New Roman"/>
              </a:rPr>
              <a:t> </a:t>
            </a:r>
            <a:r>
              <a:rPr lang="en-US" sz="2100" dirty="0" err="1">
                <a:latin typeface="UTM Avo" panose="02040603050506020204" pitchFamily="18"/>
                <a:ea typeface="Times New Roman"/>
                <a:cs typeface="Times New Roman"/>
                <a:sym typeface="Times New Roman"/>
              </a:rPr>
              <a:t>xót</a:t>
            </a:r>
            <a:r>
              <a:rPr lang="en-US" sz="2100" dirty="0">
                <a:latin typeface="UTM Avo" panose="02040603050506020204" pitchFamily="18"/>
                <a:ea typeface="Times New Roman"/>
                <a:cs typeface="Times New Roman"/>
                <a:sym typeface="Times New Roman"/>
              </a:rPr>
              <a:t> xa </a:t>
            </a:r>
            <a:r>
              <a:rPr lang="en-US" sz="2100" dirty="0" err="1">
                <a:latin typeface="UTM Avo" panose="02040603050506020204" pitchFamily="18"/>
                <a:ea typeface="Times New Roman"/>
                <a:cs typeface="Times New Roman"/>
                <a:sym typeface="Times New Roman"/>
              </a:rPr>
              <a:t>vô</a:t>
            </a:r>
            <a:r>
              <a:rPr lang="en-US" sz="2100" dirty="0">
                <a:latin typeface="UTM Avo" panose="02040603050506020204" pitchFamily="18"/>
                <a:ea typeface="Times New Roman"/>
                <a:cs typeface="Times New Roman"/>
                <a:sym typeface="Times New Roman"/>
              </a:rPr>
              <a:t> </a:t>
            </a:r>
            <a:r>
              <a:rPr lang="en-US" sz="2100" dirty="0" err="1">
                <a:latin typeface="UTM Avo" panose="02040603050506020204" pitchFamily="18"/>
                <a:ea typeface="Times New Roman"/>
                <a:cs typeface="Times New Roman"/>
                <a:sym typeface="Times New Roman"/>
              </a:rPr>
              <a:t>hạn</a:t>
            </a:r>
            <a:r>
              <a:rPr lang="en-US" sz="2100" dirty="0">
                <a:latin typeface="UTM Avo" panose="02040603050506020204" pitchFamily="18"/>
                <a:ea typeface="Times New Roman"/>
                <a:cs typeface="Times New Roman"/>
                <a:sym typeface="Times New Roman"/>
              </a:rPr>
              <a:t> </a:t>
            </a:r>
            <a:r>
              <a:rPr lang="en-US" sz="2100" dirty="0" err="1">
                <a:latin typeface="UTM Avo" panose="02040603050506020204" pitchFamily="18"/>
                <a:ea typeface="Times New Roman"/>
                <a:cs typeface="Times New Roman"/>
                <a:sym typeface="Times New Roman"/>
              </a:rPr>
              <a:t>khi</a:t>
            </a:r>
            <a:r>
              <a:rPr lang="en-US" sz="2100" dirty="0">
                <a:latin typeface="UTM Avo" panose="02040603050506020204" pitchFamily="18"/>
                <a:ea typeface="Times New Roman"/>
                <a:cs typeface="Times New Roman"/>
                <a:sym typeface="Times New Roman"/>
              </a:rPr>
              <a:t> </a:t>
            </a:r>
            <a:r>
              <a:rPr lang="en-US" sz="2100" dirty="0" err="1">
                <a:latin typeface="UTM Avo" panose="02040603050506020204" pitchFamily="18"/>
                <a:ea typeface="Times New Roman"/>
                <a:cs typeface="Times New Roman"/>
                <a:sym typeface="Times New Roman"/>
              </a:rPr>
              <a:t>nghe</a:t>
            </a:r>
            <a:r>
              <a:rPr lang="en-US" sz="2100" dirty="0">
                <a:latin typeface="UTM Avo" panose="02040603050506020204" pitchFamily="18"/>
                <a:ea typeface="Times New Roman"/>
                <a:cs typeface="Times New Roman"/>
                <a:sym typeface="Times New Roman"/>
              </a:rPr>
              <a:t> tin </a:t>
            </a:r>
            <a:r>
              <a:rPr lang="en-US" sz="2100" dirty="0" err="1">
                <a:latin typeface="UTM Avo" panose="02040603050506020204" pitchFamily="18"/>
                <a:ea typeface="Times New Roman"/>
                <a:cs typeface="Times New Roman"/>
                <a:sym typeface="Times New Roman"/>
              </a:rPr>
              <a:t>bạn</a:t>
            </a:r>
            <a:r>
              <a:rPr lang="en-US" sz="2100" dirty="0">
                <a:latin typeface="UTM Avo" panose="02040603050506020204" pitchFamily="18"/>
                <a:ea typeface="Times New Roman"/>
                <a:cs typeface="Times New Roman"/>
                <a:sym typeface="Times New Roman"/>
              </a:rPr>
              <a:t> </a:t>
            </a:r>
            <a:r>
              <a:rPr lang="en-US" sz="2100" dirty="0" err="1">
                <a:latin typeface="UTM Avo" panose="02040603050506020204" pitchFamily="18"/>
                <a:ea typeface="Times New Roman"/>
                <a:cs typeface="Times New Roman"/>
                <a:sym typeface="Times New Roman"/>
              </a:rPr>
              <a:t>mất</a:t>
            </a:r>
            <a:r>
              <a:rPr lang="en-US" sz="2100" dirty="0">
                <a:latin typeface="UTM Avo" panose="02040603050506020204" pitchFamily="18"/>
                <a:ea typeface="Times New Roman"/>
                <a:cs typeface="Times New Roman"/>
                <a:sym typeface="Times New Roman"/>
              </a:rPr>
              <a:t>. </a:t>
            </a:r>
            <a:r>
              <a:rPr lang="en-US" sz="2100" dirty="0" err="1">
                <a:latin typeface="UTM Avo" panose="02040603050506020204" pitchFamily="18"/>
                <a:ea typeface="Times New Roman"/>
                <a:cs typeface="Times New Roman"/>
                <a:sym typeface="Times New Roman"/>
              </a:rPr>
              <a:t>Đồng</a:t>
            </a:r>
            <a:r>
              <a:rPr lang="en-US" sz="2100" dirty="0">
                <a:latin typeface="UTM Avo" panose="02040603050506020204" pitchFamily="18"/>
                <a:ea typeface="Times New Roman"/>
                <a:cs typeface="Times New Roman"/>
                <a:sym typeface="Times New Roman"/>
              </a:rPr>
              <a:t> </a:t>
            </a:r>
            <a:r>
              <a:rPr lang="en-US" sz="2100" dirty="0" err="1">
                <a:latin typeface="UTM Avo" panose="02040603050506020204" pitchFamily="18"/>
                <a:ea typeface="Times New Roman"/>
                <a:cs typeface="Times New Roman"/>
                <a:sym typeface="Times New Roman"/>
              </a:rPr>
              <a:t>thời</a:t>
            </a:r>
            <a:r>
              <a:rPr lang="en-US" sz="2100" dirty="0">
                <a:latin typeface="UTM Avo" panose="02040603050506020204" pitchFamily="18"/>
                <a:ea typeface="Times New Roman"/>
                <a:cs typeface="Times New Roman"/>
                <a:sym typeface="Times New Roman"/>
              </a:rPr>
              <a:t> ca </a:t>
            </a:r>
            <a:r>
              <a:rPr lang="en-US" sz="2100" dirty="0" err="1">
                <a:latin typeface="UTM Avo" panose="02040603050506020204" pitchFamily="18"/>
                <a:ea typeface="Times New Roman"/>
                <a:cs typeface="Times New Roman"/>
                <a:sym typeface="Times New Roman"/>
              </a:rPr>
              <a:t>ngợi</a:t>
            </a:r>
            <a:r>
              <a:rPr lang="en-US" sz="2100" dirty="0">
                <a:latin typeface="UTM Avo" panose="02040603050506020204" pitchFamily="18"/>
                <a:ea typeface="Times New Roman"/>
                <a:cs typeface="Times New Roman"/>
                <a:sym typeface="Times New Roman"/>
              </a:rPr>
              <a:t> </a:t>
            </a:r>
            <a:r>
              <a:rPr lang="en-US" sz="2100" dirty="0" err="1">
                <a:latin typeface="UTM Avo" panose="02040603050506020204" pitchFamily="18"/>
                <a:ea typeface="Times New Roman"/>
                <a:cs typeface="Times New Roman"/>
                <a:sym typeface="Times New Roman"/>
              </a:rPr>
              <a:t>tình</a:t>
            </a:r>
            <a:r>
              <a:rPr lang="en-US" sz="2100" dirty="0">
                <a:latin typeface="UTM Avo" panose="02040603050506020204" pitchFamily="18"/>
                <a:ea typeface="Times New Roman"/>
                <a:cs typeface="Times New Roman"/>
                <a:sym typeface="Times New Roman"/>
              </a:rPr>
              <a:t> </a:t>
            </a:r>
            <a:r>
              <a:rPr lang="en-US" sz="2100" dirty="0" err="1">
                <a:latin typeface="UTM Avo" panose="02040603050506020204" pitchFamily="18"/>
                <a:ea typeface="Times New Roman"/>
                <a:cs typeface="Times New Roman"/>
                <a:sym typeface="Times New Roman"/>
              </a:rPr>
              <a:t>bạn</a:t>
            </a:r>
            <a:r>
              <a:rPr lang="en-US" sz="2100" dirty="0">
                <a:latin typeface="UTM Avo" panose="02040603050506020204" pitchFamily="18"/>
                <a:ea typeface="Times New Roman"/>
                <a:cs typeface="Times New Roman"/>
                <a:sym typeface="Times New Roman"/>
              </a:rPr>
              <a:t> </a:t>
            </a:r>
            <a:r>
              <a:rPr lang="en-US" sz="2100" dirty="0" err="1">
                <a:latin typeface="UTM Avo" panose="02040603050506020204" pitchFamily="18"/>
                <a:ea typeface="Times New Roman"/>
                <a:cs typeface="Times New Roman"/>
                <a:sym typeface="Times New Roman"/>
              </a:rPr>
              <a:t>gắn</a:t>
            </a:r>
            <a:r>
              <a:rPr lang="en-US" sz="2100" dirty="0">
                <a:latin typeface="UTM Avo" panose="02040603050506020204" pitchFamily="18"/>
                <a:ea typeface="Times New Roman"/>
                <a:cs typeface="Times New Roman"/>
                <a:sym typeface="Times New Roman"/>
              </a:rPr>
              <a:t> </a:t>
            </a:r>
            <a:r>
              <a:rPr lang="en-US" sz="2100" dirty="0" err="1">
                <a:latin typeface="UTM Avo" panose="02040603050506020204" pitchFamily="18"/>
                <a:ea typeface="Times New Roman"/>
                <a:cs typeface="Times New Roman"/>
                <a:sym typeface="Times New Roman"/>
              </a:rPr>
              <a:t>bó</a:t>
            </a:r>
            <a:r>
              <a:rPr lang="en-US" sz="2100" dirty="0">
                <a:latin typeface="UTM Avo" panose="02040603050506020204" pitchFamily="18"/>
                <a:ea typeface="Times New Roman"/>
                <a:cs typeface="Times New Roman"/>
                <a:sym typeface="Times New Roman"/>
              </a:rPr>
              <a:t> </a:t>
            </a:r>
            <a:r>
              <a:rPr lang="en-US" sz="2100" dirty="0" err="1">
                <a:latin typeface="UTM Avo" panose="02040603050506020204" pitchFamily="18"/>
                <a:ea typeface="Times New Roman"/>
                <a:cs typeface="Times New Roman"/>
                <a:sym typeface="Times New Roman"/>
              </a:rPr>
              <a:t>keo</a:t>
            </a:r>
            <a:r>
              <a:rPr lang="en-US" sz="2100" dirty="0">
                <a:latin typeface="UTM Avo" panose="02040603050506020204" pitchFamily="18"/>
                <a:ea typeface="Times New Roman"/>
                <a:cs typeface="Times New Roman"/>
                <a:sym typeface="Times New Roman"/>
              </a:rPr>
              <a:t> </a:t>
            </a:r>
            <a:r>
              <a:rPr lang="en-US" sz="2100" dirty="0" err="1">
                <a:latin typeface="UTM Avo" panose="02040603050506020204" pitchFamily="18"/>
                <a:ea typeface="Times New Roman"/>
                <a:cs typeface="Times New Roman"/>
                <a:sym typeface="Times New Roman"/>
              </a:rPr>
              <a:t>sơn</a:t>
            </a:r>
            <a:r>
              <a:rPr lang="en-US" sz="2100" dirty="0">
                <a:latin typeface="UTM Avo" panose="02040603050506020204" pitchFamily="18"/>
                <a:ea typeface="Times New Roman"/>
                <a:cs typeface="Times New Roman"/>
                <a:sym typeface="Times New Roman"/>
              </a:rPr>
              <a:t> </a:t>
            </a:r>
            <a:r>
              <a:rPr lang="en-US" sz="2100" dirty="0" err="1">
                <a:latin typeface="UTM Avo" panose="02040603050506020204" pitchFamily="18"/>
                <a:ea typeface="Times New Roman"/>
                <a:cs typeface="Times New Roman"/>
                <a:sym typeface="Times New Roman"/>
              </a:rPr>
              <a:t>của</a:t>
            </a:r>
            <a:r>
              <a:rPr lang="en-US" sz="2100" dirty="0">
                <a:latin typeface="UTM Avo" panose="02040603050506020204" pitchFamily="18"/>
                <a:ea typeface="Times New Roman"/>
                <a:cs typeface="Times New Roman"/>
                <a:sym typeface="Times New Roman"/>
              </a:rPr>
              <a:t> </a:t>
            </a:r>
            <a:r>
              <a:rPr lang="en-US" sz="2100" dirty="0" err="1">
                <a:latin typeface="UTM Avo" panose="02040603050506020204" pitchFamily="18"/>
                <a:ea typeface="Times New Roman"/>
                <a:cs typeface="Times New Roman"/>
                <a:sym typeface="Times New Roman"/>
              </a:rPr>
              <a:t>tác</a:t>
            </a:r>
            <a:r>
              <a:rPr lang="en-US" sz="2100" dirty="0">
                <a:latin typeface="UTM Avo" panose="02040603050506020204" pitchFamily="18"/>
                <a:ea typeface="Times New Roman"/>
                <a:cs typeface="Times New Roman"/>
                <a:sym typeface="Times New Roman"/>
              </a:rPr>
              <a:t> </a:t>
            </a:r>
            <a:r>
              <a:rPr lang="en-US" sz="2100" dirty="0" err="1">
                <a:latin typeface="UTM Avo" panose="02040603050506020204" pitchFamily="18"/>
                <a:ea typeface="Times New Roman"/>
                <a:cs typeface="Times New Roman"/>
                <a:sym typeface="Times New Roman"/>
              </a:rPr>
              <a:t>giả</a:t>
            </a:r>
            <a:r>
              <a:rPr lang="en-US" sz="2100" dirty="0">
                <a:latin typeface="UTM Avo" panose="02040603050506020204" pitchFamily="18"/>
                <a:ea typeface="Times New Roman"/>
                <a:cs typeface="Times New Roman"/>
                <a:sym typeface="Times New Roman"/>
              </a:rPr>
              <a:t> </a:t>
            </a:r>
            <a:r>
              <a:rPr lang="en-US" sz="2100" dirty="0" err="1">
                <a:latin typeface="UTM Avo" panose="02040603050506020204" pitchFamily="18"/>
                <a:ea typeface="Times New Roman"/>
                <a:cs typeface="Times New Roman"/>
                <a:sym typeface="Times New Roman"/>
              </a:rPr>
              <a:t>và</a:t>
            </a:r>
            <a:r>
              <a:rPr lang="en-US" sz="2100" dirty="0">
                <a:latin typeface="UTM Avo" panose="02040603050506020204" pitchFamily="18"/>
                <a:ea typeface="Times New Roman"/>
                <a:cs typeface="Times New Roman"/>
                <a:sym typeface="Times New Roman"/>
              </a:rPr>
              <a:t> </a:t>
            </a:r>
            <a:r>
              <a:rPr lang="en-US" sz="2100" dirty="0" err="1">
                <a:latin typeface="UTM Avo" panose="02040603050506020204" pitchFamily="18"/>
                <a:ea typeface="Times New Roman"/>
                <a:cs typeface="Times New Roman"/>
                <a:sym typeface="Times New Roman"/>
              </a:rPr>
              <a:t>Dương</a:t>
            </a:r>
            <a:r>
              <a:rPr lang="en-US" sz="2100" dirty="0">
                <a:latin typeface="UTM Avo" panose="02040603050506020204" pitchFamily="18"/>
                <a:ea typeface="Times New Roman"/>
                <a:cs typeface="Times New Roman"/>
                <a:sym typeface="Times New Roman"/>
              </a:rPr>
              <a:t> </a:t>
            </a:r>
            <a:r>
              <a:rPr lang="en-US" sz="2100" dirty="0" err="1">
                <a:latin typeface="UTM Avo" panose="02040603050506020204" pitchFamily="18"/>
                <a:ea typeface="Times New Roman"/>
                <a:cs typeface="Times New Roman"/>
                <a:sym typeface="Times New Roman"/>
              </a:rPr>
              <a:t>Khuê</a:t>
            </a:r>
            <a:r>
              <a:rPr lang="en-US" sz="2100" dirty="0">
                <a:latin typeface="UTM Avo" panose="02040603050506020204" pitchFamily="18"/>
                <a:ea typeface="Times New Roman"/>
                <a:cs typeface="Times New Roman"/>
                <a:sym typeface="Times New Roman"/>
              </a:rPr>
              <a:t>.</a:t>
            </a:r>
            <a:endParaRPr sz="2100" dirty="0">
              <a:latin typeface="UTM Avo" panose="02040603050506020204" pitchFamily="18"/>
              <a:ea typeface="Times New Roman"/>
              <a:cs typeface="Times New Roman"/>
              <a:sym typeface="Times New Roman"/>
            </a:endParaRPr>
          </a:p>
          <a:p>
            <a:pPr algn="just">
              <a:lnSpc>
                <a:spcPct val="150000"/>
              </a:lnSpc>
            </a:pPr>
            <a:endParaRPr sz="2100" dirty="0">
              <a:solidFill>
                <a:schemeClr val="dk1"/>
              </a:solidFill>
              <a:latin typeface="UTM Avo" panose="02040603050506020204" pitchFamily="18"/>
              <a:ea typeface="Calibri"/>
              <a:cs typeface="Calibri"/>
              <a:sym typeface="Calibri"/>
            </a:endParaRPr>
          </a:p>
        </p:txBody>
      </p:sp>
    </p:spTree>
    <p:extLst>
      <p:ext uri="{BB962C8B-B14F-4D97-AF65-F5344CB8AC3E}">
        <p14:creationId xmlns:p14="http://schemas.microsoft.com/office/powerpoint/2010/main" val="3156886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461BE6A-1AF0-6E02-B75C-746C07EF9EAE}"/>
            </a:ext>
          </a:extLst>
        </p:cNvPr>
        <p:cNvGrpSpPr/>
        <p:nvPr/>
      </p:nvGrpSpPr>
      <p:grpSpPr>
        <a:xfrm>
          <a:off x="0" y="0"/>
          <a:ext cx="0" cy="0"/>
          <a:chOff x="0" y="0"/>
          <a:chExt cx="0" cy="0"/>
        </a:xfrm>
      </p:grpSpPr>
      <p:grpSp>
        <p:nvGrpSpPr>
          <p:cNvPr id="4" name="Google Shape;548;p32">
            <a:extLst>
              <a:ext uri="{FF2B5EF4-FFF2-40B4-BE49-F238E27FC236}">
                <a16:creationId xmlns:a16="http://schemas.microsoft.com/office/drawing/2014/main" id="{1BF488D4-E083-E4FE-591B-AACB5B30750C}"/>
              </a:ext>
            </a:extLst>
          </p:cNvPr>
          <p:cNvGrpSpPr/>
          <p:nvPr/>
        </p:nvGrpSpPr>
        <p:grpSpPr>
          <a:xfrm>
            <a:off x="5955067" y="2484066"/>
            <a:ext cx="5425810" cy="3134469"/>
            <a:chOff x="0" y="2256205"/>
            <a:chExt cx="11484321" cy="2589188"/>
          </a:xfrm>
        </p:grpSpPr>
        <p:cxnSp>
          <p:nvCxnSpPr>
            <p:cNvPr id="5" name="Google Shape;549;p32">
              <a:extLst>
                <a:ext uri="{FF2B5EF4-FFF2-40B4-BE49-F238E27FC236}">
                  <a16:creationId xmlns:a16="http://schemas.microsoft.com/office/drawing/2014/main" id="{C80FAE03-D568-9A47-8BAA-04BE3B1142E9}"/>
                </a:ext>
              </a:extLst>
            </p:cNvPr>
            <p:cNvCxnSpPr/>
            <p:nvPr/>
          </p:nvCxnSpPr>
          <p:spPr>
            <a:xfrm>
              <a:off x="0" y="2256205"/>
              <a:ext cx="11484321" cy="0"/>
            </a:xfrm>
            <a:prstGeom prst="straightConnector1">
              <a:avLst/>
            </a:prstGeom>
            <a:noFill/>
            <a:ln w="12700" cap="rnd" cmpd="sng">
              <a:solidFill>
                <a:srgbClr val="000000"/>
              </a:solidFill>
              <a:prstDash val="solid"/>
              <a:round/>
              <a:headEnd type="none" w="sm" len="sm"/>
              <a:tailEnd type="none" w="sm" len="sm"/>
            </a:ln>
          </p:spPr>
        </p:cxnSp>
        <p:cxnSp>
          <p:nvCxnSpPr>
            <p:cNvPr id="6" name="Google Shape;550;p32">
              <a:extLst>
                <a:ext uri="{FF2B5EF4-FFF2-40B4-BE49-F238E27FC236}">
                  <a16:creationId xmlns:a16="http://schemas.microsoft.com/office/drawing/2014/main" id="{D306379F-23FA-BE55-FDD8-7451C14E1784}"/>
                </a:ext>
              </a:extLst>
            </p:cNvPr>
            <p:cNvCxnSpPr/>
            <p:nvPr/>
          </p:nvCxnSpPr>
          <p:spPr>
            <a:xfrm>
              <a:off x="0" y="4845393"/>
              <a:ext cx="11484321" cy="0"/>
            </a:xfrm>
            <a:prstGeom prst="straightConnector1">
              <a:avLst/>
            </a:prstGeom>
            <a:noFill/>
            <a:ln w="12700" cap="rnd" cmpd="sng">
              <a:solidFill>
                <a:srgbClr val="000000"/>
              </a:solidFill>
              <a:prstDash val="solid"/>
              <a:round/>
              <a:headEnd type="none" w="sm" len="sm"/>
              <a:tailEnd type="none" w="sm" len="sm"/>
            </a:ln>
          </p:spPr>
        </p:cxnSp>
      </p:grpSp>
      <p:grpSp>
        <p:nvGrpSpPr>
          <p:cNvPr id="7" name="Group 4">
            <a:extLst>
              <a:ext uri="{FF2B5EF4-FFF2-40B4-BE49-F238E27FC236}">
                <a16:creationId xmlns:a16="http://schemas.microsoft.com/office/drawing/2014/main" id="{078140A6-D403-5AF3-A523-A21472657D43}"/>
              </a:ext>
            </a:extLst>
          </p:cNvPr>
          <p:cNvGrpSpPr/>
          <p:nvPr/>
        </p:nvGrpSpPr>
        <p:grpSpPr>
          <a:xfrm>
            <a:off x="259940" y="1667471"/>
            <a:ext cx="5144906" cy="5026027"/>
            <a:chOff x="-41910" y="-111760"/>
            <a:chExt cx="5331460" cy="5208270"/>
          </a:xfrm>
        </p:grpSpPr>
        <p:sp>
          <p:nvSpPr>
            <p:cNvPr id="8" name="Freeform 5">
              <a:extLst>
                <a:ext uri="{FF2B5EF4-FFF2-40B4-BE49-F238E27FC236}">
                  <a16:creationId xmlns:a16="http://schemas.microsoft.com/office/drawing/2014/main" id="{F8DF2A43-3CBB-F8B0-6760-F8BCFF110A91}"/>
                </a:ext>
              </a:extLst>
            </p:cNvPr>
            <p:cNvSpPr/>
            <p:nvPr/>
          </p:nvSpPr>
          <p:spPr>
            <a:xfrm>
              <a:off x="0" y="0"/>
              <a:ext cx="5331460" cy="5208270"/>
            </a:xfrm>
            <a:custGeom>
              <a:avLst/>
              <a:gdLst/>
              <a:ahLst/>
              <a:cxnLst/>
              <a:rect l="l" t="t" r="r" b="b"/>
              <a:pathLst>
                <a:path w="5331460" h="5208270">
                  <a:moveTo>
                    <a:pt x="5292090" y="2602230"/>
                  </a:moveTo>
                  <a:cubicBezTo>
                    <a:pt x="5227320" y="3086100"/>
                    <a:pt x="4768850" y="3023870"/>
                    <a:pt x="4579620" y="3380740"/>
                  </a:cubicBezTo>
                  <a:cubicBezTo>
                    <a:pt x="4500880" y="3530600"/>
                    <a:pt x="4569460" y="3718560"/>
                    <a:pt x="4517390" y="3876040"/>
                  </a:cubicBezTo>
                  <a:cubicBezTo>
                    <a:pt x="4436110" y="4118610"/>
                    <a:pt x="4210050" y="4274820"/>
                    <a:pt x="3977640" y="4361180"/>
                  </a:cubicBezTo>
                  <a:cubicBezTo>
                    <a:pt x="3592830" y="4503420"/>
                    <a:pt x="3197860" y="4471670"/>
                    <a:pt x="2796540" y="4499610"/>
                  </a:cubicBezTo>
                  <a:cubicBezTo>
                    <a:pt x="2541270" y="4517390"/>
                    <a:pt x="2532380" y="4668520"/>
                    <a:pt x="2442210" y="4862830"/>
                  </a:cubicBezTo>
                  <a:cubicBezTo>
                    <a:pt x="2341880" y="5076190"/>
                    <a:pt x="2103120" y="5208270"/>
                    <a:pt x="1868170" y="5207000"/>
                  </a:cubicBezTo>
                  <a:cubicBezTo>
                    <a:pt x="1631950" y="5205730"/>
                    <a:pt x="1405890" y="5082540"/>
                    <a:pt x="1253490" y="4902200"/>
                  </a:cubicBezTo>
                  <a:cubicBezTo>
                    <a:pt x="1075690" y="4693920"/>
                    <a:pt x="990600" y="4415790"/>
                    <a:pt x="796290" y="4222750"/>
                  </a:cubicBezTo>
                  <a:cubicBezTo>
                    <a:pt x="601980" y="4028440"/>
                    <a:pt x="314960" y="3935730"/>
                    <a:pt x="153670" y="3713480"/>
                  </a:cubicBezTo>
                  <a:cubicBezTo>
                    <a:pt x="0" y="3501390"/>
                    <a:pt x="11430" y="3216910"/>
                    <a:pt x="154940" y="3001010"/>
                  </a:cubicBezTo>
                  <a:cubicBezTo>
                    <a:pt x="293370" y="2795270"/>
                    <a:pt x="532130" y="2772410"/>
                    <a:pt x="717550" y="2625090"/>
                  </a:cubicBezTo>
                  <a:cubicBezTo>
                    <a:pt x="831850" y="2534920"/>
                    <a:pt x="814070" y="2382520"/>
                    <a:pt x="904240" y="2270760"/>
                  </a:cubicBezTo>
                  <a:cubicBezTo>
                    <a:pt x="1036320" y="2108200"/>
                    <a:pt x="1217930" y="1998980"/>
                    <a:pt x="1412240" y="1930400"/>
                  </a:cubicBezTo>
                  <a:cubicBezTo>
                    <a:pt x="1593850" y="1865630"/>
                    <a:pt x="1793240" y="1864360"/>
                    <a:pt x="1913890" y="1690370"/>
                  </a:cubicBezTo>
                  <a:cubicBezTo>
                    <a:pt x="2080260" y="1451610"/>
                    <a:pt x="1935480" y="1064260"/>
                    <a:pt x="2020570" y="782320"/>
                  </a:cubicBezTo>
                  <a:cubicBezTo>
                    <a:pt x="2103120" y="508000"/>
                    <a:pt x="2298700" y="307340"/>
                    <a:pt x="2585720" y="255270"/>
                  </a:cubicBezTo>
                  <a:cubicBezTo>
                    <a:pt x="2807970" y="215900"/>
                    <a:pt x="3078480" y="420370"/>
                    <a:pt x="3272790" y="289560"/>
                  </a:cubicBezTo>
                  <a:cubicBezTo>
                    <a:pt x="3586480" y="78740"/>
                    <a:pt x="4184650" y="0"/>
                    <a:pt x="4422140" y="365760"/>
                  </a:cubicBezTo>
                  <a:cubicBezTo>
                    <a:pt x="4621530" y="671830"/>
                    <a:pt x="4415790" y="910590"/>
                    <a:pt x="4241800" y="1151890"/>
                  </a:cubicBezTo>
                  <a:cubicBezTo>
                    <a:pt x="4126230" y="1313180"/>
                    <a:pt x="3865880" y="1563370"/>
                    <a:pt x="4138930" y="1720850"/>
                  </a:cubicBezTo>
                  <a:cubicBezTo>
                    <a:pt x="4366260" y="1851660"/>
                    <a:pt x="4646930" y="1733550"/>
                    <a:pt x="4879340" y="1845310"/>
                  </a:cubicBezTo>
                  <a:cubicBezTo>
                    <a:pt x="5189220" y="1993900"/>
                    <a:pt x="5331460" y="2310130"/>
                    <a:pt x="5292090" y="2602230"/>
                  </a:cubicBezTo>
                  <a:close/>
                </a:path>
              </a:pathLst>
            </a:custGeom>
            <a:blipFill>
              <a:blip r:embed="rId3"/>
              <a:stretch>
                <a:fillRect l="-2821" r="-53083"/>
              </a:stretch>
            </a:blipFill>
          </p:spPr>
        </p:sp>
      </p:grpSp>
      <p:sp>
        <p:nvSpPr>
          <p:cNvPr id="10" name="Google Shape;333;p16">
            <a:extLst>
              <a:ext uri="{FF2B5EF4-FFF2-40B4-BE49-F238E27FC236}">
                <a16:creationId xmlns:a16="http://schemas.microsoft.com/office/drawing/2014/main" id="{5465D83A-A0F2-8F4B-E369-6D66A13BF282}"/>
              </a:ext>
            </a:extLst>
          </p:cNvPr>
          <p:cNvSpPr txBox="1"/>
          <p:nvPr/>
        </p:nvSpPr>
        <p:spPr>
          <a:xfrm>
            <a:off x="5403884" y="2484066"/>
            <a:ext cx="6528176" cy="2617172"/>
          </a:xfrm>
          <a:prstGeom prst="rect">
            <a:avLst/>
          </a:prstGeom>
          <a:noFill/>
          <a:ln>
            <a:noFill/>
          </a:ln>
        </p:spPr>
        <p:txBody>
          <a:bodyPr spcFirstLastPara="1" wrap="square" lIns="57592" tIns="28788" rIns="57592" bIns="28788" anchor="t" anchorCtr="0">
            <a:spAutoFit/>
          </a:bodyPr>
          <a:lstStyle/>
          <a:p>
            <a:pPr algn="ctr">
              <a:lnSpc>
                <a:spcPct val="150000"/>
              </a:lnSpc>
            </a:pPr>
            <a:r>
              <a:rPr lang="en-US" sz="5400" b="1" dirty="0">
                <a:solidFill>
                  <a:srgbClr val="C00000"/>
                </a:solidFill>
                <a:latin typeface="UTM Avo" panose="02040603050506020204" pitchFamily="18"/>
              </a:rPr>
              <a:t>II.</a:t>
            </a:r>
            <a:endParaRPr sz="500" b="1" dirty="0">
              <a:solidFill>
                <a:srgbClr val="C00000"/>
              </a:solidFill>
              <a:latin typeface="UTM Avo" panose="02040603050506020204" pitchFamily="18"/>
            </a:endParaRPr>
          </a:p>
          <a:p>
            <a:pPr algn="ctr">
              <a:lnSpc>
                <a:spcPct val="150000"/>
              </a:lnSpc>
            </a:pPr>
            <a:r>
              <a:rPr lang="en-US" sz="5400" b="1" dirty="0" err="1">
                <a:solidFill>
                  <a:srgbClr val="C00000"/>
                </a:solidFill>
                <a:latin typeface="UTM Avo" panose="02040603050506020204" pitchFamily="18"/>
              </a:rPr>
              <a:t>Tìm</a:t>
            </a:r>
            <a:r>
              <a:rPr lang="en-US" sz="5400" b="1" dirty="0">
                <a:solidFill>
                  <a:srgbClr val="C00000"/>
                </a:solidFill>
                <a:latin typeface="UTM Avo" panose="02040603050506020204" pitchFamily="18"/>
              </a:rPr>
              <a:t> </a:t>
            </a:r>
            <a:r>
              <a:rPr lang="en-US" sz="5400" b="1" dirty="0" err="1">
                <a:solidFill>
                  <a:srgbClr val="C00000"/>
                </a:solidFill>
                <a:latin typeface="UTM Avo" panose="02040603050506020204" pitchFamily="18"/>
              </a:rPr>
              <a:t>hiểu</a:t>
            </a:r>
            <a:r>
              <a:rPr lang="en-US" sz="5400" b="1" dirty="0">
                <a:solidFill>
                  <a:srgbClr val="C00000"/>
                </a:solidFill>
                <a:latin typeface="UTM Avo" panose="02040603050506020204" pitchFamily="18"/>
              </a:rPr>
              <a:t> chi </a:t>
            </a:r>
            <a:r>
              <a:rPr lang="en-US" sz="5400" b="1" dirty="0" err="1">
                <a:solidFill>
                  <a:srgbClr val="C00000"/>
                </a:solidFill>
                <a:latin typeface="UTM Avo" panose="02040603050506020204" pitchFamily="18"/>
              </a:rPr>
              <a:t>tiết</a:t>
            </a:r>
            <a:endParaRPr sz="5400" b="1" dirty="0">
              <a:solidFill>
                <a:srgbClr val="C00000"/>
              </a:solidFill>
              <a:latin typeface="UTM Avo" panose="02040603050506020204" pitchFamily="18"/>
            </a:endParaRPr>
          </a:p>
        </p:txBody>
      </p:sp>
    </p:spTree>
    <p:extLst>
      <p:ext uri="{BB962C8B-B14F-4D97-AF65-F5344CB8AC3E}">
        <p14:creationId xmlns:p14="http://schemas.microsoft.com/office/powerpoint/2010/main" val="1941967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C623902-4A94-98E0-3832-E7AEAE479714}"/>
            </a:ext>
          </a:extLst>
        </p:cNvPr>
        <p:cNvGrpSpPr/>
        <p:nvPr/>
      </p:nvGrpSpPr>
      <p:grpSpPr>
        <a:xfrm>
          <a:off x="0" y="0"/>
          <a:ext cx="0" cy="0"/>
          <a:chOff x="0" y="0"/>
          <a:chExt cx="0" cy="0"/>
        </a:xfrm>
      </p:grpSpPr>
      <p:sp>
        <p:nvSpPr>
          <p:cNvPr id="2" name="Google Shape;340;p17">
            <a:extLst>
              <a:ext uri="{FF2B5EF4-FFF2-40B4-BE49-F238E27FC236}">
                <a16:creationId xmlns:a16="http://schemas.microsoft.com/office/drawing/2014/main" id="{831AA1DB-1021-94E8-D1F3-B036A312F517}"/>
              </a:ext>
            </a:extLst>
          </p:cNvPr>
          <p:cNvSpPr/>
          <p:nvPr/>
        </p:nvSpPr>
        <p:spPr>
          <a:xfrm>
            <a:off x="1349989" y="699495"/>
            <a:ext cx="7309716" cy="6022413"/>
          </a:xfrm>
          <a:custGeom>
            <a:avLst/>
            <a:gdLst/>
            <a:ahLst/>
            <a:cxnLst/>
            <a:rect l="l" t="t" r="r" b="b"/>
            <a:pathLst>
              <a:path w="4161618" h="4114800" extrusionOk="0">
                <a:moveTo>
                  <a:pt x="0" y="0"/>
                </a:moveTo>
                <a:lnTo>
                  <a:pt x="4161618" y="0"/>
                </a:lnTo>
                <a:lnTo>
                  <a:pt x="4161618" y="4114800"/>
                </a:lnTo>
                <a:lnTo>
                  <a:pt x="0" y="4114800"/>
                </a:lnTo>
                <a:lnTo>
                  <a:pt x="0" y="0"/>
                </a:lnTo>
                <a:close/>
              </a:path>
            </a:pathLst>
          </a:custGeom>
          <a:blipFill rotWithShape="1">
            <a:blip r:embed="rId3">
              <a:alphaModFix/>
            </a:blip>
            <a:stretch>
              <a:fillRect/>
            </a:stretch>
          </a:blipFill>
          <a:ln>
            <a:noFill/>
          </a:ln>
        </p:spPr>
      </p:sp>
      <p:sp>
        <p:nvSpPr>
          <p:cNvPr id="3" name="Google Shape;341;p17">
            <a:extLst>
              <a:ext uri="{FF2B5EF4-FFF2-40B4-BE49-F238E27FC236}">
                <a16:creationId xmlns:a16="http://schemas.microsoft.com/office/drawing/2014/main" id="{4F2ED26C-88B4-67FF-4587-2DB05E109696}"/>
              </a:ext>
            </a:extLst>
          </p:cNvPr>
          <p:cNvSpPr txBox="1"/>
          <p:nvPr/>
        </p:nvSpPr>
        <p:spPr>
          <a:xfrm>
            <a:off x="649746" y="1825010"/>
            <a:ext cx="4161182" cy="489025"/>
          </a:xfrm>
          <a:prstGeom prst="rect">
            <a:avLst/>
          </a:prstGeom>
          <a:solidFill>
            <a:schemeClr val="accent2">
              <a:lumMod val="60000"/>
              <a:lumOff val="40000"/>
            </a:schemeClr>
          </a:solidFill>
          <a:ln>
            <a:noFill/>
          </a:ln>
        </p:spPr>
        <p:txBody>
          <a:bodyPr spcFirstLastPara="1" wrap="square" lIns="57592" tIns="28788" rIns="57592" bIns="28788" anchor="ctr" anchorCtr="0">
            <a:spAutoFit/>
          </a:bodyPr>
          <a:lstStyle/>
          <a:p>
            <a:pPr algn="ctr">
              <a:buClr>
                <a:schemeClr val="lt1"/>
              </a:buClr>
              <a:buSzPts val="6600"/>
            </a:pPr>
            <a:r>
              <a:rPr lang="en-US" sz="2800" b="1" dirty="0">
                <a:solidFill>
                  <a:sysClr val="windowText" lastClr="000000"/>
                </a:solidFill>
                <a:latin typeface="UTM Avo" panose="02040603050506020204" pitchFamily="18"/>
              </a:rPr>
              <a:t>DẠY HỌC THEO TRẠM</a:t>
            </a:r>
            <a:endParaRPr sz="2800" dirty="0">
              <a:solidFill>
                <a:sysClr val="windowText" lastClr="000000"/>
              </a:solidFill>
              <a:latin typeface="UTM Avo" panose="02040603050506020204" pitchFamily="18"/>
            </a:endParaRPr>
          </a:p>
        </p:txBody>
      </p:sp>
      <p:sp>
        <p:nvSpPr>
          <p:cNvPr id="4" name="Google Shape;342;p17">
            <a:extLst>
              <a:ext uri="{FF2B5EF4-FFF2-40B4-BE49-F238E27FC236}">
                <a16:creationId xmlns:a16="http://schemas.microsoft.com/office/drawing/2014/main" id="{3D49B7D1-1DD6-0603-FA33-A8B7B8D671D5}"/>
              </a:ext>
            </a:extLst>
          </p:cNvPr>
          <p:cNvSpPr txBox="1"/>
          <p:nvPr/>
        </p:nvSpPr>
        <p:spPr>
          <a:xfrm>
            <a:off x="-378298" y="5633774"/>
            <a:ext cx="2496067" cy="489025"/>
          </a:xfrm>
          <a:prstGeom prst="rect">
            <a:avLst/>
          </a:prstGeom>
          <a:noFill/>
          <a:ln>
            <a:noFill/>
          </a:ln>
        </p:spPr>
        <p:txBody>
          <a:bodyPr spcFirstLastPara="1" wrap="square" lIns="57592" tIns="28788" rIns="57592" bIns="28788" anchor="t" anchorCtr="0">
            <a:spAutoFit/>
          </a:bodyPr>
          <a:lstStyle/>
          <a:p>
            <a:pPr algn="ctr">
              <a:buSzPts val="6600"/>
            </a:pPr>
            <a:r>
              <a:rPr lang="en-US" sz="2800" b="1" dirty="0">
                <a:latin typeface="UTM Avo" panose="02040603050506020204" pitchFamily="18"/>
              </a:rPr>
              <a:t>TRẠM 1</a:t>
            </a:r>
            <a:endParaRPr sz="2800" dirty="0">
              <a:latin typeface="UTM Avo" panose="02040603050506020204" pitchFamily="18"/>
            </a:endParaRPr>
          </a:p>
        </p:txBody>
      </p:sp>
      <p:sp>
        <p:nvSpPr>
          <p:cNvPr id="5" name="Google Shape;343;p17">
            <a:extLst>
              <a:ext uri="{FF2B5EF4-FFF2-40B4-BE49-F238E27FC236}">
                <a16:creationId xmlns:a16="http://schemas.microsoft.com/office/drawing/2014/main" id="{BC5206B2-D58A-292B-E366-FAA256EAC74C}"/>
              </a:ext>
            </a:extLst>
          </p:cNvPr>
          <p:cNvSpPr txBox="1"/>
          <p:nvPr/>
        </p:nvSpPr>
        <p:spPr>
          <a:xfrm>
            <a:off x="4359653" y="3902271"/>
            <a:ext cx="1736347" cy="489025"/>
          </a:xfrm>
          <a:prstGeom prst="rect">
            <a:avLst/>
          </a:prstGeom>
          <a:noFill/>
          <a:ln>
            <a:noFill/>
          </a:ln>
        </p:spPr>
        <p:txBody>
          <a:bodyPr spcFirstLastPara="1" wrap="square" lIns="57592" tIns="28788" rIns="57592" bIns="28788" anchor="t" anchorCtr="0">
            <a:spAutoFit/>
          </a:bodyPr>
          <a:lstStyle/>
          <a:p>
            <a:pPr algn="ctr">
              <a:buSzPts val="6600"/>
            </a:pPr>
            <a:r>
              <a:rPr lang="en-US" sz="2800" b="1" dirty="0">
                <a:latin typeface="UTM Avo" panose="02040603050506020204" pitchFamily="18"/>
              </a:rPr>
              <a:t>TRẠM 2</a:t>
            </a:r>
            <a:endParaRPr sz="2800" dirty="0">
              <a:latin typeface="UTM Avo" panose="02040603050506020204" pitchFamily="18"/>
            </a:endParaRPr>
          </a:p>
        </p:txBody>
      </p:sp>
      <p:sp>
        <p:nvSpPr>
          <p:cNvPr id="6" name="Google Shape;344;p17">
            <a:extLst>
              <a:ext uri="{FF2B5EF4-FFF2-40B4-BE49-F238E27FC236}">
                <a16:creationId xmlns:a16="http://schemas.microsoft.com/office/drawing/2014/main" id="{9381FF44-48CF-0F5B-C8DB-31A2C1FA3FD1}"/>
              </a:ext>
            </a:extLst>
          </p:cNvPr>
          <p:cNvSpPr txBox="1"/>
          <p:nvPr/>
        </p:nvSpPr>
        <p:spPr>
          <a:xfrm>
            <a:off x="6609596" y="2703967"/>
            <a:ext cx="2496067" cy="489025"/>
          </a:xfrm>
          <a:prstGeom prst="rect">
            <a:avLst/>
          </a:prstGeom>
          <a:noFill/>
          <a:ln>
            <a:noFill/>
          </a:ln>
        </p:spPr>
        <p:txBody>
          <a:bodyPr spcFirstLastPara="1" wrap="square" lIns="57592" tIns="28788" rIns="57592" bIns="28788" anchor="t" anchorCtr="0">
            <a:spAutoFit/>
          </a:bodyPr>
          <a:lstStyle/>
          <a:p>
            <a:pPr algn="ctr">
              <a:buSzPts val="6600"/>
            </a:pPr>
            <a:r>
              <a:rPr lang="en-US" sz="2800" b="1" dirty="0">
                <a:latin typeface="UTM Avo" panose="02040603050506020204" pitchFamily="18"/>
              </a:rPr>
              <a:t>TRẠM 3</a:t>
            </a:r>
            <a:endParaRPr sz="2800" dirty="0">
              <a:latin typeface="UTM Avo" panose="02040603050506020204" pitchFamily="18"/>
            </a:endParaRPr>
          </a:p>
        </p:txBody>
      </p:sp>
      <p:sp>
        <p:nvSpPr>
          <p:cNvPr id="7" name="Google Shape;345;p17">
            <a:extLst>
              <a:ext uri="{FF2B5EF4-FFF2-40B4-BE49-F238E27FC236}">
                <a16:creationId xmlns:a16="http://schemas.microsoft.com/office/drawing/2014/main" id="{69E540F2-0BE8-0370-0DA2-1116396AF3F0}"/>
              </a:ext>
            </a:extLst>
          </p:cNvPr>
          <p:cNvSpPr txBox="1"/>
          <p:nvPr/>
        </p:nvSpPr>
        <p:spPr>
          <a:xfrm>
            <a:off x="5916362" y="805310"/>
            <a:ext cx="2496067" cy="489025"/>
          </a:xfrm>
          <a:prstGeom prst="rect">
            <a:avLst/>
          </a:prstGeom>
          <a:noFill/>
          <a:ln>
            <a:noFill/>
          </a:ln>
        </p:spPr>
        <p:txBody>
          <a:bodyPr spcFirstLastPara="1" wrap="square" lIns="57592" tIns="28788" rIns="57592" bIns="28788" anchor="t" anchorCtr="0">
            <a:spAutoFit/>
          </a:bodyPr>
          <a:lstStyle/>
          <a:p>
            <a:pPr algn="ctr">
              <a:buSzPts val="6600"/>
            </a:pPr>
            <a:r>
              <a:rPr lang="en-US" sz="2800" b="1" dirty="0">
                <a:latin typeface="UTM Avo" panose="02040603050506020204" pitchFamily="18"/>
              </a:rPr>
              <a:t>TRẠM 4</a:t>
            </a:r>
            <a:endParaRPr sz="2800" dirty="0">
              <a:latin typeface="UTM Avo" panose="02040603050506020204" pitchFamily="18"/>
            </a:endParaRPr>
          </a:p>
        </p:txBody>
      </p:sp>
      <p:sp>
        <p:nvSpPr>
          <p:cNvPr id="8" name="Google Shape;346;p17">
            <a:extLst>
              <a:ext uri="{FF2B5EF4-FFF2-40B4-BE49-F238E27FC236}">
                <a16:creationId xmlns:a16="http://schemas.microsoft.com/office/drawing/2014/main" id="{4B7E671F-EB29-50A4-C04E-868D35232333}"/>
              </a:ext>
            </a:extLst>
          </p:cNvPr>
          <p:cNvSpPr/>
          <p:nvPr/>
        </p:nvSpPr>
        <p:spPr>
          <a:xfrm>
            <a:off x="2805546" y="5721311"/>
            <a:ext cx="5606883" cy="802976"/>
          </a:xfrm>
          <a:prstGeom prst="roundRect">
            <a:avLst>
              <a:gd name="adj" fmla="val 16667"/>
            </a:avLst>
          </a:prstGeom>
          <a:solidFill>
            <a:srgbClr val="DAE5F1"/>
          </a:solidFill>
          <a:ln w="25400" cap="flat" cmpd="sng">
            <a:solidFill>
              <a:schemeClr val="lt1"/>
            </a:solidFill>
            <a:prstDash val="solid"/>
            <a:round/>
            <a:headEnd type="none" w="sm" len="sm"/>
            <a:tailEnd type="none" w="sm" len="sm"/>
          </a:ln>
        </p:spPr>
        <p:txBody>
          <a:bodyPr spcFirstLastPara="1" wrap="square" lIns="57592" tIns="28788" rIns="57592" bIns="28788" anchor="t" anchorCtr="0">
            <a:noAutofit/>
          </a:bodyPr>
          <a:lstStyle/>
          <a:p>
            <a:pPr algn="just"/>
            <a:r>
              <a:rPr lang="en-US" sz="2000" b="1" dirty="0" err="1">
                <a:solidFill>
                  <a:schemeClr val="dk1"/>
                </a:solidFill>
                <a:latin typeface="UTM Avo" panose="02040603050506020204" pitchFamily="18"/>
                <a:ea typeface="Times New Roman"/>
                <a:cs typeface="Times New Roman"/>
                <a:sym typeface="Times New Roman"/>
              </a:rPr>
              <a:t>Nhóm</a:t>
            </a:r>
            <a:r>
              <a:rPr lang="en-US" sz="2000" b="1" dirty="0">
                <a:solidFill>
                  <a:schemeClr val="dk1"/>
                </a:solidFill>
                <a:latin typeface="UTM Avo" panose="02040603050506020204" pitchFamily="18"/>
                <a:ea typeface="Times New Roman"/>
                <a:cs typeface="Times New Roman"/>
                <a:sym typeface="Times New Roman"/>
              </a:rPr>
              <a:t> 1:</a:t>
            </a:r>
            <a:r>
              <a:rPr lang="en-US" sz="2000" dirty="0">
                <a:latin typeface="UTM Avo" panose="02040603050506020204" pitchFamily="18"/>
                <a:sym typeface="Times New Roman"/>
              </a:rPr>
              <a:t> </a:t>
            </a:r>
            <a:r>
              <a:rPr lang="en-US" sz="2000" dirty="0" err="1">
                <a:solidFill>
                  <a:schemeClr val="dk1"/>
                </a:solidFill>
                <a:latin typeface="UTM Avo" panose="02040603050506020204" pitchFamily="18"/>
                <a:ea typeface="Times New Roman"/>
                <a:cs typeface="Times New Roman"/>
                <a:sym typeface="Times New Roman"/>
              </a:rPr>
              <a:t>Chỉ</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ra</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đặc</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điểm</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của</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thể</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thơ</a:t>
            </a:r>
            <a:r>
              <a:rPr lang="en-US" sz="2000" dirty="0">
                <a:solidFill>
                  <a:schemeClr val="dk1"/>
                </a:solidFill>
                <a:latin typeface="UTM Avo" panose="02040603050506020204" pitchFamily="18"/>
                <a:ea typeface="Times New Roman"/>
                <a:cs typeface="Times New Roman"/>
                <a:sym typeface="Times New Roman"/>
              </a:rPr>
              <a:t> song </a:t>
            </a:r>
            <a:r>
              <a:rPr lang="en-US" sz="2000" dirty="0" err="1">
                <a:solidFill>
                  <a:schemeClr val="dk1"/>
                </a:solidFill>
                <a:latin typeface="UTM Avo" panose="02040603050506020204" pitchFamily="18"/>
                <a:ea typeface="Times New Roman"/>
                <a:cs typeface="Times New Roman"/>
                <a:sym typeface="Times New Roman"/>
              </a:rPr>
              <a:t>thất</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lục</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bát</a:t>
            </a:r>
            <a:r>
              <a:rPr lang="en-US" sz="2000" dirty="0">
                <a:solidFill>
                  <a:schemeClr val="dk1"/>
                </a:solidFill>
                <a:latin typeface="UTM Avo" panose="02040603050506020204" pitchFamily="18"/>
                <a:ea typeface="Times New Roman"/>
                <a:cs typeface="Times New Roman"/>
                <a:sym typeface="Times New Roman"/>
              </a:rPr>
              <a:t> qua </a:t>
            </a:r>
            <a:r>
              <a:rPr lang="en-US" sz="2000" dirty="0" err="1">
                <a:solidFill>
                  <a:schemeClr val="dk1"/>
                </a:solidFill>
                <a:latin typeface="UTM Avo" panose="02040603050506020204" pitchFamily="18"/>
                <a:ea typeface="Times New Roman"/>
                <a:cs typeface="Times New Roman"/>
                <a:sym typeface="Times New Roman"/>
              </a:rPr>
              <a:t>bài</a:t>
            </a:r>
            <a:r>
              <a:rPr lang="en-US" sz="2000"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Khóc</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Dương</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Khuê</a:t>
            </a:r>
            <a:endParaRPr sz="2000" i="1" dirty="0">
              <a:latin typeface="UTM Avo" panose="02040603050506020204" pitchFamily="18"/>
            </a:endParaRPr>
          </a:p>
        </p:txBody>
      </p:sp>
      <p:sp>
        <p:nvSpPr>
          <p:cNvPr id="9" name="Google Shape;347;p17">
            <a:extLst>
              <a:ext uri="{FF2B5EF4-FFF2-40B4-BE49-F238E27FC236}">
                <a16:creationId xmlns:a16="http://schemas.microsoft.com/office/drawing/2014/main" id="{60DCE14E-48E2-5F37-1E97-8C95B4637951}"/>
              </a:ext>
            </a:extLst>
          </p:cNvPr>
          <p:cNvSpPr/>
          <p:nvPr/>
        </p:nvSpPr>
        <p:spPr>
          <a:xfrm>
            <a:off x="1415877" y="2336599"/>
            <a:ext cx="4516374" cy="1386382"/>
          </a:xfrm>
          <a:prstGeom prst="roundRect">
            <a:avLst>
              <a:gd name="adj" fmla="val 16667"/>
            </a:avLst>
          </a:prstGeom>
          <a:solidFill>
            <a:srgbClr val="FDE9D8"/>
          </a:solidFill>
          <a:ln w="25400" cap="flat" cmpd="sng">
            <a:solidFill>
              <a:schemeClr val="lt1"/>
            </a:solidFill>
            <a:prstDash val="solid"/>
            <a:round/>
            <a:headEnd type="none" w="sm" len="sm"/>
            <a:tailEnd type="none" w="sm" len="sm"/>
          </a:ln>
        </p:spPr>
        <p:txBody>
          <a:bodyPr spcFirstLastPara="1" wrap="square" lIns="57592" tIns="28788" rIns="57592" bIns="28788" anchor="t" anchorCtr="0">
            <a:noAutofit/>
          </a:bodyPr>
          <a:lstStyle/>
          <a:p>
            <a:pPr algn="just"/>
            <a:r>
              <a:rPr lang="en-US" sz="2000" b="1" dirty="0" err="1">
                <a:solidFill>
                  <a:schemeClr val="dk1"/>
                </a:solidFill>
                <a:latin typeface="UTM Avo" panose="02040603050506020204" pitchFamily="18"/>
                <a:ea typeface="Times New Roman"/>
                <a:cs typeface="Times New Roman"/>
                <a:sym typeface="Times New Roman"/>
              </a:rPr>
              <a:t>Nhóm</a:t>
            </a:r>
            <a:r>
              <a:rPr lang="en-US" sz="2000" b="1" dirty="0">
                <a:solidFill>
                  <a:schemeClr val="dk1"/>
                </a:solidFill>
                <a:latin typeface="UTM Avo" panose="02040603050506020204" pitchFamily="18"/>
                <a:ea typeface="Times New Roman"/>
                <a:cs typeface="Times New Roman"/>
                <a:sym typeface="Times New Roman"/>
              </a:rPr>
              <a:t> 2: </a:t>
            </a:r>
            <a:r>
              <a:rPr lang="en-US" sz="2000" dirty="0" err="1">
                <a:latin typeface="UTM Avo" panose="02040603050506020204" pitchFamily="18"/>
                <a:ea typeface="Times New Roman"/>
                <a:cs typeface="Times New Roman"/>
                <a:sym typeface="Times New Roman"/>
              </a:rPr>
              <a:t>Hãy</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phân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tích</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để</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thấy</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được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việc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thể</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hiện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tình</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cảm</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của</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Nguyễn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Khuyến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trong</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hai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dòng</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thơ</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đầu</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khi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nghe</a:t>
            </a:r>
            <a:r>
              <a:rPr lang="en-US" sz="2000" dirty="0">
                <a:latin typeface="UTM Avo" panose="02040603050506020204" pitchFamily="18"/>
                <a:ea typeface="Times New Roman"/>
                <a:cs typeface="Times New Roman"/>
                <a:sym typeface="Times New Roman"/>
              </a:rPr>
              <a:t> tin </a:t>
            </a:r>
            <a:r>
              <a:rPr lang="en-US" sz="2000" dirty="0" err="1">
                <a:latin typeface="UTM Avo" panose="02040603050506020204" pitchFamily="18"/>
                <a:ea typeface="Times New Roman"/>
                <a:cs typeface="Times New Roman"/>
                <a:sym typeface="Times New Roman"/>
              </a:rPr>
              <a:t>bạn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mất</a:t>
            </a:r>
            <a:r>
              <a:rPr lang="en-US" sz="2000" dirty="0">
                <a:latin typeface="UTM Avo" panose="02040603050506020204" pitchFamily="18"/>
                <a:ea typeface="Times New Roman"/>
                <a:cs typeface="Times New Roman"/>
                <a:sym typeface="Times New Roman"/>
              </a:rPr>
              <a:t>.</a:t>
            </a:r>
            <a:endParaRPr sz="2000" dirty="0">
              <a:latin typeface="UTM Avo" panose="02040603050506020204" pitchFamily="18"/>
            </a:endParaRPr>
          </a:p>
        </p:txBody>
      </p:sp>
      <p:sp>
        <p:nvSpPr>
          <p:cNvPr id="10" name="Google Shape;348;p17">
            <a:extLst>
              <a:ext uri="{FF2B5EF4-FFF2-40B4-BE49-F238E27FC236}">
                <a16:creationId xmlns:a16="http://schemas.microsoft.com/office/drawing/2014/main" id="{571BBD08-A597-99D5-2404-E97CFC1FF779}"/>
              </a:ext>
            </a:extLst>
          </p:cNvPr>
          <p:cNvSpPr/>
          <p:nvPr/>
        </p:nvSpPr>
        <p:spPr>
          <a:xfrm>
            <a:off x="7054325" y="3263170"/>
            <a:ext cx="3888105" cy="1787516"/>
          </a:xfrm>
          <a:prstGeom prst="roundRect">
            <a:avLst>
              <a:gd name="adj" fmla="val 16667"/>
            </a:avLst>
          </a:prstGeom>
          <a:solidFill>
            <a:srgbClr val="EAF1DD"/>
          </a:solidFill>
          <a:ln w="25400" cap="flat" cmpd="sng">
            <a:solidFill>
              <a:schemeClr val="lt1"/>
            </a:solidFill>
            <a:prstDash val="solid"/>
            <a:round/>
            <a:headEnd type="none" w="sm" len="sm"/>
            <a:tailEnd type="none" w="sm" len="sm"/>
          </a:ln>
        </p:spPr>
        <p:txBody>
          <a:bodyPr spcFirstLastPara="1" wrap="square" lIns="57592" tIns="28788" rIns="57592" bIns="28788" anchor="t" anchorCtr="0">
            <a:noAutofit/>
          </a:bodyPr>
          <a:lstStyle/>
          <a:p>
            <a:pPr algn="just"/>
            <a:r>
              <a:rPr lang="en-US" sz="2000" b="1" dirty="0" err="1">
                <a:solidFill>
                  <a:schemeClr val="dk1"/>
                </a:solidFill>
                <a:latin typeface="UTM Avo" panose="02040603050506020204" pitchFamily="18"/>
                <a:ea typeface="Times New Roman"/>
                <a:cs typeface="Times New Roman"/>
                <a:sym typeface="Times New Roman"/>
              </a:rPr>
              <a:t>Nhóm</a:t>
            </a:r>
            <a:r>
              <a:rPr lang="en-US" sz="2000" b="1" dirty="0">
                <a:solidFill>
                  <a:schemeClr val="dk1"/>
                </a:solidFill>
                <a:latin typeface="UTM Avo" panose="02040603050506020204" pitchFamily="18"/>
                <a:ea typeface="Times New Roman"/>
                <a:cs typeface="Times New Roman"/>
                <a:sym typeface="Times New Roman"/>
              </a:rPr>
              <a:t> 3: </a:t>
            </a:r>
            <a:r>
              <a:rPr lang="en-US" sz="2000" dirty="0" err="1">
                <a:latin typeface="UTM Avo" panose="02040603050506020204" pitchFamily="18"/>
                <a:ea typeface="Times New Roman"/>
                <a:cs typeface="Times New Roman"/>
                <a:sym typeface="Times New Roman"/>
              </a:rPr>
              <a:t>Những</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kỉ</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niệm</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về</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tình</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bạn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đã</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được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tác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giả</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hồi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tưởng</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như</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thế</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nào</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và</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theo</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trình</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tự</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nào</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trong</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đoạn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thơ</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từ</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dòng</a:t>
            </a:r>
            <a:r>
              <a:rPr lang="en-US" sz="2000" dirty="0">
                <a:latin typeface="UTM Avo" panose="02040603050506020204" pitchFamily="18"/>
                <a:ea typeface="Times New Roman"/>
                <a:cs typeface="Times New Roman"/>
                <a:sym typeface="Times New Roman"/>
              </a:rPr>
              <a:t> 3 </a:t>
            </a:r>
            <a:r>
              <a:rPr lang="en-US" sz="2000" dirty="0" err="1">
                <a:latin typeface="UTM Avo" panose="02040603050506020204" pitchFamily="18"/>
                <a:ea typeface="Times New Roman"/>
                <a:cs typeface="Times New Roman"/>
                <a:sym typeface="Times New Roman"/>
              </a:rPr>
              <a:t>đến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dòng</a:t>
            </a:r>
            <a:r>
              <a:rPr lang="en-US" sz="2000" dirty="0">
                <a:latin typeface="UTM Avo" panose="02040603050506020204" pitchFamily="18"/>
                <a:ea typeface="Times New Roman"/>
                <a:cs typeface="Times New Roman"/>
                <a:sym typeface="Times New Roman"/>
              </a:rPr>
              <a:t> 22?</a:t>
            </a:r>
            <a:endParaRPr sz="2000" dirty="0">
              <a:latin typeface="UTM Avo" panose="02040603050506020204" pitchFamily="18"/>
            </a:endParaRPr>
          </a:p>
          <a:p>
            <a:endParaRPr sz="2000" dirty="0">
              <a:solidFill>
                <a:schemeClr val="lt1"/>
              </a:solidFill>
              <a:latin typeface="UTM Avo" panose="02040603050506020204" pitchFamily="18"/>
              <a:ea typeface="Calibri"/>
              <a:cs typeface="Calibri"/>
              <a:sym typeface="Calibri"/>
            </a:endParaRPr>
          </a:p>
          <a:p>
            <a:pPr algn="ctr"/>
            <a:endParaRPr sz="2000" dirty="0">
              <a:solidFill>
                <a:schemeClr val="dk1"/>
              </a:solidFill>
              <a:latin typeface="UTM Avo" panose="02040603050506020204" pitchFamily="18"/>
              <a:ea typeface="Times New Roman"/>
              <a:cs typeface="Times New Roman"/>
              <a:sym typeface="Times New Roman"/>
            </a:endParaRPr>
          </a:p>
        </p:txBody>
      </p:sp>
      <p:sp>
        <p:nvSpPr>
          <p:cNvPr id="11" name="Google Shape;349;p17">
            <a:extLst>
              <a:ext uri="{FF2B5EF4-FFF2-40B4-BE49-F238E27FC236}">
                <a16:creationId xmlns:a16="http://schemas.microsoft.com/office/drawing/2014/main" id="{6CA4D3E8-E713-AAC2-9EEE-D7916823AECE}"/>
              </a:ext>
            </a:extLst>
          </p:cNvPr>
          <p:cNvSpPr/>
          <p:nvPr/>
        </p:nvSpPr>
        <p:spPr>
          <a:xfrm>
            <a:off x="8782517" y="699495"/>
            <a:ext cx="2919166" cy="1802395"/>
          </a:xfrm>
          <a:prstGeom prst="roundRect">
            <a:avLst>
              <a:gd name="adj" fmla="val 16667"/>
            </a:avLst>
          </a:prstGeom>
          <a:solidFill>
            <a:srgbClr val="F2DADA"/>
          </a:solidFill>
          <a:ln w="25400" cap="flat" cmpd="sng">
            <a:solidFill>
              <a:schemeClr val="lt1"/>
            </a:solidFill>
            <a:prstDash val="solid"/>
            <a:round/>
            <a:headEnd type="none" w="sm" len="sm"/>
            <a:tailEnd type="none" w="sm" len="sm"/>
          </a:ln>
        </p:spPr>
        <p:txBody>
          <a:bodyPr spcFirstLastPara="1" wrap="square" lIns="57592" tIns="28788" rIns="57592" bIns="28788" anchor="t" anchorCtr="0">
            <a:noAutofit/>
          </a:bodyPr>
          <a:lstStyle/>
          <a:p>
            <a:pPr algn="just"/>
            <a:r>
              <a:rPr lang="en-US" sz="2000" b="1" dirty="0" err="1">
                <a:solidFill>
                  <a:schemeClr val="dk1"/>
                </a:solidFill>
                <a:latin typeface="UTM Avo" panose="02040603050506020204" pitchFamily="18"/>
                <a:ea typeface="Times New Roman"/>
                <a:cs typeface="Times New Roman"/>
                <a:sym typeface="Times New Roman"/>
              </a:rPr>
              <a:t>Nhóm</a:t>
            </a:r>
            <a:r>
              <a:rPr lang="en-US" sz="2000" b="1" dirty="0">
                <a:solidFill>
                  <a:schemeClr val="dk1"/>
                </a:solidFill>
                <a:latin typeface="UTM Avo" panose="02040603050506020204" pitchFamily="18"/>
                <a:ea typeface="Times New Roman"/>
                <a:cs typeface="Times New Roman"/>
                <a:sym typeface="Times New Roman"/>
              </a:rPr>
              <a:t> 4: </a:t>
            </a:r>
            <a:r>
              <a:rPr lang="en-US" sz="2000" dirty="0" err="1">
                <a:latin typeface="UTM Avo" panose="02040603050506020204" pitchFamily="18"/>
                <a:ea typeface="Times New Roman"/>
                <a:cs typeface="Times New Roman"/>
                <a:sym typeface="Times New Roman"/>
              </a:rPr>
              <a:t>Hãy</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phân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tích</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tâm</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trạng</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của</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nhà</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thơ</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được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diễn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tả</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trong</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đoạn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thơ</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từ</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dòng</a:t>
            </a:r>
            <a:r>
              <a:rPr lang="en-US" sz="2000" dirty="0">
                <a:latin typeface="UTM Avo" panose="02040603050506020204" pitchFamily="18"/>
                <a:ea typeface="Times New Roman"/>
                <a:cs typeface="Times New Roman"/>
                <a:sym typeface="Times New Roman"/>
              </a:rPr>
              <a:t> 23 </a:t>
            </a:r>
            <a:r>
              <a:rPr lang="en-US" sz="2000" dirty="0" err="1">
                <a:latin typeface="UTM Avo" panose="02040603050506020204" pitchFamily="18"/>
                <a:ea typeface="Times New Roman"/>
                <a:cs typeface="Times New Roman"/>
                <a:sym typeface="Times New Roman"/>
              </a:rPr>
              <a:t>đến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hết</a:t>
            </a:r>
            <a:r>
              <a:rPr lang="en-US" sz="2000" dirty="0">
                <a:latin typeface="UTM Avo" panose="02040603050506020204" pitchFamily="18"/>
                <a:ea typeface="Times New Roman"/>
                <a:cs typeface="Times New Roman"/>
                <a:sym typeface="Times New Roman"/>
              </a:rPr>
              <a:t>.</a:t>
            </a:r>
            <a:endParaRPr sz="2000" dirty="0">
              <a:latin typeface="UTM Avo" panose="02040603050506020204" pitchFamily="18"/>
            </a:endParaRPr>
          </a:p>
        </p:txBody>
      </p:sp>
    </p:spTree>
    <p:extLst>
      <p:ext uri="{BB962C8B-B14F-4D97-AF65-F5344CB8AC3E}">
        <p14:creationId xmlns:p14="http://schemas.microsoft.com/office/powerpoint/2010/main" val="755519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par>
                                <p:cTn id="24" presetID="10" presetClass="entr" presetSubtype="0"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par>
                                <p:cTn id="40" presetID="10" presetClass="entr" presetSubtype="0" fill="hold"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5CD9473-11D1-D44F-7411-BCC02AD6AA68}"/>
            </a:ext>
          </a:extLst>
        </p:cNvPr>
        <p:cNvGrpSpPr/>
        <p:nvPr/>
      </p:nvGrpSpPr>
      <p:grpSpPr>
        <a:xfrm>
          <a:off x="0" y="0"/>
          <a:ext cx="0" cy="0"/>
          <a:chOff x="0" y="0"/>
          <a:chExt cx="0" cy="0"/>
        </a:xfrm>
      </p:grpSpPr>
      <p:sp>
        <p:nvSpPr>
          <p:cNvPr id="3" name="Google Shape;357;p18">
            <a:extLst>
              <a:ext uri="{FF2B5EF4-FFF2-40B4-BE49-F238E27FC236}">
                <a16:creationId xmlns:a16="http://schemas.microsoft.com/office/drawing/2014/main" id="{5E7017F5-B0E2-4676-9DAB-600FC2BB67AD}"/>
              </a:ext>
            </a:extLst>
          </p:cNvPr>
          <p:cNvSpPr txBox="1"/>
          <p:nvPr/>
        </p:nvSpPr>
        <p:spPr>
          <a:xfrm>
            <a:off x="569959" y="2187214"/>
            <a:ext cx="5526041" cy="2828127"/>
          </a:xfrm>
          <a:prstGeom prst="rect">
            <a:avLst/>
          </a:prstGeom>
          <a:noFill/>
          <a:ln>
            <a:noFill/>
          </a:ln>
        </p:spPr>
        <p:txBody>
          <a:bodyPr spcFirstLastPara="1" wrap="square" lIns="57592" tIns="28788" rIns="57592" bIns="28788" anchor="t" anchorCtr="0">
            <a:spAutoFit/>
          </a:bodyPr>
          <a:lstStyle/>
          <a:p>
            <a:pPr algn="ctr">
              <a:lnSpc>
                <a:spcPct val="150000"/>
              </a:lnSpc>
            </a:pPr>
            <a:r>
              <a:rPr lang="en-US" sz="4000" b="1" dirty="0">
                <a:latin typeface="UTM Avo" panose="02040603050506020204" pitchFamily="18"/>
              </a:rPr>
              <a:t>1.  </a:t>
            </a:r>
            <a:endParaRPr sz="500" b="1" dirty="0">
              <a:latin typeface="UTM Avo" panose="02040603050506020204" pitchFamily="18"/>
            </a:endParaRPr>
          </a:p>
          <a:p>
            <a:pPr algn="ctr">
              <a:lnSpc>
                <a:spcPct val="150000"/>
              </a:lnSpc>
            </a:pPr>
            <a:r>
              <a:rPr lang="en-US" sz="4000" b="1" dirty="0" err="1">
                <a:latin typeface="UTM Avo" panose="02040603050506020204" pitchFamily="18"/>
              </a:rPr>
              <a:t>Đặc</a:t>
            </a:r>
            <a:r>
              <a:rPr lang="en-US" sz="4000" b="1" dirty="0">
                <a:latin typeface="UTM Avo" panose="02040603050506020204" pitchFamily="18"/>
              </a:rPr>
              <a:t> </a:t>
            </a:r>
            <a:r>
              <a:rPr lang="en-US" sz="4000" b="1" dirty="0" err="1">
                <a:latin typeface="UTM Avo" panose="02040603050506020204" pitchFamily="18"/>
              </a:rPr>
              <a:t>điểm</a:t>
            </a:r>
            <a:r>
              <a:rPr lang="en-US" sz="4000" b="1" dirty="0">
                <a:latin typeface="UTM Avo" panose="02040603050506020204" pitchFamily="18"/>
              </a:rPr>
              <a:t> </a:t>
            </a:r>
            <a:r>
              <a:rPr lang="en-US" sz="4000" b="1" dirty="0" err="1">
                <a:latin typeface="UTM Avo" panose="02040603050506020204" pitchFamily="18"/>
              </a:rPr>
              <a:t>hình</a:t>
            </a:r>
            <a:r>
              <a:rPr lang="en-US" sz="4000" b="1" dirty="0">
                <a:latin typeface="UTM Avo" panose="02040603050506020204" pitchFamily="18"/>
              </a:rPr>
              <a:t> </a:t>
            </a:r>
            <a:r>
              <a:rPr lang="en-US" sz="4000" b="1" dirty="0" err="1">
                <a:latin typeface="UTM Avo" panose="02040603050506020204" pitchFamily="18"/>
              </a:rPr>
              <a:t>thức</a:t>
            </a:r>
            <a:r>
              <a:rPr lang="en-US" sz="4000" b="1" dirty="0">
                <a:latin typeface="UTM Avo" panose="02040603050506020204" pitchFamily="18"/>
              </a:rPr>
              <a:t> </a:t>
            </a:r>
            <a:r>
              <a:rPr lang="en-US" sz="4000" b="1" dirty="0" err="1">
                <a:latin typeface="UTM Avo" panose="02040603050506020204" pitchFamily="18"/>
              </a:rPr>
              <a:t>thể</a:t>
            </a:r>
            <a:r>
              <a:rPr lang="en-US" sz="4000" b="1" dirty="0">
                <a:latin typeface="UTM Avo" panose="02040603050506020204" pitchFamily="18"/>
              </a:rPr>
              <a:t> </a:t>
            </a:r>
            <a:r>
              <a:rPr lang="en-US" sz="4000" b="1" dirty="0" err="1">
                <a:latin typeface="UTM Avo" panose="02040603050506020204" pitchFamily="18"/>
              </a:rPr>
              <a:t>loại</a:t>
            </a:r>
            <a:r>
              <a:rPr lang="en-US" sz="4000" b="1" dirty="0">
                <a:latin typeface="UTM Avo" panose="02040603050506020204" pitchFamily="18"/>
              </a:rPr>
              <a:t> </a:t>
            </a:r>
            <a:r>
              <a:rPr lang="en-US" sz="4000" b="1" dirty="0" err="1">
                <a:latin typeface="UTM Avo" panose="02040603050506020204" pitchFamily="18"/>
              </a:rPr>
              <a:t>của</a:t>
            </a:r>
            <a:r>
              <a:rPr lang="en-US" sz="4000" b="1" dirty="0">
                <a:latin typeface="UTM Avo" panose="02040603050506020204" pitchFamily="18"/>
              </a:rPr>
              <a:t> </a:t>
            </a:r>
            <a:r>
              <a:rPr lang="en-US" sz="4000" b="1" dirty="0" err="1">
                <a:latin typeface="UTM Avo" panose="02040603050506020204" pitchFamily="18"/>
              </a:rPr>
              <a:t>bài</a:t>
            </a:r>
            <a:r>
              <a:rPr lang="en-US" sz="4000" b="1" dirty="0">
                <a:latin typeface="UTM Avo" panose="02040603050506020204" pitchFamily="18"/>
              </a:rPr>
              <a:t> </a:t>
            </a:r>
            <a:r>
              <a:rPr lang="en-US" sz="4000" b="1" dirty="0" err="1">
                <a:latin typeface="UTM Avo" panose="02040603050506020204" pitchFamily="18"/>
              </a:rPr>
              <a:t>thơ</a:t>
            </a:r>
            <a:r>
              <a:rPr lang="en-US" sz="4000" b="1" dirty="0">
                <a:latin typeface="UTM Avo" panose="02040603050506020204" pitchFamily="18"/>
              </a:rPr>
              <a:t> </a:t>
            </a:r>
            <a:endParaRPr sz="500" b="1" dirty="0">
              <a:latin typeface="UTM Avo" panose="02040603050506020204" pitchFamily="18"/>
            </a:endParaRPr>
          </a:p>
        </p:txBody>
      </p:sp>
      <p:pic>
        <p:nvPicPr>
          <p:cNvPr id="4" name="Google Shape;334;p16">
            <a:extLst>
              <a:ext uri="{FF2B5EF4-FFF2-40B4-BE49-F238E27FC236}">
                <a16:creationId xmlns:a16="http://schemas.microsoft.com/office/drawing/2014/main" id="{A461335C-1203-F03E-D8F8-957B0868AE25}"/>
              </a:ext>
            </a:extLst>
          </p:cNvPr>
          <p:cNvPicPr preferRelativeResize="0"/>
          <p:nvPr/>
        </p:nvPicPr>
        <p:blipFill rotWithShape="1">
          <a:blip r:embed="rId4">
            <a:alphaModFix/>
          </a:blip>
          <a:srcRect/>
          <a:stretch/>
        </p:blipFill>
        <p:spPr>
          <a:xfrm>
            <a:off x="5235113" y="2014736"/>
            <a:ext cx="6956887" cy="4856516"/>
          </a:xfrm>
          <a:prstGeom prst="rect">
            <a:avLst/>
          </a:prstGeom>
          <a:noFill/>
          <a:ln>
            <a:noFill/>
          </a:ln>
        </p:spPr>
      </p:pic>
    </p:spTree>
    <p:extLst>
      <p:ext uri="{BB962C8B-B14F-4D97-AF65-F5344CB8AC3E}">
        <p14:creationId xmlns:p14="http://schemas.microsoft.com/office/powerpoint/2010/main" val="2211086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E7CA8F3-C400-25B8-E9BA-FC0F2ED10245}"/>
            </a:ext>
          </a:extLst>
        </p:cNvPr>
        <p:cNvGrpSpPr/>
        <p:nvPr/>
      </p:nvGrpSpPr>
      <p:grpSpPr>
        <a:xfrm>
          <a:off x="0" y="0"/>
          <a:ext cx="0" cy="0"/>
          <a:chOff x="0" y="0"/>
          <a:chExt cx="0" cy="0"/>
        </a:xfrm>
      </p:grpSpPr>
      <p:sp>
        <p:nvSpPr>
          <p:cNvPr id="3" name="Google Shape;364;p19">
            <a:extLst>
              <a:ext uri="{FF2B5EF4-FFF2-40B4-BE49-F238E27FC236}">
                <a16:creationId xmlns:a16="http://schemas.microsoft.com/office/drawing/2014/main" id="{AD91FD7F-B2AC-5DCF-B177-530E9FDB3637}"/>
              </a:ext>
            </a:extLst>
          </p:cNvPr>
          <p:cNvSpPr/>
          <p:nvPr/>
        </p:nvSpPr>
        <p:spPr>
          <a:xfrm>
            <a:off x="571302" y="3876837"/>
            <a:ext cx="9357789" cy="1720132"/>
          </a:xfrm>
          <a:prstGeom prst="rect">
            <a:avLst/>
          </a:prstGeom>
          <a:noFill/>
          <a:ln>
            <a:noFill/>
          </a:ln>
        </p:spPr>
        <p:txBody>
          <a:bodyPr spcFirstLastPara="1" wrap="square" lIns="57592" tIns="28788" rIns="57592" bIns="28788" anchor="t" anchorCtr="0">
            <a:spAutoFit/>
          </a:bodyPr>
          <a:lstStyle/>
          <a:p>
            <a:pPr algn="just">
              <a:lnSpc>
                <a:spcPct val="150000"/>
              </a:lnSpc>
            </a:pP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Vần</a:t>
            </a:r>
            <a:r>
              <a:rPr lang="en-US" dirty="0">
                <a:latin typeface="UTM Avo" panose="02040603050506020204" pitchFamily="18"/>
                <a:ea typeface="Times New Roman"/>
                <a:cs typeface="Times New Roman"/>
                <a:sym typeface="Times New Roman"/>
              </a:rPr>
              <a:t>: </a:t>
            </a:r>
            <a:endParaRPr dirty="0">
              <a:latin typeface="UTM Avo" panose="02040603050506020204" pitchFamily="18"/>
            </a:endParaRPr>
          </a:p>
          <a:p>
            <a:pPr algn="just">
              <a:lnSpc>
                <a:spcPct val="150000"/>
              </a:lnSpc>
            </a:pP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Có</a:t>
            </a:r>
            <a:r>
              <a:rPr lang="en-US" dirty="0">
                <a:latin typeface="UTM Avo" panose="02040603050506020204" pitchFamily="18"/>
                <a:ea typeface="Times New Roman"/>
                <a:cs typeface="Times New Roman"/>
                <a:sym typeface="Times New Roman"/>
              </a:rPr>
              <a:t> </a:t>
            </a:r>
            <a:r>
              <a:rPr lang="en-US" b="1" dirty="0">
                <a:latin typeface="UTM Avo" panose="02040603050506020204" pitchFamily="18"/>
                <a:ea typeface="Times New Roman"/>
                <a:cs typeface="Times New Roman"/>
                <a:sym typeface="Times New Roman"/>
              </a:rPr>
              <a:t>2 </a:t>
            </a:r>
            <a:r>
              <a:rPr lang="en-US" b="1" dirty="0" err="1">
                <a:latin typeface="UTM Avo" panose="02040603050506020204" pitchFamily="18"/>
                <a:ea typeface="Times New Roman"/>
                <a:cs typeface="Times New Roman"/>
                <a:sym typeface="Times New Roman"/>
              </a:rPr>
              <a:t>vần</a:t>
            </a:r>
            <a:r>
              <a:rPr lang="en-US" b="1" dirty="0">
                <a:latin typeface="UTM Avo" panose="02040603050506020204" pitchFamily="18"/>
                <a:ea typeface="Times New Roman"/>
                <a:cs typeface="Times New Roman"/>
                <a:sym typeface="Times New Roman"/>
              </a:rPr>
              <a:t> </a:t>
            </a:r>
            <a:r>
              <a:rPr lang="en-US" b="1" dirty="0" err="1">
                <a:latin typeface="UTM Avo" panose="02040603050506020204" pitchFamily="18"/>
                <a:ea typeface="Times New Roman"/>
                <a:cs typeface="Times New Roman"/>
                <a:sym typeface="Times New Roman"/>
              </a:rPr>
              <a:t>trắc</a:t>
            </a:r>
            <a:r>
              <a:rPr lang="en-US" b="1"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và</a:t>
            </a:r>
            <a:r>
              <a:rPr lang="en-US" dirty="0">
                <a:latin typeface="UTM Avo" panose="02040603050506020204" pitchFamily="18"/>
                <a:ea typeface="Times New Roman"/>
                <a:cs typeface="Times New Roman"/>
                <a:sym typeface="Times New Roman"/>
              </a:rPr>
              <a:t> </a:t>
            </a:r>
            <a:r>
              <a:rPr lang="en-US" b="1" dirty="0">
                <a:latin typeface="UTM Avo" panose="02040603050506020204" pitchFamily="18"/>
                <a:ea typeface="Times New Roman"/>
                <a:cs typeface="Times New Roman"/>
                <a:sym typeface="Times New Roman"/>
              </a:rPr>
              <a:t>5 </a:t>
            </a:r>
            <a:r>
              <a:rPr lang="en-US" b="1" dirty="0" err="1">
                <a:latin typeface="UTM Avo" panose="02040603050506020204" pitchFamily="18"/>
                <a:ea typeface="Times New Roman"/>
                <a:cs typeface="Times New Roman"/>
                <a:sym typeface="Times New Roman"/>
              </a:rPr>
              <a:t>vần</a:t>
            </a:r>
            <a:r>
              <a:rPr lang="en-US" b="1" dirty="0">
                <a:latin typeface="UTM Avo" panose="02040603050506020204" pitchFamily="18"/>
                <a:ea typeface="Times New Roman"/>
                <a:cs typeface="Times New Roman"/>
                <a:sym typeface="Times New Roman"/>
              </a:rPr>
              <a:t> </a:t>
            </a:r>
            <a:r>
              <a:rPr lang="en-US" b="1" dirty="0" err="1">
                <a:latin typeface="UTM Avo" panose="02040603050506020204" pitchFamily="18"/>
                <a:ea typeface="Times New Roman"/>
                <a:cs typeface="Times New Roman"/>
                <a:sym typeface="Times New Roman"/>
              </a:rPr>
              <a:t>bằng</a:t>
            </a:r>
            <a:r>
              <a:rPr lang="en-US" b="1" dirty="0">
                <a:latin typeface="UTM Avo" panose="02040603050506020204" pitchFamily="18"/>
                <a:ea typeface="Times New Roman"/>
                <a:cs typeface="Times New Roman"/>
                <a:sym typeface="Times New Roman"/>
              </a:rPr>
              <a:t> </a:t>
            </a:r>
            <a:r>
              <a:rPr lang="en-US" dirty="0">
                <a:latin typeface="UTM Avo" panose="02040603050506020204" pitchFamily="18"/>
                <a:ea typeface="Times New Roman"/>
                <a:cs typeface="Times New Roman"/>
                <a:sym typeface="Times New Roman"/>
              </a:rPr>
              <a:t>(</a:t>
            </a:r>
            <a:r>
              <a:rPr lang="en-US" dirty="0" err="1">
                <a:latin typeface="UTM Avo" panose="02040603050506020204" pitchFamily="18"/>
                <a:ea typeface="Times New Roman"/>
                <a:cs typeface="Times New Roman"/>
                <a:sym typeface="Times New Roman"/>
              </a:rPr>
              <a:t>câu</a:t>
            </a:r>
            <a:r>
              <a:rPr lang="en-US" dirty="0">
                <a:latin typeface="UTM Avo" panose="02040603050506020204" pitchFamily="18"/>
                <a:ea typeface="Times New Roman"/>
                <a:cs typeface="Times New Roman"/>
                <a:sym typeface="Times New Roman"/>
              </a:rPr>
              <a:t> 1 </a:t>
            </a:r>
            <a:r>
              <a:rPr lang="en-US" dirty="0" err="1">
                <a:latin typeface="UTM Avo" panose="02040603050506020204" pitchFamily="18"/>
                <a:ea typeface="Times New Roman"/>
                <a:cs typeface="Times New Roman"/>
                <a:sym typeface="Times New Roman"/>
              </a:rPr>
              <a:t>vần</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trắc</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câu</a:t>
            </a:r>
            <a:r>
              <a:rPr lang="en-US" dirty="0">
                <a:latin typeface="UTM Avo" panose="02040603050506020204" pitchFamily="18"/>
                <a:ea typeface="Times New Roman"/>
                <a:cs typeface="Times New Roman"/>
                <a:sym typeface="Times New Roman"/>
              </a:rPr>
              <a:t> 2, 3, 4 </a:t>
            </a:r>
            <a:r>
              <a:rPr lang="en-US" dirty="0" err="1">
                <a:latin typeface="UTM Avo" panose="02040603050506020204" pitchFamily="18"/>
                <a:ea typeface="Times New Roman"/>
                <a:cs typeface="Times New Roman"/>
                <a:sym typeface="Times New Roman"/>
              </a:rPr>
              <a:t>vần</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bằng</a:t>
            </a:r>
            <a:r>
              <a:rPr lang="en-US" dirty="0">
                <a:latin typeface="UTM Avo" panose="02040603050506020204" pitchFamily="18"/>
                <a:ea typeface="Times New Roman"/>
                <a:cs typeface="Times New Roman"/>
                <a:sym typeface="Times New Roman"/>
              </a:rPr>
              <a:t>…).</a:t>
            </a:r>
            <a:endParaRPr dirty="0">
              <a:latin typeface="UTM Avo" panose="02040603050506020204" pitchFamily="18"/>
            </a:endParaRPr>
          </a:p>
          <a:p>
            <a:pPr algn="just">
              <a:lnSpc>
                <a:spcPct val="150000"/>
              </a:lnSpc>
            </a:pP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Dòng</a:t>
            </a:r>
            <a:r>
              <a:rPr lang="en-US" dirty="0">
                <a:latin typeface="UTM Avo" panose="02040603050506020204" pitchFamily="18"/>
                <a:ea typeface="Times New Roman"/>
                <a:cs typeface="Times New Roman"/>
                <a:sym typeface="Times New Roman"/>
              </a:rPr>
              <a:t> </a:t>
            </a:r>
            <a:r>
              <a:rPr lang="en-US" b="1" dirty="0" err="1">
                <a:latin typeface="UTM Avo" panose="02040603050506020204" pitchFamily="18"/>
                <a:ea typeface="Times New Roman"/>
                <a:cs typeface="Times New Roman"/>
                <a:sym typeface="Times New Roman"/>
              </a:rPr>
              <a:t>sáu</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chỉ</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có</a:t>
            </a:r>
            <a:r>
              <a:rPr lang="en-US" dirty="0">
                <a:latin typeface="UTM Avo" panose="02040603050506020204" pitchFamily="18"/>
                <a:ea typeface="Times New Roman"/>
                <a:cs typeface="Times New Roman"/>
                <a:sym typeface="Times New Roman"/>
              </a:rPr>
              <a:t> </a:t>
            </a:r>
            <a:r>
              <a:rPr lang="en-US" b="1" dirty="0" err="1">
                <a:latin typeface="UTM Avo" panose="02040603050506020204" pitchFamily="18"/>
                <a:ea typeface="Times New Roman"/>
                <a:cs typeface="Times New Roman"/>
                <a:sym typeface="Times New Roman"/>
              </a:rPr>
              <a:t>vần</a:t>
            </a:r>
            <a:r>
              <a:rPr lang="en-US" b="1" dirty="0">
                <a:latin typeface="UTM Avo" panose="02040603050506020204" pitchFamily="18"/>
                <a:ea typeface="Times New Roman"/>
                <a:cs typeface="Times New Roman"/>
                <a:sym typeface="Times New Roman"/>
              </a:rPr>
              <a:t> </a:t>
            </a:r>
            <a:r>
              <a:rPr lang="en-US" b="1" dirty="0" err="1">
                <a:latin typeface="UTM Avo" panose="02040603050506020204" pitchFamily="18"/>
                <a:ea typeface="Times New Roman"/>
                <a:cs typeface="Times New Roman"/>
                <a:sym typeface="Times New Roman"/>
              </a:rPr>
              <a:t>chân</a:t>
            </a:r>
            <a:r>
              <a:rPr lang="en-US" dirty="0">
                <a:latin typeface="UTM Avo" panose="02040603050506020204" pitchFamily="18"/>
                <a:ea typeface="Times New Roman"/>
                <a:cs typeface="Times New Roman"/>
                <a:sym typeface="Times New Roman"/>
              </a:rPr>
              <a:t>; </a:t>
            </a:r>
            <a:r>
              <a:rPr lang="en-US" b="1" dirty="0" err="1">
                <a:latin typeface="UTM Avo" panose="02040603050506020204" pitchFamily="18"/>
                <a:ea typeface="Times New Roman"/>
                <a:cs typeface="Times New Roman"/>
                <a:sym typeface="Times New Roman"/>
              </a:rPr>
              <a:t>ba</a:t>
            </a:r>
            <a:r>
              <a:rPr lang="en-US" b="1" dirty="0">
                <a:latin typeface="UTM Avo" panose="02040603050506020204" pitchFamily="18"/>
                <a:ea typeface="Times New Roman"/>
                <a:cs typeface="Times New Roman"/>
                <a:sym typeface="Times New Roman"/>
              </a:rPr>
              <a:t> </a:t>
            </a:r>
            <a:r>
              <a:rPr lang="en-US" b="1" dirty="0" err="1">
                <a:latin typeface="UTM Avo" panose="02040603050506020204" pitchFamily="18"/>
                <a:ea typeface="Times New Roman"/>
                <a:cs typeface="Times New Roman"/>
                <a:sym typeface="Times New Roman"/>
              </a:rPr>
              <a:t>dòng</a:t>
            </a:r>
            <a:r>
              <a:rPr lang="en-US" b="1" dirty="0">
                <a:latin typeface="UTM Avo" panose="02040603050506020204" pitchFamily="18"/>
                <a:ea typeface="Times New Roman"/>
                <a:cs typeface="Times New Roman"/>
                <a:sym typeface="Times New Roman"/>
              </a:rPr>
              <a:t> </a:t>
            </a:r>
            <a:r>
              <a:rPr lang="en-US" b="1" dirty="0" err="1">
                <a:latin typeface="UTM Avo" panose="02040603050506020204" pitchFamily="18"/>
                <a:ea typeface="Times New Roman"/>
                <a:cs typeface="Times New Roman"/>
                <a:sym typeface="Times New Roman"/>
              </a:rPr>
              <a:t>còn</a:t>
            </a:r>
            <a:r>
              <a:rPr lang="en-US" b="1" dirty="0">
                <a:latin typeface="UTM Avo" panose="02040603050506020204" pitchFamily="18"/>
                <a:ea typeface="Times New Roman"/>
                <a:cs typeface="Times New Roman"/>
                <a:sym typeface="Times New Roman"/>
              </a:rPr>
              <a:t> </a:t>
            </a:r>
            <a:r>
              <a:rPr lang="en-US" b="1" dirty="0" err="1">
                <a:latin typeface="UTM Avo" panose="02040603050506020204" pitchFamily="18"/>
                <a:ea typeface="Times New Roman"/>
                <a:cs typeface="Times New Roman"/>
                <a:sym typeface="Times New Roman"/>
              </a:rPr>
              <a:t>lại</a:t>
            </a:r>
            <a:r>
              <a:rPr lang="en-US" b="1"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vừa</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có</a:t>
            </a:r>
            <a:r>
              <a:rPr lang="en-US" dirty="0">
                <a:latin typeface="UTM Avo" panose="02040603050506020204" pitchFamily="18"/>
                <a:ea typeface="Times New Roman"/>
                <a:cs typeface="Times New Roman"/>
                <a:sym typeface="Times New Roman"/>
              </a:rPr>
              <a:t> </a:t>
            </a:r>
            <a:r>
              <a:rPr lang="en-US" b="1" dirty="0" err="1">
                <a:latin typeface="UTM Avo" panose="02040603050506020204" pitchFamily="18"/>
                <a:ea typeface="Times New Roman"/>
                <a:cs typeface="Times New Roman"/>
                <a:sym typeface="Times New Roman"/>
              </a:rPr>
              <a:t>vần</a:t>
            </a:r>
            <a:r>
              <a:rPr lang="en-US" b="1" dirty="0">
                <a:latin typeface="UTM Avo" panose="02040603050506020204" pitchFamily="18"/>
                <a:ea typeface="Times New Roman"/>
                <a:cs typeface="Times New Roman"/>
                <a:sym typeface="Times New Roman"/>
              </a:rPr>
              <a:t> </a:t>
            </a:r>
            <a:r>
              <a:rPr lang="en-US" b="1" dirty="0" err="1">
                <a:latin typeface="UTM Avo" panose="02040603050506020204" pitchFamily="18"/>
                <a:ea typeface="Times New Roman"/>
                <a:cs typeface="Times New Roman"/>
                <a:sym typeface="Times New Roman"/>
              </a:rPr>
              <a:t>chân</a:t>
            </a:r>
            <a:r>
              <a:rPr lang="en-US" b="1"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vừa</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có</a:t>
            </a:r>
            <a:r>
              <a:rPr lang="en-US" dirty="0">
                <a:latin typeface="UTM Avo" panose="02040603050506020204" pitchFamily="18"/>
                <a:ea typeface="Times New Roman"/>
                <a:cs typeface="Times New Roman"/>
                <a:sym typeface="Times New Roman"/>
              </a:rPr>
              <a:t> </a:t>
            </a:r>
            <a:r>
              <a:rPr lang="en-US" b="1" dirty="0" err="1">
                <a:latin typeface="UTM Avo" panose="02040603050506020204" pitchFamily="18"/>
                <a:ea typeface="Times New Roman"/>
                <a:cs typeface="Times New Roman"/>
                <a:sym typeface="Times New Roman"/>
              </a:rPr>
              <a:t>vần</a:t>
            </a:r>
            <a:r>
              <a:rPr lang="en-US" b="1" dirty="0">
                <a:latin typeface="UTM Avo" panose="02040603050506020204" pitchFamily="18"/>
                <a:ea typeface="Times New Roman"/>
                <a:cs typeface="Times New Roman"/>
                <a:sym typeface="Times New Roman"/>
              </a:rPr>
              <a:t> </a:t>
            </a:r>
            <a:r>
              <a:rPr lang="en-US" b="1" dirty="0" err="1">
                <a:latin typeface="UTM Avo" panose="02040603050506020204" pitchFamily="18"/>
                <a:ea typeface="Times New Roman"/>
                <a:cs typeface="Times New Roman"/>
                <a:sym typeface="Times New Roman"/>
              </a:rPr>
              <a:t>lưng</a:t>
            </a:r>
            <a:r>
              <a:rPr lang="en-US" b="1" dirty="0">
                <a:latin typeface="UTM Avo" panose="02040603050506020204" pitchFamily="18"/>
                <a:ea typeface="Times New Roman"/>
                <a:cs typeface="Times New Roman"/>
                <a:sym typeface="Times New Roman"/>
              </a:rPr>
              <a:t> </a:t>
            </a:r>
            <a:r>
              <a:rPr lang="en-US" dirty="0">
                <a:latin typeface="UTM Avo" panose="02040603050506020204" pitchFamily="18"/>
                <a:ea typeface="Times New Roman"/>
                <a:cs typeface="Times New Roman"/>
                <a:sym typeface="Times New Roman"/>
              </a:rPr>
              <a:t>(</a:t>
            </a:r>
            <a:r>
              <a:rPr lang="en-US" dirty="0" err="1">
                <a:latin typeface="UTM Avo" panose="02040603050506020204" pitchFamily="18"/>
                <a:ea typeface="Times New Roman"/>
                <a:cs typeface="Times New Roman"/>
                <a:sym typeface="Times New Roman"/>
              </a:rPr>
              <a:t>câu</a:t>
            </a:r>
            <a:r>
              <a:rPr lang="en-US" dirty="0">
                <a:latin typeface="UTM Avo" panose="02040603050506020204" pitchFamily="18"/>
                <a:ea typeface="Times New Roman"/>
                <a:cs typeface="Times New Roman"/>
                <a:sym typeface="Times New Roman"/>
              </a:rPr>
              <a:t> 3 </a:t>
            </a:r>
            <a:r>
              <a:rPr lang="en-US" dirty="0" err="1">
                <a:latin typeface="UTM Avo" panose="02040603050506020204" pitchFamily="18"/>
                <a:ea typeface="Times New Roman"/>
                <a:cs typeface="Times New Roman"/>
                <a:sym typeface="Times New Roman"/>
              </a:rPr>
              <a:t>có</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vần</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chân</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câu</a:t>
            </a:r>
            <a:r>
              <a:rPr lang="en-US" dirty="0">
                <a:latin typeface="UTM Avo" panose="02040603050506020204" pitchFamily="18"/>
                <a:ea typeface="Times New Roman"/>
                <a:cs typeface="Times New Roman"/>
                <a:sym typeface="Times New Roman"/>
              </a:rPr>
              <a:t> 1, 2, 4 </a:t>
            </a:r>
            <a:r>
              <a:rPr lang="en-US" dirty="0" err="1">
                <a:latin typeface="UTM Avo" panose="02040603050506020204" pitchFamily="18"/>
                <a:ea typeface="Times New Roman"/>
                <a:cs typeface="Times New Roman"/>
                <a:sym typeface="Times New Roman"/>
              </a:rPr>
              <a:t>có</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vần</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chân</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và</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vần</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lưng</a:t>
            </a:r>
            <a:r>
              <a:rPr lang="en-US" dirty="0">
                <a:latin typeface="UTM Avo" panose="02040603050506020204" pitchFamily="18"/>
                <a:ea typeface="Times New Roman"/>
                <a:cs typeface="Times New Roman"/>
                <a:sym typeface="Times New Roman"/>
              </a:rPr>
              <a:t>).</a:t>
            </a:r>
            <a:endParaRPr dirty="0">
              <a:solidFill>
                <a:schemeClr val="dk1"/>
              </a:solidFill>
              <a:latin typeface="UTM Avo" panose="02040603050506020204" pitchFamily="18"/>
              <a:ea typeface="Times New Roman"/>
              <a:cs typeface="Times New Roman"/>
              <a:sym typeface="Times New Roman"/>
            </a:endParaRPr>
          </a:p>
        </p:txBody>
      </p:sp>
      <p:grpSp>
        <p:nvGrpSpPr>
          <p:cNvPr id="4" name="Google Shape;365;p19">
            <a:extLst>
              <a:ext uri="{FF2B5EF4-FFF2-40B4-BE49-F238E27FC236}">
                <a16:creationId xmlns:a16="http://schemas.microsoft.com/office/drawing/2014/main" id="{76A1563C-126A-EFD2-A560-1D6F394C4C8E}"/>
              </a:ext>
            </a:extLst>
          </p:cNvPr>
          <p:cNvGrpSpPr/>
          <p:nvPr/>
        </p:nvGrpSpPr>
        <p:grpSpPr>
          <a:xfrm>
            <a:off x="1233177" y="1789044"/>
            <a:ext cx="8878232" cy="2425229"/>
            <a:chOff x="431508" y="179238"/>
            <a:chExt cx="14093811" cy="3849946"/>
          </a:xfrm>
        </p:grpSpPr>
        <p:sp>
          <p:nvSpPr>
            <p:cNvPr id="5" name="Google Shape;366;p19">
              <a:extLst>
                <a:ext uri="{FF2B5EF4-FFF2-40B4-BE49-F238E27FC236}">
                  <a16:creationId xmlns:a16="http://schemas.microsoft.com/office/drawing/2014/main" id="{DC080CEE-0829-B019-FC75-280767F5E011}"/>
                </a:ext>
              </a:extLst>
            </p:cNvPr>
            <p:cNvSpPr/>
            <p:nvPr/>
          </p:nvSpPr>
          <p:spPr>
            <a:xfrm rot="16200000">
              <a:off x="6257614" y="-4238522"/>
              <a:ext cx="3849945" cy="12685465"/>
            </a:xfrm>
            <a:custGeom>
              <a:avLst/>
              <a:gdLst/>
              <a:ahLst/>
              <a:cxnLst/>
              <a:rect l="l" t="t" r="r" b="b"/>
              <a:pathLst>
                <a:path w="5488217" h="15187770" extrusionOk="0">
                  <a:moveTo>
                    <a:pt x="0" y="0"/>
                  </a:moveTo>
                  <a:lnTo>
                    <a:pt x="5488218" y="0"/>
                  </a:lnTo>
                  <a:lnTo>
                    <a:pt x="5488218" y="15187770"/>
                  </a:lnTo>
                  <a:lnTo>
                    <a:pt x="0" y="15187770"/>
                  </a:lnTo>
                  <a:lnTo>
                    <a:pt x="0" y="0"/>
                  </a:lnTo>
                  <a:close/>
                </a:path>
              </a:pathLst>
            </a:custGeom>
            <a:solidFill>
              <a:schemeClr val="lt1"/>
            </a:solidFill>
            <a:ln>
              <a:noFill/>
            </a:ln>
          </p:spPr>
        </p:sp>
        <p:sp>
          <p:nvSpPr>
            <p:cNvPr id="6" name="Google Shape;367;p19">
              <a:extLst>
                <a:ext uri="{FF2B5EF4-FFF2-40B4-BE49-F238E27FC236}">
                  <a16:creationId xmlns:a16="http://schemas.microsoft.com/office/drawing/2014/main" id="{ADF36ECF-C3AE-A6ED-A8C5-7285BD7255F4}"/>
                </a:ext>
              </a:extLst>
            </p:cNvPr>
            <p:cNvSpPr/>
            <p:nvPr/>
          </p:nvSpPr>
          <p:spPr>
            <a:xfrm>
              <a:off x="431508" y="419100"/>
              <a:ext cx="10668000" cy="3610084"/>
            </a:xfrm>
            <a:prstGeom prst="rect">
              <a:avLst/>
            </a:prstGeom>
            <a:noFill/>
            <a:ln>
              <a:noFill/>
            </a:ln>
          </p:spPr>
          <p:txBody>
            <a:bodyPr spcFirstLastPara="1" wrap="square" lIns="57592" tIns="28788" rIns="57592" bIns="28788" anchor="t" anchorCtr="0">
              <a:spAutoFit/>
            </a:bodyPr>
            <a:lstStyle/>
            <a:p>
              <a:pPr algn="ctr"/>
              <a:r>
                <a:rPr lang="en-US" dirty="0" err="1">
                  <a:latin typeface="UTM Avo" panose="02040603050506020204" pitchFamily="18"/>
                  <a:ea typeface="Times New Roman"/>
                  <a:cs typeface="Times New Roman"/>
                  <a:sym typeface="Times New Roman"/>
                </a:rPr>
                <a:t>Kính</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yêu</a:t>
              </a:r>
              <a:r>
                <a:rPr lang="en-US" dirty="0">
                  <a:latin typeface="UTM Avo" panose="02040603050506020204" pitchFamily="18"/>
                  <a:ea typeface="Times New Roman"/>
                  <a:cs typeface="Times New Roman"/>
                  <a:sym typeface="Times New Roman"/>
                </a:rPr>
                <a:t> / </a:t>
              </a:r>
              <a:r>
                <a:rPr lang="en-US" dirty="0" err="1">
                  <a:latin typeface="UTM Avo" panose="02040603050506020204" pitchFamily="18"/>
                  <a:ea typeface="Times New Roman"/>
                  <a:cs typeface="Times New Roman"/>
                  <a:sym typeface="Times New Roman"/>
                </a:rPr>
                <a:t>từ</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trước</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đến</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s</a:t>
              </a:r>
              <a:r>
                <a:rPr lang="en-US" b="1" dirty="0" err="1">
                  <a:latin typeface="UTM Avo" panose="02040603050506020204" pitchFamily="18"/>
                  <a:ea typeface="Times New Roman"/>
                  <a:cs typeface="Times New Roman"/>
                  <a:sym typeface="Times New Roman"/>
                </a:rPr>
                <a:t>au</a:t>
              </a:r>
              <a:r>
                <a:rPr lang="en-US" dirty="0">
                  <a:latin typeface="UTM Avo" panose="02040603050506020204" pitchFamily="18"/>
                  <a:ea typeface="Times New Roman"/>
                  <a:cs typeface="Times New Roman"/>
                  <a:sym typeface="Times New Roman"/>
                </a:rPr>
                <a:t>,</a:t>
              </a:r>
              <a:endParaRPr dirty="0">
                <a:latin typeface="UTM Avo" panose="02040603050506020204" pitchFamily="18"/>
                <a:ea typeface="Times New Roman"/>
                <a:cs typeface="Times New Roman"/>
                <a:sym typeface="Times New Roman"/>
              </a:endParaRPr>
            </a:p>
            <a:p>
              <a:pPr algn="ctr"/>
              <a:r>
                <a:rPr lang="en-US" dirty="0">
                  <a:solidFill>
                    <a:srgbClr val="FF0000"/>
                  </a:solidFill>
                  <a:latin typeface="UTM Avo" panose="02040603050506020204" pitchFamily="18"/>
                  <a:ea typeface="Times New Roman"/>
                  <a:cs typeface="Times New Roman"/>
                  <a:sym typeface="Times New Roman"/>
                </a:rPr>
                <a:t>                                  B</a:t>
              </a:r>
              <a:endParaRPr dirty="0">
                <a:solidFill>
                  <a:srgbClr val="FF0000"/>
                </a:solidFill>
                <a:latin typeface="UTM Avo" panose="02040603050506020204" pitchFamily="18"/>
                <a:ea typeface="Times New Roman"/>
                <a:cs typeface="Times New Roman"/>
                <a:sym typeface="Times New Roman"/>
              </a:endParaRPr>
            </a:p>
            <a:p>
              <a:pPr algn="ctr"/>
              <a:r>
                <a:rPr lang="en-US" dirty="0">
                  <a:latin typeface="UTM Avo" panose="02040603050506020204" pitchFamily="18"/>
                  <a:ea typeface="Times New Roman"/>
                  <a:cs typeface="Times New Roman"/>
                  <a:sym typeface="Times New Roman"/>
                </a:rPr>
                <a:t>Trong </a:t>
              </a:r>
              <a:r>
                <a:rPr lang="en-US" dirty="0" err="1">
                  <a:latin typeface="UTM Avo" panose="02040603050506020204" pitchFamily="18"/>
                  <a:ea typeface="Times New Roman"/>
                  <a:cs typeface="Times New Roman"/>
                  <a:sym typeface="Times New Roman"/>
                </a:rPr>
                <a:t>khi</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gặp</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gỡ</a:t>
              </a:r>
              <a:r>
                <a:rPr lang="en-US" dirty="0">
                  <a:latin typeface="UTM Avo" panose="02040603050506020204" pitchFamily="18"/>
                  <a:ea typeface="Times New Roman"/>
                  <a:cs typeface="Times New Roman"/>
                  <a:sym typeface="Times New Roman"/>
                </a:rPr>
                <a:t> / </a:t>
              </a:r>
              <a:r>
                <a:rPr lang="en-US" dirty="0" err="1">
                  <a:latin typeface="UTM Avo" panose="02040603050506020204" pitchFamily="18"/>
                  <a:ea typeface="Times New Roman"/>
                  <a:cs typeface="Times New Roman"/>
                  <a:sym typeface="Times New Roman"/>
                </a:rPr>
                <a:t>khác</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đ</a:t>
              </a:r>
              <a:r>
                <a:rPr lang="en-US" b="1" dirty="0" err="1">
                  <a:latin typeface="UTM Avo" panose="02040603050506020204" pitchFamily="18"/>
                  <a:ea typeface="Times New Roman"/>
                  <a:cs typeface="Times New Roman"/>
                  <a:sym typeface="Times New Roman"/>
                </a:rPr>
                <a:t>âu</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duyên</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tr</a:t>
              </a:r>
              <a:r>
                <a:rPr lang="en-US" b="1" dirty="0" err="1">
                  <a:latin typeface="UTM Avo" panose="02040603050506020204" pitchFamily="18"/>
                  <a:ea typeface="Times New Roman"/>
                  <a:cs typeface="Times New Roman"/>
                  <a:sym typeface="Times New Roman"/>
                </a:rPr>
                <a:t>ời</a:t>
              </a:r>
              <a:r>
                <a:rPr lang="en-US" dirty="0">
                  <a:latin typeface="UTM Avo" panose="02040603050506020204" pitchFamily="18"/>
                  <a:ea typeface="Times New Roman"/>
                  <a:cs typeface="Times New Roman"/>
                  <a:sym typeface="Times New Roman"/>
                </a:rPr>
                <a:t>?</a:t>
              </a:r>
              <a:endParaRPr dirty="0">
                <a:latin typeface="UTM Avo" panose="02040603050506020204" pitchFamily="18"/>
                <a:ea typeface="Times New Roman"/>
                <a:cs typeface="Times New Roman"/>
                <a:sym typeface="Times New Roman"/>
              </a:endParaRPr>
            </a:p>
            <a:p>
              <a:pPr algn="ctr"/>
              <a:r>
                <a:rPr lang="en-US" dirty="0">
                  <a:solidFill>
                    <a:srgbClr val="FF0000"/>
                  </a:solidFill>
                  <a:latin typeface="UTM Avo" panose="02040603050506020204" pitchFamily="18"/>
                  <a:ea typeface="Times New Roman"/>
                  <a:cs typeface="Times New Roman"/>
                  <a:sym typeface="Times New Roman"/>
                </a:rPr>
                <a:t>                                          B                 B</a:t>
              </a:r>
              <a:endParaRPr dirty="0">
                <a:solidFill>
                  <a:srgbClr val="FF0000"/>
                </a:solidFill>
                <a:latin typeface="UTM Avo" panose="02040603050506020204" pitchFamily="18"/>
                <a:ea typeface="Times New Roman"/>
                <a:cs typeface="Times New Roman"/>
                <a:sym typeface="Times New Roman"/>
              </a:endParaRPr>
            </a:p>
            <a:p>
              <a:pPr algn="ctr"/>
              <a:r>
                <a:rPr lang="en-US" dirty="0" err="1">
                  <a:latin typeface="UTM Avo" panose="02040603050506020204" pitchFamily="18"/>
                  <a:ea typeface="Times New Roman"/>
                  <a:cs typeface="Times New Roman"/>
                  <a:sym typeface="Times New Roman"/>
                </a:rPr>
                <a:t>Cũng</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có</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lúc</a:t>
              </a:r>
              <a:r>
                <a:rPr lang="en-US" dirty="0">
                  <a:latin typeface="UTM Avo" panose="02040603050506020204" pitchFamily="18"/>
                  <a:ea typeface="Times New Roman"/>
                  <a:cs typeface="Times New Roman"/>
                  <a:sym typeface="Times New Roman"/>
                </a:rPr>
                <a:t> / </a:t>
              </a:r>
              <a:r>
                <a:rPr lang="en-US" dirty="0" err="1">
                  <a:latin typeface="UTM Avo" panose="02040603050506020204" pitchFamily="18"/>
                  <a:ea typeface="Times New Roman"/>
                  <a:cs typeface="Times New Roman"/>
                  <a:sym typeface="Times New Roman"/>
                </a:rPr>
                <a:t>chơi</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n</a:t>
              </a:r>
              <a:r>
                <a:rPr lang="en-US" b="1" dirty="0" err="1">
                  <a:latin typeface="UTM Avo" panose="02040603050506020204" pitchFamily="18"/>
                  <a:ea typeface="Times New Roman"/>
                  <a:cs typeface="Times New Roman"/>
                  <a:sym typeface="Times New Roman"/>
                </a:rPr>
                <a:t>ơi</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dặm</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kh</a:t>
              </a:r>
              <a:r>
                <a:rPr lang="en-US" b="1" dirty="0" err="1">
                  <a:latin typeface="UTM Avo" panose="02040603050506020204" pitchFamily="18"/>
                  <a:ea typeface="Times New Roman"/>
                  <a:cs typeface="Times New Roman"/>
                  <a:sym typeface="Times New Roman"/>
                </a:rPr>
                <a:t>ách</a:t>
              </a:r>
              <a:r>
                <a:rPr lang="en-US" dirty="0">
                  <a:latin typeface="UTM Avo" panose="02040603050506020204" pitchFamily="18"/>
                  <a:ea typeface="Times New Roman"/>
                  <a:cs typeface="Times New Roman"/>
                  <a:sym typeface="Times New Roman"/>
                </a:rPr>
                <a:t>,</a:t>
              </a:r>
              <a:endParaRPr dirty="0">
                <a:latin typeface="UTM Avo" panose="02040603050506020204" pitchFamily="18"/>
                <a:ea typeface="Times New Roman"/>
                <a:cs typeface="Times New Roman"/>
                <a:sym typeface="Times New Roman"/>
              </a:endParaRPr>
            </a:p>
            <a:p>
              <a:pPr algn="ctr"/>
              <a:r>
                <a:rPr lang="en-US" dirty="0">
                  <a:solidFill>
                    <a:srgbClr val="FF0000"/>
                  </a:solidFill>
                  <a:latin typeface="UTM Avo" panose="02040603050506020204" pitchFamily="18"/>
                  <a:ea typeface="Times New Roman"/>
                  <a:cs typeface="Times New Roman"/>
                  <a:sym typeface="Times New Roman"/>
                </a:rPr>
                <a:t>                                 B              T</a:t>
              </a:r>
              <a:endParaRPr dirty="0">
                <a:solidFill>
                  <a:srgbClr val="FF0000"/>
                </a:solidFill>
                <a:latin typeface="UTM Avo" panose="02040603050506020204" pitchFamily="18"/>
                <a:ea typeface="Times New Roman"/>
                <a:cs typeface="Times New Roman"/>
                <a:sym typeface="Times New Roman"/>
              </a:endParaRPr>
            </a:p>
            <a:p>
              <a:pPr algn="ctr"/>
              <a:r>
                <a:rPr lang="en-US" dirty="0" err="1">
                  <a:latin typeface="UTM Avo" panose="02040603050506020204" pitchFamily="18"/>
                  <a:ea typeface="Times New Roman"/>
                  <a:cs typeface="Times New Roman"/>
                  <a:sym typeface="Times New Roman"/>
                </a:rPr>
                <a:t>Tiếng</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suối</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nghe</a:t>
              </a:r>
              <a:r>
                <a:rPr lang="en-US" dirty="0">
                  <a:latin typeface="UTM Avo" panose="02040603050506020204" pitchFamily="18"/>
                  <a:ea typeface="Times New Roman"/>
                  <a:cs typeface="Times New Roman"/>
                  <a:sym typeface="Times New Roman"/>
                </a:rPr>
                <a:t> / </a:t>
              </a:r>
              <a:r>
                <a:rPr lang="en-US" dirty="0" err="1">
                  <a:latin typeface="UTM Avo" panose="02040603050506020204" pitchFamily="18"/>
                  <a:ea typeface="Times New Roman"/>
                  <a:cs typeface="Times New Roman"/>
                  <a:sym typeface="Times New Roman"/>
                </a:rPr>
                <a:t>róc</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r</a:t>
              </a:r>
              <a:r>
                <a:rPr lang="en-US" b="1" dirty="0" err="1">
                  <a:latin typeface="UTM Avo" panose="02040603050506020204" pitchFamily="18"/>
                  <a:ea typeface="Times New Roman"/>
                  <a:cs typeface="Times New Roman"/>
                  <a:sym typeface="Times New Roman"/>
                </a:rPr>
                <a:t>ách</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lưng</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đ</a:t>
              </a:r>
              <a:r>
                <a:rPr lang="en-US" b="1" dirty="0" err="1">
                  <a:latin typeface="UTM Avo" panose="02040603050506020204" pitchFamily="18"/>
                  <a:ea typeface="Times New Roman"/>
                  <a:cs typeface="Times New Roman"/>
                  <a:sym typeface="Times New Roman"/>
                </a:rPr>
                <a:t>èo</a:t>
              </a:r>
              <a:r>
                <a:rPr lang="en-US" dirty="0">
                  <a:latin typeface="UTM Avo" panose="02040603050506020204" pitchFamily="18"/>
                  <a:ea typeface="Times New Roman"/>
                  <a:cs typeface="Times New Roman"/>
                  <a:sym typeface="Times New Roman"/>
                </a:rPr>
                <a:t>;</a:t>
              </a:r>
              <a:endParaRPr dirty="0">
                <a:latin typeface="UTM Avo" panose="02040603050506020204" pitchFamily="18"/>
                <a:ea typeface="Times New Roman"/>
                <a:cs typeface="Times New Roman"/>
                <a:sym typeface="Times New Roman"/>
              </a:endParaRPr>
            </a:p>
            <a:p>
              <a:pPr algn="ctr"/>
              <a:r>
                <a:rPr lang="en-US" dirty="0">
                  <a:solidFill>
                    <a:srgbClr val="FF0000"/>
                  </a:solidFill>
                  <a:latin typeface="UTM Avo" panose="02040603050506020204" pitchFamily="18"/>
                  <a:ea typeface="Times New Roman"/>
                  <a:cs typeface="Times New Roman"/>
                  <a:sym typeface="Times New Roman"/>
                </a:rPr>
                <a:t>                                       T                 B</a:t>
              </a:r>
              <a:endParaRPr dirty="0">
                <a:solidFill>
                  <a:srgbClr val="FF0000"/>
                </a:solidFill>
                <a:latin typeface="UTM Avo" panose="02040603050506020204" pitchFamily="18"/>
                <a:ea typeface="Times New Roman"/>
                <a:cs typeface="Times New Roman"/>
                <a:sym typeface="Times New Roman"/>
              </a:endParaRPr>
            </a:p>
          </p:txBody>
        </p:sp>
      </p:grpSp>
      <p:sp>
        <p:nvSpPr>
          <p:cNvPr id="7" name="Google Shape;368;p19">
            <a:extLst>
              <a:ext uri="{FF2B5EF4-FFF2-40B4-BE49-F238E27FC236}">
                <a16:creationId xmlns:a16="http://schemas.microsoft.com/office/drawing/2014/main" id="{6C34425B-7AD6-2616-D0FF-BC8A6BFFA7BF}"/>
              </a:ext>
            </a:extLst>
          </p:cNvPr>
          <p:cNvSpPr/>
          <p:nvPr/>
        </p:nvSpPr>
        <p:spPr>
          <a:xfrm>
            <a:off x="7954270" y="1912011"/>
            <a:ext cx="237824" cy="901987"/>
          </a:xfrm>
          <a:prstGeom prst="rightBrace">
            <a:avLst>
              <a:gd name="adj1" fmla="val 8333"/>
              <a:gd name="adj2" fmla="val 50000"/>
            </a:avLst>
          </a:prstGeom>
          <a:noFill/>
          <a:ln w="9525" cap="flat" cmpd="sng">
            <a:solidFill>
              <a:schemeClr val="dk1"/>
            </a:solidFill>
            <a:prstDash val="solid"/>
            <a:round/>
            <a:headEnd type="none" w="sm" len="sm"/>
            <a:tailEnd type="none" w="sm" len="sm"/>
          </a:ln>
        </p:spPr>
        <p:txBody>
          <a:bodyPr spcFirstLastPara="1" wrap="square" lIns="57592" tIns="28788" rIns="57592" bIns="28788" anchor="ctr" anchorCtr="0">
            <a:noAutofit/>
          </a:bodyPr>
          <a:lstStyle/>
          <a:p>
            <a:pPr algn="ctr"/>
            <a:endParaRPr>
              <a:solidFill>
                <a:schemeClr val="dk1"/>
              </a:solidFill>
              <a:latin typeface="UTM Avo" panose="02040603050506020204" pitchFamily="18"/>
              <a:ea typeface="Calibri"/>
              <a:cs typeface="Calibri"/>
              <a:sym typeface="Calibri"/>
            </a:endParaRPr>
          </a:p>
        </p:txBody>
      </p:sp>
      <p:sp>
        <p:nvSpPr>
          <p:cNvPr id="8" name="Google Shape;369;p19">
            <a:extLst>
              <a:ext uri="{FF2B5EF4-FFF2-40B4-BE49-F238E27FC236}">
                <a16:creationId xmlns:a16="http://schemas.microsoft.com/office/drawing/2014/main" id="{4663C909-477D-7263-0E1A-16543347346F}"/>
              </a:ext>
            </a:extLst>
          </p:cNvPr>
          <p:cNvSpPr/>
          <p:nvPr/>
        </p:nvSpPr>
        <p:spPr>
          <a:xfrm>
            <a:off x="7967951" y="3082861"/>
            <a:ext cx="206158" cy="901987"/>
          </a:xfrm>
          <a:prstGeom prst="rightBrace">
            <a:avLst>
              <a:gd name="adj1" fmla="val 8333"/>
              <a:gd name="adj2" fmla="val 50000"/>
            </a:avLst>
          </a:prstGeom>
          <a:noFill/>
          <a:ln w="9525" cap="flat" cmpd="sng">
            <a:solidFill>
              <a:schemeClr val="dk1"/>
            </a:solidFill>
            <a:prstDash val="solid"/>
            <a:round/>
            <a:headEnd type="none" w="sm" len="sm"/>
            <a:tailEnd type="none" w="sm" len="sm"/>
          </a:ln>
        </p:spPr>
        <p:txBody>
          <a:bodyPr spcFirstLastPara="1" wrap="square" lIns="57592" tIns="28788" rIns="57592" bIns="28788" anchor="ctr" anchorCtr="0">
            <a:noAutofit/>
          </a:bodyPr>
          <a:lstStyle/>
          <a:p>
            <a:pPr algn="ctr"/>
            <a:endParaRPr>
              <a:solidFill>
                <a:schemeClr val="dk1"/>
              </a:solidFill>
              <a:latin typeface="UTM Avo" panose="02040603050506020204" pitchFamily="18"/>
              <a:ea typeface="Calibri"/>
              <a:cs typeface="Calibri"/>
              <a:sym typeface="Calibri"/>
            </a:endParaRPr>
          </a:p>
        </p:txBody>
      </p:sp>
      <p:sp>
        <p:nvSpPr>
          <p:cNvPr id="9" name="Google Shape;370;p19">
            <a:extLst>
              <a:ext uri="{FF2B5EF4-FFF2-40B4-BE49-F238E27FC236}">
                <a16:creationId xmlns:a16="http://schemas.microsoft.com/office/drawing/2014/main" id="{09D53791-27DE-AC7E-7F74-6471B117EE62}"/>
              </a:ext>
            </a:extLst>
          </p:cNvPr>
          <p:cNvSpPr/>
          <p:nvPr/>
        </p:nvSpPr>
        <p:spPr>
          <a:xfrm>
            <a:off x="8262814" y="2150393"/>
            <a:ext cx="2018087" cy="335137"/>
          </a:xfrm>
          <a:prstGeom prst="rect">
            <a:avLst/>
          </a:prstGeom>
          <a:noFill/>
          <a:ln>
            <a:noFill/>
          </a:ln>
        </p:spPr>
        <p:txBody>
          <a:bodyPr spcFirstLastPara="1" wrap="square" lIns="57592" tIns="28788" rIns="57592" bIns="28788" anchor="t" anchorCtr="0">
            <a:spAutoFit/>
          </a:bodyPr>
          <a:lstStyle/>
          <a:p>
            <a:pPr algn="just"/>
            <a:r>
              <a:rPr lang="en-US" dirty="0" err="1">
                <a:latin typeface="UTM Avo" panose="02040603050506020204" pitchFamily="18"/>
                <a:ea typeface="Times New Roman"/>
                <a:cs typeface="Times New Roman"/>
                <a:sym typeface="Times New Roman"/>
              </a:rPr>
              <a:t>cặp</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lục</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bát</a:t>
            </a:r>
            <a:endParaRPr dirty="0">
              <a:latin typeface="UTM Avo" panose="02040603050506020204" pitchFamily="18"/>
              <a:ea typeface="Times New Roman"/>
              <a:cs typeface="Times New Roman"/>
              <a:sym typeface="Times New Roman"/>
            </a:endParaRPr>
          </a:p>
        </p:txBody>
      </p:sp>
      <p:sp>
        <p:nvSpPr>
          <p:cNvPr id="10" name="Google Shape;371;p19">
            <a:extLst>
              <a:ext uri="{FF2B5EF4-FFF2-40B4-BE49-F238E27FC236}">
                <a16:creationId xmlns:a16="http://schemas.microsoft.com/office/drawing/2014/main" id="{8AF5D316-2E4B-B8A7-3428-A75BE95A9FAC}"/>
              </a:ext>
            </a:extLst>
          </p:cNvPr>
          <p:cNvSpPr/>
          <p:nvPr/>
        </p:nvSpPr>
        <p:spPr>
          <a:xfrm>
            <a:off x="8262815" y="3333375"/>
            <a:ext cx="2018087" cy="335137"/>
          </a:xfrm>
          <a:prstGeom prst="rect">
            <a:avLst/>
          </a:prstGeom>
          <a:noFill/>
          <a:ln>
            <a:noFill/>
          </a:ln>
        </p:spPr>
        <p:txBody>
          <a:bodyPr spcFirstLastPara="1" wrap="square" lIns="57592" tIns="28788" rIns="57592" bIns="28788" anchor="t" anchorCtr="0">
            <a:spAutoFit/>
          </a:bodyPr>
          <a:lstStyle/>
          <a:p>
            <a:pPr algn="just"/>
            <a:r>
              <a:rPr lang="en-US" dirty="0" err="1">
                <a:latin typeface="UTM Avo" panose="02040603050506020204" pitchFamily="18"/>
                <a:ea typeface="Times New Roman"/>
                <a:cs typeface="Times New Roman"/>
                <a:sym typeface="Times New Roman"/>
              </a:rPr>
              <a:t>cặp</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thất</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ngôn</a:t>
            </a:r>
            <a:endParaRPr dirty="0">
              <a:latin typeface="UTM Avo" panose="02040603050506020204" pitchFamily="18"/>
              <a:ea typeface="Times New Roman"/>
              <a:cs typeface="Times New Roman"/>
              <a:sym typeface="Times New Roman"/>
            </a:endParaRPr>
          </a:p>
        </p:txBody>
      </p:sp>
      <p:pic>
        <p:nvPicPr>
          <p:cNvPr id="11" name="Google Shape;372;p19" descr="A black background with a black square&#10;&#10;Description automatically generated with medium confidence">
            <a:extLst>
              <a:ext uri="{FF2B5EF4-FFF2-40B4-BE49-F238E27FC236}">
                <a16:creationId xmlns:a16="http://schemas.microsoft.com/office/drawing/2014/main" id="{908CA46E-7C64-5C94-53FB-63232645A607}"/>
              </a:ext>
            </a:extLst>
          </p:cNvPr>
          <p:cNvPicPr preferRelativeResize="0"/>
          <p:nvPr/>
        </p:nvPicPr>
        <p:blipFill rotWithShape="1">
          <a:blip r:embed="rId3">
            <a:alphaModFix/>
          </a:blip>
          <a:srcRect/>
          <a:stretch/>
        </p:blipFill>
        <p:spPr>
          <a:xfrm rot="10800000" flipH="1">
            <a:off x="5566842" y="2219288"/>
            <a:ext cx="424190" cy="424190"/>
          </a:xfrm>
          <a:prstGeom prst="rect">
            <a:avLst/>
          </a:prstGeom>
          <a:noFill/>
          <a:ln>
            <a:noFill/>
          </a:ln>
        </p:spPr>
      </p:pic>
      <p:pic>
        <p:nvPicPr>
          <p:cNvPr id="12" name="Google Shape;373;p19" descr="A black background with a black square&#10;&#10;Description automatically generated with medium confidence">
            <a:extLst>
              <a:ext uri="{FF2B5EF4-FFF2-40B4-BE49-F238E27FC236}">
                <a16:creationId xmlns:a16="http://schemas.microsoft.com/office/drawing/2014/main" id="{0A532EA4-B4C0-AA04-2645-86B531A6E27E}"/>
              </a:ext>
            </a:extLst>
          </p:cNvPr>
          <p:cNvPicPr preferRelativeResize="0"/>
          <p:nvPr/>
        </p:nvPicPr>
        <p:blipFill rotWithShape="1">
          <a:blip r:embed="rId3">
            <a:alphaModFix/>
          </a:blip>
          <a:srcRect/>
          <a:stretch/>
        </p:blipFill>
        <p:spPr>
          <a:xfrm rot="12218057" flipH="1">
            <a:off x="5575460" y="2470702"/>
            <a:ext cx="840023" cy="840023"/>
          </a:xfrm>
          <a:prstGeom prst="rect">
            <a:avLst/>
          </a:prstGeom>
          <a:noFill/>
          <a:ln>
            <a:noFill/>
          </a:ln>
        </p:spPr>
      </p:pic>
      <p:pic>
        <p:nvPicPr>
          <p:cNvPr id="13" name="Google Shape;374;p19" descr="A black background with a black square&#10;&#10;Description automatically generated with medium confidence">
            <a:extLst>
              <a:ext uri="{FF2B5EF4-FFF2-40B4-BE49-F238E27FC236}">
                <a16:creationId xmlns:a16="http://schemas.microsoft.com/office/drawing/2014/main" id="{8634330C-9C4A-261C-73C1-BE1476EA93C9}"/>
              </a:ext>
            </a:extLst>
          </p:cNvPr>
          <p:cNvPicPr preferRelativeResize="0"/>
          <p:nvPr/>
        </p:nvPicPr>
        <p:blipFill rotWithShape="1">
          <a:blip r:embed="rId3">
            <a:alphaModFix/>
          </a:blip>
          <a:srcRect/>
          <a:stretch/>
        </p:blipFill>
        <p:spPr>
          <a:xfrm rot="17673987">
            <a:off x="5135314" y="3156370"/>
            <a:ext cx="736030" cy="736030"/>
          </a:xfrm>
          <a:prstGeom prst="rect">
            <a:avLst/>
          </a:prstGeom>
          <a:noFill/>
          <a:ln>
            <a:noFill/>
          </a:ln>
        </p:spPr>
      </p:pic>
      <p:sp>
        <p:nvSpPr>
          <p:cNvPr id="14" name="Google Shape;375;p19">
            <a:extLst>
              <a:ext uri="{FF2B5EF4-FFF2-40B4-BE49-F238E27FC236}">
                <a16:creationId xmlns:a16="http://schemas.microsoft.com/office/drawing/2014/main" id="{BF9F2D36-A612-E073-6D11-B2723B67283E}"/>
              </a:ext>
            </a:extLst>
          </p:cNvPr>
          <p:cNvSpPr/>
          <p:nvPr/>
        </p:nvSpPr>
        <p:spPr>
          <a:xfrm>
            <a:off x="571302" y="5517277"/>
            <a:ext cx="9472440" cy="1304633"/>
          </a:xfrm>
          <a:prstGeom prst="rect">
            <a:avLst/>
          </a:prstGeom>
          <a:noFill/>
          <a:ln>
            <a:noFill/>
          </a:ln>
        </p:spPr>
        <p:txBody>
          <a:bodyPr spcFirstLastPara="1" wrap="square" lIns="57592" tIns="28788" rIns="57592" bIns="28788" anchor="t" anchorCtr="0">
            <a:spAutoFit/>
          </a:bodyPr>
          <a:lstStyle/>
          <a:p>
            <a:pPr algn="just">
              <a:lnSpc>
                <a:spcPct val="150000"/>
              </a:lnSpc>
            </a:pP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Nhịp</a:t>
            </a:r>
            <a:r>
              <a:rPr lang="en-US" dirty="0">
                <a:latin typeface="UTM Avo" panose="02040603050506020204" pitchFamily="18"/>
                <a:ea typeface="Times New Roman"/>
                <a:cs typeface="Times New Roman"/>
                <a:sym typeface="Times New Roman"/>
              </a:rPr>
              <a:t>:</a:t>
            </a:r>
            <a:endParaRPr dirty="0">
              <a:latin typeface="UTM Avo" panose="02040603050506020204" pitchFamily="18"/>
            </a:endParaRPr>
          </a:p>
          <a:p>
            <a:pPr algn="just">
              <a:lnSpc>
                <a:spcPct val="150000"/>
              </a:lnSpc>
            </a:pP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Dòng</a:t>
            </a:r>
            <a:r>
              <a:rPr lang="en-US" dirty="0">
                <a:latin typeface="UTM Avo" panose="02040603050506020204" pitchFamily="18"/>
                <a:ea typeface="Times New Roman"/>
                <a:cs typeface="Times New Roman"/>
                <a:sym typeface="Times New Roman"/>
              </a:rPr>
              <a:t> 7: </a:t>
            </a:r>
            <a:r>
              <a:rPr lang="en-US" dirty="0" err="1">
                <a:latin typeface="UTM Avo" panose="02040603050506020204" pitchFamily="18"/>
                <a:ea typeface="Times New Roman"/>
                <a:cs typeface="Times New Roman"/>
                <a:sym typeface="Times New Roman"/>
              </a:rPr>
              <a:t>Nhịp</a:t>
            </a:r>
            <a:r>
              <a:rPr lang="en-US" dirty="0">
                <a:latin typeface="UTM Avo" panose="02040603050506020204" pitchFamily="18"/>
                <a:ea typeface="Times New Roman"/>
                <a:cs typeface="Times New Roman"/>
                <a:sym typeface="Times New Roman"/>
              </a:rPr>
              <a:t> </a:t>
            </a:r>
            <a:r>
              <a:rPr lang="en-US" b="1" dirty="0">
                <a:latin typeface="UTM Avo" panose="02040603050506020204" pitchFamily="18"/>
                <a:ea typeface="Times New Roman"/>
                <a:cs typeface="Times New Roman"/>
                <a:sym typeface="Times New Roman"/>
              </a:rPr>
              <a:t>3/4</a:t>
            </a:r>
            <a:r>
              <a:rPr lang="en-US" dirty="0">
                <a:latin typeface="UTM Avo" panose="02040603050506020204" pitchFamily="18"/>
                <a:ea typeface="Times New Roman"/>
                <a:cs typeface="Times New Roman"/>
                <a:sym typeface="Times New Roman"/>
              </a:rPr>
              <a:t>.</a:t>
            </a:r>
            <a:endParaRPr dirty="0">
              <a:latin typeface="UTM Avo" panose="02040603050506020204" pitchFamily="18"/>
            </a:endParaRPr>
          </a:p>
          <a:p>
            <a:pPr algn="just">
              <a:lnSpc>
                <a:spcPct val="150000"/>
              </a:lnSpc>
            </a:pP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Dòng</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lục</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bát</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Nhịp</a:t>
            </a:r>
            <a:r>
              <a:rPr lang="en-US" dirty="0">
                <a:latin typeface="UTM Avo" panose="02040603050506020204" pitchFamily="18"/>
                <a:ea typeface="Times New Roman"/>
                <a:cs typeface="Times New Roman"/>
                <a:sym typeface="Times New Roman"/>
              </a:rPr>
              <a:t> </a:t>
            </a:r>
            <a:r>
              <a:rPr lang="en-US" b="1" dirty="0">
                <a:latin typeface="UTM Avo" panose="02040603050506020204" pitchFamily="18"/>
                <a:ea typeface="Times New Roman"/>
                <a:cs typeface="Times New Roman"/>
                <a:sym typeface="Times New Roman"/>
              </a:rPr>
              <a:t>2/4; 4/4</a:t>
            </a:r>
            <a:r>
              <a:rPr lang="en-US" dirty="0">
                <a:latin typeface="UTM Avo" panose="02040603050506020204" pitchFamily="18"/>
                <a:ea typeface="Times New Roman"/>
                <a:cs typeface="Times New Roman"/>
                <a:sym typeface="Times New Roman"/>
              </a:rPr>
              <a:t>.</a:t>
            </a:r>
            <a:r>
              <a:rPr lang="en-US" b="1" dirty="0">
                <a:latin typeface="UTM Avo" panose="02040603050506020204" pitchFamily="18"/>
                <a:ea typeface="Times New Roman"/>
                <a:cs typeface="Times New Roman"/>
                <a:sym typeface="Times New Roman"/>
              </a:rPr>
              <a:t> </a:t>
            </a:r>
            <a:endParaRPr b="1" dirty="0">
              <a:solidFill>
                <a:schemeClr val="dk1"/>
              </a:solidFill>
              <a:latin typeface="UTM Avo" panose="02040603050506020204" pitchFamily="18"/>
              <a:ea typeface="Times New Roman"/>
              <a:cs typeface="Times New Roman"/>
              <a:sym typeface="Times New Roman"/>
            </a:endParaRPr>
          </a:p>
        </p:txBody>
      </p:sp>
    </p:spTree>
    <p:extLst>
      <p:ext uri="{BB962C8B-B14F-4D97-AF65-F5344CB8AC3E}">
        <p14:creationId xmlns:p14="http://schemas.microsoft.com/office/powerpoint/2010/main" val="1703156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61F787F-1456-5646-3A2D-8F704EA6A3CB}"/>
            </a:ext>
          </a:extLst>
        </p:cNvPr>
        <p:cNvGrpSpPr/>
        <p:nvPr/>
      </p:nvGrpSpPr>
      <p:grpSpPr>
        <a:xfrm>
          <a:off x="0" y="0"/>
          <a:ext cx="0" cy="0"/>
          <a:chOff x="0" y="0"/>
          <a:chExt cx="0" cy="0"/>
        </a:xfrm>
      </p:grpSpPr>
      <p:sp>
        <p:nvSpPr>
          <p:cNvPr id="3" name="Google Shape;383;p20">
            <a:extLst>
              <a:ext uri="{FF2B5EF4-FFF2-40B4-BE49-F238E27FC236}">
                <a16:creationId xmlns:a16="http://schemas.microsoft.com/office/drawing/2014/main" id="{9EC35B14-D56D-390D-8717-EE83D2C63CC1}"/>
              </a:ext>
            </a:extLst>
          </p:cNvPr>
          <p:cNvSpPr/>
          <p:nvPr/>
        </p:nvSpPr>
        <p:spPr>
          <a:xfrm>
            <a:off x="874759" y="2060103"/>
            <a:ext cx="7937935" cy="4797897"/>
          </a:xfrm>
          <a:prstGeom prst="rect">
            <a:avLst/>
          </a:prstGeom>
          <a:noFill/>
          <a:ln>
            <a:noFill/>
          </a:ln>
        </p:spPr>
        <p:txBody>
          <a:bodyPr spcFirstLastPara="1" wrap="square" lIns="57592" tIns="28788" rIns="57592" bIns="28788" anchor="t" anchorCtr="0">
            <a:spAutoFit/>
          </a:bodyPr>
          <a:lstStyle/>
          <a:p>
            <a:pPr algn="just">
              <a:lnSpc>
                <a:spcPct val="150000"/>
              </a:lnSpc>
              <a:spcAft>
                <a:spcPts val="600"/>
              </a:spcAft>
              <a:buSzPts val="4400"/>
            </a:pP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Bắt</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đầu</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bằng</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câu</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lục</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bát</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khổ</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thơ</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gồm</a:t>
            </a:r>
            <a:r>
              <a:rPr lang="en-US" sz="2400" dirty="0">
                <a:latin typeface="UTM Avo" panose="02040603050506020204" pitchFamily="18"/>
                <a:ea typeface="Times New Roman"/>
                <a:cs typeface="Times New Roman"/>
                <a:sym typeface="Times New Roman"/>
              </a:rPr>
              <a:t> 1 </a:t>
            </a:r>
            <a:r>
              <a:rPr lang="en-US" sz="2400" dirty="0" err="1">
                <a:latin typeface="UTM Avo" panose="02040603050506020204" pitchFamily="18"/>
                <a:ea typeface="Times New Roman"/>
                <a:cs typeface="Times New Roman"/>
                <a:sym typeface="Times New Roman"/>
              </a:rPr>
              <a:t>cặp</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câu</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lục</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bát</a:t>
            </a:r>
            <a:r>
              <a:rPr lang="en-US" sz="2400" dirty="0">
                <a:latin typeface="UTM Avo" panose="02040603050506020204" pitchFamily="18"/>
                <a:ea typeface="Times New Roman"/>
                <a:cs typeface="Times New Roman"/>
                <a:sym typeface="Times New Roman"/>
              </a:rPr>
              <a:t>, 1 </a:t>
            </a:r>
            <a:r>
              <a:rPr lang="en-US" sz="2400" dirty="0" err="1">
                <a:latin typeface="UTM Avo" panose="02040603050506020204" pitchFamily="18"/>
                <a:ea typeface="Times New Roman"/>
                <a:cs typeface="Times New Roman"/>
                <a:sym typeface="Times New Roman"/>
              </a:rPr>
              <a:t>cặp</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câu</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thất</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ngôn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kết</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cấu</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trọn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vẹn</a:t>
            </a:r>
            <a:r>
              <a:rPr lang="en-US" sz="2400" dirty="0">
                <a:latin typeface="UTM Avo" panose="02040603050506020204" pitchFamily="18"/>
                <a:ea typeface="Times New Roman"/>
                <a:cs typeface="Times New Roman"/>
                <a:sym typeface="Times New Roman"/>
              </a:rPr>
              <a:t>.</a:t>
            </a:r>
            <a:endParaRPr sz="2400" dirty="0">
              <a:latin typeface="UTM Avo" panose="02040603050506020204" pitchFamily="18"/>
              <a:ea typeface="Times New Roman"/>
              <a:cs typeface="Times New Roman"/>
              <a:sym typeface="Times New Roman"/>
            </a:endParaRPr>
          </a:p>
          <a:p>
            <a:pPr algn="just">
              <a:lnSpc>
                <a:spcPct val="150000"/>
              </a:lnSpc>
              <a:spcAft>
                <a:spcPts val="600"/>
              </a:spcAft>
            </a:pP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Mỗi</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khổ</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thơ</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có</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hai</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vần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trắc</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và</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năm</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vần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bằng</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câu</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sáu</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chỉ</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có</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vần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chân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ba</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câu</a:t>
            </a:r>
            <a:r>
              <a:rPr lang="en-US" sz="2400" dirty="0">
                <a:latin typeface="UTM Avo" panose="02040603050506020204" pitchFamily="18"/>
                <a:ea typeface="Times New Roman"/>
                <a:cs typeface="Times New Roman"/>
                <a:sym typeface="Times New Roman"/>
              </a:rPr>
              <a:t> kia </a:t>
            </a:r>
            <a:r>
              <a:rPr lang="en-US" sz="2400" dirty="0" err="1">
                <a:latin typeface="UTM Avo" panose="02040603050506020204" pitchFamily="18"/>
                <a:ea typeface="Times New Roman"/>
                <a:cs typeface="Times New Roman"/>
                <a:sym typeface="Times New Roman"/>
              </a:rPr>
              <a:t>vừa</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có</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vần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chân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vừa</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có</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vần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lưng</a:t>
            </a:r>
            <a:r>
              <a:rPr lang="en-US" sz="2400" dirty="0">
                <a:latin typeface="UTM Avo" panose="02040603050506020204" pitchFamily="18"/>
                <a:ea typeface="Times New Roman"/>
                <a:cs typeface="Times New Roman"/>
                <a:sym typeface="Times New Roman"/>
              </a:rPr>
              <a:t>.</a:t>
            </a:r>
            <a:endParaRPr sz="2400" dirty="0">
              <a:latin typeface="UTM Avo" panose="02040603050506020204" pitchFamily="18"/>
              <a:ea typeface="Times New Roman"/>
              <a:cs typeface="Times New Roman"/>
              <a:sym typeface="Times New Roman"/>
            </a:endParaRPr>
          </a:p>
          <a:p>
            <a:pPr algn="just">
              <a:lnSpc>
                <a:spcPct val="150000"/>
              </a:lnSpc>
              <a:spcAft>
                <a:spcPts val="600"/>
              </a:spcAft>
            </a:pP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Các</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câu</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bảy</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có</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thể</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ngắt</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nhịp</a:t>
            </a:r>
            <a:r>
              <a:rPr lang="en-US" sz="2400" dirty="0">
                <a:latin typeface="UTM Avo" panose="02040603050506020204" pitchFamily="18"/>
                <a:ea typeface="Times New Roman"/>
                <a:cs typeface="Times New Roman"/>
                <a:sym typeface="Times New Roman"/>
              </a:rPr>
              <a:t> 3/4 </a:t>
            </a:r>
            <a:r>
              <a:rPr lang="en-US" sz="2400" dirty="0" err="1">
                <a:latin typeface="UTM Avo" panose="02040603050506020204" pitchFamily="18"/>
                <a:ea typeface="Times New Roman"/>
                <a:cs typeface="Times New Roman"/>
                <a:sym typeface="Times New Roman"/>
              </a:rPr>
              <a:t>hoặc</a:t>
            </a:r>
            <a:r>
              <a:rPr lang="en-US" sz="2400" dirty="0">
                <a:latin typeface="UTM Avo" panose="02040603050506020204" pitchFamily="18"/>
                <a:ea typeface="Times New Roman"/>
                <a:cs typeface="Times New Roman"/>
                <a:sym typeface="Times New Roman"/>
              </a:rPr>
              <a:t> 3/2/2, </a:t>
            </a:r>
            <a:r>
              <a:rPr lang="en-US" sz="2400" dirty="0" err="1">
                <a:latin typeface="UTM Avo" panose="02040603050506020204" pitchFamily="18"/>
                <a:ea typeface="Times New Roman"/>
                <a:cs typeface="Times New Roman"/>
                <a:sym typeface="Times New Roman"/>
              </a:rPr>
              <a:t>hai</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câu</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sáu</a:t>
            </a:r>
            <a:r>
              <a:rPr lang="en-US" sz="2400" dirty="0">
                <a:latin typeface="UTM Avo" panose="02040603050506020204" pitchFamily="18"/>
                <a:ea typeface="Times New Roman"/>
                <a:cs typeface="Times New Roman"/>
                <a:sym typeface="Times New Roman"/>
              </a:rPr>
              <a:t> – </a:t>
            </a:r>
            <a:r>
              <a:rPr lang="en-US" sz="2400" dirty="0" err="1">
                <a:latin typeface="UTM Avo" panose="02040603050506020204" pitchFamily="18"/>
                <a:ea typeface="Times New Roman"/>
                <a:cs typeface="Times New Roman"/>
                <a:sym typeface="Times New Roman"/>
              </a:rPr>
              <a:t>tám</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ngắt</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theo</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thể</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lục</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bát</a:t>
            </a:r>
            <a:r>
              <a:rPr lang="en-US" sz="2400" dirty="0">
                <a:latin typeface="UTM Avo" panose="02040603050506020204" pitchFamily="18"/>
                <a:ea typeface="Times New Roman"/>
                <a:cs typeface="Times New Roman"/>
                <a:sym typeface="Times New Roman"/>
              </a:rPr>
              <a:t>.</a:t>
            </a:r>
            <a:endParaRPr sz="2400" dirty="0">
              <a:solidFill>
                <a:schemeClr val="dk1"/>
              </a:solidFill>
              <a:latin typeface="UTM Avo" panose="02040603050506020204" pitchFamily="18"/>
              <a:ea typeface="Times New Roman"/>
              <a:cs typeface="Times New Roman"/>
              <a:sym typeface="Times New Roman"/>
            </a:endParaRPr>
          </a:p>
          <a:p>
            <a:pPr algn="just">
              <a:lnSpc>
                <a:spcPct val="150000"/>
              </a:lnSpc>
              <a:spcAft>
                <a:spcPts val="600"/>
              </a:spcAft>
              <a:buClr>
                <a:schemeClr val="dk1"/>
              </a:buClr>
              <a:buSzPts val="4400"/>
            </a:pPr>
            <a:endParaRPr sz="2400" dirty="0">
              <a:latin typeface="UTM Avo" panose="02040603050506020204" pitchFamily="18"/>
              <a:ea typeface="Times New Roman"/>
              <a:cs typeface="Times New Roman"/>
              <a:sym typeface="Times New Roman"/>
            </a:endParaRPr>
          </a:p>
        </p:txBody>
      </p:sp>
      <p:pic>
        <p:nvPicPr>
          <p:cNvPr id="4" name="Google Shape;569;p34" descr="A close-up of a bamboo&#10;&#10;Description automatically generated">
            <a:extLst>
              <a:ext uri="{FF2B5EF4-FFF2-40B4-BE49-F238E27FC236}">
                <a16:creationId xmlns:a16="http://schemas.microsoft.com/office/drawing/2014/main" id="{2606DE0E-CEF0-B99E-F4BA-2DE1FCEB09BA}"/>
              </a:ext>
            </a:extLst>
          </p:cNvPr>
          <p:cNvPicPr preferRelativeResize="0"/>
          <p:nvPr/>
        </p:nvPicPr>
        <p:blipFill rotWithShape="1">
          <a:blip r:embed="rId3">
            <a:alphaModFix/>
          </a:blip>
          <a:srcRect/>
          <a:stretch/>
        </p:blipFill>
        <p:spPr>
          <a:xfrm flipH="1">
            <a:off x="6824872" y="598915"/>
            <a:ext cx="6217200" cy="6300000"/>
          </a:xfrm>
          <a:prstGeom prst="rect">
            <a:avLst/>
          </a:prstGeom>
          <a:noFill/>
          <a:ln>
            <a:noFill/>
          </a:ln>
        </p:spPr>
      </p:pic>
    </p:spTree>
    <p:extLst>
      <p:ext uri="{BB962C8B-B14F-4D97-AF65-F5344CB8AC3E}">
        <p14:creationId xmlns:p14="http://schemas.microsoft.com/office/powerpoint/2010/main" val="1881930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7D6C5E0-DED9-82A1-2B05-AE8174641692}"/>
            </a:ext>
          </a:extLst>
        </p:cNvPr>
        <p:cNvGrpSpPr/>
        <p:nvPr/>
      </p:nvGrpSpPr>
      <p:grpSpPr>
        <a:xfrm>
          <a:off x="0" y="0"/>
          <a:ext cx="0" cy="0"/>
          <a:chOff x="0" y="0"/>
          <a:chExt cx="0" cy="0"/>
        </a:xfrm>
      </p:grpSpPr>
      <p:sp>
        <p:nvSpPr>
          <p:cNvPr id="4" name="Google Shape;357;p18">
            <a:extLst>
              <a:ext uri="{FF2B5EF4-FFF2-40B4-BE49-F238E27FC236}">
                <a16:creationId xmlns:a16="http://schemas.microsoft.com/office/drawing/2014/main" id="{3E94363C-96CD-93E4-FE4E-8CA1D7628BB0}"/>
              </a:ext>
            </a:extLst>
          </p:cNvPr>
          <p:cNvSpPr txBox="1"/>
          <p:nvPr/>
        </p:nvSpPr>
        <p:spPr>
          <a:xfrm>
            <a:off x="477193" y="2279979"/>
            <a:ext cx="5526041" cy="2828127"/>
          </a:xfrm>
          <a:prstGeom prst="rect">
            <a:avLst/>
          </a:prstGeom>
          <a:noFill/>
          <a:ln>
            <a:noFill/>
          </a:ln>
        </p:spPr>
        <p:txBody>
          <a:bodyPr spcFirstLastPara="1" wrap="square" lIns="57592" tIns="28788" rIns="57592" bIns="28788" anchor="t" anchorCtr="0">
            <a:spAutoFit/>
          </a:bodyPr>
          <a:lstStyle/>
          <a:p>
            <a:pPr algn="ctr">
              <a:lnSpc>
                <a:spcPct val="150000"/>
              </a:lnSpc>
            </a:pPr>
            <a:r>
              <a:rPr lang="en-US" sz="4000" b="1" dirty="0">
                <a:latin typeface="UTM Avo" panose="02040603050506020204" pitchFamily="18"/>
              </a:rPr>
              <a:t>2.</a:t>
            </a:r>
            <a:endParaRPr lang="en-US" sz="700" dirty="0">
              <a:latin typeface="UTM Avo" panose="02040603050506020204" pitchFamily="18"/>
            </a:endParaRPr>
          </a:p>
          <a:p>
            <a:pPr algn="ctr">
              <a:lnSpc>
                <a:spcPct val="150000"/>
              </a:lnSpc>
            </a:pPr>
            <a:r>
              <a:rPr lang="en-US" sz="4000" b="1" dirty="0" err="1">
                <a:latin typeface="UTM Avo" panose="02040603050506020204" pitchFamily="18"/>
              </a:rPr>
              <a:t>Tình</a:t>
            </a:r>
            <a:r>
              <a:rPr lang="en-US" sz="4000" b="1" dirty="0">
                <a:latin typeface="UTM Avo" panose="02040603050506020204" pitchFamily="18"/>
              </a:rPr>
              <a:t> </a:t>
            </a:r>
            <a:r>
              <a:rPr lang="en-US" sz="4000" b="1" dirty="0" err="1">
                <a:latin typeface="UTM Avo" panose="02040603050506020204" pitchFamily="18"/>
              </a:rPr>
              <a:t>cảm</a:t>
            </a:r>
            <a:r>
              <a:rPr lang="en-US" sz="4000" b="1" dirty="0">
                <a:latin typeface="UTM Avo" panose="02040603050506020204" pitchFamily="18"/>
              </a:rPr>
              <a:t>, </a:t>
            </a:r>
            <a:r>
              <a:rPr lang="en-US" sz="4000" b="1" dirty="0" err="1">
                <a:latin typeface="UTM Avo" panose="02040603050506020204" pitchFamily="18"/>
              </a:rPr>
              <a:t>cảm</a:t>
            </a:r>
            <a:r>
              <a:rPr lang="en-US" sz="4000" b="1" dirty="0">
                <a:latin typeface="UTM Avo" panose="02040603050506020204" pitchFamily="18"/>
              </a:rPr>
              <a:t> </a:t>
            </a:r>
            <a:r>
              <a:rPr lang="en-US" sz="4000" b="1" dirty="0" err="1">
                <a:latin typeface="UTM Avo" panose="02040603050506020204" pitchFamily="18"/>
              </a:rPr>
              <a:t>xúc</a:t>
            </a:r>
            <a:r>
              <a:rPr lang="en-US" sz="4000" b="1" dirty="0">
                <a:latin typeface="UTM Avo" panose="02040603050506020204" pitchFamily="18"/>
              </a:rPr>
              <a:t> </a:t>
            </a:r>
            <a:endParaRPr lang="en-US" sz="700" dirty="0">
              <a:latin typeface="UTM Avo" panose="02040603050506020204" pitchFamily="18"/>
            </a:endParaRPr>
          </a:p>
          <a:p>
            <a:pPr algn="ctr">
              <a:lnSpc>
                <a:spcPct val="150000"/>
              </a:lnSpc>
            </a:pPr>
            <a:r>
              <a:rPr lang="en-US" sz="4000" b="1" dirty="0" err="1">
                <a:latin typeface="UTM Avo" panose="02040603050506020204" pitchFamily="18"/>
              </a:rPr>
              <a:t>của</a:t>
            </a:r>
            <a:r>
              <a:rPr lang="en-US" sz="4000" b="1" dirty="0">
                <a:latin typeface="UTM Avo" panose="02040603050506020204" pitchFamily="18"/>
              </a:rPr>
              <a:t> </a:t>
            </a:r>
            <a:r>
              <a:rPr lang="en-US" sz="4000" b="1" dirty="0" err="1">
                <a:latin typeface="UTM Avo" panose="02040603050506020204" pitchFamily="18"/>
              </a:rPr>
              <a:t>tác</a:t>
            </a:r>
            <a:r>
              <a:rPr lang="en-US" sz="4000" b="1" dirty="0">
                <a:latin typeface="UTM Avo" panose="02040603050506020204" pitchFamily="18"/>
              </a:rPr>
              <a:t> </a:t>
            </a:r>
            <a:r>
              <a:rPr lang="en-US" sz="4000" b="1" dirty="0" err="1">
                <a:latin typeface="UTM Avo" panose="02040603050506020204" pitchFamily="18"/>
              </a:rPr>
              <a:t>giả</a:t>
            </a:r>
            <a:endParaRPr lang="en-US" sz="4000" b="1" dirty="0">
              <a:latin typeface="UTM Avo" panose="02040603050506020204" pitchFamily="18"/>
            </a:endParaRPr>
          </a:p>
        </p:txBody>
      </p:sp>
      <p:pic>
        <p:nvPicPr>
          <p:cNvPr id="5" name="Google Shape;334;p16">
            <a:extLst>
              <a:ext uri="{FF2B5EF4-FFF2-40B4-BE49-F238E27FC236}">
                <a16:creationId xmlns:a16="http://schemas.microsoft.com/office/drawing/2014/main" id="{66724103-FCD2-5B05-1DBC-95B15B7A0BD4}"/>
              </a:ext>
            </a:extLst>
          </p:cNvPr>
          <p:cNvPicPr preferRelativeResize="0"/>
          <p:nvPr/>
        </p:nvPicPr>
        <p:blipFill rotWithShape="1">
          <a:blip r:embed="rId3">
            <a:alphaModFix/>
          </a:blip>
          <a:srcRect/>
          <a:stretch/>
        </p:blipFill>
        <p:spPr>
          <a:xfrm>
            <a:off x="5235113" y="2014736"/>
            <a:ext cx="6956887" cy="4856516"/>
          </a:xfrm>
          <a:prstGeom prst="rect">
            <a:avLst/>
          </a:prstGeom>
          <a:noFill/>
          <a:ln>
            <a:noFill/>
          </a:ln>
        </p:spPr>
      </p:pic>
    </p:spTree>
    <p:extLst>
      <p:ext uri="{BB962C8B-B14F-4D97-AF65-F5344CB8AC3E}">
        <p14:creationId xmlns:p14="http://schemas.microsoft.com/office/powerpoint/2010/main" val="1778613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44A5A43-98E4-6843-8A4A-20EF67EFC16E}"/>
            </a:ext>
          </a:extLst>
        </p:cNvPr>
        <p:cNvGrpSpPr/>
        <p:nvPr/>
      </p:nvGrpSpPr>
      <p:grpSpPr>
        <a:xfrm>
          <a:off x="0" y="0"/>
          <a:ext cx="0" cy="0"/>
          <a:chOff x="0" y="0"/>
          <a:chExt cx="0" cy="0"/>
        </a:xfrm>
      </p:grpSpPr>
      <p:sp>
        <p:nvSpPr>
          <p:cNvPr id="2" name="Google Shape;396;p22">
            <a:extLst>
              <a:ext uri="{FF2B5EF4-FFF2-40B4-BE49-F238E27FC236}">
                <a16:creationId xmlns:a16="http://schemas.microsoft.com/office/drawing/2014/main" id="{73214885-D9B0-656E-B595-E4CBFC50FB45}"/>
              </a:ext>
            </a:extLst>
          </p:cNvPr>
          <p:cNvSpPr/>
          <p:nvPr/>
        </p:nvSpPr>
        <p:spPr>
          <a:xfrm>
            <a:off x="569018" y="1861846"/>
            <a:ext cx="10800292" cy="365915"/>
          </a:xfrm>
          <a:prstGeom prst="rect">
            <a:avLst/>
          </a:prstGeom>
          <a:noFill/>
          <a:ln>
            <a:noFill/>
          </a:ln>
        </p:spPr>
        <p:txBody>
          <a:bodyPr spcFirstLastPara="1" wrap="square" lIns="57592" tIns="28788" rIns="57592" bIns="28788" anchor="t" anchorCtr="0">
            <a:spAutoFit/>
          </a:bodyPr>
          <a:lstStyle/>
          <a:p>
            <a:pPr algn="just"/>
            <a:r>
              <a:rPr lang="en-US" sz="2000" b="1" dirty="0">
                <a:latin typeface="UTM Avo" panose="02040603050506020204" pitchFamily="18"/>
                <a:ea typeface="Times New Roman"/>
                <a:cs typeface="Times New Roman"/>
                <a:sym typeface="Times New Roman"/>
              </a:rPr>
              <a:t>a. </a:t>
            </a:r>
            <a:r>
              <a:rPr lang="en-US" sz="2000" b="1" dirty="0" err="1">
                <a:solidFill>
                  <a:schemeClr val="dk1"/>
                </a:solidFill>
                <a:latin typeface="UTM Avo" panose="02040603050506020204" pitchFamily="18"/>
                <a:ea typeface="Times New Roman"/>
                <a:cs typeface="Times New Roman"/>
                <a:sym typeface="Times New Roman"/>
              </a:rPr>
              <a:t>Nỗi</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bàng</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hoàng</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của</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nhà</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thơ</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khi</a:t>
            </a:r>
            <a:r>
              <a:rPr lang="en-US" sz="2000" b="1" dirty="0">
                <a:solidFill>
                  <a:schemeClr val="dk1"/>
                </a:solidFill>
                <a:latin typeface="UTM Avo" panose="02040603050506020204" pitchFamily="18"/>
                <a:ea typeface="Times New Roman"/>
                <a:cs typeface="Times New Roman"/>
                <a:sym typeface="Times New Roman"/>
              </a:rPr>
              <a:t> hay tin </a:t>
            </a:r>
            <a:r>
              <a:rPr lang="en-US" sz="2000" b="1" dirty="0" err="1">
                <a:solidFill>
                  <a:schemeClr val="dk1"/>
                </a:solidFill>
                <a:latin typeface="UTM Avo" panose="02040603050506020204" pitchFamily="18"/>
                <a:ea typeface="Times New Roman"/>
                <a:cs typeface="Times New Roman"/>
                <a:sym typeface="Times New Roman"/>
              </a:rPr>
              <a:t>bạn</a:t>
            </a:r>
            <a:r>
              <a:rPr lang="en-US" sz="2000" b="1" dirty="0">
                <a:solidFill>
                  <a:schemeClr val="dk1"/>
                </a:solidFill>
                <a:latin typeface="UTM Avo" panose="02040603050506020204" pitchFamily="18"/>
                <a:ea typeface="Times New Roman"/>
                <a:cs typeface="Times New Roman"/>
                <a:sym typeface="Times New Roman"/>
              </a:rPr>
              <a:t> qua </a:t>
            </a:r>
            <a:r>
              <a:rPr lang="en-US" sz="2000" b="1" dirty="0" err="1">
                <a:solidFill>
                  <a:schemeClr val="dk1"/>
                </a:solidFill>
                <a:latin typeface="UTM Avo" panose="02040603050506020204" pitchFamily="18"/>
                <a:ea typeface="Times New Roman"/>
                <a:cs typeface="Times New Roman"/>
                <a:sym typeface="Times New Roman"/>
              </a:rPr>
              <a:t>đời</a:t>
            </a:r>
            <a:endParaRPr sz="2000" b="1" dirty="0">
              <a:solidFill>
                <a:schemeClr val="dk1"/>
              </a:solidFill>
              <a:latin typeface="UTM Avo" panose="02040603050506020204" pitchFamily="18"/>
              <a:ea typeface="Times New Roman"/>
              <a:cs typeface="Times New Roman"/>
              <a:sym typeface="Times New Roman"/>
            </a:endParaRPr>
          </a:p>
        </p:txBody>
      </p:sp>
      <p:sp>
        <p:nvSpPr>
          <p:cNvPr id="3" name="Google Shape;397;p22">
            <a:extLst>
              <a:ext uri="{FF2B5EF4-FFF2-40B4-BE49-F238E27FC236}">
                <a16:creationId xmlns:a16="http://schemas.microsoft.com/office/drawing/2014/main" id="{F1DF072F-A1BC-E2E6-9392-6017ED561911}"/>
              </a:ext>
            </a:extLst>
          </p:cNvPr>
          <p:cNvSpPr txBox="1"/>
          <p:nvPr/>
        </p:nvSpPr>
        <p:spPr>
          <a:xfrm>
            <a:off x="3275559" y="2417659"/>
            <a:ext cx="5328144" cy="365915"/>
          </a:xfrm>
          <a:prstGeom prst="rect">
            <a:avLst/>
          </a:prstGeom>
          <a:noFill/>
          <a:ln>
            <a:noFill/>
          </a:ln>
        </p:spPr>
        <p:txBody>
          <a:bodyPr spcFirstLastPara="1" wrap="square" lIns="57592" tIns="28788" rIns="57592" bIns="28788" anchor="t" anchorCtr="0">
            <a:spAutoFit/>
          </a:bodyPr>
          <a:lstStyle/>
          <a:p>
            <a:pPr algn="ctr"/>
            <a:r>
              <a:rPr lang="en-US" sz="2000"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Bác</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Dương</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thôi</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đã</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thôi</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rồi</a:t>
            </a:r>
            <a:r>
              <a:rPr lang="en-US" sz="2000" i="1" dirty="0">
                <a:solidFill>
                  <a:schemeClr val="dk1"/>
                </a:solidFill>
                <a:latin typeface="UTM Avo" panose="02040603050506020204" pitchFamily="18"/>
                <a:ea typeface="Times New Roman"/>
                <a:cs typeface="Times New Roman"/>
                <a:sym typeface="Times New Roman"/>
              </a:rPr>
              <a:t>,</a:t>
            </a:r>
            <a:endParaRPr sz="400" dirty="0">
              <a:latin typeface="UTM Avo" panose="02040603050506020204" pitchFamily="18"/>
            </a:endParaRPr>
          </a:p>
        </p:txBody>
      </p:sp>
      <p:sp>
        <p:nvSpPr>
          <p:cNvPr id="4" name="Google Shape;398;p22">
            <a:extLst>
              <a:ext uri="{FF2B5EF4-FFF2-40B4-BE49-F238E27FC236}">
                <a16:creationId xmlns:a16="http://schemas.microsoft.com/office/drawing/2014/main" id="{CA0AEE49-FB30-A696-23CE-C45B654002C6}"/>
              </a:ext>
            </a:extLst>
          </p:cNvPr>
          <p:cNvSpPr txBox="1"/>
          <p:nvPr/>
        </p:nvSpPr>
        <p:spPr>
          <a:xfrm>
            <a:off x="7348015" y="3341021"/>
            <a:ext cx="1301999" cy="950407"/>
          </a:xfrm>
          <a:prstGeom prst="rect">
            <a:avLst/>
          </a:prstGeom>
          <a:noFill/>
          <a:ln>
            <a:noFill/>
          </a:ln>
        </p:spPr>
        <p:txBody>
          <a:bodyPr spcFirstLastPara="1" wrap="square" lIns="57592" tIns="28788" rIns="57592" bIns="28788" anchor="t" anchorCtr="0">
            <a:noAutofit/>
          </a:bodyPr>
          <a:lstStyle/>
          <a:p>
            <a:pPr>
              <a:buClr>
                <a:schemeClr val="dk1"/>
              </a:buClr>
              <a:buSzPts val="4400"/>
            </a:pPr>
            <a:r>
              <a:rPr lang="en-US" sz="2000" dirty="0" err="1">
                <a:solidFill>
                  <a:schemeClr val="dk1"/>
                </a:solidFill>
                <a:latin typeface="UTM Avo" panose="02040603050506020204" pitchFamily="18"/>
                <a:ea typeface="Times New Roman"/>
                <a:cs typeface="Times New Roman"/>
                <a:sym typeface="Times New Roman"/>
              </a:rPr>
              <a:t>nói</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giảm</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nói</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tránh</a:t>
            </a:r>
            <a:endParaRPr sz="2000" dirty="0">
              <a:solidFill>
                <a:schemeClr val="dk1"/>
              </a:solidFill>
              <a:latin typeface="UTM Avo" panose="02040603050506020204" pitchFamily="18"/>
              <a:ea typeface="Times New Roman"/>
              <a:cs typeface="Times New Roman"/>
              <a:sym typeface="Times New Roman"/>
            </a:endParaRPr>
          </a:p>
        </p:txBody>
      </p:sp>
      <p:sp>
        <p:nvSpPr>
          <p:cNvPr id="5" name="Google Shape;399;p22">
            <a:extLst>
              <a:ext uri="{FF2B5EF4-FFF2-40B4-BE49-F238E27FC236}">
                <a16:creationId xmlns:a16="http://schemas.microsoft.com/office/drawing/2014/main" id="{6280606F-406E-0A52-9830-A07F92A2329F}"/>
              </a:ext>
            </a:extLst>
          </p:cNvPr>
          <p:cNvSpPr txBox="1"/>
          <p:nvPr/>
        </p:nvSpPr>
        <p:spPr>
          <a:xfrm>
            <a:off x="5331703" y="3433460"/>
            <a:ext cx="1849258" cy="1056015"/>
          </a:xfrm>
          <a:prstGeom prst="rect">
            <a:avLst/>
          </a:prstGeom>
          <a:noFill/>
          <a:ln>
            <a:noFill/>
          </a:ln>
        </p:spPr>
        <p:txBody>
          <a:bodyPr spcFirstLastPara="1" wrap="square" lIns="57592" tIns="28788" rIns="57592" bIns="28788" anchor="t" anchorCtr="0">
            <a:noAutofit/>
          </a:bodyPr>
          <a:lstStyle/>
          <a:p>
            <a:pPr algn="ctr"/>
            <a:r>
              <a:rPr lang="en-US" sz="2000" dirty="0" err="1">
                <a:solidFill>
                  <a:schemeClr val="dk1"/>
                </a:solidFill>
                <a:latin typeface="UTM Avo" panose="02040603050506020204" pitchFamily="18"/>
                <a:ea typeface="Times New Roman"/>
                <a:cs typeface="Times New Roman"/>
                <a:sym typeface="Times New Roman"/>
              </a:rPr>
              <a:t>tiếng</a:t>
            </a:r>
            <a:r>
              <a:rPr lang="en-US" sz="2000" dirty="0">
                <a:solidFill>
                  <a:schemeClr val="dk1"/>
                </a:solidFill>
                <a:latin typeface="UTM Avo" panose="02040603050506020204" pitchFamily="18"/>
                <a:ea typeface="Times New Roman"/>
                <a:cs typeface="Times New Roman"/>
                <a:sym typeface="Times New Roman"/>
              </a:rPr>
              <a:t> than </a:t>
            </a:r>
            <a:r>
              <a:rPr lang="en-US" sz="2000" dirty="0" err="1">
                <a:solidFill>
                  <a:schemeClr val="dk1"/>
                </a:solidFill>
                <a:latin typeface="UTM Avo" panose="02040603050506020204" pitchFamily="18"/>
                <a:ea typeface="Times New Roman"/>
                <a:cs typeface="Times New Roman"/>
                <a:sym typeface="Times New Roman"/>
              </a:rPr>
              <a:t>nhẹ</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nhàng</a:t>
            </a:r>
            <a:endParaRPr sz="2000" dirty="0">
              <a:solidFill>
                <a:srgbClr val="593B2A"/>
              </a:solidFill>
              <a:latin typeface="UTM Avo" panose="02040603050506020204" pitchFamily="18"/>
              <a:ea typeface="Times New Roman"/>
              <a:cs typeface="Times New Roman"/>
              <a:sym typeface="Times New Roman"/>
            </a:endParaRPr>
          </a:p>
        </p:txBody>
      </p:sp>
      <p:sp>
        <p:nvSpPr>
          <p:cNvPr id="6" name="Google Shape;400;p22">
            <a:extLst>
              <a:ext uri="{FF2B5EF4-FFF2-40B4-BE49-F238E27FC236}">
                <a16:creationId xmlns:a16="http://schemas.microsoft.com/office/drawing/2014/main" id="{6D280627-6145-CA3C-B597-C41E2253ED7D}"/>
              </a:ext>
            </a:extLst>
          </p:cNvPr>
          <p:cNvSpPr txBox="1"/>
          <p:nvPr/>
        </p:nvSpPr>
        <p:spPr>
          <a:xfrm>
            <a:off x="8650014" y="2619454"/>
            <a:ext cx="3104664" cy="1443133"/>
          </a:xfrm>
          <a:prstGeom prst="rect">
            <a:avLst/>
          </a:prstGeom>
          <a:noFill/>
          <a:ln>
            <a:noFill/>
          </a:ln>
        </p:spPr>
        <p:txBody>
          <a:bodyPr spcFirstLastPara="1" wrap="square" lIns="57592" tIns="28788" rIns="57592" bIns="28788" anchor="t" anchorCtr="0">
            <a:spAutoFit/>
          </a:bodyPr>
          <a:lstStyle/>
          <a:p>
            <a:pPr marL="457200" indent="-457200" algn="just">
              <a:lnSpc>
                <a:spcPct val="150000"/>
              </a:lnSpc>
              <a:buFont typeface="Wingdings" pitchFamily="2" charset="2"/>
              <a:buChar char="Ø"/>
            </a:pPr>
            <a:r>
              <a:rPr lang="en-US" sz="2000" dirty="0" err="1">
                <a:solidFill>
                  <a:schemeClr val="accent5">
                    <a:lumMod val="50000"/>
                  </a:schemeClr>
                </a:solidFill>
                <a:latin typeface="UTM Avo" panose="02040603050506020204" pitchFamily="18"/>
                <a:ea typeface="Times New Roman"/>
                <a:cs typeface="Times New Roman"/>
                <a:sym typeface="Times New Roman"/>
              </a:rPr>
              <a:t>Lời</a:t>
            </a:r>
            <a:r>
              <a:rPr lang="en-US" sz="2000" dirty="0">
                <a:solidFill>
                  <a:schemeClr val="accent5">
                    <a:lumMod val="50000"/>
                  </a:schemeClr>
                </a:solidFill>
                <a:latin typeface="UTM Avo" panose="02040603050506020204" pitchFamily="18"/>
                <a:ea typeface="Times New Roman"/>
                <a:cs typeface="Times New Roman"/>
                <a:sym typeface="Times New Roman"/>
              </a:rPr>
              <a:t> than </a:t>
            </a:r>
            <a:r>
              <a:rPr lang="en-US" sz="2000" dirty="0" err="1">
                <a:solidFill>
                  <a:schemeClr val="accent5">
                    <a:lumMod val="50000"/>
                  </a:schemeClr>
                </a:solidFill>
                <a:latin typeface="UTM Avo" panose="02040603050506020204" pitchFamily="18"/>
                <a:ea typeface="Times New Roman"/>
                <a:cs typeface="Times New Roman"/>
                <a:sym typeface="Times New Roman"/>
              </a:rPr>
              <a:t>đau</a:t>
            </a:r>
            <a:r>
              <a:rPr lang="en-US" sz="2000" dirty="0">
                <a:solidFill>
                  <a:schemeClr val="accent5">
                    <a:lumMod val="50000"/>
                  </a:schemeClr>
                </a:solidFill>
                <a:latin typeface="UTM Avo" panose="02040603050506020204" pitchFamily="18"/>
                <a:ea typeface="Times New Roman"/>
                <a:cs typeface="Times New Roman"/>
                <a:sym typeface="Times New Roman"/>
              </a:rPr>
              <a:t> </a:t>
            </a:r>
            <a:r>
              <a:rPr lang="en-US" sz="2000" dirty="0" err="1">
                <a:solidFill>
                  <a:schemeClr val="accent5">
                    <a:lumMod val="50000"/>
                  </a:schemeClr>
                </a:solidFill>
                <a:latin typeface="UTM Avo" panose="02040603050506020204" pitchFamily="18"/>
                <a:ea typeface="Times New Roman"/>
                <a:cs typeface="Times New Roman"/>
                <a:sym typeface="Times New Roman"/>
              </a:rPr>
              <a:t>đớn</a:t>
            </a:r>
            <a:r>
              <a:rPr lang="en-US" sz="2000" dirty="0">
                <a:solidFill>
                  <a:schemeClr val="accent5">
                    <a:lumMod val="50000"/>
                  </a:schemeClr>
                </a:solidFill>
                <a:latin typeface="UTM Avo" panose="02040603050506020204" pitchFamily="18"/>
                <a:ea typeface="Times New Roman"/>
                <a:cs typeface="Times New Roman"/>
                <a:sym typeface="Times New Roman"/>
              </a:rPr>
              <a:t>, </a:t>
            </a:r>
            <a:r>
              <a:rPr lang="en-US" sz="2000" dirty="0" err="1">
                <a:solidFill>
                  <a:schemeClr val="accent5">
                    <a:lumMod val="50000"/>
                  </a:schemeClr>
                </a:solidFill>
                <a:latin typeface="UTM Avo" panose="02040603050506020204" pitchFamily="18"/>
                <a:ea typeface="Times New Roman"/>
                <a:cs typeface="Times New Roman"/>
                <a:sym typeface="Times New Roman"/>
              </a:rPr>
              <a:t>xót</a:t>
            </a:r>
            <a:r>
              <a:rPr lang="en-US" sz="2000" dirty="0">
                <a:solidFill>
                  <a:schemeClr val="accent5">
                    <a:lumMod val="50000"/>
                  </a:schemeClr>
                </a:solidFill>
                <a:latin typeface="UTM Avo" panose="02040603050506020204" pitchFamily="18"/>
                <a:ea typeface="Times New Roman"/>
                <a:cs typeface="Times New Roman"/>
                <a:sym typeface="Times New Roman"/>
              </a:rPr>
              <a:t> xa, </a:t>
            </a:r>
            <a:r>
              <a:rPr lang="en-US" sz="2000" dirty="0" err="1">
                <a:solidFill>
                  <a:schemeClr val="accent5">
                    <a:lumMod val="50000"/>
                  </a:schemeClr>
                </a:solidFill>
                <a:latin typeface="UTM Avo" panose="02040603050506020204" pitchFamily="18"/>
                <a:ea typeface="Times New Roman"/>
                <a:cs typeface="Times New Roman"/>
                <a:sym typeface="Times New Roman"/>
              </a:rPr>
              <a:t>bàng</a:t>
            </a:r>
            <a:r>
              <a:rPr lang="en-US" sz="2000" dirty="0">
                <a:solidFill>
                  <a:schemeClr val="accent5">
                    <a:lumMod val="50000"/>
                  </a:schemeClr>
                </a:solidFill>
                <a:latin typeface="UTM Avo" panose="02040603050506020204" pitchFamily="18"/>
                <a:ea typeface="Times New Roman"/>
                <a:cs typeface="Times New Roman"/>
                <a:sym typeface="Times New Roman"/>
              </a:rPr>
              <a:t> </a:t>
            </a:r>
            <a:r>
              <a:rPr lang="en-US" sz="2000" dirty="0" err="1">
                <a:solidFill>
                  <a:schemeClr val="accent5">
                    <a:lumMod val="50000"/>
                  </a:schemeClr>
                </a:solidFill>
                <a:latin typeface="UTM Avo" panose="02040603050506020204" pitchFamily="18"/>
                <a:ea typeface="Times New Roman"/>
                <a:cs typeface="Times New Roman"/>
                <a:sym typeface="Times New Roman"/>
              </a:rPr>
              <a:t>hoàng</a:t>
            </a:r>
            <a:r>
              <a:rPr lang="en-US" sz="2000" dirty="0">
                <a:solidFill>
                  <a:schemeClr val="accent5">
                    <a:lumMod val="50000"/>
                  </a:schemeClr>
                </a:solidFill>
                <a:latin typeface="UTM Avo" panose="02040603050506020204" pitchFamily="18"/>
                <a:ea typeface="Times New Roman"/>
                <a:cs typeface="Times New Roman"/>
                <a:sym typeface="Times New Roman"/>
              </a:rPr>
              <a:t>, </a:t>
            </a:r>
            <a:r>
              <a:rPr lang="en-US" sz="2000" dirty="0" err="1">
                <a:solidFill>
                  <a:schemeClr val="accent5">
                    <a:lumMod val="50000"/>
                  </a:schemeClr>
                </a:solidFill>
                <a:latin typeface="UTM Avo" panose="02040603050506020204" pitchFamily="18"/>
                <a:ea typeface="Times New Roman"/>
                <a:cs typeface="Times New Roman"/>
                <a:sym typeface="Times New Roman"/>
              </a:rPr>
              <a:t>thảng</a:t>
            </a:r>
            <a:r>
              <a:rPr lang="en-US" sz="2000" dirty="0">
                <a:solidFill>
                  <a:schemeClr val="accent5">
                    <a:lumMod val="50000"/>
                  </a:schemeClr>
                </a:solidFill>
                <a:latin typeface="UTM Avo" panose="02040603050506020204" pitchFamily="18"/>
                <a:ea typeface="Times New Roman"/>
                <a:cs typeface="Times New Roman"/>
                <a:sym typeface="Times New Roman"/>
              </a:rPr>
              <a:t> </a:t>
            </a:r>
            <a:r>
              <a:rPr lang="en-US" sz="2000" dirty="0" err="1">
                <a:solidFill>
                  <a:schemeClr val="accent5">
                    <a:lumMod val="50000"/>
                  </a:schemeClr>
                </a:solidFill>
                <a:latin typeface="UTM Avo" panose="02040603050506020204" pitchFamily="18"/>
                <a:ea typeface="Times New Roman"/>
                <a:cs typeface="Times New Roman"/>
                <a:sym typeface="Times New Roman"/>
              </a:rPr>
              <a:t>thốt</a:t>
            </a:r>
            <a:r>
              <a:rPr lang="en-US" sz="2000" dirty="0">
                <a:solidFill>
                  <a:schemeClr val="accent5">
                    <a:lumMod val="50000"/>
                  </a:schemeClr>
                </a:solidFill>
                <a:latin typeface="UTM Avo" panose="02040603050506020204" pitchFamily="18"/>
                <a:ea typeface="Times New Roman"/>
                <a:cs typeface="Times New Roman"/>
                <a:sym typeface="Times New Roman"/>
              </a:rPr>
              <a:t>.</a:t>
            </a:r>
            <a:endParaRPr sz="2000" dirty="0">
              <a:solidFill>
                <a:schemeClr val="accent5">
                  <a:lumMod val="50000"/>
                </a:schemeClr>
              </a:solidFill>
              <a:latin typeface="UTM Avo" panose="02040603050506020204" pitchFamily="18"/>
            </a:endParaRPr>
          </a:p>
        </p:txBody>
      </p:sp>
      <p:cxnSp>
        <p:nvCxnSpPr>
          <p:cNvPr id="7" name="Google Shape;401;p22">
            <a:extLst>
              <a:ext uri="{FF2B5EF4-FFF2-40B4-BE49-F238E27FC236}">
                <a16:creationId xmlns:a16="http://schemas.microsoft.com/office/drawing/2014/main" id="{600F5ECA-5B2E-E95E-1737-4467D89C31D0}"/>
              </a:ext>
            </a:extLst>
          </p:cNvPr>
          <p:cNvCxnSpPr/>
          <p:nvPr/>
        </p:nvCxnSpPr>
        <p:spPr>
          <a:xfrm>
            <a:off x="4143855" y="2904985"/>
            <a:ext cx="1512000" cy="0"/>
          </a:xfrm>
          <a:prstGeom prst="straightConnector1">
            <a:avLst/>
          </a:prstGeom>
          <a:noFill/>
          <a:ln w="38100" cap="flat" cmpd="sng">
            <a:solidFill>
              <a:schemeClr val="accent4">
                <a:lumMod val="50000"/>
              </a:schemeClr>
            </a:solidFill>
            <a:prstDash val="solid"/>
            <a:round/>
            <a:headEnd type="none" w="sm" len="sm"/>
            <a:tailEnd type="none" w="sm" len="sm"/>
          </a:ln>
        </p:spPr>
      </p:cxnSp>
      <p:pic>
        <p:nvPicPr>
          <p:cNvPr id="8" name="Google Shape;402;p22" descr="A black background with a black square&#10;&#10;Description automatically generated with medium confidence">
            <a:extLst>
              <a:ext uri="{FF2B5EF4-FFF2-40B4-BE49-F238E27FC236}">
                <a16:creationId xmlns:a16="http://schemas.microsoft.com/office/drawing/2014/main" id="{138C7E0A-6B10-CCB4-647F-28D69138305E}"/>
              </a:ext>
            </a:extLst>
          </p:cNvPr>
          <p:cNvPicPr preferRelativeResize="0"/>
          <p:nvPr/>
        </p:nvPicPr>
        <p:blipFill rotWithShape="1">
          <a:blip r:embed="rId4">
            <a:alphaModFix/>
          </a:blip>
          <a:srcRect/>
          <a:stretch/>
        </p:blipFill>
        <p:spPr>
          <a:xfrm rot="-3890552">
            <a:off x="2810375" y="2292296"/>
            <a:ext cx="1307953" cy="1307953"/>
          </a:xfrm>
          <a:prstGeom prst="rect">
            <a:avLst/>
          </a:prstGeom>
          <a:noFill/>
          <a:ln>
            <a:noFill/>
          </a:ln>
        </p:spPr>
      </p:pic>
      <p:sp>
        <p:nvSpPr>
          <p:cNvPr id="9" name="Google Shape;403;p22">
            <a:extLst>
              <a:ext uri="{FF2B5EF4-FFF2-40B4-BE49-F238E27FC236}">
                <a16:creationId xmlns:a16="http://schemas.microsoft.com/office/drawing/2014/main" id="{85FEA213-9543-F028-0E00-07EA0144BAFC}"/>
              </a:ext>
            </a:extLst>
          </p:cNvPr>
          <p:cNvSpPr txBox="1"/>
          <p:nvPr/>
        </p:nvSpPr>
        <p:spPr>
          <a:xfrm>
            <a:off x="569627" y="3186274"/>
            <a:ext cx="3071920" cy="1056029"/>
          </a:xfrm>
          <a:prstGeom prst="rect">
            <a:avLst/>
          </a:prstGeom>
          <a:noFill/>
          <a:ln>
            <a:noFill/>
          </a:ln>
        </p:spPr>
        <p:txBody>
          <a:bodyPr spcFirstLastPara="1" wrap="square" lIns="57592" tIns="28788" rIns="57592" bIns="28788" anchor="t" anchorCtr="0">
            <a:noAutofit/>
          </a:bodyPr>
          <a:lstStyle/>
          <a:p>
            <a:pPr algn="just">
              <a:lnSpc>
                <a:spcPct val="150000"/>
              </a:lnSpc>
              <a:buClr>
                <a:schemeClr val="dk1"/>
              </a:buClr>
              <a:buSzPts val="4400"/>
            </a:pPr>
            <a:r>
              <a:rPr lang="en-US" sz="2000" dirty="0" err="1">
                <a:solidFill>
                  <a:schemeClr val="dk1"/>
                </a:solidFill>
                <a:latin typeface="UTM Avo" panose="02040603050506020204" pitchFamily="18"/>
                <a:ea typeface="Times New Roman"/>
                <a:cs typeface="Times New Roman"/>
                <a:sym typeface="Times New Roman"/>
              </a:rPr>
              <a:t>cách</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xưng</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hô</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vừa</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thân</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thiết</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vừa</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kính</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trọng</a:t>
            </a:r>
            <a:endParaRPr sz="2000" dirty="0">
              <a:solidFill>
                <a:srgbClr val="593B2A"/>
              </a:solidFill>
              <a:latin typeface="UTM Avo" panose="02040603050506020204" pitchFamily="18"/>
              <a:ea typeface="Times New Roman"/>
              <a:cs typeface="Times New Roman"/>
              <a:sym typeface="Times New Roman"/>
            </a:endParaRPr>
          </a:p>
        </p:txBody>
      </p:sp>
      <p:sp>
        <p:nvSpPr>
          <p:cNvPr id="10" name="Google Shape;404;p22">
            <a:extLst>
              <a:ext uri="{FF2B5EF4-FFF2-40B4-BE49-F238E27FC236}">
                <a16:creationId xmlns:a16="http://schemas.microsoft.com/office/drawing/2014/main" id="{86CF9F06-8A28-3915-4C39-FBDA00FD2FF7}"/>
              </a:ext>
            </a:extLst>
          </p:cNvPr>
          <p:cNvSpPr/>
          <p:nvPr/>
        </p:nvSpPr>
        <p:spPr>
          <a:xfrm>
            <a:off x="5721432" y="2271733"/>
            <a:ext cx="646503" cy="637660"/>
          </a:xfrm>
          <a:prstGeom prst="ellipse">
            <a:avLst/>
          </a:prstGeom>
          <a:noFill/>
          <a:ln w="25400" cap="flat" cmpd="sng">
            <a:solidFill>
              <a:srgbClr val="C00000"/>
            </a:solidFill>
            <a:prstDash val="solid"/>
            <a:round/>
            <a:headEnd type="none" w="sm" len="sm"/>
            <a:tailEnd type="none" w="sm" len="sm"/>
          </a:ln>
        </p:spPr>
        <p:txBody>
          <a:bodyPr spcFirstLastPara="1" wrap="square" lIns="57592" tIns="28788" rIns="57592" bIns="28788" anchor="ctr" anchorCtr="0">
            <a:noAutofit/>
          </a:bodyPr>
          <a:lstStyle/>
          <a:p>
            <a:pPr algn="ctr"/>
            <a:endParaRPr sz="1134">
              <a:solidFill>
                <a:schemeClr val="lt1"/>
              </a:solidFill>
              <a:latin typeface="Calibri"/>
              <a:ea typeface="Calibri"/>
              <a:cs typeface="Calibri"/>
              <a:sym typeface="Calibri"/>
            </a:endParaRPr>
          </a:p>
        </p:txBody>
      </p:sp>
      <p:cxnSp>
        <p:nvCxnSpPr>
          <p:cNvPr id="11" name="Google Shape;405;p22">
            <a:extLst>
              <a:ext uri="{FF2B5EF4-FFF2-40B4-BE49-F238E27FC236}">
                <a16:creationId xmlns:a16="http://schemas.microsoft.com/office/drawing/2014/main" id="{1384CAF0-3804-5137-EE75-300D2A067963}"/>
              </a:ext>
            </a:extLst>
          </p:cNvPr>
          <p:cNvCxnSpPr/>
          <p:nvPr/>
        </p:nvCxnSpPr>
        <p:spPr>
          <a:xfrm>
            <a:off x="5654862" y="2902359"/>
            <a:ext cx="2016000" cy="0"/>
          </a:xfrm>
          <a:prstGeom prst="straightConnector1">
            <a:avLst/>
          </a:prstGeom>
          <a:noFill/>
          <a:ln w="38100" cap="flat" cmpd="sng">
            <a:solidFill>
              <a:srgbClr val="002060"/>
            </a:solidFill>
            <a:prstDash val="solid"/>
            <a:round/>
            <a:headEnd type="none" w="sm" len="sm"/>
            <a:tailEnd type="none" w="sm" len="sm"/>
          </a:ln>
        </p:spPr>
      </p:cxnSp>
      <p:pic>
        <p:nvPicPr>
          <p:cNvPr id="12" name="Google Shape;406;p22" descr="A black background with a black square&#10;&#10;Description automatically generated with medium confidence">
            <a:extLst>
              <a:ext uri="{FF2B5EF4-FFF2-40B4-BE49-F238E27FC236}">
                <a16:creationId xmlns:a16="http://schemas.microsoft.com/office/drawing/2014/main" id="{8AEC9803-93DE-8916-EAEE-9C05D3A5BFC8}"/>
              </a:ext>
            </a:extLst>
          </p:cNvPr>
          <p:cNvPicPr preferRelativeResize="0"/>
          <p:nvPr/>
        </p:nvPicPr>
        <p:blipFill rotWithShape="1">
          <a:blip r:embed="rId4">
            <a:alphaModFix/>
          </a:blip>
          <a:srcRect/>
          <a:stretch/>
        </p:blipFill>
        <p:spPr>
          <a:xfrm rot="-7630962">
            <a:off x="5701172" y="2956040"/>
            <a:ext cx="535992" cy="535992"/>
          </a:xfrm>
          <a:prstGeom prst="rect">
            <a:avLst/>
          </a:prstGeom>
          <a:noFill/>
          <a:ln>
            <a:noFill/>
          </a:ln>
        </p:spPr>
      </p:pic>
      <p:pic>
        <p:nvPicPr>
          <p:cNvPr id="13" name="Google Shape;407;p22" descr="A black background with a black square&#10;&#10;Description automatically generated with medium confidence">
            <a:extLst>
              <a:ext uri="{FF2B5EF4-FFF2-40B4-BE49-F238E27FC236}">
                <a16:creationId xmlns:a16="http://schemas.microsoft.com/office/drawing/2014/main" id="{2964BA55-0697-330A-5D0E-6E61E97AE66C}"/>
              </a:ext>
            </a:extLst>
          </p:cNvPr>
          <p:cNvPicPr preferRelativeResize="0"/>
          <p:nvPr/>
        </p:nvPicPr>
        <p:blipFill rotWithShape="1">
          <a:blip r:embed="rId4">
            <a:alphaModFix/>
          </a:blip>
          <a:srcRect/>
          <a:stretch/>
        </p:blipFill>
        <p:spPr>
          <a:xfrm rot="6300663" flipH="1">
            <a:off x="7519987" y="2761769"/>
            <a:ext cx="675422" cy="675422"/>
          </a:xfrm>
          <a:prstGeom prst="rect">
            <a:avLst/>
          </a:prstGeom>
          <a:noFill/>
          <a:ln>
            <a:noFill/>
          </a:ln>
        </p:spPr>
      </p:pic>
      <p:sp>
        <p:nvSpPr>
          <p:cNvPr id="14" name="Google Shape;408;p22">
            <a:extLst>
              <a:ext uri="{FF2B5EF4-FFF2-40B4-BE49-F238E27FC236}">
                <a16:creationId xmlns:a16="http://schemas.microsoft.com/office/drawing/2014/main" id="{A8ED86DD-076D-48C8-DCD0-D1E7E116F04C}"/>
              </a:ext>
            </a:extLst>
          </p:cNvPr>
          <p:cNvSpPr txBox="1"/>
          <p:nvPr/>
        </p:nvSpPr>
        <p:spPr>
          <a:xfrm>
            <a:off x="2867548" y="4434919"/>
            <a:ext cx="6038764" cy="365915"/>
          </a:xfrm>
          <a:prstGeom prst="rect">
            <a:avLst/>
          </a:prstGeom>
          <a:noFill/>
          <a:ln>
            <a:noFill/>
          </a:ln>
        </p:spPr>
        <p:txBody>
          <a:bodyPr spcFirstLastPara="1" wrap="square" lIns="57592" tIns="28788" rIns="57592" bIns="28788" anchor="t" anchorCtr="0">
            <a:spAutoFit/>
          </a:bodyPr>
          <a:lstStyle/>
          <a:p>
            <a:pPr algn="ctr"/>
            <a:r>
              <a:rPr lang="en-US" sz="2000" i="1" dirty="0" err="1">
                <a:solidFill>
                  <a:schemeClr val="dk1"/>
                </a:solidFill>
                <a:latin typeface="UTM Avo" panose="02040603050506020204" pitchFamily="18"/>
                <a:ea typeface="Times New Roman"/>
                <a:cs typeface="Times New Roman"/>
                <a:sym typeface="Times New Roman"/>
              </a:rPr>
              <a:t>Nước</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mây</a:t>
            </a:r>
            <a:r>
              <a:rPr lang="en-US" sz="2000" i="1" dirty="0">
                <a:solidFill>
                  <a:schemeClr val="dk1"/>
                </a:solidFill>
                <a:latin typeface="UTM Avo" panose="02040603050506020204" pitchFamily="18"/>
                <a:ea typeface="Times New Roman"/>
                <a:cs typeface="Times New Roman"/>
                <a:sym typeface="Times New Roman"/>
              </a:rPr>
              <a:t> man </a:t>
            </a:r>
            <a:r>
              <a:rPr lang="en-US" sz="2000" i="1" dirty="0" err="1">
                <a:solidFill>
                  <a:schemeClr val="dk1"/>
                </a:solidFill>
                <a:latin typeface="UTM Avo" panose="02040603050506020204" pitchFamily="18"/>
                <a:ea typeface="Times New Roman"/>
                <a:cs typeface="Times New Roman"/>
                <a:sym typeface="Times New Roman"/>
              </a:rPr>
              <a:t>mác</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ngậm</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ngùi</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lòng</a:t>
            </a:r>
            <a:r>
              <a:rPr lang="en-US" sz="2000" i="1" dirty="0">
                <a:solidFill>
                  <a:schemeClr val="dk1"/>
                </a:solidFill>
                <a:latin typeface="UTM Avo" panose="02040603050506020204" pitchFamily="18"/>
                <a:ea typeface="Times New Roman"/>
                <a:cs typeface="Times New Roman"/>
                <a:sym typeface="Times New Roman"/>
              </a:rPr>
              <a:t> ta.</a:t>
            </a:r>
            <a:endParaRPr sz="400" dirty="0">
              <a:latin typeface="UTM Avo" panose="02040603050506020204" pitchFamily="18"/>
            </a:endParaRPr>
          </a:p>
        </p:txBody>
      </p:sp>
      <p:cxnSp>
        <p:nvCxnSpPr>
          <p:cNvPr id="15" name="Google Shape;409;p22">
            <a:extLst>
              <a:ext uri="{FF2B5EF4-FFF2-40B4-BE49-F238E27FC236}">
                <a16:creationId xmlns:a16="http://schemas.microsoft.com/office/drawing/2014/main" id="{AC82F4C1-4182-B9CD-1FB5-B2C5CF5D5407}"/>
              </a:ext>
            </a:extLst>
          </p:cNvPr>
          <p:cNvCxnSpPr>
            <a:cxnSpLocks/>
          </p:cNvCxnSpPr>
          <p:nvPr/>
        </p:nvCxnSpPr>
        <p:spPr>
          <a:xfrm flipV="1">
            <a:off x="4781164" y="4822454"/>
            <a:ext cx="1188000" cy="0"/>
          </a:xfrm>
          <a:prstGeom prst="straightConnector1">
            <a:avLst/>
          </a:prstGeom>
          <a:noFill/>
          <a:ln w="38100" cap="flat" cmpd="sng">
            <a:solidFill>
              <a:schemeClr val="accent4">
                <a:lumMod val="50000"/>
              </a:schemeClr>
            </a:solidFill>
            <a:prstDash val="solid"/>
            <a:round/>
            <a:headEnd type="none" w="sm" len="sm"/>
            <a:tailEnd type="none" w="sm" len="sm"/>
          </a:ln>
        </p:spPr>
      </p:cxnSp>
      <p:cxnSp>
        <p:nvCxnSpPr>
          <p:cNvPr id="16" name="Google Shape;410;p22">
            <a:extLst>
              <a:ext uri="{FF2B5EF4-FFF2-40B4-BE49-F238E27FC236}">
                <a16:creationId xmlns:a16="http://schemas.microsoft.com/office/drawing/2014/main" id="{8435E909-33D9-FCAA-EC6D-C0A26A69F42B}"/>
              </a:ext>
            </a:extLst>
          </p:cNvPr>
          <p:cNvCxnSpPr/>
          <p:nvPr/>
        </p:nvCxnSpPr>
        <p:spPr>
          <a:xfrm>
            <a:off x="6077956" y="4822454"/>
            <a:ext cx="1296000" cy="0"/>
          </a:xfrm>
          <a:prstGeom prst="straightConnector1">
            <a:avLst/>
          </a:prstGeom>
          <a:noFill/>
          <a:ln w="38100" cap="flat" cmpd="sng">
            <a:solidFill>
              <a:schemeClr val="accent4">
                <a:lumMod val="50000"/>
              </a:schemeClr>
            </a:solidFill>
            <a:prstDash val="solid"/>
            <a:round/>
            <a:headEnd type="none" w="sm" len="sm"/>
            <a:tailEnd type="none" w="sm" len="sm"/>
          </a:ln>
        </p:spPr>
      </p:cxnSp>
      <p:sp>
        <p:nvSpPr>
          <p:cNvPr id="17" name="Google Shape;411;p22">
            <a:extLst>
              <a:ext uri="{FF2B5EF4-FFF2-40B4-BE49-F238E27FC236}">
                <a16:creationId xmlns:a16="http://schemas.microsoft.com/office/drawing/2014/main" id="{A5505225-8AB5-E7BA-E1C5-9888E17328CE}"/>
              </a:ext>
            </a:extLst>
          </p:cNvPr>
          <p:cNvSpPr txBox="1"/>
          <p:nvPr/>
        </p:nvSpPr>
        <p:spPr>
          <a:xfrm>
            <a:off x="3220001" y="5157725"/>
            <a:ext cx="5333858" cy="592571"/>
          </a:xfrm>
          <a:prstGeom prst="rect">
            <a:avLst/>
          </a:prstGeom>
          <a:noFill/>
          <a:ln>
            <a:noFill/>
          </a:ln>
        </p:spPr>
        <p:txBody>
          <a:bodyPr spcFirstLastPara="1" wrap="square" lIns="57592" tIns="28788" rIns="57592" bIns="28788" anchor="t" anchorCtr="0">
            <a:noAutofit/>
          </a:bodyPr>
          <a:lstStyle/>
          <a:p>
            <a:pPr algn="ctr">
              <a:buClr>
                <a:schemeClr val="dk1"/>
              </a:buClr>
              <a:buSzPts val="4400"/>
            </a:pPr>
            <a:r>
              <a:rPr lang="en-US" sz="2000" dirty="0" err="1">
                <a:solidFill>
                  <a:schemeClr val="dk1"/>
                </a:solidFill>
                <a:latin typeface="UTM Avo" panose="02040603050506020204" pitchFamily="18"/>
                <a:ea typeface="Times New Roman"/>
                <a:cs typeface="Times New Roman"/>
                <a:sym typeface="Times New Roman"/>
              </a:rPr>
              <a:t>từ</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láy</a:t>
            </a:r>
            <a:r>
              <a:rPr lang="en-US" sz="2000" dirty="0">
                <a:solidFill>
                  <a:schemeClr val="dk1"/>
                </a:solidFill>
                <a:latin typeface="UTM Avo" panose="02040603050506020204" pitchFamily="18"/>
                <a:ea typeface="Times New Roman"/>
                <a:cs typeface="Times New Roman"/>
                <a:sym typeface="Times New Roman"/>
              </a:rPr>
              <a:t> </a:t>
            </a:r>
            <a:r>
              <a:rPr lang="en-US" sz="2000" b="1" dirty="0">
                <a:latin typeface="UTM Avo" panose="02040603050506020204" pitchFamily="18"/>
                <a:ea typeface="Times New Roman"/>
                <a:cs typeface="Times New Roman"/>
                <a:sym typeface="Times New Roman"/>
              </a:rPr>
              <a:t>→</a:t>
            </a:r>
            <a:r>
              <a:rPr lang="en-US" sz="2000" b="1" dirty="0">
                <a:solidFill>
                  <a:srgbClr val="FF0000"/>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cụ</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thể</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hóa</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tâm</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trạng</a:t>
            </a:r>
            <a:endParaRPr sz="2000" dirty="0">
              <a:solidFill>
                <a:srgbClr val="593B2A"/>
              </a:solidFill>
              <a:latin typeface="UTM Avo" panose="02040603050506020204" pitchFamily="18"/>
              <a:ea typeface="Times New Roman"/>
              <a:cs typeface="Times New Roman"/>
              <a:sym typeface="Times New Roman"/>
            </a:endParaRPr>
          </a:p>
        </p:txBody>
      </p:sp>
      <p:pic>
        <p:nvPicPr>
          <p:cNvPr id="18" name="Google Shape;412;p22" descr="A black background with a black square&#10;&#10;Description automatically generated with medium confidence">
            <a:extLst>
              <a:ext uri="{FF2B5EF4-FFF2-40B4-BE49-F238E27FC236}">
                <a16:creationId xmlns:a16="http://schemas.microsoft.com/office/drawing/2014/main" id="{C3354F53-8DF7-F81D-FA5F-C9EC18CCFEE6}"/>
              </a:ext>
            </a:extLst>
          </p:cNvPr>
          <p:cNvPicPr preferRelativeResize="0"/>
          <p:nvPr/>
        </p:nvPicPr>
        <p:blipFill rotWithShape="1">
          <a:blip r:embed="rId4">
            <a:alphaModFix/>
          </a:blip>
          <a:srcRect/>
          <a:stretch/>
        </p:blipFill>
        <p:spPr>
          <a:xfrm rot="-4177400">
            <a:off x="4401630" y="4762430"/>
            <a:ext cx="535992" cy="535992"/>
          </a:xfrm>
          <a:prstGeom prst="rect">
            <a:avLst/>
          </a:prstGeom>
          <a:noFill/>
          <a:ln>
            <a:noFill/>
          </a:ln>
        </p:spPr>
      </p:pic>
      <p:sp>
        <p:nvSpPr>
          <p:cNvPr id="19" name="Google Shape;413;p22">
            <a:extLst>
              <a:ext uri="{FF2B5EF4-FFF2-40B4-BE49-F238E27FC236}">
                <a16:creationId xmlns:a16="http://schemas.microsoft.com/office/drawing/2014/main" id="{F52C5211-8AB3-22F3-26CB-990F21090AFF}"/>
              </a:ext>
            </a:extLst>
          </p:cNvPr>
          <p:cNvSpPr txBox="1"/>
          <p:nvPr/>
        </p:nvSpPr>
        <p:spPr>
          <a:xfrm>
            <a:off x="474373" y="5750296"/>
            <a:ext cx="10989581" cy="981468"/>
          </a:xfrm>
          <a:prstGeom prst="rect">
            <a:avLst/>
          </a:prstGeom>
          <a:noFill/>
          <a:ln>
            <a:noFill/>
          </a:ln>
        </p:spPr>
        <p:txBody>
          <a:bodyPr spcFirstLastPara="1" wrap="square" lIns="57592" tIns="28788" rIns="57592" bIns="28788" anchor="t" anchorCtr="0">
            <a:spAutoFit/>
          </a:bodyPr>
          <a:lstStyle/>
          <a:p>
            <a:pPr algn="just">
              <a:lnSpc>
                <a:spcPct val="150000"/>
              </a:lnSpc>
            </a:pPr>
            <a:r>
              <a:rPr lang="en-US" sz="2000" b="1" dirty="0">
                <a:solidFill>
                  <a:schemeClr val="accent5">
                    <a:lumMod val="50000"/>
                  </a:schemeClr>
                </a:solidFill>
                <a:latin typeface="UTM Avo" panose="02040603050506020204" pitchFamily="18"/>
                <a:ea typeface="Times New Roman"/>
                <a:cs typeface="Times New Roman"/>
                <a:sym typeface="Times New Roman"/>
              </a:rPr>
              <a:t>→ </a:t>
            </a:r>
            <a:r>
              <a:rPr lang="en-US" sz="2000" b="1" dirty="0" err="1">
                <a:solidFill>
                  <a:schemeClr val="accent5">
                    <a:lumMod val="50000"/>
                  </a:schemeClr>
                </a:solidFill>
                <a:latin typeface="UTM Avo" panose="02040603050506020204" pitchFamily="18"/>
                <a:ea typeface="Times New Roman"/>
                <a:cs typeface="Times New Roman"/>
                <a:sym typeface="Times New Roman"/>
              </a:rPr>
              <a:t>Như</a:t>
            </a:r>
            <a:r>
              <a:rPr lang="en-US" sz="2000" b="1" dirty="0">
                <a:solidFill>
                  <a:schemeClr val="accent5">
                    <a:lumMod val="50000"/>
                  </a:schemeClr>
                </a:solidFill>
                <a:latin typeface="UTM Avo" panose="02040603050506020204" pitchFamily="18"/>
                <a:ea typeface="Times New Roman"/>
                <a:cs typeface="Times New Roman"/>
                <a:sym typeface="Times New Roman"/>
              </a:rPr>
              <a:t> </a:t>
            </a:r>
            <a:r>
              <a:rPr lang="en-US" sz="2000" b="1" dirty="0" err="1">
                <a:solidFill>
                  <a:schemeClr val="accent5">
                    <a:lumMod val="50000"/>
                  </a:schemeClr>
                </a:solidFill>
                <a:latin typeface="UTM Avo" panose="02040603050506020204" pitchFamily="18"/>
                <a:ea typeface="Times New Roman"/>
                <a:cs typeface="Times New Roman"/>
                <a:sym typeface="Times New Roman"/>
              </a:rPr>
              <a:t>đánh</a:t>
            </a:r>
            <a:r>
              <a:rPr lang="en-US" sz="2000" b="1" dirty="0">
                <a:solidFill>
                  <a:schemeClr val="accent5">
                    <a:lumMod val="50000"/>
                  </a:schemeClr>
                </a:solidFill>
                <a:latin typeface="UTM Avo" panose="02040603050506020204" pitchFamily="18"/>
                <a:ea typeface="Times New Roman"/>
                <a:cs typeface="Times New Roman"/>
                <a:sym typeface="Times New Roman"/>
              </a:rPr>
              <a:t> </a:t>
            </a:r>
            <a:r>
              <a:rPr lang="en-US" sz="2000" b="1" dirty="0" err="1">
                <a:solidFill>
                  <a:schemeClr val="accent5">
                    <a:lumMod val="50000"/>
                  </a:schemeClr>
                </a:solidFill>
                <a:latin typeface="UTM Avo" panose="02040603050506020204" pitchFamily="18"/>
                <a:ea typeface="Times New Roman"/>
                <a:cs typeface="Times New Roman"/>
                <a:sym typeface="Times New Roman"/>
              </a:rPr>
              <a:t>rơi</a:t>
            </a:r>
            <a:r>
              <a:rPr lang="en-US" sz="2000" b="1" dirty="0">
                <a:solidFill>
                  <a:schemeClr val="accent5">
                    <a:lumMod val="50000"/>
                  </a:schemeClr>
                </a:solidFill>
                <a:latin typeface="UTM Avo" panose="02040603050506020204" pitchFamily="18"/>
                <a:ea typeface="Times New Roman"/>
                <a:cs typeface="Times New Roman"/>
                <a:sym typeface="Times New Roman"/>
              </a:rPr>
              <a:t> </a:t>
            </a:r>
            <a:r>
              <a:rPr lang="en-US" sz="2000" b="1" dirty="0" err="1">
                <a:solidFill>
                  <a:schemeClr val="accent5">
                    <a:lumMod val="50000"/>
                  </a:schemeClr>
                </a:solidFill>
                <a:latin typeface="UTM Avo" panose="02040603050506020204" pitchFamily="18"/>
                <a:ea typeface="Times New Roman"/>
                <a:cs typeface="Times New Roman"/>
                <a:sym typeface="Times New Roman"/>
              </a:rPr>
              <a:t>một</a:t>
            </a:r>
            <a:r>
              <a:rPr lang="en-US" sz="2000" b="1" dirty="0">
                <a:solidFill>
                  <a:schemeClr val="accent5">
                    <a:lumMod val="50000"/>
                  </a:schemeClr>
                </a:solidFill>
                <a:latin typeface="UTM Avo" panose="02040603050506020204" pitchFamily="18"/>
                <a:ea typeface="Times New Roman"/>
                <a:cs typeface="Times New Roman"/>
                <a:sym typeface="Times New Roman"/>
              </a:rPr>
              <a:t> </a:t>
            </a:r>
            <a:r>
              <a:rPr lang="en-US" sz="2000" b="1" dirty="0" err="1">
                <a:solidFill>
                  <a:schemeClr val="accent5">
                    <a:lumMod val="50000"/>
                  </a:schemeClr>
                </a:solidFill>
                <a:latin typeface="UTM Avo" panose="02040603050506020204" pitchFamily="18"/>
                <a:ea typeface="Times New Roman"/>
                <a:cs typeface="Times New Roman"/>
                <a:sym typeface="Times New Roman"/>
              </a:rPr>
              <a:t>điều</a:t>
            </a:r>
            <a:r>
              <a:rPr lang="en-US" sz="2000" b="1" dirty="0">
                <a:solidFill>
                  <a:schemeClr val="accent5">
                    <a:lumMod val="50000"/>
                  </a:schemeClr>
                </a:solidFill>
                <a:latin typeface="UTM Avo" panose="02040603050506020204" pitchFamily="18"/>
                <a:ea typeface="Times New Roman"/>
                <a:cs typeface="Times New Roman"/>
                <a:sym typeface="Times New Roman"/>
              </a:rPr>
              <a:t> </a:t>
            </a:r>
            <a:r>
              <a:rPr lang="en-US" sz="2000" b="1" dirty="0" err="1">
                <a:solidFill>
                  <a:schemeClr val="accent5">
                    <a:lumMod val="50000"/>
                  </a:schemeClr>
                </a:solidFill>
                <a:latin typeface="UTM Avo" panose="02040603050506020204" pitchFamily="18"/>
                <a:ea typeface="Times New Roman"/>
                <a:cs typeface="Times New Roman"/>
                <a:sym typeface="Times New Roman"/>
              </a:rPr>
              <a:t>thiêng</a:t>
            </a:r>
            <a:r>
              <a:rPr lang="en-US" sz="2000" b="1" dirty="0">
                <a:solidFill>
                  <a:schemeClr val="accent5">
                    <a:lumMod val="50000"/>
                  </a:schemeClr>
                </a:solidFill>
                <a:latin typeface="UTM Avo" panose="02040603050506020204" pitchFamily="18"/>
                <a:ea typeface="Times New Roman"/>
                <a:cs typeface="Times New Roman"/>
                <a:sym typeface="Times New Roman"/>
              </a:rPr>
              <a:t> </a:t>
            </a:r>
            <a:r>
              <a:rPr lang="en-US" sz="2000" b="1" dirty="0" err="1">
                <a:solidFill>
                  <a:schemeClr val="accent5">
                    <a:lumMod val="50000"/>
                  </a:schemeClr>
                </a:solidFill>
                <a:latin typeface="UTM Avo" panose="02040603050506020204" pitchFamily="18"/>
                <a:ea typeface="Times New Roman"/>
                <a:cs typeface="Times New Roman"/>
                <a:sym typeface="Times New Roman"/>
              </a:rPr>
              <a:t>liêng</a:t>
            </a:r>
            <a:r>
              <a:rPr lang="en-US" sz="2000" b="1" dirty="0">
                <a:solidFill>
                  <a:schemeClr val="accent5">
                    <a:lumMod val="50000"/>
                  </a:schemeClr>
                </a:solidFill>
                <a:latin typeface="UTM Avo" panose="02040603050506020204" pitchFamily="18"/>
                <a:ea typeface="Times New Roman"/>
                <a:cs typeface="Times New Roman"/>
                <a:sym typeface="Times New Roman"/>
              </a:rPr>
              <a:t>, </a:t>
            </a:r>
            <a:r>
              <a:rPr lang="en-US" sz="2000" b="1" dirty="0" err="1">
                <a:solidFill>
                  <a:schemeClr val="accent5">
                    <a:lumMod val="50000"/>
                  </a:schemeClr>
                </a:solidFill>
                <a:latin typeface="UTM Avo" panose="02040603050506020204" pitchFamily="18"/>
                <a:ea typeface="Times New Roman"/>
                <a:cs typeface="Times New Roman"/>
                <a:sym typeface="Times New Roman"/>
              </a:rPr>
              <a:t>khiến</a:t>
            </a:r>
            <a:r>
              <a:rPr lang="en-US" sz="2000" b="1" dirty="0">
                <a:solidFill>
                  <a:schemeClr val="accent5">
                    <a:lumMod val="50000"/>
                  </a:schemeClr>
                </a:solidFill>
                <a:latin typeface="UTM Avo" panose="02040603050506020204" pitchFamily="18"/>
                <a:ea typeface="Times New Roman"/>
                <a:cs typeface="Times New Roman"/>
                <a:sym typeface="Times New Roman"/>
              </a:rPr>
              <a:t> </a:t>
            </a:r>
            <a:r>
              <a:rPr lang="en-US" sz="2000" b="1" dirty="0" err="1">
                <a:solidFill>
                  <a:schemeClr val="accent5">
                    <a:lumMod val="50000"/>
                  </a:schemeClr>
                </a:solidFill>
                <a:latin typeface="UTM Avo" panose="02040603050506020204" pitchFamily="18"/>
                <a:ea typeface="Times New Roman"/>
                <a:cs typeface="Times New Roman"/>
                <a:sym typeface="Times New Roman"/>
              </a:rPr>
              <a:t>nỗi</a:t>
            </a:r>
            <a:r>
              <a:rPr lang="en-US" sz="2000" b="1" dirty="0">
                <a:solidFill>
                  <a:schemeClr val="accent5">
                    <a:lumMod val="50000"/>
                  </a:schemeClr>
                </a:solidFill>
                <a:latin typeface="UTM Avo" panose="02040603050506020204" pitchFamily="18"/>
                <a:ea typeface="Times New Roman"/>
                <a:cs typeface="Times New Roman"/>
                <a:sym typeface="Times New Roman"/>
              </a:rPr>
              <a:t> </a:t>
            </a:r>
            <a:r>
              <a:rPr lang="en-US" sz="2000" b="1" dirty="0" err="1">
                <a:solidFill>
                  <a:schemeClr val="accent5">
                    <a:lumMod val="50000"/>
                  </a:schemeClr>
                </a:solidFill>
                <a:latin typeface="UTM Avo" panose="02040603050506020204" pitchFamily="18"/>
                <a:ea typeface="Times New Roman"/>
                <a:cs typeface="Times New Roman"/>
                <a:sym typeface="Times New Roman"/>
              </a:rPr>
              <a:t>đau</a:t>
            </a:r>
            <a:r>
              <a:rPr lang="en-US" sz="2000" b="1" dirty="0">
                <a:solidFill>
                  <a:schemeClr val="accent5">
                    <a:lumMod val="50000"/>
                  </a:schemeClr>
                </a:solidFill>
                <a:latin typeface="UTM Avo" panose="02040603050506020204" pitchFamily="18"/>
                <a:ea typeface="Times New Roman"/>
                <a:cs typeface="Times New Roman"/>
                <a:sym typeface="Times New Roman"/>
              </a:rPr>
              <a:t> </a:t>
            </a:r>
            <a:r>
              <a:rPr lang="en-US" sz="2000" b="1" dirty="0" err="1">
                <a:solidFill>
                  <a:schemeClr val="accent5">
                    <a:lumMod val="50000"/>
                  </a:schemeClr>
                </a:solidFill>
                <a:latin typeface="UTM Avo" panose="02040603050506020204" pitchFamily="18"/>
                <a:ea typeface="Times New Roman"/>
                <a:cs typeface="Times New Roman"/>
                <a:sym typeface="Times New Roman"/>
              </a:rPr>
              <a:t>xót</a:t>
            </a:r>
            <a:r>
              <a:rPr lang="en-US" sz="2000" b="1" dirty="0">
                <a:solidFill>
                  <a:schemeClr val="accent5">
                    <a:lumMod val="50000"/>
                  </a:schemeClr>
                </a:solidFill>
                <a:latin typeface="UTM Avo" panose="02040603050506020204" pitchFamily="18"/>
                <a:ea typeface="Times New Roman"/>
                <a:cs typeface="Times New Roman"/>
                <a:sym typeface="Times New Roman"/>
              </a:rPr>
              <a:t> </a:t>
            </a:r>
            <a:r>
              <a:rPr lang="en-US" sz="2000" b="1" dirty="0" err="1">
                <a:solidFill>
                  <a:schemeClr val="accent5">
                    <a:lumMod val="50000"/>
                  </a:schemeClr>
                </a:solidFill>
                <a:latin typeface="UTM Avo" panose="02040603050506020204" pitchFamily="18"/>
                <a:ea typeface="Times New Roman"/>
                <a:cs typeface="Times New Roman"/>
                <a:sym typeface="Times New Roman"/>
              </a:rPr>
              <a:t>ngậm</a:t>
            </a:r>
            <a:r>
              <a:rPr lang="en-US" sz="2000" b="1" dirty="0">
                <a:solidFill>
                  <a:schemeClr val="accent5">
                    <a:lumMod val="50000"/>
                  </a:schemeClr>
                </a:solidFill>
                <a:latin typeface="UTM Avo" panose="02040603050506020204" pitchFamily="18"/>
                <a:ea typeface="Times New Roman"/>
                <a:cs typeface="Times New Roman"/>
                <a:sym typeface="Times New Roman"/>
              </a:rPr>
              <a:t> </a:t>
            </a:r>
            <a:r>
              <a:rPr lang="en-US" sz="2000" b="1" dirty="0" err="1">
                <a:solidFill>
                  <a:schemeClr val="accent5">
                    <a:lumMod val="50000"/>
                  </a:schemeClr>
                </a:solidFill>
                <a:latin typeface="UTM Avo" panose="02040603050506020204" pitchFamily="18"/>
                <a:ea typeface="Times New Roman"/>
                <a:cs typeface="Times New Roman"/>
                <a:sym typeface="Times New Roman"/>
              </a:rPr>
              <a:t>ngùi</a:t>
            </a:r>
            <a:r>
              <a:rPr lang="en-US" sz="2000" b="1" dirty="0">
                <a:solidFill>
                  <a:schemeClr val="accent5">
                    <a:lumMod val="50000"/>
                  </a:schemeClr>
                </a:solidFill>
                <a:latin typeface="UTM Avo" panose="02040603050506020204" pitchFamily="18"/>
                <a:ea typeface="Times New Roman"/>
                <a:cs typeface="Times New Roman"/>
                <a:sym typeface="Times New Roman"/>
              </a:rPr>
              <a:t> </a:t>
            </a:r>
            <a:r>
              <a:rPr lang="en-US" sz="2000" b="1" dirty="0" err="1">
                <a:solidFill>
                  <a:schemeClr val="accent5">
                    <a:lumMod val="50000"/>
                  </a:schemeClr>
                </a:solidFill>
                <a:latin typeface="UTM Avo" panose="02040603050506020204" pitchFamily="18"/>
                <a:ea typeface="Times New Roman"/>
                <a:cs typeface="Times New Roman"/>
                <a:sym typeface="Times New Roman"/>
              </a:rPr>
              <a:t>thấm</a:t>
            </a:r>
            <a:r>
              <a:rPr lang="en-US" sz="2000" b="1" dirty="0">
                <a:solidFill>
                  <a:schemeClr val="accent5">
                    <a:lumMod val="50000"/>
                  </a:schemeClr>
                </a:solidFill>
                <a:latin typeface="UTM Avo" panose="02040603050506020204" pitchFamily="18"/>
                <a:ea typeface="Times New Roman"/>
                <a:cs typeface="Times New Roman"/>
                <a:sym typeface="Times New Roman"/>
              </a:rPr>
              <a:t> </a:t>
            </a:r>
            <a:r>
              <a:rPr lang="en-US" sz="2000" b="1" dirty="0" err="1">
                <a:solidFill>
                  <a:schemeClr val="accent5">
                    <a:lumMod val="50000"/>
                  </a:schemeClr>
                </a:solidFill>
                <a:latin typeface="UTM Avo" panose="02040603050506020204" pitchFamily="18"/>
                <a:ea typeface="Times New Roman"/>
                <a:cs typeface="Times New Roman"/>
                <a:sym typeface="Times New Roman"/>
              </a:rPr>
              <a:t>sâu</a:t>
            </a:r>
            <a:r>
              <a:rPr lang="en-US" sz="2000" b="1" dirty="0">
                <a:solidFill>
                  <a:schemeClr val="accent5">
                    <a:lumMod val="50000"/>
                  </a:schemeClr>
                </a:solidFill>
                <a:latin typeface="UTM Avo" panose="02040603050506020204" pitchFamily="18"/>
                <a:ea typeface="Times New Roman"/>
                <a:cs typeface="Times New Roman"/>
                <a:sym typeface="Times New Roman"/>
              </a:rPr>
              <a:t> </a:t>
            </a:r>
            <a:r>
              <a:rPr lang="en-US" sz="2000" b="1" dirty="0" err="1">
                <a:solidFill>
                  <a:schemeClr val="accent5">
                    <a:lumMod val="50000"/>
                  </a:schemeClr>
                </a:solidFill>
                <a:latin typeface="UTM Avo" panose="02040603050506020204" pitchFamily="18"/>
                <a:ea typeface="Times New Roman"/>
                <a:cs typeface="Times New Roman"/>
                <a:sym typeface="Times New Roman"/>
              </a:rPr>
              <a:t>và</a:t>
            </a:r>
            <a:r>
              <a:rPr lang="en-US" sz="2000" b="1" dirty="0">
                <a:solidFill>
                  <a:schemeClr val="accent5">
                    <a:lumMod val="50000"/>
                  </a:schemeClr>
                </a:solidFill>
                <a:latin typeface="UTM Avo" panose="02040603050506020204" pitchFamily="18"/>
                <a:ea typeface="Times New Roman"/>
                <a:cs typeface="Times New Roman"/>
                <a:sym typeface="Times New Roman"/>
              </a:rPr>
              <a:t> </a:t>
            </a:r>
            <a:r>
              <a:rPr lang="en-US" sz="2000" b="1" dirty="0" err="1">
                <a:solidFill>
                  <a:schemeClr val="accent5">
                    <a:lumMod val="50000"/>
                  </a:schemeClr>
                </a:solidFill>
                <a:latin typeface="UTM Avo" panose="02040603050506020204" pitchFamily="18"/>
                <a:ea typeface="Times New Roman"/>
                <a:cs typeface="Times New Roman"/>
                <a:sym typeface="Times New Roman"/>
              </a:rPr>
              <a:t>lan</a:t>
            </a:r>
            <a:r>
              <a:rPr lang="en-US" sz="2000" b="1" dirty="0">
                <a:solidFill>
                  <a:schemeClr val="accent5">
                    <a:lumMod val="50000"/>
                  </a:schemeClr>
                </a:solidFill>
                <a:latin typeface="UTM Avo" panose="02040603050506020204" pitchFamily="18"/>
                <a:ea typeface="Times New Roman"/>
                <a:cs typeface="Times New Roman"/>
                <a:sym typeface="Times New Roman"/>
              </a:rPr>
              <a:t> </a:t>
            </a:r>
            <a:r>
              <a:rPr lang="en-US" sz="2000" b="1" dirty="0" err="1">
                <a:solidFill>
                  <a:schemeClr val="accent5">
                    <a:lumMod val="50000"/>
                  </a:schemeClr>
                </a:solidFill>
                <a:latin typeface="UTM Avo" panose="02040603050506020204" pitchFamily="18"/>
                <a:ea typeface="Times New Roman"/>
                <a:cs typeface="Times New Roman"/>
                <a:sym typeface="Times New Roman"/>
              </a:rPr>
              <a:t>tỏa</a:t>
            </a:r>
            <a:r>
              <a:rPr lang="en-US" sz="2000" b="1" dirty="0">
                <a:solidFill>
                  <a:schemeClr val="accent5">
                    <a:lumMod val="50000"/>
                  </a:schemeClr>
                </a:solidFill>
                <a:latin typeface="UTM Avo" panose="02040603050506020204" pitchFamily="18"/>
                <a:ea typeface="Times New Roman"/>
                <a:cs typeface="Times New Roman"/>
                <a:sym typeface="Times New Roman"/>
              </a:rPr>
              <a:t> </a:t>
            </a:r>
            <a:r>
              <a:rPr lang="en-US" sz="2000" b="1" dirty="0" err="1">
                <a:solidFill>
                  <a:schemeClr val="accent5">
                    <a:lumMod val="50000"/>
                  </a:schemeClr>
                </a:solidFill>
                <a:latin typeface="UTM Avo" panose="02040603050506020204" pitchFamily="18"/>
                <a:ea typeface="Times New Roman"/>
                <a:cs typeface="Times New Roman"/>
                <a:sym typeface="Times New Roman"/>
              </a:rPr>
              <a:t>khắp</a:t>
            </a:r>
            <a:r>
              <a:rPr lang="en-US" sz="2000" b="1" dirty="0">
                <a:solidFill>
                  <a:schemeClr val="accent5">
                    <a:lumMod val="50000"/>
                  </a:schemeClr>
                </a:solidFill>
                <a:latin typeface="UTM Avo" panose="02040603050506020204" pitchFamily="18"/>
                <a:ea typeface="Times New Roman"/>
                <a:cs typeface="Times New Roman"/>
                <a:sym typeface="Times New Roman"/>
              </a:rPr>
              <a:t> "</a:t>
            </a:r>
            <a:r>
              <a:rPr lang="en-US" sz="2000" b="1" dirty="0" err="1">
                <a:solidFill>
                  <a:schemeClr val="accent5">
                    <a:lumMod val="50000"/>
                  </a:schemeClr>
                </a:solidFill>
                <a:latin typeface="UTM Avo" panose="02040603050506020204" pitchFamily="18"/>
                <a:ea typeface="Times New Roman"/>
                <a:cs typeface="Times New Roman"/>
                <a:sym typeface="Times New Roman"/>
              </a:rPr>
              <a:t>nước</a:t>
            </a:r>
            <a:r>
              <a:rPr lang="en-US" sz="2000" b="1" dirty="0">
                <a:solidFill>
                  <a:schemeClr val="accent5">
                    <a:lumMod val="50000"/>
                  </a:schemeClr>
                </a:solidFill>
                <a:latin typeface="UTM Avo" panose="02040603050506020204" pitchFamily="18"/>
                <a:ea typeface="Times New Roman"/>
                <a:cs typeface="Times New Roman"/>
                <a:sym typeface="Times New Roman"/>
              </a:rPr>
              <a:t> </a:t>
            </a:r>
            <a:r>
              <a:rPr lang="en-US" sz="2000" b="1" dirty="0" err="1">
                <a:solidFill>
                  <a:schemeClr val="accent5">
                    <a:lumMod val="50000"/>
                  </a:schemeClr>
                </a:solidFill>
                <a:latin typeface="UTM Avo" panose="02040603050506020204" pitchFamily="18"/>
                <a:ea typeface="Times New Roman"/>
                <a:cs typeface="Times New Roman"/>
                <a:sym typeface="Times New Roman"/>
              </a:rPr>
              <a:t>mây</a:t>
            </a:r>
            <a:r>
              <a:rPr lang="en-US" sz="2000" b="1" dirty="0">
                <a:solidFill>
                  <a:schemeClr val="accent5">
                    <a:lumMod val="50000"/>
                  </a:schemeClr>
                </a:solidFill>
                <a:latin typeface="UTM Avo" panose="02040603050506020204" pitchFamily="18"/>
                <a:ea typeface="Times New Roman"/>
                <a:cs typeface="Times New Roman"/>
                <a:sym typeface="Times New Roman"/>
              </a:rPr>
              <a:t> man </a:t>
            </a:r>
            <a:r>
              <a:rPr lang="en-US" sz="2000" b="1" dirty="0" err="1">
                <a:solidFill>
                  <a:schemeClr val="accent5">
                    <a:lumMod val="50000"/>
                  </a:schemeClr>
                </a:solidFill>
                <a:latin typeface="UTM Avo" panose="02040603050506020204" pitchFamily="18"/>
                <a:ea typeface="Times New Roman"/>
                <a:cs typeface="Times New Roman"/>
                <a:sym typeface="Times New Roman"/>
              </a:rPr>
              <a:t>mác</a:t>
            </a:r>
            <a:r>
              <a:rPr lang="en-US" sz="2000" b="1" dirty="0">
                <a:solidFill>
                  <a:schemeClr val="accent5">
                    <a:lumMod val="50000"/>
                  </a:schemeClr>
                </a:solidFill>
                <a:latin typeface="UTM Avo" panose="02040603050506020204" pitchFamily="18"/>
                <a:ea typeface="Times New Roman"/>
                <a:cs typeface="Times New Roman"/>
                <a:sym typeface="Times New Roman"/>
              </a:rPr>
              <a:t>".</a:t>
            </a:r>
            <a:endParaRPr sz="2000" b="1" dirty="0">
              <a:solidFill>
                <a:schemeClr val="accent5">
                  <a:lumMod val="50000"/>
                </a:schemeClr>
              </a:solidFill>
              <a:latin typeface="UTM Avo" panose="02040603050506020204" pitchFamily="18"/>
              <a:ea typeface="Times New Roman"/>
              <a:cs typeface="Times New Roman"/>
              <a:sym typeface="Times New Roman"/>
            </a:endParaRPr>
          </a:p>
        </p:txBody>
      </p:sp>
      <p:sp>
        <p:nvSpPr>
          <p:cNvPr id="20" name="Google Shape;414;p22">
            <a:extLst>
              <a:ext uri="{FF2B5EF4-FFF2-40B4-BE49-F238E27FC236}">
                <a16:creationId xmlns:a16="http://schemas.microsoft.com/office/drawing/2014/main" id="{2AE7CD54-5A78-DBA8-905E-F870387DCBEB}"/>
              </a:ext>
            </a:extLst>
          </p:cNvPr>
          <p:cNvSpPr txBox="1"/>
          <p:nvPr/>
        </p:nvSpPr>
        <p:spPr>
          <a:xfrm>
            <a:off x="8650014" y="4308859"/>
            <a:ext cx="3303447" cy="1443133"/>
          </a:xfrm>
          <a:prstGeom prst="rect">
            <a:avLst/>
          </a:prstGeom>
          <a:noFill/>
          <a:ln>
            <a:noFill/>
          </a:ln>
        </p:spPr>
        <p:txBody>
          <a:bodyPr spcFirstLastPara="1" wrap="square" lIns="57592" tIns="28788" rIns="57592" bIns="28788" anchor="t" anchorCtr="0">
            <a:spAutoFit/>
          </a:bodyPr>
          <a:lstStyle/>
          <a:p>
            <a:pPr marL="457200" indent="-457200" algn="just">
              <a:lnSpc>
                <a:spcPct val="150000"/>
              </a:lnSpc>
              <a:buFont typeface="Wingdings" pitchFamily="2" charset="2"/>
              <a:buChar char="Ø"/>
            </a:pPr>
            <a:r>
              <a:rPr lang="en-US" sz="2000" dirty="0" err="1">
                <a:solidFill>
                  <a:schemeClr val="accent5">
                    <a:lumMod val="50000"/>
                  </a:schemeClr>
                </a:solidFill>
                <a:latin typeface="UTM Avo" panose="02040603050506020204" pitchFamily="18"/>
                <a:ea typeface="Times New Roman"/>
                <a:cs typeface="Times New Roman"/>
                <a:sym typeface="Times New Roman"/>
              </a:rPr>
              <a:t>Nỗi</a:t>
            </a:r>
            <a:r>
              <a:rPr lang="en-US" sz="2000" dirty="0">
                <a:solidFill>
                  <a:schemeClr val="accent5">
                    <a:lumMod val="50000"/>
                  </a:schemeClr>
                </a:solidFill>
                <a:latin typeface="UTM Avo" panose="02040603050506020204" pitchFamily="18"/>
                <a:ea typeface="Times New Roman"/>
                <a:cs typeface="Times New Roman"/>
                <a:sym typeface="Times New Roman"/>
              </a:rPr>
              <a:t> </a:t>
            </a:r>
            <a:r>
              <a:rPr lang="en-US" sz="2000" dirty="0" err="1">
                <a:solidFill>
                  <a:schemeClr val="accent5">
                    <a:lumMod val="50000"/>
                  </a:schemeClr>
                </a:solidFill>
                <a:latin typeface="UTM Avo" panose="02040603050506020204" pitchFamily="18"/>
                <a:ea typeface="Times New Roman"/>
                <a:cs typeface="Times New Roman"/>
                <a:sym typeface="Times New Roman"/>
              </a:rPr>
              <a:t>buồn</a:t>
            </a:r>
            <a:r>
              <a:rPr lang="en-US" sz="2000" dirty="0">
                <a:solidFill>
                  <a:schemeClr val="accent5">
                    <a:lumMod val="50000"/>
                  </a:schemeClr>
                </a:solidFill>
                <a:latin typeface="UTM Avo" panose="02040603050506020204" pitchFamily="18"/>
                <a:ea typeface="Times New Roman"/>
                <a:cs typeface="Times New Roman"/>
                <a:sym typeface="Times New Roman"/>
              </a:rPr>
              <a:t>, </a:t>
            </a:r>
            <a:r>
              <a:rPr lang="en-US" sz="2000" dirty="0" err="1">
                <a:solidFill>
                  <a:schemeClr val="accent5">
                    <a:lumMod val="50000"/>
                  </a:schemeClr>
                </a:solidFill>
                <a:latin typeface="UTM Avo" panose="02040603050506020204" pitchFamily="18"/>
                <a:ea typeface="Times New Roman"/>
                <a:cs typeface="Times New Roman"/>
                <a:sym typeface="Times New Roman"/>
              </a:rPr>
              <a:t>đau</a:t>
            </a:r>
            <a:r>
              <a:rPr lang="en-US" sz="2000" dirty="0">
                <a:solidFill>
                  <a:schemeClr val="accent5">
                    <a:lumMod val="50000"/>
                  </a:schemeClr>
                </a:solidFill>
                <a:latin typeface="UTM Avo" panose="02040603050506020204" pitchFamily="18"/>
                <a:ea typeface="Times New Roman"/>
                <a:cs typeface="Times New Roman"/>
                <a:sym typeface="Times New Roman"/>
              </a:rPr>
              <a:t> </a:t>
            </a:r>
            <a:r>
              <a:rPr lang="en-US" sz="2000" dirty="0" err="1">
                <a:solidFill>
                  <a:schemeClr val="accent5">
                    <a:lumMod val="50000"/>
                  </a:schemeClr>
                </a:solidFill>
                <a:latin typeface="UTM Avo" panose="02040603050506020204" pitchFamily="18"/>
                <a:ea typeface="Times New Roman"/>
                <a:cs typeface="Times New Roman"/>
                <a:sym typeface="Times New Roman"/>
              </a:rPr>
              <a:t>thương</a:t>
            </a:r>
            <a:r>
              <a:rPr lang="en-US" sz="2000" dirty="0">
                <a:solidFill>
                  <a:schemeClr val="accent5">
                    <a:lumMod val="50000"/>
                  </a:schemeClr>
                </a:solidFill>
                <a:latin typeface="UTM Avo" panose="02040603050506020204" pitchFamily="18"/>
                <a:ea typeface="Times New Roman"/>
                <a:cs typeface="Times New Roman"/>
                <a:sym typeface="Times New Roman"/>
              </a:rPr>
              <a:t> bao </a:t>
            </a:r>
            <a:r>
              <a:rPr lang="en-US" sz="2000" dirty="0" err="1">
                <a:solidFill>
                  <a:schemeClr val="accent5">
                    <a:lumMod val="50000"/>
                  </a:schemeClr>
                </a:solidFill>
                <a:latin typeface="UTM Avo" panose="02040603050506020204" pitchFamily="18"/>
                <a:ea typeface="Times New Roman"/>
                <a:cs typeface="Times New Roman"/>
                <a:sym typeface="Times New Roman"/>
              </a:rPr>
              <a:t>trùm</a:t>
            </a:r>
            <a:r>
              <a:rPr lang="en-US" sz="2000" dirty="0">
                <a:solidFill>
                  <a:schemeClr val="accent5">
                    <a:lumMod val="50000"/>
                  </a:schemeClr>
                </a:solidFill>
                <a:latin typeface="UTM Avo" panose="02040603050506020204" pitchFamily="18"/>
                <a:ea typeface="Times New Roman"/>
                <a:cs typeface="Times New Roman"/>
                <a:sym typeface="Times New Roman"/>
              </a:rPr>
              <a:t>; </a:t>
            </a:r>
            <a:r>
              <a:rPr lang="en-US" sz="2000" dirty="0" err="1">
                <a:solidFill>
                  <a:schemeClr val="accent5">
                    <a:lumMod val="50000"/>
                  </a:schemeClr>
                </a:solidFill>
                <a:latin typeface="UTM Avo" panose="02040603050506020204" pitchFamily="18"/>
                <a:ea typeface="Times New Roman"/>
                <a:cs typeface="Times New Roman"/>
                <a:sym typeface="Times New Roman"/>
              </a:rPr>
              <a:t>giọng</a:t>
            </a:r>
            <a:r>
              <a:rPr lang="en-US" sz="2000" dirty="0">
                <a:solidFill>
                  <a:schemeClr val="accent5">
                    <a:lumMod val="50000"/>
                  </a:schemeClr>
                </a:solidFill>
                <a:latin typeface="UTM Avo" panose="02040603050506020204" pitchFamily="18"/>
                <a:ea typeface="Times New Roman"/>
                <a:cs typeface="Times New Roman"/>
                <a:sym typeface="Times New Roman"/>
              </a:rPr>
              <a:t> </a:t>
            </a:r>
            <a:r>
              <a:rPr lang="en-US" sz="2000" dirty="0" err="1">
                <a:solidFill>
                  <a:schemeClr val="accent5">
                    <a:lumMod val="50000"/>
                  </a:schemeClr>
                </a:solidFill>
                <a:latin typeface="UTM Avo" panose="02040603050506020204" pitchFamily="18"/>
                <a:ea typeface="Times New Roman"/>
                <a:cs typeface="Times New Roman"/>
                <a:sym typeface="Times New Roman"/>
              </a:rPr>
              <a:t>thơ</a:t>
            </a:r>
            <a:r>
              <a:rPr lang="en-US" sz="2000" dirty="0">
                <a:solidFill>
                  <a:schemeClr val="accent5">
                    <a:lumMod val="50000"/>
                  </a:schemeClr>
                </a:solidFill>
                <a:latin typeface="UTM Avo" panose="02040603050506020204" pitchFamily="18"/>
                <a:ea typeface="Times New Roman"/>
                <a:cs typeface="Times New Roman"/>
                <a:sym typeface="Times New Roman"/>
              </a:rPr>
              <a:t> </a:t>
            </a:r>
            <a:r>
              <a:rPr lang="en-US" sz="2000" dirty="0" err="1">
                <a:solidFill>
                  <a:schemeClr val="accent5">
                    <a:lumMod val="50000"/>
                  </a:schemeClr>
                </a:solidFill>
                <a:latin typeface="UTM Avo" panose="02040603050506020204" pitchFamily="18"/>
                <a:ea typeface="Times New Roman"/>
                <a:cs typeface="Times New Roman"/>
                <a:sym typeface="Times New Roman"/>
              </a:rPr>
              <a:t>chùng</a:t>
            </a:r>
            <a:r>
              <a:rPr lang="en-US" sz="2000" dirty="0">
                <a:solidFill>
                  <a:schemeClr val="accent5">
                    <a:lumMod val="50000"/>
                  </a:schemeClr>
                </a:solidFill>
                <a:latin typeface="UTM Avo" panose="02040603050506020204" pitchFamily="18"/>
                <a:ea typeface="Times New Roman"/>
                <a:cs typeface="Times New Roman"/>
                <a:sym typeface="Times New Roman"/>
              </a:rPr>
              <a:t> </a:t>
            </a:r>
            <a:r>
              <a:rPr lang="en-US" sz="2000" dirty="0" err="1">
                <a:solidFill>
                  <a:schemeClr val="accent5">
                    <a:lumMod val="50000"/>
                  </a:schemeClr>
                </a:solidFill>
                <a:latin typeface="UTM Avo" panose="02040603050506020204" pitchFamily="18"/>
                <a:ea typeface="Times New Roman"/>
                <a:cs typeface="Times New Roman"/>
                <a:sym typeface="Times New Roman"/>
              </a:rPr>
              <a:t>xuống</a:t>
            </a:r>
            <a:r>
              <a:rPr lang="en-US" sz="2000" dirty="0">
                <a:solidFill>
                  <a:schemeClr val="accent5">
                    <a:lumMod val="50000"/>
                  </a:schemeClr>
                </a:solidFill>
                <a:latin typeface="UTM Avo" panose="02040603050506020204" pitchFamily="18"/>
                <a:ea typeface="Times New Roman"/>
                <a:cs typeface="Times New Roman"/>
                <a:sym typeface="Times New Roman"/>
              </a:rPr>
              <a:t>.</a:t>
            </a:r>
            <a:endParaRPr sz="2000" dirty="0">
              <a:solidFill>
                <a:schemeClr val="accent5">
                  <a:lumMod val="50000"/>
                </a:schemeClr>
              </a:solidFill>
              <a:latin typeface="UTM Avo" panose="02040603050506020204" pitchFamily="18"/>
              <a:ea typeface="Times New Roman"/>
              <a:cs typeface="Times New Roman"/>
              <a:sym typeface="Times New Roman"/>
            </a:endParaRPr>
          </a:p>
        </p:txBody>
      </p:sp>
      <p:cxnSp>
        <p:nvCxnSpPr>
          <p:cNvPr id="21" name="Google Shape;415;p22">
            <a:extLst>
              <a:ext uri="{FF2B5EF4-FFF2-40B4-BE49-F238E27FC236}">
                <a16:creationId xmlns:a16="http://schemas.microsoft.com/office/drawing/2014/main" id="{96F2A1B9-CBD8-2CD1-A54F-1B5EC2FF48E8}"/>
              </a:ext>
            </a:extLst>
          </p:cNvPr>
          <p:cNvCxnSpPr/>
          <p:nvPr/>
        </p:nvCxnSpPr>
        <p:spPr>
          <a:xfrm rot="10800000" flipH="1">
            <a:off x="5643937" y="2423859"/>
            <a:ext cx="96003" cy="477552"/>
          </a:xfrm>
          <a:prstGeom prst="straightConnector1">
            <a:avLst/>
          </a:prstGeom>
          <a:ln w="38100">
            <a:solidFill>
              <a:schemeClr val="accent4">
                <a:lumMod val="50000"/>
              </a:schemeClr>
            </a:solidFill>
            <a:headEnd type="none" w="sm" len="sm"/>
            <a:tailEnd type="none" w="sm" len="sm"/>
          </a:ln>
        </p:spPr>
        <p:style>
          <a:lnRef idx="3">
            <a:schemeClr val="accent6"/>
          </a:lnRef>
          <a:fillRef idx="0">
            <a:schemeClr val="accent6"/>
          </a:fillRef>
          <a:effectRef idx="2">
            <a:schemeClr val="accent6"/>
          </a:effectRef>
          <a:fontRef idx="minor">
            <a:schemeClr val="tx1"/>
          </a:fontRef>
        </p:style>
      </p:cxnSp>
      <p:cxnSp>
        <p:nvCxnSpPr>
          <p:cNvPr id="22" name="Google Shape;416;p22">
            <a:extLst>
              <a:ext uri="{FF2B5EF4-FFF2-40B4-BE49-F238E27FC236}">
                <a16:creationId xmlns:a16="http://schemas.microsoft.com/office/drawing/2014/main" id="{8C4F7D9F-0272-E92A-9724-B702B1F7D69F}"/>
              </a:ext>
            </a:extLst>
          </p:cNvPr>
          <p:cNvCxnSpPr/>
          <p:nvPr/>
        </p:nvCxnSpPr>
        <p:spPr>
          <a:xfrm rot="10800000" flipH="1">
            <a:off x="6321660" y="2441076"/>
            <a:ext cx="96003" cy="477552"/>
          </a:xfrm>
          <a:prstGeom prst="straightConnector1">
            <a:avLst/>
          </a:prstGeom>
          <a:ln w="38100">
            <a:solidFill>
              <a:schemeClr val="accent4">
                <a:lumMod val="50000"/>
              </a:schemeClr>
            </a:solidFill>
            <a:headEnd type="none" w="sm" len="sm"/>
            <a:tailEnd type="none" w="sm" len="sm"/>
          </a:ln>
        </p:spPr>
        <p:style>
          <a:lnRef idx="3">
            <a:schemeClr val="accent6"/>
          </a:lnRef>
          <a:fillRef idx="0">
            <a:schemeClr val="accent6"/>
          </a:fillRef>
          <a:effectRef idx="2">
            <a:schemeClr val="accent6"/>
          </a:effectRef>
          <a:fontRef idx="minor">
            <a:schemeClr val="tx1"/>
          </a:fontRef>
        </p:style>
      </p:cxnSp>
      <p:sp>
        <p:nvSpPr>
          <p:cNvPr id="23" name="Google Shape;417;p22">
            <a:extLst>
              <a:ext uri="{FF2B5EF4-FFF2-40B4-BE49-F238E27FC236}">
                <a16:creationId xmlns:a16="http://schemas.microsoft.com/office/drawing/2014/main" id="{F2BD2440-F3A7-AB2E-248F-9834B4970DA9}"/>
              </a:ext>
            </a:extLst>
          </p:cNvPr>
          <p:cNvSpPr txBox="1"/>
          <p:nvPr/>
        </p:nvSpPr>
        <p:spPr>
          <a:xfrm>
            <a:off x="3807296" y="3260320"/>
            <a:ext cx="1524407" cy="1056015"/>
          </a:xfrm>
          <a:prstGeom prst="rect">
            <a:avLst/>
          </a:prstGeom>
          <a:noFill/>
          <a:ln>
            <a:noFill/>
          </a:ln>
        </p:spPr>
        <p:txBody>
          <a:bodyPr spcFirstLastPara="1" wrap="square" lIns="57592" tIns="28788" rIns="57592" bIns="28788" anchor="t" anchorCtr="0">
            <a:noAutofit/>
          </a:bodyPr>
          <a:lstStyle/>
          <a:p>
            <a:pPr algn="ctr"/>
            <a:r>
              <a:rPr lang="en-US" sz="2000" dirty="0" err="1">
                <a:solidFill>
                  <a:schemeClr val="dk1"/>
                </a:solidFill>
                <a:latin typeface="UTM Avo" panose="02040603050506020204" pitchFamily="18"/>
                <a:ea typeface="Times New Roman"/>
                <a:cs typeface="Times New Roman"/>
                <a:sym typeface="Times New Roman"/>
              </a:rPr>
              <a:t>nhịp</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thơ</a:t>
            </a:r>
            <a:r>
              <a:rPr lang="en-US" sz="2000" dirty="0">
                <a:solidFill>
                  <a:schemeClr val="dk1"/>
                </a:solidFill>
                <a:latin typeface="UTM Avo" panose="02040603050506020204" pitchFamily="18"/>
                <a:ea typeface="Times New Roman"/>
                <a:cs typeface="Times New Roman"/>
                <a:sym typeface="Times New Roman"/>
              </a:rPr>
              <a:t> 2/1/3 </a:t>
            </a:r>
            <a:r>
              <a:rPr lang="en-US" sz="2000" dirty="0" err="1">
                <a:solidFill>
                  <a:schemeClr val="dk1"/>
                </a:solidFill>
                <a:latin typeface="UTM Avo" panose="02040603050506020204" pitchFamily="18"/>
                <a:ea typeface="Times New Roman"/>
                <a:cs typeface="Times New Roman"/>
                <a:sym typeface="Times New Roman"/>
              </a:rPr>
              <a:t>như</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tiếng</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nấc</a:t>
            </a:r>
            <a:endParaRPr sz="2000" dirty="0">
              <a:solidFill>
                <a:schemeClr val="dk1"/>
              </a:solidFill>
              <a:latin typeface="UTM Avo" panose="02040603050506020204" pitchFamily="18"/>
              <a:ea typeface="Times New Roman"/>
              <a:cs typeface="Times New Roman"/>
              <a:sym typeface="Times New Roman"/>
            </a:endParaRPr>
          </a:p>
          <a:p>
            <a:pPr algn="ctr">
              <a:spcBef>
                <a:spcPts val="554"/>
              </a:spcBef>
            </a:pPr>
            <a:endParaRPr sz="2000" dirty="0">
              <a:solidFill>
                <a:srgbClr val="593B2A"/>
              </a:solidFill>
              <a:latin typeface="UTM Avo" panose="02040603050506020204" pitchFamily="18"/>
              <a:ea typeface="Times New Roman"/>
              <a:cs typeface="Times New Roman"/>
              <a:sym typeface="Times New Roman"/>
            </a:endParaRPr>
          </a:p>
        </p:txBody>
      </p:sp>
      <p:pic>
        <p:nvPicPr>
          <p:cNvPr id="24" name="Google Shape;418;p22" descr="A black background with a black square&#10;&#10;Description automatically generated with medium confidence">
            <a:extLst>
              <a:ext uri="{FF2B5EF4-FFF2-40B4-BE49-F238E27FC236}">
                <a16:creationId xmlns:a16="http://schemas.microsoft.com/office/drawing/2014/main" id="{61935269-57BC-6B9A-BA16-0C6CDB1297DC}"/>
              </a:ext>
            </a:extLst>
          </p:cNvPr>
          <p:cNvPicPr preferRelativeResize="0"/>
          <p:nvPr/>
        </p:nvPicPr>
        <p:blipFill rotWithShape="1">
          <a:blip r:embed="rId4">
            <a:alphaModFix/>
          </a:blip>
          <a:srcRect/>
          <a:stretch/>
        </p:blipFill>
        <p:spPr>
          <a:xfrm rot="-5400000">
            <a:off x="4906688" y="2832905"/>
            <a:ext cx="535992" cy="535992"/>
          </a:xfrm>
          <a:prstGeom prst="rect">
            <a:avLst/>
          </a:prstGeom>
          <a:noFill/>
          <a:ln>
            <a:noFill/>
          </a:ln>
        </p:spPr>
      </p:pic>
    </p:spTree>
    <p:extLst>
      <p:ext uri="{BB962C8B-B14F-4D97-AF65-F5344CB8AC3E}">
        <p14:creationId xmlns:p14="http://schemas.microsoft.com/office/powerpoint/2010/main" val="3710746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10"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par>
                                <p:cTn id="44" presetID="10" presetClass="entr" presetSubtype="0" fill="hold" nodeType="with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500"/>
                                        <p:tgtEl>
                                          <p:spTgt spid="5"/>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500"/>
                                        <p:tgtEl>
                                          <p:spTgt spid="21"/>
                                        </p:tgtEl>
                                      </p:cBhvr>
                                    </p:animEffect>
                                  </p:childTnLst>
                                </p:cTn>
                              </p:par>
                              <p:par>
                                <p:cTn id="52" presetID="10" presetClass="entr" presetSubtype="0" fill="hold" nodeType="with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500"/>
                                        <p:tgtEl>
                                          <p:spTgt spid="22"/>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par>
                                <p:cTn id="60" presetID="10" presetClass="entr" presetSubtype="0" fill="hold"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fade">
                                      <p:cBhvr>
                                        <p:cTn id="67" dur="500"/>
                                        <p:tgtEl>
                                          <p:spTgt spid="6"/>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500"/>
                                        <p:tgtEl>
                                          <p:spTgt spid="14"/>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fade">
                                      <p:cBhvr>
                                        <p:cTn id="77" dur="500"/>
                                        <p:tgtEl>
                                          <p:spTgt spid="15"/>
                                        </p:tgtEl>
                                      </p:cBhvr>
                                    </p:animEffect>
                                  </p:childTnLst>
                                </p:cTn>
                              </p:par>
                              <p:par>
                                <p:cTn id="78" presetID="10" presetClass="entr" presetSubtype="0" fill="hold" nodeType="withEffect">
                                  <p:stCondLst>
                                    <p:cond delay="0"/>
                                  </p:stCondLst>
                                  <p:childTnLst>
                                    <p:set>
                                      <p:cBhvr>
                                        <p:cTn id="79" dur="1" fill="hold">
                                          <p:stCondLst>
                                            <p:cond delay="0"/>
                                          </p:stCondLst>
                                        </p:cTn>
                                        <p:tgtEl>
                                          <p:spTgt spid="16"/>
                                        </p:tgtEl>
                                        <p:attrNameLst>
                                          <p:attrName>style.visibility</p:attrName>
                                        </p:attrNameLst>
                                      </p:cBhvr>
                                      <p:to>
                                        <p:strVal val="visible"/>
                                      </p:to>
                                    </p:set>
                                    <p:animEffect transition="in" filter="fade">
                                      <p:cBhvr>
                                        <p:cTn id="80" dur="500"/>
                                        <p:tgtEl>
                                          <p:spTgt spid="16"/>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fade">
                                      <p:cBhvr>
                                        <p:cTn id="85" dur="500"/>
                                        <p:tgtEl>
                                          <p:spTgt spid="18"/>
                                        </p:tgtEl>
                                      </p:cBhvr>
                                    </p:animEffect>
                                  </p:childTnLst>
                                </p:cTn>
                              </p:par>
                              <p:par>
                                <p:cTn id="86" presetID="10" presetClass="entr" presetSubtype="0" fill="hold" nodeType="withEffect">
                                  <p:stCondLst>
                                    <p:cond delay="0"/>
                                  </p:stCondLst>
                                  <p:childTnLst>
                                    <p:set>
                                      <p:cBhvr>
                                        <p:cTn id="87" dur="1" fill="hold">
                                          <p:stCondLst>
                                            <p:cond delay="0"/>
                                          </p:stCondLst>
                                        </p:cTn>
                                        <p:tgtEl>
                                          <p:spTgt spid="17"/>
                                        </p:tgtEl>
                                        <p:attrNameLst>
                                          <p:attrName>style.visibility</p:attrName>
                                        </p:attrNameLst>
                                      </p:cBhvr>
                                      <p:to>
                                        <p:strVal val="visible"/>
                                      </p:to>
                                    </p:set>
                                    <p:animEffect transition="in" filter="fade">
                                      <p:cBhvr>
                                        <p:cTn id="88" dur="500"/>
                                        <p:tgtEl>
                                          <p:spTgt spid="17"/>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nodeType="clickEffect">
                                  <p:stCondLst>
                                    <p:cond delay="0"/>
                                  </p:stCondLst>
                                  <p:childTnLst>
                                    <p:set>
                                      <p:cBhvr>
                                        <p:cTn id="92" dur="1" fill="hold">
                                          <p:stCondLst>
                                            <p:cond delay="0"/>
                                          </p:stCondLst>
                                        </p:cTn>
                                        <p:tgtEl>
                                          <p:spTgt spid="20"/>
                                        </p:tgtEl>
                                        <p:attrNameLst>
                                          <p:attrName>style.visibility</p:attrName>
                                        </p:attrNameLst>
                                      </p:cBhvr>
                                      <p:to>
                                        <p:strVal val="visible"/>
                                      </p:to>
                                    </p:set>
                                    <p:animEffect transition="in" filter="fade">
                                      <p:cBhvr>
                                        <p:cTn id="93" dur="500"/>
                                        <p:tgtEl>
                                          <p:spTgt spid="20"/>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nodeType="clickEffect">
                                  <p:stCondLst>
                                    <p:cond delay="0"/>
                                  </p:stCondLst>
                                  <p:childTnLst>
                                    <p:set>
                                      <p:cBhvr>
                                        <p:cTn id="97" dur="1" fill="hold">
                                          <p:stCondLst>
                                            <p:cond delay="0"/>
                                          </p:stCondLst>
                                        </p:cTn>
                                        <p:tgtEl>
                                          <p:spTgt spid="19"/>
                                        </p:tgtEl>
                                        <p:attrNameLst>
                                          <p:attrName>style.visibility</p:attrName>
                                        </p:attrNameLst>
                                      </p:cBhvr>
                                      <p:to>
                                        <p:strVal val="visible"/>
                                      </p:to>
                                    </p:set>
                                    <p:animEffect transition="in" filter="fade">
                                      <p:cBhvr>
                                        <p:cTn id="9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48CE80D-59D3-A6F1-53BC-CF38F75CC480}"/>
            </a:ext>
          </a:extLst>
        </p:cNvPr>
        <p:cNvGrpSpPr/>
        <p:nvPr/>
      </p:nvGrpSpPr>
      <p:grpSpPr>
        <a:xfrm>
          <a:off x="0" y="0"/>
          <a:ext cx="0" cy="0"/>
          <a:chOff x="0" y="0"/>
          <a:chExt cx="0" cy="0"/>
        </a:xfrm>
      </p:grpSpPr>
      <p:grpSp>
        <p:nvGrpSpPr>
          <p:cNvPr id="3" name="Google Shape;425;p23">
            <a:extLst>
              <a:ext uri="{FF2B5EF4-FFF2-40B4-BE49-F238E27FC236}">
                <a16:creationId xmlns:a16="http://schemas.microsoft.com/office/drawing/2014/main" id="{07EE6E34-B3FB-11E8-8596-A96641C272C7}"/>
              </a:ext>
            </a:extLst>
          </p:cNvPr>
          <p:cNvGrpSpPr/>
          <p:nvPr/>
        </p:nvGrpSpPr>
        <p:grpSpPr>
          <a:xfrm>
            <a:off x="868567" y="2727889"/>
            <a:ext cx="6304378" cy="3940237"/>
            <a:chOff x="0" y="253999"/>
            <a:chExt cx="12192000" cy="7620000"/>
          </a:xfrm>
        </p:grpSpPr>
        <p:sp>
          <p:nvSpPr>
            <p:cNvPr id="4" name="Google Shape;426;p23">
              <a:extLst>
                <a:ext uri="{FF2B5EF4-FFF2-40B4-BE49-F238E27FC236}">
                  <a16:creationId xmlns:a16="http://schemas.microsoft.com/office/drawing/2014/main" id="{1F800C89-53B8-B551-9505-EA6F43A572D0}"/>
                </a:ext>
              </a:extLst>
            </p:cNvPr>
            <p:cNvSpPr/>
            <p:nvPr/>
          </p:nvSpPr>
          <p:spPr>
            <a:xfrm>
              <a:off x="0" y="253999"/>
              <a:ext cx="12192000" cy="7620000"/>
            </a:xfrm>
            <a:custGeom>
              <a:avLst/>
              <a:gdLst/>
              <a:ahLst/>
              <a:cxnLst/>
              <a:rect l="l" t="t" r="r" b="b"/>
              <a:pathLst>
                <a:path w="120000" h="120000" extrusionOk="0">
                  <a:moveTo>
                    <a:pt x="0" y="120000"/>
                  </a:moveTo>
                  <a:quadBezTo>
                    <a:pt x="20000" y="40000"/>
                    <a:pt x="101250" y="15000"/>
                  </a:quadBezTo>
                  <a:lnTo>
                    <a:pt x="100194" y="0"/>
                  </a:lnTo>
                  <a:lnTo>
                    <a:pt x="120000" y="24000"/>
                  </a:lnTo>
                  <a:lnTo>
                    <a:pt x="104419" y="60000"/>
                  </a:lnTo>
                  <a:lnTo>
                    <a:pt x="103363" y="45000"/>
                  </a:lnTo>
                  <a:quadBezTo>
                    <a:pt x="30000" y="55000"/>
                    <a:pt x="0" y="120000"/>
                  </a:quadBezTo>
                  <a:close/>
                </a:path>
              </a:pathLst>
            </a:custGeom>
            <a:solidFill>
              <a:srgbClr val="E7CFCF"/>
            </a:solidFill>
            <a:ln>
              <a:noFill/>
            </a:ln>
          </p:spPr>
          <p:txBody>
            <a:bodyPr spcFirstLastPara="1" wrap="square" lIns="57592" tIns="57592" rIns="57592" bIns="57592" anchor="ctr" anchorCtr="0">
              <a:noAutofit/>
            </a:bodyPr>
            <a:lstStyle/>
            <a:p>
              <a:endParaRPr sz="2400">
                <a:latin typeface="UTM Avo" panose="02040603050506020204" pitchFamily="18"/>
              </a:endParaRPr>
            </a:p>
          </p:txBody>
        </p:sp>
        <p:sp>
          <p:nvSpPr>
            <p:cNvPr id="5" name="Google Shape;427;p23">
              <a:extLst>
                <a:ext uri="{FF2B5EF4-FFF2-40B4-BE49-F238E27FC236}">
                  <a16:creationId xmlns:a16="http://schemas.microsoft.com/office/drawing/2014/main" id="{4C882491-620A-329F-240F-5BBF3B93E18E}"/>
                </a:ext>
              </a:extLst>
            </p:cNvPr>
            <p:cNvSpPr/>
            <p:nvPr/>
          </p:nvSpPr>
          <p:spPr>
            <a:xfrm>
              <a:off x="2834640" y="4406899"/>
              <a:ext cx="426720" cy="426720"/>
            </a:xfrm>
            <a:prstGeom prst="ellipse">
              <a:avLst/>
            </a:prstGeom>
            <a:solidFill>
              <a:srgbClr val="BF504D"/>
            </a:solidFill>
            <a:ln w="25400" cap="flat" cmpd="sng">
              <a:solidFill>
                <a:schemeClr val="lt1"/>
              </a:solidFill>
              <a:prstDash val="solid"/>
              <a:round/>
              <a:headEnd type="none" w="sm" len="sm"/>
              <a:tailEnd type="none" w="sm" len="sm"/>
            </a:ln>
          </p:spPr>
          <p:txBody>
            <a:bodyPr spcFirstLastPara="1" wrap="square" lIns="57592" tIns="57592" rIns="57592" bIns="57592" anchor="ctr" anchorCtr="0">
              <a:noAutofit/>
            </a:bodyPr>
            <a:lstStyle/>
            <a:p>
              <a:endParaRPr sz="2400">
                <a:latin typeface="UTM Avo" panose="02040603050506020204" pitchFamily="18"/>
              </a:endParaRPr>
            </a:p>
          </p:txBody>
        </p:sp>
        <p:sp>
          <p:nvSpPr>
            <p:cNvPr id="6" name="Google Shape;428;p23">
              <a:extLst>
                <a:ext uri="{FF2B5EF4-FFF2-40B4-BE49-F238E27FC236}">
                  <a16:creationId xmlns:a16="http://schemas.microsoft.com/office/drawing/2014/main" id="{177C74AC-A7FB-7429-6F99-2DFE998F153C}"/>
                </a:ext>
              </a:extLst>
            </p:cNvPr>
            <p:cNvSpPr/>
            <p:nvPr/>
          </p:nvSpPr>
          <p:spPr>
            <a:xfrm>
              <a:off x="3048000" y="4620259"/>
              <a:ext cx="3962400" cy="3253740"/>
            </a:xfrm>
            <a:prstGeom prst="rect">
              <a:avLst/>
            </a:prstGeom>
            <a:noFill/>
            <a:ln>
              <a:noFill/>
            </a:ln>
          </p:spPr>
          <p:txBody>
            <a:bodyPr spcFirstLastPara="1" wrap="square" lIns="57592" tIns="57592" rIns="57592" bIns="57592" anchor="ctr" anchorCtr="0">
              <a:noAutofit/>
            </a:bodyPr>
            <a:lstStyle/>
            <a:p>
              <a:endParaRPr sz="2400">
                <a:latin typeface="UTM Avo" panose="02040603050506020204" pitchFamily="18"/>
              </a:endParaRPr>
            </a:p>
          </p:txBody>
        </p:sp>
        <p:sp>
          <p:nvSpPr>
            <p:cNvPr id="7" name="Google Shape;429;p23">
              <a:extLst>
                <a:ext uri="{FF2B5EF4-FFF2-40B4-BE49-F238E27FC236}">
                  <a16:creationId xmlns:a16="http://schemas.microsoft.com/office/drawing/2014/main" id="{D63B95F3-6E51-7F9D-BF69-5572DE144A5A}"/>
                </a:ext>
              </a:extLst>
            </p:cNvPr>
            <p:cNvSpPr txBox="1"/>
            <p:nvPr/>
          </p:nvSpPr>
          <p:spPr>
            <a:xfrm>
              <a:off x="3048000" y="4620259"/>
              <a:ext cx="3962400" cy="3253740"/>
            </a:xfrm>
            <a:prstGeom prst="rect">
              <a:avLst/>
            </a:prstGeom>
            <a:noFill/>
            <a:ln>
              <a:noFill/>
            </a:ln>
          </p:spPr>
          <p:txBody>
            <a:bodyPr spcFirstLastPara="1" wrap="square" lIns="142429" tIns="0" rIns="0" bIns="0" anchor="t" anchorCtr="0">
              <a:noAutofit/>
            </a:bodyPr>
            <a:lstStyle/>
            <a:p>
              <a:pPr>
                <a:lnSpc>
                  <a:spcPct val="90000"/>
                </a:lnSpc>
                <a:buClr>
                  <a:schemeClr val="dk1"/>
                </a:buClr>
                <a:buSzPts val="4800"/>
              </a:pPr>
              <a:r>
                <a:rPr lang="en-US" sz="2200" dirty="0">
                  <a:solidFill>
                    <a:schemeClr val="dk1"/>
                  </a:solidFill>
                  <a:latin typeface="UTM Avo" panose="02040603050506020204" pitchFamily="18"/>
                  <a:ea typeface="Times New Roman"/>
                  <a:cs typeface="Times New Roman"/>
                  <a:sym typeface="Times New Roman"/>
                </a:rPr>
                <a:t>Khi </a:t>
              </a:r>
              <a:r>
                <a:rPr lang="en-US" sz="2200" dirty="0" err="1">
                  <a:solidFill>
                    <a:schemeClr val="dk1"/>
                  </a:solidFill>
                  <a:latin typeface="UTM Avo" panose="02040603050506020204" pitchFamily="18"/>
                  <a:ea typeface="Times New Roman"/>
                  <a:cs typeface="Times New Roman"/>
                  <a:sym typeface="Times New Roman"/>
                </a:rPr>
                <a:t>tuổi</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trẻ</a:t>
              </a:r>
              <a:endParaRPr sz="2200" dirty="0">
                <a:solidFill>
                  <a:schemeClr val="dk1"/>
                </a:solidFill>
                <a:latin typeface="UTM Avo" panose="02040603050506020204" pitchFamily="18"/>
                <a:ea typeface="Times New Roman"/>
                <a:cs typeface="Times New Roman"/>
                <a:sym typeface="Times New Roman"/>
              </a:endParaRPr>
            </a:p>
          </p:txBody>
        </p:sp>
        <p:sp>
          <p:nvSpPr>
            <p:cNvPr id="8" name="Google Shape;430;p23">
              <a:extLst>
                <a:ext uri="{FF2B5EF4-FFF2-40B4-BE49-F238E27FC236}">
                  <a16:creationId xmlns:a16="http://schemas.microsoft.com/office/drawing/2014/main" id="{4999A86C-EE93-8A44-5D0A-4EE92B85ED32}"/>
                </a:ext>
              </a:extLst>
            </p:cNvPr>
            <p:cNvSpPr/>
            <p:nvPr/>
          </p:nvSpPr>
          <p:spPr>
            <a:xfrm>
              <a:off x="6766560" y="2463799"/>
              <a:ext cx="731520" cy="731520"/>
            </a:xfrm>
            <a:prstGeom prst="ellipse">
              <a:avLst/>
            </a:prstGeom>
            <a:solidFill>
              <a:schemeClr val="accent3"/>
            </a:solidFill>
            <a:ln w="25400" cap="flat" cmpd="sng">
              <a:solidFill>
                <a:schemeClr val="lt1"/>
              </a:solidFill>
              <a:prstDash val="solid"/>
              <a:round/>
              <a:headEnd type="none" w="sm" len="sm"/>
              <a:tailEnd type="none" w="sm" len="sm"/>
            </a:ln>
          </p:spPr>
          <p:txBody>
            <a:bodyPr spcFirstLastPara="1" wrap="square" lIns="57592" tIns="57592" rIns="57592" bIns="57592" anchor="ctr" anchorCtr="0">
              <a:noAutofit/>
            </a:bodyPr>
            <a:lstStyle/>
            <a:p>
              <a:endParaRPr sz="2400">
                <a:latin typeface="UTM Avo" panose="02040603050506020204" pitchFamily="18"/>
              </a:endParaRPr>
            </a:p>
          </p:txBody>
        </p:sp>
        <p:sp>
          <p:nvSpPr>
            <p:cNvPr id="9" name="Google Shape;431;p23">
              <a:extLst>
                <a:ext uri="{FF2B5EF4-FFF2-40B4-BE49-F238E27FC236}">
                  <a16:creationId xmlns:a16="http://schemas.microsoft.com/office/drawing/2014/main" id="{AD73ACAE-AA01-472F-6E5E-2B714C970975}"/>
                </a:ext>
              </a:extLst>
            </p:cNvPr>
            <p:cNvSpPr/>
            <p:nvPr/>
          </p:nvSpPr>
          <p:spPr>
            <a:xfrm>
              <a:off x="7132320" y="2829559"/>
              <a:ext cx="3962400" cy="5044440"/>
            </a:xfrm>
            <a:prstGeom prst="rect">
              <a:avLst/>
            </a:prstGeom>
            <a:noFill/>
            <a:ln>
              <a:noFill/>
            </a:ln>
          </p:spPr>
          <p:txBody>
            <a:bodyPr spcFirstLastPara="1" wrap="square" lIns="57592" tIns="57592" rIns="57592" bIns="57592" anchor="ctr" anchorCtr="0">
              <a:noAutofit/>
            </a:bodyPr>
            <a:lstStyle/>
            <a:p>
              <a:endParaRPr sz="2400">
                <a:latin typeface="UTM Avo" panose="02040603050506020204" pitchFamily="18"/>
              </a:endParaRPr>
            </a:p>
          </p:txBody>
        </p:sp>
        <p:sp>
          <p:nvSpPr>
            <p:cNvPr id="10" name="Google Shape;432;p23">
              <a:extLst>
                <a:ext uri="{FF2B5EF4-FFF2-40B4-BE49-F238E27FC236}">
                  <a16:creationId xmlns:a16="http://schemas.microsoft.com/office/drawing/2014/main" id="{414BC937-1256-6408-9118-D9F7E8CBADBD}"/>
                </a:ext>
              </a:extLst>
            </p:cNvPr>
            <p:cNvSpPr txBox="1"/>
            <p:nvPr/>
          </p:nvSpPr>
          <p:spPr>
            <a:xfrm>
              <a:off x="7132320" y="2829559"/>
              <a:ext cx="3962400" cy="5044440"/>
            </a:xfrm>
            <a:prstGeom prst="rect">
              <a:avLst/>
            </a:prstGeom>
            <a:noFill/>
            <a:ln>
              <a:noFill/>
            </a:ln>
          </p:spPr>
          <p:txBody>
            <a:bodyPr spcFirstLastPara="1" wrap="square" lIns="244164" tIns="0" rIns="0" bIns="0" anchor="t" anchorCtr="0">
              <a:noAutofit/>
            </a:bodyPr>
            <a:lstStyle/>
            <a:p>
              <a:pPr>
                <a:lnSpc>
                  <a:spcPct val="90000"/>
                </a:lnSpc>
                <a:buClr>
                  <a:schemeClr val="dk1"/>
                </a:buClr>
                <a:buSzPts val="4800"/>
              </a:pPr>
              <a:r>
                <a:rPr lang="en-US" sz="2200" dirty="0" err="1">
                  <a:solidFill>
                    <a:schemeClr val="dk1"/>
                  </a:solidFill>
                  <a:latin typeface="UTM Avo" panose="02040603050506020204" pitchFamily="18"/>
                  <a:ea typeface="Times New Roman"/>
                  <a:cs typeface="Times New Roman"/>
                  <a:sym typeface="Times New Roman"/>
                </a:rPr>
                <a:t>Lúc</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về</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già</a:t>
              </a:r>
              <a:endParaRPr sz="2200" dirty="0">
                <a:solidFill>
                  <a:schemeClr val="dk1"/>
                </a:solidFill>
                <a:latin typeface="UTM Avo" panose="02040603050506020204" pitchFamily="18"/>
                <a:ea typeface="Times New Roman"/>
                <a:cs typeface="Times New Roman"/>
                <a:sym typeface="Times New Roman"/>
              </a:endParaRPr>
            </a:p>
          </p:txBody>
        </p:sp>
      </p:grpSp>
      <p:grpSp>
        <p:nvGrpSpPr>
          <p:cNvPr id="11" name="Google Shape;433;p23">
            <a:extLst>
              <a:ext uri="{FF2B5EF4-FFF2-40B4-BE49-F238E27FC236}">
                <a16:creationId xmlns:a16="http://schemas.microsoft.com/office/drawing/2014/main" id="{8A63FB95-C675-E1F6-566C-138FD1AE3F4D}"/>
              </a:ext>
            </a:extLst>
          </p:cNvPr>
          <p:cNvGrpSpPr/>
          <p:nvPr/>
        </p:nvGrpSpPr>
        <p:grpSpPr>
          <a:xfrm>
            <a:off x="7875552" y="2407244"/>
            <a:ext cx="3304889" cy="3304889"/>
            <a:chOff x="-1524" y="0"/>
            <a:chExt cx="4572000" cy="4572000"/>
          </a:xfrm>
        </p:grpSpPr>
        <p:sp>
          <p:nvSpPr>
            <p:cNvPr id="12" name="Google Shape;434;p23">
              <a:extLst>
                <a:ext uri="{FF2B5EF4-FFF2-40B4-BE49-F238E27FC236}">
                  <a16:creationId xmlns:a16="http://schemas.microsoft.com/office/drawing/2014/main" id="{89E2A7DB-8BAC-FA92-9D7C-20FF11C041E2}"/>
                </a:ext>
              </a:extLst>
            </p:cNvPr>
            <p:cNvSpPr/>
            <p:nvPr/>
          </p:nvSpPr>
          <p:spPr>
            <a:xfrm>
              <a:off x="-1524" y="0"/>
              <a:ext cx="4572000" cy="4572000"/>
            </a:xfrm>
            <a:custGeom>
              <a:avLst/>
              <a:gdLst/>
              <a:ahLst/>
              <a:cxnLst/>
              <a:rect l="l" t="t" r="r" b="b"/>
              <a:pathLst>
                <a:path w="4572000" h="4572000" extrusionOk="0">
                  <a:moveTo>
                    <a:pt x="4572000" y="2286000"/>
                  </a:moveTo>
                  <a:cubicBezTo>
                    <a:pt x="4572000" y="3548507"/>
                    <a:pt x="3548507" y="4572000"/>
                    <a:pt x="2286000" y="4572000"/>
                  </a:cubicBezTo>
                  <a:cubicBezTo>
                    <a:pt x="1023493" y="4572000"/>
                    <a:pt x="0" y="3548507"/>
                    <a:pt x="0" y="2286000"/>
                  </a:cubicBezTo>
                  <a:cubicBezTo>
                    <a:pt x="0" y="1023493"/>
                    <a:pt x="1023493" y="0"/>
                    <a:pt x="2286000" y="0"/>
                  </a:cubicBezTo>
                  <a:cubicBezTo>
                    <a:pt x="3548507" y="0"/>
                    <a:pt x="4572000" y="1023493"/>
                    <a:pt x="4572000" y="2286000"/>
                  </a:cubicBezTo>
                  <a:close/>
                </a:path>
              </a:pathLst>
            </a:custGeom>
            <a:blipFill rotWithShape="1">
              <a:blip r:embed="rId4">
                <a:alphaModFix/>
              </a:blip>
              <a:stretch>
                <a:fillRect l="-30244" r="-51438"/>
              </a:stretch>
            </a:blipFill>
            <a:ln>
              <a:noFill/>
            </a:ln>
          </p:spPr>
          <p:txBody>
            <a:bodyPr spcFirstLastPara="1" wrap="square" lIns="57592" tIns="57592" rIns="57592" bIns="57592" anchor="ctr" anchorCtr="0">
              <a:noAutofit/>
            </a:bodyPr>
            <a:lstStyle/>
            <a:p>
              <a:endParaRPr sz="2400">
                <a:latin typeface="UTM Avo" panose="02040603050506020204" pitchFamily="18"/>
              </a:endParaRPr>
            </a:p>
          </p:txBody>
        </p:sp>
        <p:sp>
          <p:nvSpPr>
            <p:cNvPr id="13" name="Google Shape;435;p23">
              <a:extLst>
                <a:ext uri="{FF2B5EF4-FFF2-40B4-BE49-F238E27FC236}">
                  <a16:creationId xmlns:a16="http://schemas.microsoft.com/office/drawing/2014/main" id="{3F885E9A-FE12-3D4D-1903-52FD2BE31CA0}"/>
                </a:ext>
              </a:extLst>
            </p:cNvPr>
            <p:cNvSpPr/>
            <p:nvPr/>
          </p:nvSpPr>
          <p:spPr>
            <a:xfrm>
              <a:off x="0" y="0"/>
              <a:ext cx="4570476" cy="4572000"/>
            </a:xfrm>
            <a:custGeom>
              <a:avLst/>
              <a:gdLst/>
              <a:ahLst/>
              <a:cxnLst/>
              <a:rect l="l" t="t" r="r" b="b"/>
              <a:pathLst>
                <a:path w="4570476" h="4572000" extrusionOk="0">
                  <a:moveTo>
                    <a:pt x="4570476" y="4572000"/>
                  </a:moveTo>
                  <a:lnTo>
                    <a:pt x="0" y="4572000"/>
                  </a:lnTo>
                  <a:lnTo>
                    <a:pt x="0" y="0"/>
                  </a:lnTo>
                  <a:lnTo>
                    <a:pt x="4570476" y="0"/>
                  </a:lnTo>
                  <a:lnTo>
                    <a:pt x="4570476" y="4572000"/>
                  </a:lnTo>
                  <a:close/>
                </a:path>
              </a:pathLst>
            </a:custGeom>
            <a:blipFill rotWithShape="1">
              <a:blip r:embed="rId5">
                <a:alphaModFix/>
              </a:blip>
              <a:stretch>
                <a:fillRect r="-31"/>
              </a:stretch>
            </a:blipFill>
            <a:ln>
              <a:noFill/>
            </a:ln>
          </p:spPr>
        </p:sp>
      </p:grpSp>
      <p:sp>
        <p:nvSpPr>
          <p:cNvPr id="14" name="Google Shape;442;p24">
            <a:extLst>
              <a:ext uri="{FF2B5EF4-FFF2-40B4-BE49-F238E27FC236}">
                <a16:creationId xmlns:a16="http://schemas.microsoft.com/office/drawing/2014/main" id="{954A4A51-805A-D152-5AE8-03F05175D442}"/>
              </a:ext>
            </a:extLst>
          </p:cNvPr>
          <p:cNvSpPr txBox="1"/>
          <p:nvPr/>
        </p:nvSpPr>
        <p:spPr>
          <a:xfrm>
            <a:off x="868567" y="1755491"/>
            <a:ext cx="10416281" cy="565970"/>
          </a:xfrm>
          <a:prstGeom prst="rect">
            <a:avLst/>
          </a:prstGeom>
          <a:noFill/>
          <a:ln>
            <a:noFill/>
          </a:ln>
        </p:spPr>
        <p:txBody>
          <a:bodyPr spcFirstLastPara="1" wrap="square" lIns="57592" tIns="28788" rIns="57592" bIns="28788" anchor="t" anchorCtr="0">
            <a:spAutoFit/>
          </a:bodyPr>
          <a:lstStyle/>
          <a:p>
            <a:pPr algn="just">
              <a:lnSpc>
                <a:spcPct val="150000"/>
              </a:lnSpc>
              <a:buClr>
                <a:schemeClr val="dk1"/>
              </a:buClr>
              <a:buSzPts val="4400"/>
            </a:pPr>
            <a:r>
              <a:rPr lang="en-US" sz="2200" b="1" dirty="0">
                <a:solidFill>
                  <a:schemeClr val="dk1"/>
                </a:solidFill>
                <a:latin typeface="UTM Avo" panose="02040603050506020204" pitchFamily="18"/>
                <a:ea typeface="Times New Roman"/>
                <a:cs typeface="Times New Roman"/>
                <a:sym typeface="Times New Roman"/>
              </a:rPr>
              <a:t>b. </a:t>
            </a:r>
            <a:r>
              <a:rPr lang="en-US" sz="2200" b="1" dirty="0" err="1">
                <a:solidFill>
                  <a:schemeClr val="dk1"/>
                </a:solidFill>
                <a:latin typeface="UTM Avo" panose="02040603050506020204" pitchFamily="18"/>
                <a:ea typeface="Times New Roman"/>
                <a:cs typeface="Times New Roman"/>
                <a:sym typeface="Times New Roman"/>
              </a:rPr>
              <a:t>Hồi</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tưởng</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lại</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những</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kỉ</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niệm</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về</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tình</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bạn</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thân</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thiết</a:t>
            </a:r>
            <a:endParaRPr sz="2200" b="1" dirty="0">
              <a:solidFill>
                <a:schemeClr val="dk1"/>
              </a:solidFill>
              <a:latin typeface="UTM Avo" panose="02040603050506020204" pitchFamily="18"/>
              <a:ea typeface="Times New Roman"/>
              <a:cs typeface="Times New Roman"/>
              <a:sym typeface="Times New Roman"/>
            </a:endParaRPr>
          </a:p>
        </p:txBody>
      </p:sp>
    </p:spTree>
    <p:extLst>
      <p:ext uri="{BB962C8B-B14F-4D97-AF65-F5344CB8AC3E}">
        <p14:creationId xmlns:p14="http://schemas.microsoft.com/office/powerpoint/2010/main" val="2123346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10" presetClass="entr" presetSubtype="0" fill="hold"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14269B3-B2D8-5FDB-2E03-83B5E456659E}"/>
            </a:ext>
          </a:extLst>
        </p:cNvPr>
        <p:cNvGrpSpPr/>
        <p:nvPr/>
      </p:nvGrpSpPr>
      <p:grpSpPr>
        <a:xfrm>
          <a:off x="0" y="0"/>
          <a:ext cx="0" cy="0"/>
          <a:chOff x="0" y="0"/>
          <a:chExt cx="0" cy="0"/>
        </a:xfrm>
      </p:grpSpPr>
      <p:graphicFrame>
        <p:nvGraphicFramePr>
          <p:cNvPr id="2" name="Google Shape;441;p24">
            <a:extLst>
              <a:ext uri="{FF2B5EF4-FFF2-40B4-BE49-F238E27FC236}">
                <a16:creationId xmlns:a16="http://schemas.microsoft.com/office/drawing/2014/main" id="{86AF7621-36BD-E854-3F9E-2D712AA052CE}"/>
              </a:ext>
            </a:extLst>
          </p:cNvPr>
          <p:cNvGraphicFramePr/>
          <p:nvPr>
            <p:extLst>
              <p:ext uri="{D42A27DB-BD31-4B8C-83A1-F6EECF244321}">
                <p14:modId xmlns:p14="http://schemas.microsoft.com/office/powerpoint/2010/main" val="3315150582"/>
              </p:ext>
            </p:extLst>
          </p:nvPr>
        </p:nvGraphicFramePr>
        <p:xfrm>
          <a:off x="863858" y="2822715"/>
          <a:ext cx="10464283" cy="2981739"/>
        </p:xfrm>
        <a:graphic>
          <a:graphicData uri="http://schemas.openxmlformats.org/drawingml/2006/table">
            <a:tbl>
              <a:tblPr firstRow="1" bandRow="1">
                <a:noFill/>
              </a:tblPr>
              <a:tblGrid>
                <a:gridCol w="5952161">
                  <a:extLst>
                    <a:ext uri="{9D8B030D-6E8A-4147-A177-3AD203B41FA5}">
                      <a16:colId xmlns:a16="http://schemas.microsoft.com/office/drawing/2014/main" val="20000"/>
                    </a:ext>
                  </a:extLst>
                </a:gridCol>
                <a:gridCol w="4512122">
                  <a:extLst>
                    <a:ext uri="{9D8B030D-6E8A-4147-A177-3AD203B41FA5}">
                      <a16:colId xmlns:a16="http://schemas.microsoft.com/office/drawing/2014/main" val="20001"/>
                    </a:ext>
                  </a:extLst>
                </a:gridCol>
              </a:tblGrid>
              <a:tr h="523392">
                <a:tc>
                  <a:txBody>
                    <a:bodyPr/>
                    <a:lstStyle/>
                    <a:p>
                      <a:pPr marL="0" marR="0" lvl="0" indent="0" algn="ctr" rtl="0">
                        <a:spcBef>
                          <a:spcPts val="0"/>
                        </a:spcBef>
                        <a:spcAft>
                          <a:spcPts val="0"/>
                        </a:spcAft>
                        <a:buNone/>
                      </a:pPr>
                      <a:r>
                        <a:rPr lang="en-US" sz="2200" b="1" u="none" strike="noStrike" cap="none" dirty="0" err="1">
                          <a:solidFill>
                            <a:schemeClr val="dk1"/>
                          </a:solidFill>
                          <a:latin typeface="UTM Avo" panose="02040603050506020204" pitchFamily="18"/>
                          <a:ea typeface="Times New Roman"/>
                          <a:cs typeface="Times New Roman"/>
                          <a:sym typeface="Times New Roman"/>
                        </a:rPr>
                        <a:t>Dòng</a:t>
                      </a:r>
                      <a:r>
                        <a:rPr lang="en-US" sz="2200" b="1" u="none" strike="noStrike" cap="none" dirty="0">
                          <a:solidFill>
                            <a:schemeClr val="dk1"/>
                          </a:solidFill>
                          <a:latin typeface="UTM Avo" panose="02040603050506020204" pitchFamily="18"/>
                          <a:ea typeface="Times New Roman"/>
                          <a:cs typeface="Times New Roman"/>
                          <a:sym typeface="Times New Roman"/>
                        </a:rPr>
                        <a:t> </a:t>
                      </a:r>
                      <a:r>
                        <a:rPr lang="en-US" sz="2200" b="1" u="none" strike="noStrike" cap="none" dirty="0" err="1">
                          <a:solidFill>
                            <a:schemeClr val="dk1"/>
                          </a:solidFill>
                          <a:latin typeface="UTM Avo" panose="02040603050506020204" pitchFamily="18"/>
                          <a:ea typeface="Times New Roman"/>
                          <a:cs typeface="Times New Roman"/>
                          <a:sym typeface="Times New Roman"/>
                        </a:rPr>
                        <a:t>thơ</a:t>
                      </a:r>
                      <a:endParaRPr sz="2200" b="1" u="none" strike="noStrike" cap="none" dirty="0">
                        <a:solidFill>
                          <a:schemeClr val="dk1"/>
                        </a:solidFill>
                        <a:latin typeface="UTM Avo" panose="02040603050506020204" pitchFamily="18"/>
                        <a:ea typeface="Times New Roman"/>
                        <a:cs typeface="Times New Roman"/>
                        <a:sym typeface="Times New Roman"/>
                      </a:endParaRPr>
                    </a:p>
                  </a:txBody>
                  <a:tcPr marL="57608" marR="57608" marT="28804" marB="28804"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DD9C3"/>
                    </a:solidFill>
                  </a:tcPr>
                </a:tc>
                <a:tc>
                  <a:txBody>
                    <a:bodyPr/>
                    <a:lstStyle/>
                    <a:p>
                      <a:pPr marL="0" marR="0" lvl="0" indent="0" algn="ctr" rtl="0">
                        <a:spcBef>
                          <a:spcPts val="0"/>
                        </a:spcBef>
                        <a:spcAft>
                          <a:spcPts val="0"/>
                        </a:spcAft>
                        <a:buNone/>
                      </a:pPr>
                      <a:r>
                        <a:rPr lang="en-US" sz="2200" b="1" u="none" strike="noStrike" cap="none" dirty="0" err="1">
                          <a:solidFill>
                            <a:schemeClr val="dk1"/>
                          </a:solidFill>
                          <a:latin typeface="UTM Avo" panose="02040603050506020204" pitchFamily="18"/>
                          <a:ea typeface="Times New Roman"/>
                          <a:cs typeface="Times New Roman"/>
                          <a:sym typeface="Times New Roman"/>
                        </a:rPr>
                        <a:t>Kỉ</a:t>
                      </a:r>
                      <a:r>
                        <a:rPr lang="en-US" sz="2200" b="1" u="none" strike="noStrike" cap="none" dirty="0">
                          <a:solidFill>
                            <a:schemeClr val="dk1"/>
                          </a:solidFill>
                          <a:latin typeface="UTM Avo" panose="02040603050506020204" pitchFamily="18"/>
                          <a:ea typeface="Times New Roman"/>
                          <a:cs typeface="Times New Roman"/>
                          <a:sym typeface="Times New Roman"/>
                        </a:rPr>
                        <a:t> </a:t>
                      </a:r>
                      <a:r>
                        <a:rPr lang="en-US" sz="2200" b="1" u="none" strike="noStrike" cap="none" dirty="0" err="1">
                          <a:solidFill>
                            <a:schemeClr val="dk1"/>
                          </a:solidFill>
                          <a:latin typeface="UTM Avo" panose="02040603050506020204" pitchFamily="18"/>
                          <a:ea typeface="Times New Roman"/>
                          <a:cs typeface="Times New Roman"/>
                          <a:sym typeface="Times New Roman"/>
                        </a:rPr>
                        <a:t>niệm</a:t>
                      </a:r>
                      <a:endParaRPr sz="2200" b="1" u="none" strike="noStrike" cap="none" dirty="0">
                        <a:solidFill>
                          <a:schemeClr val="dk1"/>
                        </a:solidFill>
                        <a:latin typeface="UTM Avo" panose="02040603050506020204" pitchFamily="18"/>
                        <a:ea typeface="Times New Roman"/>
                        <a:cs typeface="Times New Roman"/>
                        <a:sym typeface="Times New Roman"/>
                      </a:endParaRPr>
                    </a:p>
                  </a:txBody>
                  <a:tcPr marL="57608" marR="57608" marT="28804" marB="28804"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DD9C3"/>
                    </a:solidFill>
                  </a:tcPr>
                </a:tc>
                <a:extLst>
                  <a:ext uri="{0D108BD9-81ED-4DB2-BD59-A6C34878D82A}">
                    <a16:rowId xmlns:a16="http://schemas.microsoft.com/office/drawing/2014/main" val="10000"/>
                  </a:ext>
                </a:extLst>
              </a:tr>
              <a:tr h="2458347">
                <a:tc>
                  <a:txBody>
                    <a:bodyPr/>
                    <a:lstStyle/>
                    <a:p>
                      <a:pPr marL="0" marR="0" lvl="0" indent="0" algn="l" rtl="0">
                        <a:spcBef>
                          <a:spcPts val="0"/>
                        </a:spcBef>
                        <a:spcAft>
                          <a:spcPts val="0"/>
                        </a:spcAft>
                        <a:buNone/>
                      </a:pPr>
                      <a:endParaRPr sz="1050" dirty="0">
                        <a:latin typeface="UTM Avo" panose="02040603050506020204" pitchFamily="18"/>
                      </a:endParaRPr>
                    </a:p>
                  </a:txBody>
                  <a:tcPr marL="57608" marR="57608" marT="28804" marB="28804"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050" dirty="0">
                        <a:latin typeface="UTM Avo" panose="02040603050506020204" pitchFamily="18"/>
                      </a:endParaRPr>
                    </a:p>
                    <a:p>
                      <a:pPr marL="0" marR="0" lvl="0" indent="0" algn="l" rtl="0">
                        <a:spcBef>
                          <a:spcPts val="0"/>
                        </a:spcBef>
                        <a:spcAft>
                          <a:spcPts val="0"/>
                        </a:spcAft>
                        <a:buNone/>
                      </a:pPr>
                      <a:endParaRPr sz="1050" dirty="0">
                        <a:latin typeface="UTM Avo" panose="02040603050506020204" pitchFamily="18"/>
                      </a:endParaRPr>
                    </a:p>
                    <a:p>
                      <a:pPr marL="0" marR="0" lvl="0" indent="0" algn="l" rtl="0">
                        <a:spcBef>
                          <a:spcPts val="0"/>
                        </a:spcBef>
                        <a:spcAft>
                          <a:spcPts val="0"/>
                        </a:spcAft>
                        <a:buNone/>
                      </a:pPr>
                      <a:endParaRPr sz="1050" dirty="0">
                        <a:latin typeface="UTM Avo" panose="02040603050506020204" pitchFamily="18"/>
                      </a:endParaRPr>
                    </a:p>
                    <a:p>
                      <a:pPr marL="0" marR="0" lvl="0" indent="0" algn="l" rtl="0">
                        <a:spcBef>
                          <a:spcPts val="0"/>
                        </a:spcBef>
                        <a:spcAft>
                          <a:spcPts val="0"/>
                        </a:spcAft>
                        <a:buNone/>
                      </a:pPr>
                      <a:endParaRPr sz="1050" dirty="0">
                        <a:latin typeface="UTM Avo" panose="02040603050506020204" pitchFamily="18"/>
                      </a:endParaRPr>
                    </a:p>
                    <a:p>
                      <a:pPr marL="0" marR="0" lvl="0" indent="0" algn="l" rtl="0">
                        <a:spcBef>
                          <a:spcPts val="0"/>
                        </a:spcBef>
                        <a:spcAft>
                          <a:spcPts val="0"/>
                        </a:spcAft>
                        <a:buNone/>
                      </a:pPr>
                      <a:endParaRPr sz="1050" dirty="0">
                        <a:latin typeface="UTM Avo" panose="02040603050506020204" pitchFamily="18"/>
                      </a:endParaRPr>
                    </a:p>
                    <a:p>
                      <a:pPr marL="0" marR="0" lvl="0" indent="0" algn="l" rtl="0">
                        <a:spcBef>
                          <a:spcPts val="0"/>
                        </a:spcBef>
                        <a:spcAft>
                          <a:spcPts val="0"/>
                        </a:spcAft>
                        <a:buNone/>
                      </a:pPr>
                      <a:endParaRPr sz="1050" dirty="0">
                        <a:latin typeface="UTM Avo" panose="02040603050506020204" pitchFamily="18"/>
                      </a:endParaRPr>
                    </a:p>
                    <a:p>
                      <a:pPr marL="0" marR="0" lvl="0" indent="0" algn="l" rtl="0">
                        <a:spcBef>
                          <a:spcPts val="0"/>
                        </a:spcBef>
                        <a:spcAft>
                          <a:spcPts val="0"/>
                        </a:spcAft>
                        <a:buNone/>
                      </a:pPr>
                      <a:endParaRPr sz="1050" dirty="0">
                        <a:latin typeface="UTM Avo" panose="02040603050506020204" pitchFamily="18"/>
                      </a:endParaRPr>
                    </a:p>
                    <a:p>
                      <a:pPr marL="0" marR="0" lvl="0" indent="0" algn="l" rtl="0">
                        <a:spcBef>
                          <a:spcPts val="0"/>
                        </a:spcBef>
                        <a:spcAft>
                          <a:spcPts val="0"/>
                        </a:spcAft>
                        <a:buNone/>
                      </a:pPr>
                      <a:endParaRPr sz="1050" dirty="0">
                        <a:latin typeface="UTM Avo" panose="02040603050506020204" pitchFamily="18"/>
                      </a:endParaRPr>
                    </a:p>
                    <a:p>
                      <a:pPr marL="0" marR="0" lvl="0" indent="0" algn="l" rtl="0">
                        <a:spcBef>
                          <a:spcPts val="0"/>
                        </a:spcBef>
                        <a:spcAft>
                          <a:spcPts val="0"/>
                        </a:spcAft>
                        <a:buNone/>
                      </a:pPr>
                      <a:endParaRPr sz="1050" dirty="0">
                        <a:latin typeface="UTM Avo" panose="02040603050506020204" pitchFamily="18"/>
                      </a:endParaRPr>
                    </a:p>
                    <a:p>
                      <a:pPr marL="0" marR="0" lvl="0" indent="0" algn="l" rtl="0">
                        <a:spcBef>
                          <a:spcPts val="0"/>
                        </a:spcBef>
                        <a:spcAft>
                          <a:spcPts val="0"/>
                        </a:spcAft>
                        <a:buNone/>
                      </a:pPr>
                      <a:endParaRPr sz="1050" dirty="0">
                        <a:latin typeface="UTM Avo" panose="02040603050506020204" pitchFamily="18"/>
                      </a:endParaRPr>
                    </a:p>
                    <a:p>
                      <a:pPr marL="0" marR="0" lvl="0" indent="0" algn="l" rtl="0">
                        <a:spcBef>
                          <a:spcPts val="0"/>
                        </a:spcBef>
                        <a:spcAft>
                          <a:spcPts val="0"/>
                        </a:spcAft>
                        <a:buNone/>
                      </a:pPr>
                      <a:endParaRPr sz="1050" dirty="0">
                        <a:latin typeface="UTM Avo" panose="02040603050506020204" pitchFamily="18"/>
                      </a:endParaRPr>
                    </a:p>
                  </a:txBody>
                  <a:tcPr marL="57608" marR="57608" marT="28804" marB="28804"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bl>
          </a:graphicData>
        </a:graphic>
      </p:graphicFrame>
      <p:sp>
        <p:nvSpPr>
          <p:cNvPr id="3" name="Google Shape;442;p24">
            <a:extLst>
              <a:ext uri="{FF2B5EF4-FFF2-40B4-BE49-F238E27FC236}">
                <a16:creationId xmlns:a16="http://schemas.microsoft.com/office/drawing/2014/main" id="{B7588702-C8A6-04E5-0D05-B30ABC528A50}"/>
              </a:ext>
            </a:extLst>
          </p:cNvPr>
          <p:cNvSpPr txBox="1"/>
          <p:nvPr/>
        </p:nvSpPr>
        <p:spPr>
          <a:xfrm>
            <a:off x="868567" y="1755491"/>
            <a:ext cx="10416281" cy="565970"/>
          </a:xfrm>
          <a:prstGeom prst="rect">
            <a:avLst/>
          </a:prstGeom>
          <a:noFill/>
          <a:ln>
            <a:noFill/>
          </a:ln>
        </p:spPr>
        <p:txBody>
          <a:bodyPr spcFirstLastPara="1" wrap="square" lIns="57592" tIns="28788" rIns="57592" bIns="28788" anchor="t" anchorCtr="0">
            <a:spAutoFit/>
          </a:bodyPr>
          <a:lstStyle/>
          <a:p>
            <a:pPr algn="just">
              <a:lnSpc>
                <a:spcPct val="150000"/>
              </a:lnSpc>
              <a:buClr>
                <a:schemeClr val="dk1"/>
              </a:buClr>
              <a:buSzPts val="4400"/>
            </a:pPr>
            <a:r>
              <a:rPr lang="en-US" sz="2200" b="1" dirty="0">
                <a:solidFill>
                  <a:schemeClr val="dk1"/>
                </a:solidFill>
                <a:latin typeface="UTM Avo" panose="02040603050506020204" pitchFamily="18"/>
                <a:ea typeface="Times New Roman"/>
                <a:cs typeface="Times New Roman"/>
                <a:sym typeface="Times New Roman"/>
              </a:rPr>
              <a:t>b. </a:t>
            </a:r>
            <a:r>
              <a:rPr lang="en-US" sz="2200" b="1" dirty="0" err="1">
                <a:solidFill>
                  <a:schemeClr val="dk1"/>
                </a:solidFill>
                <a:latin typeface="UTM Avo" panose="02040603050506020204" pitchFamily="18"/>
                <a:ea typeface="Times New Roman"/>
                <a:cs typeface="Times New Roman"/>
                <a:sym typeface="Times New Roman"/>
              </a:rPr>
              <a:t>Hồi</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tưởng</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lại</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những</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kỉ</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niệm</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về</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tình</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bạn</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thân</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thiết</a:t>
            </a:r>
            <a:endParaRPr sz="2200" b="1" dirty="0">
              <a:solidFill>
                <a:schemeClr val="dk1"/>
              </a:solidFill>
              <a:latin typeface="UTM Avo" panose="02040603050506020204" pitchFamily="18"/>
              <a:ea typeface="Times New Roman"/>
              <a:cs typeface="Times New Roman"/>
              <a:sym typeface="Times New Roman"/>
            </a:endParaRPr>
          </a:p>
        </p:txBody>
      </p:sp>
      <p:sp>
        <p:nvSpPr>
          <p:cNvPr id="4" name="Google Shape;443;p24">
            <a:extLst>
              <a:ext uri="{FF2B5EF4-FFF2-40B4-BE49-F238E27FC236}">
                <a16:creationId xmlns:a16="http://schemas.microsoft.com/office/drawing/2014/main" id="{DB9F4E20-3570-AAC1-DDBE-30193B8E082B}"/>
              </a:ext>
            </a:extLst>
          </p:cNvPr>
          <p:cNvSpPr txBox="1"/>
          <p:nvPr/>
        </p:nvSpPr>
        <p:spPr>
          <a:xfrm>
            <a:off x="863858" y="2208998"/>
            <a:ext cx="3672099" cy="565970"/>
          </a:xfrm>
          <a:prstGeom prst="rect">
            <a:avLst/>
          </a:prstGeom>
          <a:noFill/>
          <a:ln>
            <a:noFill/>
          </a:ln>
        </p:spPr>
        <p:txBody>
          <a:bodyPr spcFirstLastPara="1" wrap="square" lIns="57592" tIns="28788" rIns="57592" bIns="28788" anchor="t" anchorCtr="0">
            <a:spAutoFit/>
          </a:bodyPr>
          <a:lstStyle/>
          <a:p>
            <a:pPr algn="just">
              <a:lnSpc>
                <a:spcPct val="150000"/>
              </a:lnSpc>
              <a:buClr>
                <a:schemeClr val="dk1"/>
              </a:buClr>
              <a:buSzPts val="4400"/>
            </a:pPr>
            <a:r>
              <a:rPr lang="en-US" sz="2200" b="1" dirty="0">
                <a:solidFill>
                  <a:schemeClr val="dk1"/>
                </a:solidFill>
                <a:latin typeface="UTM Avo" panose="02040603050506020204" pitchFamily="18"/>
                <a:ea typeface="Times New Roman"/>
                <a:cs typeface="Times New Roman"/>
                <a:sym typeface="Times New Roman"/>
              </a:rPr>
              <a:t>*Khi </a:t>
            </a:r>
            <a:r>
              <a:rPr lang="en-US" sz="2200" b="1" dirty="0" err="1">
                <a:solidFill>
                  <a:schemeClr val="dk1"/>
                </a:solidFill>
                <a:latin typeface="UTM Avo" panose="02040603050506020204" pitchFamily="18"/>
                <a:ea typeface="Times New Roman"/>
                <a:cs typeface="Times New Roman"/>
                <a:sym typeface="Times New Roman"/>
              </a:rPr>
              <a:t>tuổi</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trẻ</a:t>
            </a:r>
            <a:endParaRPr sz="2200" b="1" dirty="0">
              <a:solidFill>
                <a:schemeClr val="dk1"/>
              </a:solidFill>
              <a:latin typeface="UTM Avo" panose="02040603050506020204" pitchFamily="18"/>
              <a:ea typeface="Times New Roman"/>
              <a:cs typeface="Times New Roman"/>
              <a:sym typeface="Times New Roman"/>
            </a:endParaRPr>
          </a:p>
        </p:txBody>
      </p:sp>
      <p:sp>
        <p:nvSpPr>
          <p:cNvPr id="5" name="Google Shape;444;p24">
            <a:extLst>
              <a:ext uri="{FF2B5EF4-FFF2-40B4-BE49-F238E27FC236}">
                <a16:creationId xmlns:a16="http://schemas.microsoft.com/office/drawing/2014/main" id="{834AE05B-1959-1544-89F1-49BA7F58D9B2}"/>
              </a:ext>
            </a:extLst>
          </p:cNvPr>
          <p:cNvSpPr txBox="1"/>
          <p:nvPr/>
        </p:nvSpPr>
        <p:spPr>
          <a:xfrm>
            <a:off x="6912022" y="3491021"/>
            <a:ext cx="4320117" cy="1581632"/>
          </a:xfrm>
          <a:prstGeom prst="rect">
            <a:avLst/>
          </a:prstGeom>
          <a:noFill/>
          <a:ln>
            <a:noFill/>
          </a:ln>
        </p:spPr>
        <p:txBody>
          <a:bodyPr spcFirstLastPara="1" wrap="square" lIns="57592" tIns="28788" rIns="57592" bIns="28788" anchor="t" anchorCtr="0">
            <a:spAutoFit/>
          </a:bodyPr>
          <a:lstStyle/>
          <a:p>
            <a:pPr algn="just">
              <a:lnSpc>
                <a:spcPct val="150000"/>
              </a:lnSpc>
            </a:pPr>
            <a:r>
              <a:rPr lang="en-US" sz="2200" dirty="0" err="1">
                <a:solidFill>
                  <a:schemeClr val="dk1"/>
                </a:solidFill>
                <a:latin typeface="UTM Avo" panose="02040603050506020204" pitchFamily="18"/>
                <a:ea typeface="Times New Roman"/>
                <a:cs typeface="Times New Roman"/>
                <a:sym typeface="Times New Roman"/>
              </a:rPr>
              <a:t>Cùng</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đỗ</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cao</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làm</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quan</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cùng</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sống</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bên</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nhau</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thân</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thiết</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là</a:t>
            </a:r>
            <a:r>
              <a:rPr lang="en-US" sz="2200"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duyên</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trời</a:t>
            </a:r>
            <a:r>
              <a:rPr lang="en-US" sz="2200" i="1"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sắp</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đặt</a:t>
            </a:r>
            <a:r>
              <a:rPr lang="en-US" sz="2200" dirty="0">
                <a:solidFill>
                  <a:schemeClr val="dk1"/>
                </a:solidFill>
                <a:latin typeface="UTM Avo" panose="02040603050506020204" pitchFamily="18"/>
                <a:ea typeface="Times New Roman"/>
                <a:cs typeface="Times New Roman"/>
                <a:sym typeface="Times New Roman"/>
              </a:rPr>
              <a:t>.</a:t>
            </a:r>
            <a:endParaRPr sz="2200" dirty="0">
              <a:solidFill>
                <a:schemeClr val="dk1"/>
              </a:solidFill>
              <a:latin typeface="UTM Avo" panose="02040603050506020204" pitchFamily="18"/>
              <a:ea typeface="Calibri"/>
              <a:cs typeface="Calibri"/>
              <a:sym typeface="Calibri"/>
            </a:endParaRPr>
          </a:p>
        </p:txBody>
      </p:sp>
      <p:sp>
        <p:nvSpPr>
          <p:cNvPr id="6" name="Google Shape;445;p24">
            <a:extLst>
              <a:ext uri="{FF2B5EF4-FFF2-40B4-BE49-F238E27FC236}">
                <a16:creationId xmlns:a16="http://schemas.microsoft.com/office/drawing/2014/main" id="{2C1CDB7A-3C34-056D-66BC-17A102C41345}"/>
              </a:ext>
            </a:extLst>
          </p:cNvPr>
          <p:cNvSpPr txBox="1"/>
          <p:nvPr/>
        </p:nvSpPr>
        <p:spPr>
          <a:xfrm>
            <a:off x="863858" y="3491021"/>
            <a:ext cx="5904160" cy="2089464"/>
          </a:xfrm>
          <a:prstGeom prst="rect">
            <a:avLst/>
          </a:prstGeom>
          <a:noFill/>
          <a:ln>
            <a:noFill/>
          </a:ln>
        </p:spPr>
        <p:txBody>
          <a:bodyPr spcFirstLastPara="1" wrap="square" lIns="57592" tIns="28788" rIns="57592" bIns="28788" anchor="t" anchorCtr="0">
            <a:spAutoFit/>
          </a:bodyPr>
          <a:lstStyle/>
          <a:p>
            <a:pPr algn="ctr">
              <a:lnSpc>
                <a:spcPct val="150000"/>
              </a:lnSpc>
              <a:buClr>
                <a:schemeClr val="dk1"/>
              </a:buClr>
              <a:buSzPts val="4400"/>
            </a:pP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Nhớ</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từ</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thuở</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đăng</a:t>
            </a:r>
            <a:r>
              <a:rPr lang="en-US" sz="2200" i="1" dirty="0">
                <a:solidFill>
                  <a:schemeClr val="dk1"/>
                </a:solidFill>
                <a:latin typeface="UTM Avo" panose="02040603050506020204" pitchFamily="18"/>
                <a:ea typeface="Times New Roman"/>
                <a:cs typeface="Times New Roman"/>
                <a:sym typeface="Times New Roman"/>
              </a:rPr>
              <a:t> khoa </a:t>
            </a:r>
            <a:r>
              <a:rPr lang="en-US" sz="2200" i="1" dirty="0" err="1">
                <a:solidFill>
                  <a:schemeClr val="dk1"/>
                </a:solidFill>
                <a:latin typeface="UTM Avo" panose="02040603050506020204" pitchFamily="18"/>
                <a:ea typeface="Times New Roman"/>
                <a:cs typeface="Times New Roman"/>
                <a:sym typeface="Times New Roman"/>
              </a:rPr>
              <a:t>ngày</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trước</a:t>
            </a:r>
            <a:r>
              <a:rPr lang="en-US" sz="2200" i="1" dirty="0">
                <a:solidFill>
                  <a:schemeClr val="dk1"/>
                </a:solidFill>
                <a:latin typeface="UTM Avo" panose="02040603050506020204" pitchFamily="18"/>
                <a:ea typeface="Times New Roman"/>
                <a:cs typeface="Times New Roman"/>
                <a:sym typeface="Times New Roman"/>
              </a:rPr>
              <a:t>,</a:t>
            </a:r>
            <a:endParaRPr sz="2200" dirty="0">
              <a:latin typeface="UTM Avo" panose="02040603050506020204" pitchFamily="18"/>
            </a:endParaRPr>
          </a:p>
          <a:p>
            <a:pPr algn="ctr">
              <a:lnSpc>
                <a:spcPct val="150000"/>
              </a:lnSpc>
              <a:buClr>
                <a:schemeClr val="dk1"/>
              </a:buClr>
              <a:buSzPts val="4400"/>
            </a:pPr>
            <a:r>
              <a:rPr lang="en-US" sz="2200" i="1" dirty="0" err="1">
                <a:solidFill>
                  <a:schemeClr val="dk1"/>
                </a:solidFill>
                <a:latin typeface="UTM Avo" panose="02040603050506020204" pitchFamily="18"/>
                <a:ea typeface="Times New Roman"/>
                <a:cs typeface="Times New Roman"/>
                <a:sym typeface="Times New Roman"/>
              </a:rPr>
              <a:t>Vẫn</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sớm</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hôm</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tôi</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bác</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cùng</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nhau</a:t>
            </a:r>
            <a:r>
              <a:rPr lang="en-US" sz="2200" i="1" dirty="0">
                <a:solidFill>
                  <a:schemeClr val="dk1"/>
                </a:solidFill>
                <a:latin typeface="UTM Avo" panose="02040603050506020204" pitchFamily="18"/>
                <a:ea typeface="Times New Roman"/>
                <a:cs typeface="Times New Roman"/>
                <a:sym typeface="Times New Roman"/>
              </a:rPr>
              <a:t>;</a:t>
            </a:r>
            <a:endParaRPr sz="2200" dirty="0">
              <a:latin typeface="UTM Avo" panose="02040603050506020204" pitchFamily="18"/>
            </a:endParaRPr>
          </a:p>
          <a:p>
            <a:pPr algn="ctr">
              <a:lnSpc>
                <a:spcPct val="150000"/>
              </a:lnSpc>
              <a:buClr>
                <a:schemeClr val="dk1"/>
              </a:buClr>
              <a:buSzPts val="4400"/>
            </a:pPr>
            <a:r>
              <a:rPr lang="en-US" sz="2200" i="1" dirty="0" err="1">
                <a:solidFill>
                  <a:schemeClr val="dk1"/>
                </a:solidFill>
                <a:latin typeface="UTM Avo" panose="02040603050506020204" pitchFamily="18"/>
                <a:ea typeface="Times New Roman"/>
                <a:cs typeface="Times New Roman"/>
                <a:sym typeface="Times New Roman"/>
              </a:rPr>
              <a:t>Kính</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yêu</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từ</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trước</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đến</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sau</a:t>
            </a:r>
            <a:r>
              <a:rPr lang="en-US" sz="2200" i="1" dirty="0">
                <a:solidFill>
                  <a:schemeClr val="dk1"/>
                </a:solidFill>
                <a:latin typeface="UTM Avo" panose="02040603050506020204" pitchFamily="18"/>
                <a:ea typeface="Times New Roman"/>
                <a:cs typeface="Times New Roman"/>
                <a:sym typeface="Times New Roman"/>
              </a:rPr>
              <a:t>,</a:t>
            </a:r>
            <a:endParaRPr sz="2200" dirty="0">
              <a:latin typeface="UTM Avo" panose="02040603050506020204" pitchFamily="18"/>
            </a:endParaRPr>
          </a:p>
          <a:p>
            <a:pPr algn="ctr">
              <a:lnSpc>
                <a:spcPct val="150000"/>
              </a:lnSpc>
              <a:buClr>
                <a:schemeClr val="dk1"/>
              </a:buClr>
              <a:buSzPts val="4400"/>
            </a:pPr>
            <a:r>
              <a:rPr lang="en-US" sz="2200" i="1" dirty="0">
                <a:solidFill>
                  <a:schemeClr val="dk1"/>
                </a:solidFill>
                <a:latin typeface="UTM Avo" panose="02040603050506020204" pitchFamily="18"/>
                <a:ea typeface="Times New Roman"/>
                <a:cs typeface="Times New Roman"/>
                <a:sym typeface="Times New Roman"/>
              </a:rPr>
              <a:t>Trong </a:t>
            </a:r>
            <a:r>
              <a:rPr lang="en-US" sz="2200" i="1" dirty="0" err="1">
                <a:solidFill>
                  <a:schemeClr val="dk1"/>
                </a:solidFill>
                <a:latin typeface="UTM Avo" panose="02040603050506020204" pitchFamily="18"/>
                <a:ea typeface="Times New Roman"/>
                <a:cs typeface="Times New Roman"/>
                <a:sym typeface="Times New Roman"/>
              </a:rPr>
              <a:t>khi</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gặp</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gỡ</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khác</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đâu</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duyên</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trời</a:t>
            </a:r>
            <a:r>
              <a:rPr lang="en-US" sz="2200" i="1" dirty="0">
                <a:solidFill>
                  <a:schemeClr val="dk1"/>
                </a:solidFill>
                <a:latin typeface="UTM Avo" panose="02040603050506020204" pitchFamily="18"/>
                <a:ea typeface="Times New Roman"/>
                <a:cs typeface="Times New Roman"/>
                <a:sym typeface="Times New Roman"/>
              </a:rPr>
              <a:t>?</a:t>
            </a:r>
            <a:endParaRPr sz="2200" dirty="0">
              <a:solidFill>
                <a:schemeClr val="dk1"/>
              </a:solidFill>
              <a:latin typeface="UTM Avo" panose="02040603050506020204" pitchFamily="18"/>
              <a:ea typeface="Calibri"/>
              <a:cs typeface="Calibri"/>
              <a:sym typeface="Calibri"/>
            </a:endParaRPr>
          </a:p>
        </p:txBody>
      </p:sp>
    </p:spTree>
    <p:extLst>
      <p:ext uri="{BB962C8B-B14F-4D97-AF65-F5344CB8AC3E}">
        <p14:creationId xmlns:p14="http://schemas.microsoft.com/office/powerpoint/2010/main" val="4177756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02BBDE5-AA74-1DC1-FC4A-00FA68E00702}"/>
            </a:ext>
          </a:extLst>
        </p:cNvPr>
        <p:cNvGrpSpPr/>
        <p:nvPr/>
      </p:nvGrpSpPr>
      <p:grpSpPr>
        <a:xfrm>
          <a:off x="0" y="0"/>
          <a:ext cx="0" cy="0"/>
          <a:chOff x="0" y="0"/>
          <a:chExt cx="0" cy="0"/>
        </a:xfrm>
      </p:grpSpPr>
      <p:graphicFrame>
        <p:nvGraphicFramePr>
          <p:cNvPr id="2" name="Google Shape;441;p24">
            <a:extLst>
              <a:ext uri="{FF2B5EF4-FFF2-40B4-BE49-F238E27FC236}">
                <a16:creationId xmlns:a16="http://schemas.microsoft.com/office/drawing/2014/main" id="{BF2DFC0E-C705-4C0E-FEEB-637E5CA981F5}"/>
              </a:ext>
            </a:extLst>
          </p:cNvPr>
          <p:cNvGraphicFramePr/>
          <p:nvPr>
            <p:extLst>
              <p:ext uri="{D42A27DB-BD31-4B8C-83A1-F6EECF244321}">
                <p14:modId xmlns:p14="http://schemas.microsoft.com/office/powerpoint/2010/main" val="658558823"/>
              </p:ext>
            </p:extLst>
          </p:nvPr>
        </p:nvGraphicFramePr>
        <p:xfrm>
          <a:off x="863858" y="2822714"/>
          <a:ext cx="10464283" cy="3909390"/>
        </p:xfrm>
        <a:graphic>
          <a:graphicData uri="http://schemas.openxmlformats.org/drawingml/2006/table">
            <a:tbl>
              <a:tblPr firstRow="1" bandRow="1">
                <a:noFill/>
              </a:tblPr>
              <a:tblGrid>
                <a:gridCol w="5952161">
                  <a:extLst>
                    <a:ext uri="{9D8B030D-6E8A-4147-A177-3AD203B41FA5}">
                      <a16:colId xmlns:a16="http://schemas.microsoft.com/office/drawing/2014/main" val="20000"/>
                    </a:ext>
                  </a:extLst>
                </a:gridCol>
                <a:gridCol w="4512122">
                  <a:extLst>
                    <a:ext uri="{9D8B030D-6E8A-4147-A177-3AD203B41FA5}">
                      <a16:colId xmlns:a16="http://schemas.microsoft.com/office/drawing/2014/main" val="20001"/>
                    </a:ext>
                  </a:extLst>
                </a:gridCol>
              </a:tblGrid>
              <a:tr h="424759">
                <a:tc>
                  <a:txBody>
                    <a:bodyPr/>
                    <a:lstStyle/>
                    <a:p>
                      <a:pPr marL="0" marR="0" lvl="0" indent="0" algn="ctr" rtl="0">
                        <a:spcBef>
                          <a:spcPts val="0"/>
                        </a:spcBef>
                        <a:spcAft>
                          <a:spcPts val="0"/>
                        </a:spcAft>
                        <a:buNone/>
                      </a:pPr>
                      <a:r>
                        <a:rPr lang="en-US" sz="2200" b="1" u="none" strike="noStrike" cap="none" dirty="0" err="1">
                          <a:solidFill>
                            <a:schemeClr val="dk1"/>
                          </a:solidFill>
                          <a:latin typeface="UTM Avo" panose="02040603050506020204" pitchFamily="18"/>
                          <a:ea typeface="Times New Roman"/>
                          <a:cs typeface="Times New Roman"/>
                          <a:sym typeface="Times New Roman"/>
                        </a:rPr>
                        <a:t>Dòng</a:t>
                      </a:r>
                      <a:r>
                        <a:rPr lang="en-US" sz="2200" b="1" u="none" strike="noStrike" cap="none" dirty="0">
                          <a:solidFill>
                            <a:schemeClr val="dk1"/>
                          </a:solidFill>
                          <a:latin typeface="UTM Avo" panose="02040603050506020204" pitchFamily="18"/>
                          <a:ea typeface="Times New Roman"/>
                          <a:cs typeface="Times New Roman"/>
                          <a:sym typeface="Times New Roman"/>
                        </a:rPr>
                        <a:t> </a:t>
                      </a:r>
                      <a:r>
                        <a:rPr lang="en-US" sz="2200" b="1" u="none" strike="noStrike" cap="none" dirty="0" err="1">
                          <a:solidFill>
                            <a:schemeClr val="dk1"/>
                          </a:solidFill>
                          <a:latin typeface="UTM Avo" panose="02040603050506020204" pitchFamily="18"/>
                          <a:ea typeface="Times New Roman"/>
                          <a:cs typeface="Times New Roman"/>
                          <a:sym typeface="Times New Roman"/>
                        </a:rPr>
                        <a:t>thơ</a:t>
                      </a:r>
                      <a:endParaRPr sz="2200" b="1" u="none" strike="noStrike" cap="none" dirty="0">
                        <a:solidFill>
                          <a:schemeClr val="dk1"/>
                        </a:solidFill>
                        <a:latin typeface="UTM Avo" panose="02040603050506020204" pitchFamily="18"/>
                        <a:ea typeface="Times New Roman"/>
                        <a:cs typeface="Times New Roman"/>
                        <a:sym typeface="Times New Roman"/>
                      </a:endParaRPr>
                    </a:p>
                  </a:txBody>
                  <a:tcPr marL="57608" marR="57608" marT="28804" marB="28804"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DD9C3"/>
                    </a:solidFill>
                  </a:tcPr>
                </a:tc>
                <a:tc>
                  <a:txBody>
                    <a:bodyPr/>
                    <a:lstStyle/>
                    <a:p>
                      <a:pPr marL="0" marR="0" lvl="0" indent="0" algn="ctr" rtl="0">
                        <a:spcBef>
                          <a:spcPts val="0"/>
                        </a:spcBef>
                        <a:spcAft>
                          <a:spcPts val="0"/>
                        </a:spcAft>
                        <a:buNone/>
                      </a:pPr>
                      <a:r>
                        <a:rPr lang="en-US" sz="2200" b="1" u="none" strike="noStrike" cap="none" dirty="0" err="1">
                          <a:solidFill>
                            <a:schemeClr val="dk1"/>
                          </a:solidFill>
                          <a:latin typeface="UTM Avo" panose="02040603050506020204" pitchFamily="18"/>
                          <a:ea typeface="Times New Roman"/>
                          <a:cs typeface="Times New Roman"/>
                          <a:sym typeface="Times New Roman"/>
                        </a:rPr>
                        <a:t>Kỉ</a:t>
                      </a:r>
                      <a:r>
                        <a:rPr lang="en-US" sz="2200" b="1" u="none" strike="noStrike" cap="none" dirty="0">
                          <a:solidFill>
                            <a:schemeClr val="dk1"/>
                          </a:solidFill>
                          <a:latin typeface="UTM Avo" panose="02040603050506020204" pitchFamily="18"/>
                          <a:ea typeface="Times New Roman"/>
                          <a:cs typeface="Times New Roman"/>
                          <a:sym typeface="Times New Roman"/>
                        </a:rPr>
                        <a:t> </a:t>
                      </a:r>
                      <a:r>
                        <a:rPr lang="en-US" sz="2200" b="1" u="none" strike="noStrike" cap="none" dirty="0" err="1">
                          <a:solidFill>
                            <a:schemeClr val="dk1"/>
                          </a:solidFill>
                          <a:latin typeface="UTM Avo" panose="02040603050506020204" pitchFamily="18"/>
                          <a:ea typeface="Times New Roman"/>
                          <a:cs typeface="Times New Roman"/>
                          <a:sym typeface="Times New Roman"/>
                        </a:rPr>
                        <a:t>niệm</a:t>
                      </a:r>
                      <a:endParaRPr sz="2200" b="1" u="none" strike="noStrike" cap="none" dirty="0">
                        <a:solidFill>
                          <a:schemeClr val="dk1"/>
                        </a:solidFill>
                        <a:latin typeface="UTM Avo" panose="02040603050506020204" pitchFamily="18"/>
                        <a:ea typeface="Times New Roman"/>
                        <a:cs typeface="Times New Roman"/>
                        <a:sym typeface="Times New Roman"/>
                      </a:endParaRPr>
                    </a:p>
                  </a:txBody>
                  <a:tcPr marL="57608" marR="57608" marT="28804" marB="28804"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DD9C3"/>
                    </a:solidFill>
                  </a:tcPr>
                </a:tc>
                <a:extLst>
                  <a:ext uri="{0D108BD9-81ED-4DB2-BD59-A6C34878D82A}">
                    <a16:rowId xmlns:a16="http://schemas.microsoft.com/office/drawing/2014/main" val="10000"/>
                  </a:ext>
                </a:extLst>
              </a:tr>
              <a:tr h="3484631">
                <a:tc>
                  <a:txBody>
                    <a:bodyPr/>
                    <a:lstStyle/>
                    <a:p>
                      <a:pPr marL="0" marR="0" lvl="0" indent="0" algn="l" rtl="0">
                        <a:spcBef>
                          <a:spcPts val="0"/>
                        </a:spcBef>
                        <a:spcAft>
                          <a:spcPts val="0"/>
                        </a:spcAft>
                        <a:buNone/>
                      </a:pPr>
                      <a:endParaRPr sz="1050" dirty="0">
                        <a:latin typeface="UTM Avo" panose="02040603050506020204" pitchFamily="18"/>
                      </a:endParaRPr>
                    </a:p>
                  </a:txBody>
                  <a:tcPr marL="57608" marR="57608" marT="28804" marB="28804"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050" dirty="0">
                        <a:latin typeface="UTM Avo" panose="02040603050506020204" pitchFamily="18"/>
                      </a:endParaRPr>
                    </a:p>
                    <a:p>
                      <a:pPr marL="0" marR="0" lvl="0" indent="0" algn="l" rtl="0">
                        <a:spcBef>
                          <a:spcPts val="0"/>
                        </a:spcBef>
                        <a:spcAft>
                          <a:spcPts val="0"/>
                        </a:spcAft>
                        <a:buNone/>
                      </a:pPr>
                      <a:endParaRPr sz="1050" dirty="0">
                        <a:latin typeface="UTM Avo" panose="02040603050506020204" pitchFamily="18"/>
                      </a:endParaRPr>
                    </a:p>
                    <a:p>
                      <a:pPr marL="0" marR="0" lvl="0" indent="0" algn="l" rtl="0">
                        <a:spcBef>
                          <a:spcPts val="0"/>
                        </a:spcBef>
                        <a:spcAft>
                          <a:spcPts val="0"/>
                        </a:spcAft>
                        <a:buNone/>
                      </a:pPr>
                      <a:endParaRPr sz="1050" dirty="0">
                        <a:latin typeface="UTM Avo" panose="02040603050506020204" pitchFamily="18"/>
                      </a:endParaRPr>
                    </a:p>
                    <a:p>
                      <a:pPr marL="0" marR="0" lvl="0" indent="0" algn="l" rtl="0">
                        <a:spcBef>
                          <a:spcPts val="0"/>
                        </a:spcBef>
                        <a:spcAft>
                          <a:spcPts val="0"/>
                        </a:spcAft>
                        <a:buNone/>
                      </a:pPr>
                      <a:endParaRPr sz="1050" dirty="0">
                        <a:latin typeface="UTM Avo" panose="02040603050506020204" pitchFamily="18"/>
                      </a:endParaRPr>
                    </a:p>
                    <a:p>
                      <a:pPr marL="0" marR="0" lvl="0" indent="0" algn="l" rtl="0">
                        <a:spcBef>
                          <a:spcPts val="0"/>
                        </a:spcBef>
                        <a:spcAft>
                          <a:spcPts val="0"/>
                        </a:spcAft>
                        <a:buNone/>
                      </a:pPr>
                      <a:endParaRPr sz="1050" dirty="0">
                        <a:latin typeface="UTM Avo" panose="02040603050506020204" pitchFamily="18"/>
                      </a:endParaRPr>
                    </a:p>
                    <a:p>
                      <a:pPr marL="0" marR="0" lvl="0" indent="0" algn="l" rtl="0">
                        <a:spcBef>
                          <a:spcPts val="0"/>
                        </a:spcBef>
                        <a:spcAft>
                          <a:spcPts val="0"/>
                        </a:spcAft>
                        <a:buNone/>
                      </a:pPr>
                      <a:endParaRPr sz="1050" dirty="0">
                        <a:latin typeface="UTM Avo" panose="02040603050506020204" pitchFamily="18"/>
                      </a:endParaRPr>
                    </a:p>
                    <a:p>
                      <a:pPr marL="0" marR="0" lvl="0" indent="0" algn="l" rtl="0">
                        <a:spcBef>
                          <a:spcPts val="0"/>
                        </a:spcBef>
                        <a:spcAft>
                          <a:spcPts val="0"/>
                        </a:spcAft>
                        <a:buNone/>
                      </a:pPr>
                      <a:endParaRPr sz="1050" dirty="0">
                        <a:latin typeface="UTM Avo" panose="02040603050506020204" pitchFamily="18"/>
                      </a:endParaRPr>
                    </a:p>
                    <a:p>
                      <a:pPr marL="0" marR="0" lvl="0" indent="0" algn="l" rtl="0">
                        <a:spcBef>
                          <a:spcPts val="0"/>
                        </a:spcBef>
                        <a:spcAft>
                          <a:spcPts val="0"/>
                        </a:spcAft>
                        <a:buNone/>
                      </a:pPr>
                      <a:endParaRPr sz="1050" dirty="0">
                        <a:latin typeface="UTM Avo" panose="02040603050506020204" pitchFamily="18"/>
                      </a:endParaRPr>
                    </a:p>
                    <a:p>
                      <a:pPr marL="0" marR="0" lvl="0" indent="0" algn="l" rtl="0">
                        <a:spcBef>
                          <a:spcPts val="0"/>
                        </a:spcBef>
                        <a:spcAft>
                          <a:spcPts val="0"/>
                        </a:spcAft>
                        <a:buNone/>
                      </a:pPr>
                      <a:endParaRPr sz="1050" dirty="0">
                        <a:latin typeface="UTM Avo" panose="02040603050506020204" pitchFamily="18"/>
                      </a:endParaRPr>
                    </a:p>
                    <a:p>
                      <a:pPr marL="0" marR="0" lvl="0" indent="0" algn="l" rtl="0">
                        <a:spcBef>
                          <a:spcPts val="0"/>
                        </a:spcBef>
                        <a:spcAft>
                          <a:spcPts val="0"/>
                        </a:spcAft>
                        <a:buNone/>
                      </a:pPr>
                      <a:endParaRPr sz="1050" dirty="0">
                        <a:latin typeface="UTM Avo" panose="02040603050506020204" pitchFamily="18"/>
                      </a:endParaRPr>
                    </a:p>
                    <a:p>
                      <a:pPr marL="0" marR="0" lvl="0" indent="0" algn="l" rtl="0">
                        <a:spcBef>
                          <a:spcPts val="0"/>
                        </a:spcBef>
                        <a:spcAft>
                          <a:spcPts val="0"/>
                        </a:spcAft>
                        <a:buNone/>
                      </a:pPr>
                      <a:endParaRPr sz="1050" dirty="0">
                        <a:latin typeface="UTM Avo" panose="02040603050506020204" pitchFamily="18"/>
                      </a:endParaRPr>
                    </a:p>
                  </a:txBody>
                  <a:tcPr marL="57608" marR="57608" marT="28804" marB="28804"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bl>
          </a:graphicData>
        </a:graphic>
      </p:graphicFrame>
      <p:sp>
        <p:nvSpPr>
          <p:cNvPr id="3" name="Google Shape;442;p24">
            <a:extLst>
              <a:ext uri="{FF2B5EF4-FFF2-40B4-BE49-F238E27FC236}">
                <a16:creationId xmlns:a16="http://schemas.microsoft.com/office/drawing/2014/main" id="{D1A213E2-F1AF-6577-AB99-08536A61028B}"/>
              </a:ext>
            </a:extLst>
          </p:cNvPr>
          <p:cNvSpPr txBox="1"/>
          <p:nvPr/>
        </p:nvSpPr>
        <p:spPr>
          <a:xfrm>
            <a:off x="868567" y="1755491"/>
            <a:ext cx="10416281" cy="565970"/>
          </a:xfrm>
          <a:prstGeom prst="rect">
            <a:avLst/>
          </a:prstGeom>
          <a:noFill/>
          <a:ln>
            <a:noFill/>
          </a:ln>
        </p:spPr>
        <p:txBody>
          <a:bodyPr spcFirstLastPara="1" wrap="square" lIns="57592" tIns="28788" rIns="57592" bIns="28788" anchor="t" anchorCtr="0">
            <a:spAutoFit/>
          </a:bodyPr>
          <a:lstStyle/>
          <a:p>
            <a:pPr algn="just">
              <a:lnSpc>
                <a:spcPct val="150000"/>
              </a:lnSpc>
              <a:buClr>
                <a:schemeClr val="dk1"/>
              </a:buClr>
              <a:buSzPts val="4400"/>
            </a:pPr>
            <a:r>
              <a:rPr lang="en-US" sz="2200" b="1" dirty="0">
                <a:solidFill>
                  <a:schemeClr val="dk1"/>
                </a:solidFill>
                <a:latin typeface="UTM Avo" panose="02040603050506020204" pitchFamily="18"/>
                <a:ea typeface="Times New Roman"/>
                <a:cs typeface="Times New Roman"/>
                <a:sym typeface="Times New Roman"/>
              </a:rPr>
              <a:t>b. </a:t>
            </a:r>
            <a:r>
              <a:rPr lang="en-US" sz="2200" b="1" dirty="0" err="1">
                <a:solidFill>
                  <a:schemeClr val="dk1"/>
                </a:solidFill>
                <a:latin typeface="UTM Avo" panose="02040603050506020204" pitchFamily="18"/>
                <a:ea typeface="Times New Roman"/>
                <a:cs typeface="Times New Roman"/>
                <a:sym typeface="Times New Roman"/>
              </a:rPr>
              <a:t>Hồi</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tưởng</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lại</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những</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kỉ</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niệm</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về</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tình</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bạn</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thân</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thiết</a:t>
            </a:r>
            <a:endParaRPr sz="2200" b="1" dirty="0">
              <a:solidFill>
                <a:schemeClr val="dk1"/>
              </a:solidFill>
              <a:latin typeface="UTM Avo" panose="02040603050506020204" pitchFamily="18"/>
              <a:ea typeface="Times New Roman"/>
              <a:cs typeface="Times New Roman"/>
              <a:sym typeface="Times New Roman"/>
            </a:endParaRPr>
          </a:p>
        </p:txBody>
      </p:sp>
      <p:sp>
        <p:nvSpPr>
          <p:cNvPr id="4" name="Google Shape;443;p24">
            <a:extLst>
              <a:ext uri="{FF2B5EF4-FFF2-40B4-BE49-F238E27FC236}">
                <a16:creationId xmlns:a16="http://schemas.microsoft.com/office/drawing/2014/main" id="{29C19895-4B6B-01B7-B5ED-9C998513F2C4}"/>
              </a:ext>
            </a:extLst>
          </p:cNvPr>
          <p:cNvSpPr txBox="1"/>
          <p:nvPr/>
        </p:nvSpPr>
        <p:spPr>
          <a:xfrm>
            <a:off x="863858" y="2208998"/>
            <a:ext cx="3672099" cy="565970"/>
          </a:xfrm>
          <a:prstGeom prst="rect">
            <a:avLst/>
          </a:prstGeom>
          <a:noFill/>
          <a:ln>
            <a:noFill/>
          </a:ln>
        </p:spPr>
        <p:txBody>
          <a:bodyPr spcFirstLastPara="1" wrap="square" lIns="57592" tIns="28788" rIns="57592" bIns="28788" anchor="t" anchorCtr="0">
            <a:spAutoFit/>
          </a:bodyPr>
          <a:lstStyle/>
          <a:p>
            <a:pPr algn="just">
              <a:lnSpc>
                <a:spcPct val="150000"/>
              </a:lnSpc>
              <a:buClr>
                <a:schemeClr val="dk1"/>
              </a:buClr>
              <a:buSzPts val="4400"/>
            </a:pPr>
            <a:r>
              <a:rPr lang="en-US" sz="2200" b="1" dirty="0">
                <a:solidFill>
                  <a:schemeClr val="dk1"/>
                </a:solidFill>
                <a:latin typeface="UTM Avo" panose="02040603050506020204" pitchFamily="18"/>
                <a:ea typeface="Times New Roman"/>
                <a:cs typeface="Times New Roman"/>
                <a:sym typeface="Times New Roman"/>
              </a:rPr>
              <a:t>*Khi </a:t>
            </a:r>
            <a:r>
              <a:rPr lang="en-US" sz="2200" b="1" dirty="0" err="1">
                <a:solidFill>
                  <a:schemeClr val="dk1"/>
                </a:solidFill>
                <a:latin typeface="UTM Avo" panose="02040603050506020204" pitchFamily="18"/>
                <a:ea typeface="Times New Roman"/>
                <a:cs typeface="Times New Roman"/>
                <a:sym typeface="Times New Roman"/>
              </a:rPr>
              <a:t>tuổi</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trẻ</a:t>
            </a:r>
            <a:endParaRPr sz="2200" b="1" dirty="0">
              <a:solidFill>
                <a:schemeClr val="dk1"/>
              </a:solidFill>
              <a:latin typeface="UTM Avo" panose="02040603050506020204" pitchFamily="18"/>
              <a:ea typeface="Times New Roman"/>
              <a:cs typeface="Times New Roman"/>
              <a:sym typeface="Times New Roman"/>
            </a:endParaRPr>
          </a:p>
        </p:txBody>
      </p:sp>
      <p:sp>
        <p:nvSpPr>
          <p:cNvPr id="7" name="Google Shape;454;p25">
            <a:extLst>
              <a:ext uri="{FF2B5EF4-FFF2-40B4-BE49-F238E27FC236}">
                <a16:creationId xmlns:a16="http://schemas.microsoft.com/office/drawing/2014/main" id="{29593929-EAE6-8134-B856-14722CAD1EF4}"/>
              </a:ext>
            </a:extLst>
          </p:cNvPr>
          <p:cNvSpPr txBox="1"/>
          <p:nvPr/>
        </p:nvSpPr>
        <p:spPr>
          <a:xfrm>
            <a:off x="7255046" y="3276221"/>
            <a:ext cx="3650259" cy="1304633"/>
          </a:xfrm>
          <a:prstGeom prst="rect">
            <a:avLst/>
          </a:prstGeom>
          <a:noFill/>
          <a:ln>
            <a:noFill/>
          </a:ln>
        </p:spPr>
        <p:txBody>
          <a:bodyPr spcFirstLastPara="1" wrap="square" lIns="57592" tIns="28788" rIns="57592" bIns="28788" anchor="t" anchorCtr="0">
            <a:spAutoFit/>
          </a:bodyPr>
          <a:lstStyle/>
          <a:p>
            <a:pPr algn="just">
              <a:lnSpc>
                <a:spcPct val="150000"/>
              </a:lnSpc>
            </a:pPr>
            <a:r>
              <a:rPr lang="en-US" dirty="0" err="1">
                <a:solidFill>
                  <a:schemeClr val="dk1"/>
                </a:solidFill>
                <a:latin typeface="UTM Avo" panose="02040603050506020204" pitchFamily="18"/>
                <a:ea typeface="Times New Roman"/>
                <a:cs typeface="Times New Roman"/>
                <a:sym typeface="Times New Roman"/>
              </a:rPr>
              <a:t>Cùng</a:t>
            </a:r>
            <a:r>
              <a:rPr lang="en-US" dirty="0">
                <a:solidFill>
                  <a:schemeClr val="dk1"/>
                </a:solidFill>
                <a:latin typeface="UTM Avo" panose="02040603050506020204" pitchFamily="18"/>
                <a:ea typeface="Times New Roman"/>
                <a:cs typeface="Times New Roman"/>
                <a:sym typeface="Times New Roman"/>
              </a:rPr>
              <a:t> </a:t>
            </a:r>
            <a:r>
              <a:rPr lang="en-US" dirty="0" err="1">
                <a:solidFill>
                  <a:schemeClr val="dk1"/>
                </a:solidFill>
                <a:latin typeface="UTM Avo" panose="02040603050506020204" pitchFamily="18"/>
                <a:ea typeface="Times New Roman"/>
                <a:cs typeface="Times New Roman"/>
                <a:sym typeface="Times New Roman"/>
              </a:rPr>
              <a:t>nhau</a:t>
            </a:r>
            <a:r>
              <a:rPr lang="en-US" dirty="0">
                <a:solidFill>
                  <a:schemeClr val="dk1"/>
                </a:solidFill>
                <a:latin typeface="UTM Avo" panose="02040603050506020204" pitchFamily="18"/>
                <a:ea typeface="Times New Roman"/>
                <a:cs typeface="Times New Roman"/>
                <a:sym typeface="Times New Roman"/>
              </a:rPr>
              <a:t> </a:t>
            </a:r>
            <a:r>
              <a:rPr lang="en-US" dirty="0" err="1">
                <a:solidFill>
                  <a:schemeClr val="dk1"/>
                </a:solidFill>
                <a:latin typeface="UTM Avo" panose="02040603050506020204" pitchFamily="18"/>
                <a:ea typeface="Times New Roman"/>
                <a:cs typeface="Times New Roman"/>
                <a:sym typeface="Times New Roman"/>
              </a:rPr>
              <a:t>hưởng</a:t>
            </a:r>
            <a:r>
              <a:rPr lang="en-US" dirty="0">
                <a:solidFill>
                  <a:schemeClr val="dk1"/>
                </a:solidFill>
                <a:latin typeface="UTM Avo" panose="02040603050506020204" pitchFamily="18"/>
                <a:ea typeface="Times New Roman"/>
                <a:cs typeface="Times New Roman"/>
                <a:sym typeface="Times New Roman"/>
              </a:rPr>
              <a:t> </a:t>
            </a:r>
            <a:r>
              <a:rPr lang="en-US" dirty="0" err="1">
                <a:solidFill>
                  <a:schemeClr val="dk1"/>
                </a:solidFill>
                <a:latin typeface="UTM Avo" panose="02040603050506020204" pitchFamily="18"/>
                <a:ea typeface="Times New Roman"/>
                <a:cs typeface="Times New Roman"/>
                <a:sym typeface="Times New Roman"/>
              </a:rPr>
              <a:t>những</a:t>
            </a:r>
            <a:r>
              <a:rPr lang="en-US" dirty="0">
                <a:solidFill>
                  <a:schemeClr val="dk1"/>
                </a:solidFill>
                <a:latin typeface="UTM Avo" panose="02040603050506020204" pitchFamily="18"/>
                <a:ea typeface="Times New Roman"/>
                <a:cs typeface="Times New Roman"/>
                <a:sym typeface="Times New Roman"/>
              </a:rPr>
              <a:t> </a:t>
            </a:r>
            <a:r>
              <a:rPr lang="en-US" dirty="0" err="1">
                <a:solidFill>
                  <a:schemeClr val="dk1"/>
                </a:solidFill>
                <a:latin typeface="UTM Avo" panose="02040603050506020204" pitchFamily="18"/>
                <a:ea typeface="Times New Roman"/>
                <a:cs typeface="Times New Roman"/>
                <a:sym typeface="Times New Roman"/>
              </a:rPr>
              <a:t>thú</a:t>
            </a:r>
            <a:r>
              <a:rPr lang="en-US" dirty="0">
                <a:solidFill>
                  <a:schemeClr val="dk1"/>
                </a:solidFill>
                <a:latin typeface="UTM Avo" panose="02040603050506020204" pitchFamily="18"/>
                <a:ea typeface="Times New Roman"/>
                <a:cs typeface="Times New Roman"/>
                <a:sym typeface="Times New Roman"/>
              </a:rPr>
              <a:t> </a:t>
            </a:r>
            <a:r>
              <a:rPr lang="en-US" dirty="0" err="1">
                <a:solidFill>
                  <a:schemeClr val="dk1"/>
                </a:solidFill>
                <a:latin typeface="UTM Avo" panose="02040603050506020204" pitchFamily="18"/>
                <a:ea typeface="Times New Roman"/>
                <a:cs typeface="Times New Roman"/>
                <a:sym typeface="Times New Roman"/>
              </a:rPr>
              <a:t>vui</a:t>
            </a:r>
            <a:r>
              <a:rPr lang="en-US" dirty="0">
                <a:solidFill>
                  <a:schemeClr val="dk1"/>
                </a:solidFill>
                <a:latin typeface="UTM Avo" panose="02040603050506020204" pitchFamily="18"/>
                <a:ea typeface="Times New Roman"/>
                <a:cs typeface="Times New Roman"/>
                <a:sym typeface="Times New Roman"/>
              </a:rPr>
              <a:t> </a:t>
            </a:r>
            <a:r>
              <a:rPr lang="en-US" dirty="0" err="1">
                <a:solidFill>
                  <a:schemeClr val="dk1"/>
                </a:solidFill>
                <a:latin typeface="UTM Avo" panose="02040603050506020204" pitchFamily="18"/>
                <a:ea typeface="Times New Roman"/>
                <a:cs typeface="Times New Roman"/>
                <a:sym typeface="Times New Roman"/>
              </a:rPr>
              <a:t>của</a:t>
            </a:r>
            <a:r>
              <a:rPr lang="en-US" dirty="0">
                <a:solidFill>
                  <a:schemeClr val="dk1"/>
                </a:solidFill>
                <a:latin typeface="UTM Avo" panose="02040603050506020204" pitchFamily="18"/>
                <a:ea typeface="Times New Roman"/>
                <a:cs typeface="Times New Roman"/>
                <a:sym typeface="Times New Roman"/>
              </a:rPr>
              <a:t> </a:t>
            </a:r>
            <a:r>
              <a:rPr lang="en-US" dirty="0" err="1">
                <a:solidFill>
                  <a:schemeClr val="dk1"/>
                </a:solidFill>
                <a:latin typeface="UTM Avo" panose="02040603050506020204" pitchFamily="18"/>
                <a:ea typeface="Times New Roman"/>
                <a:cs typeface="Times New Roman"/>
                <a:sym typeface="Times New Roman"/>
              </a:rPr>
              <a:t>những</a:t>
            </a:r>
            <a:r>
              <a:rPr lang="en-US" dirty="0">
                <a:solidFill>
                  <a:schemeClr val="dk1"/>
                </a:solidFill>
                <a:latin typeface="UTM Avo" panose="02040603050506020204" pitchFamily="18"/>
                <a:ea typeface="Times New Roman"/>
                <a:cs typeface="Times New Roman"/>
                <a:sym typeface="Times New Roman"/>
              </a:rPr>
              <a:t> </a:t>
            </a:r>
            <a:r>
              <a:rPr lang="en-US" dirty="0" err="1">
                <a:solidFill>
                  <a:schemeClr val="dk1"/>
                </a:solidFill>
                <a:latin typeface="UTM Avo" panose="02040603050506020204" pitchFamily="18"/>
                <a:ea typeface="Times New Roman"/>
                <a:cs typeface="Times New Roman"/>
                <a:sym typeface="Times New Roman"/>
              </a:rPr>
              <a:t>bậc</a:t>
            </a:r>
            <a:r>
              <a:rPr lang="en-US" dirty="0">
                <a:solidFill>
                  <a:schemeClr val="dk1"/>
                </a:solidFill>
                <a:latin typeface="UTM Avo" panose="02040603050506020204" pitchFamily="18"/>
                <a:ea typeface="Times New Roman"/>
                <a:cs typeface="Times New Roman"/>
                <a:sym typeface="Times New Roman"/>
              </a:rPr>
              <a:t> </a:t>
            </a:r>
            <a:r>
              <a:rPr lang="en-US" dirty="0" err="1">
                <a:solidFill>
                  <a:schemeClr val="dk1"/>
                </a:solidFill>
                <a:latin typeface="UTM Avo" panose="02040603050506020204" pitchFamily="18"/>
                <a:ea typeface="Times New Roman"/>
                <a:cs typeface="Times New Roman"/>
                <a:sym typeface="Times New Roman"/>
              </a:rPr>
              <a:t>cao</a:t>
            </a:r>
            <a:r>
              <a:rPr lang="en-US" dirty="0">
                <a:solidFill>
                  <a:schemeClr val="dk1"/>
                </a:solidFill>
                <a:latin typeface="UTM Avo" panose="02040603050506020204" pitchFamily="18"/>
                <a:ea typeface="Times New Roman"/>
                <a:cs typeface="Times New Roman"/>
                <a:sym typeface="Times New Roman"/>
              </a:rPr>
              <a:t> </a:t>
            </a:r>
            <a:r>
              <a:rPr lang="en-US" dirty="0" err="1">
                <a:solidFill>
                  <a:schemeClr val="dk1"/>
                </a:solidFill>
                <a:latin typeface="UTM Avo" panose="02040603050506020204" pitchFamily="18"/>
                <a:ea typeface="Times New Roman"/>
                <a:cs typeface="Times New Roman"/>
                <a:sym typeface="Times New Roman"/>
              </a:rPr>
              <a:t>nhân</a:t>
            </a:r>
            <a:r>
              <a:rPr lang="en-US" dirty="0">
                <a:solidFill>
                  <a:schemeClr val="dk1"/>
                </a:solidFill>
                <a:latin typeface="UTM Avo" panose="02040603050506020204" pitchFamily="18"/>
                <a:ea typeface="Times New Roman"/>
                <a:cs typeface="Times New Roman"/>
                <a:sym typeface="Times New Roman"/>
              </a:rPr>
              <a:t> </a:t>
            </a:r>
            <a:r>
              <a:rPr lang="en-US" dirty="0" err="1">
                <a:solidFill>
                  <a:schemeClr val="dk1"/>
                </a:solidFill>
                <a:latin typeface="UTM Avo" panose="02040603050506020204" pitchFamily="18"/>
                <a:ea typeface="Times New Roman"/>
                <a:cs typeface="Times New Roman"/>
                <a:sym typeface="Times New Roman"/>
              </a:rPr>
              <a:t>mặc</a:t>
            </a:r>
            <a:r>
              <a:rPr lang="en-US" dirty="0">
                <a:solidFill>
                  <a:schemeClr val="dk1"/>
                </a:solidFill>
                <a:latin typeface="UTM Avo" panose="02040603050506020204" pitchFamily="18"/>
                <a:ea typeface="Times New Roman"/>
                <a:cs typeface="Times New Roman"/>
                <a:sym typeface="Times New Roman"/>
              </a:rPr>
              <a:t> </a:t>
            </a:r>
            <a:r>
              <a:rPr lang="en-US" dirty="0" err="1">
                <a:solidFill>
                  <a:schemeClr val="dk1"/>
                </a:solidFill>
                <a:latin typeface="UTM Avo" panose="02040603050506020204" pitchFamily="18"/>
                <a:ea typeface="Times New Roman"/>
                <a:cs typeface="Times New Roman"/>
                <a:sym typeface="Times New Roman"/>
              </a:rPr>
              <a:t>khách</a:t>
            </a:r>
            <a:r>
              <a:rPr lang="en-US" dirty="0">
                <a:solidFill>
                  <a:schemeClr val="dk1"/>
                </a:solidFill>
                <a:latin typeface="UTM Avo" panose="02040603050506020204" pitchFamily="18"/>
                <a:ea typeface="Times New Roman"/>
                <a:cs typeface="Times New Roman"/>
                <a:sym typeface="Times New Roman"/>
              </a:rPr>
              <a:t>.</a:t>
            </a:r>
            <a:endParaRPr dirty="0">
              <a:solidFill>
                <a:schemeClr val="dk1"/>
              </a:solidFill>
              <a:latin typeface="UTM Avo" panose="02040603050506020204" pitchFamily="18"/>
              <a:ea typeface="Calibri"/>
              <a:cs typeface="Calibri"/>
              <a:sym typeface="Calibri"/>
            </a:endParaRPr>
          </a:p>
        </p:txBody>
      </p:sp>
      <p:sp>
        <p:nvSpPr>
          <p:cNvPr id="8" name="Google Shape;455;p25">
            <a:extLst>
              <a:ext uri="{FF2B5EF4-FFF2-40B4-BE49-F238E27FC236}">
                <a16:creationId xmlns:a16="http://schemas.microsoft.com/office/drawing/2014/main" id="{CBB087EC-2001-9BED-7BA5-E3E5B5448108}"/>
              </a:ext>
            </a:extLst>
          </p:cNvPr>
          <p:cNvSpPr txBox="1"/>
          <p:nvPr/>
        </p:nvSpPr>
        <p:spPr>
          <a:xfrm>
            <a:off x="706276" y="3276221"/>
            <a:ext cx="6258455" cy="3382125"/>
          </a:xfrm>
          <a:prstGeom prst="rect">
            <a:avLst/>
          </a:prstGeom>
          <a:noFill/>
          <a:ln>
            <a:noFill/>
          </a:ln>
        </p:spPr>
        <p:txBody>
          <a:bodyPr spcFirstLastPara="1" wrap="square" lIns="57592" tIns="28788" rIns="57592" bIns="28788" anchor="t" anchorCtr="0">
            <a:spAutoFit/>
          </a:bodyPr>
          <a:lstStyle/>
          <a:p>
            <a:pPr algn="ctr">
              <a:lnSpc>
                <a:spcPct val="150000"/>
              </a:lnSpc>
              <a:buClr>
                <a:schemeClr val="dk1"/>
              </a:buClr>
              <a:buSzPts val="4400"/>
            </a:pPr>
            <a:r>
              <a:rPr lang="en-US" i="1" dirty="0" err="1">
                <a:solidFill>
                  <a:schemeClr val="dk1"/>
                </a:solidFill>
                <a:latin typeface="UTM Avo" panose="02040603050506020204" pitchFamily="18"/>
                <a:ea typeface="Times New Roman"/>
                <a:cs typeface="Times New Roman"/>
                <a:sym typeface="Times New Roman"/>
              </a:rPr>
              <a:t>Cũng</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có</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lúc</a:t>
            </a:r>
            <a:r>
              <a:rPr lang="en-US" i="1" dirty="0">
                <a:solidFill>
                  <a:schemeClr val="dk1"/>
                </a:solidFill>
                <a:latin typeface="UTM Avo" panose="02040603050506020204" pitchFamily="18"/>
                <a:ea typeface="Times New Roman"/>
                <a:cs typeface="Times New Roman"/>
                <a:sym typeface="Times New Roman"/>
              </a:rPr>
              <a:t> </a:t>
            </a:r>
            <a:r>
              <a:rPr lang="en-US" b="1" i="1" dirty="0" err="1">
                <a:solidFill>
                  <a:schemeClr val="dk1"/>
                </a:solidFill>
                <a:latin typeface="UTM Avo" panose="02040603050506020204" pitchFamily="18"/>
                <a:ea typeface="Times New Roman"/>
                <a:cs typeface="Times New Roman"/>
                <a:sym typeface="Times New Roman"/>
              </a:rPr>
              <a:t>chơi</a:t>
            </a:r>
            <a:r>
              <a:rPr lang="en-US" b="1" i="1" dirty="0">
                <a:solidFill>
                  <a:schemeClr val="dk1"/>
                </a:solidFill>
                <a:latin typeface="UTM Avo" panose="02040603050506020204" pitchFamily="18"/>
                <a:ea typeface="Times New Roman"/>
                <a:cs typeface="Times New Roman"/>
                <a:sym typeface="Times New Roman"/>
              </a:rPr>
              <a:t> </a:t>
            </a:r>
            <a:r>
              <a:rPr lang="en-US" b="1" i="1" dirty="0" err="1">
                <a:solidFill>
                  <a:schemeClr val="dk1"/>
                </a:solidFill>
                <a:latin typeface="UTM Avo" panose="02040603050506020204" pitchFamily="18"/>
                <a:ea typeface="Times New Roman"/>
                <a:cs typeface="Times New Roman"/>
                <a:sym typeface="Times New Roman"/>
              </a:rPr>
              <a:t>nơi</a:t>
            </a:r>
            <a:r>
              <a:rPr lang="en-US" b="1" i="1" dirty="0">
                <a:solidFill>
                  <a:schemeClr val="dk1"/>
                </a:solidFill>
                <a:latin typeface="UTM Avo" panose="02040603050506020204" pitchFamily="18"/>
                <a:ea typeface="Times New Roman"/>
                <a:cs typeface="Times New Roman"/>
                <a:sym typeface="Times New Roman"/>
              </a:rPr>
              <a:t> </a:t>
            </a:r>
            <a:r>
              <a:rPr lang="en-US" b="1" i="1" dirty="0" err="1">
                <a:solidFill>
                  <a:schemeClr val="dk1"/>
                </a:solidFill>
                <a:latin typeface="UTM Avo" panose="02040603050506020204" pitchFamily="18"/>
                <a:ea typeface="Times New Roman"/>
                <a:cs typeface="Times New Roman"/>
                <a:sym typeface="Times New Roman"/>
              </a:rPr>
              <a:t>dặm</a:t>
            </a:r>
            <a:r>
              <a:rPr lang="en-US" b="1" i="1" dirty="0">
                <a:solidFill>
                  <a:schemeClr val="dk1"/>
                </a:solidFill>
                <a:latin typeface="UTM Avo" panose="02040603050506020204" pitchFamily="18"/>
                <a:ea typeface="Times New Roman"/>
                <a:cs typeface="Times New Roman"/>
                <a:sym typeface="Times New Roman"/>
              </a:rPr>
              <a:t> </a:t>
            </a:r>
            <a:r>
              <a:rPr lang="en-US" b="1" i="1" dirty="0" err="1">
                <a:solidFill>
                  <a:schemeClr val="dk1"/>
                </a:solidFill>
                <a:latin typeface="UTM Avo" panose="02040603050506020204" pitchFamily="18"/>
                <a:ea typeface="Times New Roman"/>
                <a:cs typeface="Times New Roman"/>
                <a:sym typeface="Times New Roman"/>
              </a:rPr>
              <a:t>khách</a:t>
            </a:r>
            <a:r>
              <a:rPr lang="en-US" i="1" dirty="0">
                <a:solidFill>
                  <a:schemeClr val="dk1"/>
                </a:solidFill>
                <a:latin typeface="UTM Avo" panose="02040603050506020204" pitchFamily="18"/>
                <a:ea typeface="Times New Roman"/>
                <a:cs typeface="Times New Roman"/>
                <a:sym typeface="Times New Roman"/>
              </a:rPr>
              <a:t>, </a:t>
            </a:r>
            <a:endParaRPr dirty="0">
              <a:latin typeface="UTM Avo" panose="02040603050506020204" pitchFamily="18"/>
            </a:endParaRPr>
          </a:p>
          <a:p>
            <a:pPr algn="ctr">
              <a:lnSpc>
                <a:spcPct val="150000"/>
              </a:lnSpc>
              <a:buClr>
                <a:schemeClr val="dk1"/>
              </a:buClr>
              <a:buSzPts val="4400"/>
            </a:pPr>
            <a:r>
              <a:rPr lang="en-US" i="1" dirty="0" err="1">
                <a:solidFill>
                  <a:schemeClr val="dk1"/>
                </a:solidFill>
                <a:latin typeface="UTM Avo" panose="02040603050506020204" pitchFamily="18"/>
                <a:ea typeface="Times New Roman"/>
                <a:cs typeface="Times New Roman"/>
                <a:sym typeface="Times New Roman"/>
              </a:rPr>
              <a:t>Tiếng</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suối</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nghe</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róc</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rách</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lưng</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đèo</a:t>
            </a:r>
            <a:r>
              <a:rPr lang="en-US" i="1" dirty="0">
                <a:solidFill>
                  <a:schemeClr val="dk1"/>
                </a:solidFill>
                <a:latin typeface="UTM Avo" panose="02040603050506020204" pitchFamily="18"/>
                <a:ea typeface="Times New Roman"/>
                <a:cs typeface="Times New Roman"/>
                <a:sym typeface="Times New Roman"/>
              </a:rPr>
              <a:t>;</a:t>
            </a:r>
            <a:endParaRPr dirty="0">
              <a:latin typeface="UTM Avo" panose="02040603050506020204" pitchFamily="18"/>
            </a:endParaRPr>
          </a:p>
          <a:p>
            <a:pPr algn="ctr">
              <a:lnSpc>
                <a:spcPct val="150000"/>
              </a:lnSpc>
              <a:buClr>
                <a:schemeClr val="dk1"/>
              </a:buClr>
              <a:buSzPts val="4400"/>
            </a:pPr>
            <a:r>
              <a:rPr lang="en-US" i="1" dirty="0" err="1">
                <a:solidFill>
                  <a:schemeClr val="dk1"/>
                </a:solidFill>
                <a:latin typeface="UTM Avo" panose="02040603050506020204" pitchFamily="18"/>
                <a:ea typeface="Times New Roman"/>
                <a:cs typeface="Times New Roman"/>
                <a:sym typeface="Times New Roman"/>
              </a:rPr>
              <a:t>Có</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khi</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từng</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gác</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cheo</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leo</a:t>
            </a:r>
            <a:r>
              <a:rPr lang="en-US" i="1" dirty="0">
                <a:solidFill>
                  <a:schemeClr val="dk1"/>
                </a:solidFill>
                <a:latin typeface="UTM Avo" panose="02040603050506020204" pitchFamily="18"/>
                <a:ea typeface="Times New Roman"/>
                <a:cs typeface="Times New Roman"/>
                <a:sym typeface="Times New Roman"/>
              </a:rPr>
              <a:t>,</a:t>
            </a:r>
            <a:endParaRPr dirty="0">
              <a:latin typeface="UTM Avo" panose="02040603050506020204" pitchFamily="18"/>
            </a:endParaRPr>
          </a:p>
          <a:p>
            <a:pPr algn="ctr">
              <a:lnSpc>
                <a:spcPct val="150000"/>
              </a:lnSpc>
              <a:buClr>
                <a:schemeClr val="dk1"/>
              </a:buClr>
              <a:buSzPts val="4400"/>
            </a:pPr>
            <a:r>
              <a:rPr lang="en-US" b="1" i="1" dirty="0" err="1">
                <a:solidFill>
                  <a:schemeClr val="dk1"/>
                </a:solidFill>
                <a:latin typeface="UTM Avo" panose="02040603050506020204" pitchFamily="18"/>
                <a:ea typeface="Times New Roman"/>
                <a:cs typeface="Times New Roman"/>
                <a:sym typeface="Times New Roman"/>
              </a:rPr>
              <a:t>Thú</a:t>
            </a:r>
            <a:r>
              <a:rPr lang="en-US" b="1" i="1" dirty="0">
                <a:solidFill>
                  <a:schemeClr val="dk1"/>
                </a:solidFill>
                <a:latin typeface="UTM Avo" panose="02040603050506020204" pitchFamily="18"/>
                <a:ea typeface="Times New Roman"/>
                <a:cs typeface="Times New Roman"/>
                <a:sym typeface="Times New Roman"/>
              </a:rPr>
              <a:t> </a:t>
            </a:r>
            <a:r>
              <a:rPr lang="en-US" b="1" i="1" dirty="0" err="1">
                <a:solidFill>
                  <a:schemeClr val="dk1"/>
                </a:solidFill>
                <a:latin typeface="UTM Avo" panose="02040603050506020204" pitchFamily="18"/>
                <a:ea typeface="Times New Roman"/>
                <a:cs typeface="Times New Roman"/>
                <a:sym typeface="Times New Roman"/>
              </a:rPr>
              <a:t>vui</a:t>
            </a:r>
            <a:r>
              <a:rPr lang="en-US" b="1" i="1" dirty="0">
                <a:solidFill>
                  <a:schemeClr val="dk1"/>
                </a:solidFill>
                <a:latin typeface="UTM Avo" panose="02040603050506020204" pitchFamily="18"/>
                <a:ea typeface="Times New Roman"/>
                <a:cs typeface="Times New Roman"/>
                <a:sym typeface="Times New Roman"/>
              </a:rPr>
              <a:t> con </a:t>
            </a:r>
            <a:r>
              <a:rPr lang="en-US" b="1" i="1" dirty="0" err="1">
                <a:solidFill>
                  <a:schemeClr val="dk1"/>
                </a:solidFill>
                <a:latin typeface="UTM Avo" panose="02040603050506020204" pitchFamily="18"/>
                <a:ea typeface="Times New Roman"/>
                <a:cs typeface="Times New Roman"/>
                <a:sym typeface="Times New Roman"/>
              </a:rPr>
              <a:t>hát</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lựa</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chiều</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cầm</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xoang</a:t>
            </a:r>
            <a:r>
              <a:rPr lang="en-US" i="1" dirty="0">
                <a:solidFill>
                  <a:schemeClr val="dk1"/>
                </a:solidFill>
                <a:latin typeface="UTM Avo" panose="02040603050506020204" pitchFamily="18"/>
                <a:ea typeface="Times New Roman"/>
                <a:cs typeface="Times New Roman"/>
                <a:sym typeface="Times New Roman"/>
              </a:rPr>
              <a:t>.</a:t>
            </a:r>
            <a:endParaRPr dirty="0">
              <a:latin typeface="UTM Avo" panose="02040603050506020204" pitchFamily="18"/>
            </a:endParaRPr>
          </a:p>
          <a:p>
            <a:pPr algn="ctr">
              <a:lnSpc>
                <a:spcPct val="150000"/>
              </a:lnSpc>
              <a:buClr>
                <a:schemeClr val="dk1"/>
              </a:buClr>
              <a:buSzPts val="4400"/>
            </a:pPr>
            <a:r>
              <a:rPr lang="en-US" i="1" dirty="0" err="1">
                <a:solidFill>
                  <a:schemeClr val="dk1"/>
                </a:solidFill>
                <a:latin typeface="UTM Avo" panose="02040603050506020204" pitchFamily="18"/>
                <a:ea typeface="Times New Roman"/>
                <a:cs typeface="Times New Roman"/>
                <a:sym typeface="Times New Roman"/>
              </a:rPr>
              <a:t>Cũng</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có</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lúc</a:t>
            </a:r>
            <a:r>
              <a:rPr lang="en-US" i="1" dirty="0">
                <a:solidFill>
                  <a:schemeClr val="dk1"/>
                </a:solidFill>
                <a:latin typeface="UTM Avo" panose="02040603050506020204" pitchFamily="18"/>
                <a:ea typeface="Times New Roman"/>
                <a:cs typeface="Times New Roman"/>
                <a:sym typeface="Times New Roman"/>
              </a:rPr>
              <a:t> </a:t>
            </a:r>
            <a:r>
              <a:rPr lang="en-US" b="1" i="1" dirty="0" err="1">
                <a:solidFill>
                  <a:schemeClr val="dk1"/>
                </a:solidFill>
                <a:latin typeface="UTM Avo" panose="02040603050506020204" pitchFamily="18"/>
                <a:ea typeface="Times New Roman"/>
                <a:cs typeface="Times New Roman"/>
                <a:sym typeface="Times New Roman"/>
              </a:rPr>
              <a:t>rượu</a:t>
            </a:r>
            <a:r>
              <a:rPr lang="en-US" b="1" i="1" dirty="0">
                <a:solidFill>
                  <a:schemeClr val="dk1"/>
                </a:solidFill>
                <a:latin typeface="UTM Avo" panose="02040603050506020204" pitchFamily="18"/>
                <a:ea typeface="Times New Roman"/>
                <a:cs typeface="Times New Roman"/>
                <a:sym typeface="Times New Roman"/>
              </a:rPr>
              <a:t> </a:t>
            </a:r>
            <a:r>
              <a:rPr lang="en-US" b="1" i="1" dirty="0" err="1">
                <a:solidFill>
                  <a:schemeClr val="dk1"/>
                </a:solidFill>
                <a:latin typeface="UTM Avo" panose="02040603050506020204" pitchFamily="18"/>
                <a:ea typeface="Times New Roman"/>
                <a:cs typeface="Times New Roman"/>
                <a:sym typeface="Times New Roman"/>
              </a:rPr>
              <a:t>ngon</a:t>
            </a:r>
            <a:r>
              <a:rPr lang="en-US" b="1" i="1" dirty="0">
                <a:solidFill>
                  <a:schemeClr val="dk1"/>
                </a:solidFill>
                <a:latin typeface="UTM Avo" panose="02040603050506020204" pitchFamily="18"/>
                <a:ea typeface="Times New Roman"/>
                <a:cs typeface="Times New Roman"/>
                <a:sym typeface="Times New Roman"/>
              </a:rPr>
              <a:t> </a:t>
            </a:r>
            <a:r>
              <a:rPr lang="en-US" b="1" i="1" dirty="0" err="1">
                <a:solidFill>
                  <a:schemeClr val="dk1"/>
                </a:solidFill>
                <a:latin typeface="UTM Avo" panose="02040603050506020204" pitchFamily="18"/>
                <a:ea typeface="Times New Roman"/>
                <a:cs typeface="Times New Roman"/>
                <a:sym typeface="Times New Roman"/>
              </a:rPr>
              <a:t>cùng</a:t>
            </a:r>
            <a:r>
              <a:rPr lang="en-US" b="1" i="1" dirty="0">
                <a:solidFill>
                  <a:schemeClr val="dk1"/>
                </a:solidFill>
                <a:latin typeface="UTM Avo" panose="02040603050506020204" pitchFamily="18"/>
                <a:ea typeface="Times New Roman"/>
                <a:cs typeface="Times New Roman"/>
                <a:sym typeface="Times New Roman"/>
              </a:rPr>
              <a:t> </a:t>
            </a:r>
            <a:r>
              <a:rPr lang="en-US" b="1" i="1" dirty="0" err="1">
                <a:solidFill>
                  <a:schemeClr val="dk1"/>
                </a:solidFill>
                <a:latin typeface="UTM Avo" panose="02040603050506020204" pitchFamily="18"/>
                <a:ea typeface="Times New Roman"/>
                <a:cs typeface="Times New Roman"/>
                <a:sym typeface="Times New Roman"/>
              </a:rPr>
              <a:t>nhắp</a:t>
            </a:r>
            <a:r>
              <a:rPr lang="en-US" i="1" dirty="0">
                <a:solidFill>
                  <a:schemeClr val="dk1"/>
                </a:solidFill>
                <a:latin typeface="UTM Avo" panose="02040603050506020204" pitchFamily="18"/>
                <a:ea typeface="Times New Roman"/>
                <a:cs typeface="Times New Roman"/>
                <a:sym typeface="Times New Roman"/>
              </a:rPr>
              <a:t>,</a:t>
            </a:r>
            <a:endParaRPr dirty="0">
              <a:latin typeface="UTM Avo" panose="02040603050506020204" pitchFamily="18"/>
            </a:endParaRPr>
          </a:p>
          <a:p>
            <a:pPr algn="ctr">
              <a:lnSpc>
                <a:spcPct val="150000"/>
              </a:lnSpc>
              <a:buClr>
                <a:schemeClr val="dk1"/>
              </a:buClr>
              <a:buSzPts val="4400"/>
            </a:pPr>
            <a:r>
              <a:rPr lang="en-US" i="1" dirty="0" err="1">
                <a:solidFill>
                  <a:schemeClr val="dk1"/>
                </a:solidFill>
                <a:latin typeface="UTM Avo" panose="02040603050506020204" pitchFamily="18"/>
                <a:ea typeface="Times New Roman"/>
                <a:cs typeface="Times New Roman"/>
                <a:sym typeface="Times New Roman"/>
              </a:rPr>
              <a:t>Chén</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quỳnh</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tương</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ăm</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ắp</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bầu</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xuân</a:t>
            </a:r>
            <a:r>
              <a:rPr lang="en-US" i="1" dirty="0">
                <a:solidFill>
                  <a:schemeClr val="dk1"/>
                </a:solidFill>
                <a:latin typeface="UTM Avo" panose="02040603050506020204" pitchFamily="18"/>
                <a:ea typeface="Times New Roman"/>
                <a:cs typeface="Times New Roman"/>
                <a:sym typeface="Times New Roman"/>
              </a:rPr>
              <a:t>;</a:t>
            </a:r>
            <a:endParaRPr dirty="0">
              <a:latin typeface="UTM Avo" panose="02040603050506020204" pitchFamily="18"/>
            </a:endParaRPr>
          </a:p>
          <a:p>
            <a:pPr algn="ctr">
              <a:lnSpc>
                <a:spcPct val="150000"/>
              </a:lnSpc>
              <a:buClr>
                <a:schemeClr val="dk1"/>
              </a:buClr>
              <a:buSzPts val="4400"/>
            </a:pPr>
            <a:r>
              <a:rPr lang="en-US" i="1" dirty="0" err="1">
                <a:solidFill>
                  <a:schemeClr val="dk1"/>
                </a:solidFill>
                <a:latin typeface="UTM Avo" panose="02040603050506020204" pitchFamily="18"/>
                <a:ea typeface="Times New Roman"/>
                <a:cs typeface="Times New Roman"/>
                <a:sym typeface="Times New Roman"/>
              </a:rPr>
              <a:t>Có</a:t>
            </a:r>
            <a:r>
              <a:rPr lang="en-US" i="1" dirty="0">
                <a:solidFill>
                  <a:schemeClr val="dk1"/>
                </a:solidFill>
                <a:latin typeface="UTM Avo" panose="02040603050506020204" pitchFamily="18"/>
                <a:ea typeface="Times New Roman"/>
                <a:cs typeface="Times New Roman"/>
                <a:sym typeface="Times New Roman"/>
              </a:rPr>
              <a:t> </a:t>
            </a:r>
            <a:r>
              <a:rPr lang="en-US" b="1" i="1" dirty="0" err="1">
                <a:solidFill>
                  <a:schemeClr val="dk1"/>
                </a:solidFill>
                <a:latin typeface="UTM Avo" panose="02040603050506020204" pitchFamily="18"/>
                <a:ea typeface="Times New Roman"/>
                <a:cs typeface="Times New Roman"/>
                <a:sym typeface="Times New Roman"/>
              </a:rPr>
              <a:t>khi</a:t>
            </a:r>
            <a:r>
              <a:rPr lang="en-US" b="1" i="1" dirty="0">
                <a:solidFill>
                  <a:schemeClr val="dk1"/>
                </a:solidFill>
                <a:latin typeface="UTM Avo" panose="02040603050506020204" pitchFamily="18"/>
                <a:ea typeface="Times New Roman"/>
                <a:cs typeface="Times New Roman"/>
                <a:sym typeface="Times New Roman"/>
              </a:rPr>
              <a:t> </a:t>
            </a:r>
            <a:r>
              <a:rPr lang="en-US" b="1" i="1" dirty="0" err="1">
                <a:solidFill>
                  <a:schemeClr val="dk1"/>
                </a:solidFill>
                <a:latin typeface="UTM Avo" panose="02040603050506020204" pitchFamily="18"/>
                <a:ea typeface="Times New Roman"/>
                <a:cs typeface="Times New Roman"/>
                <a:sym typeface="Times New Roman"/>
              </a:rPr>
              <a:t>bàn</a:t>
            </a:r>
            <a:r>
              <a:rPr lang="en-US" b="1" i="1" dirty="0">
                <a:solidFill>
                  <a:schemeClr val="dk1"/>
                </a:solidFill>
                <a:latin typeface="UTM Avo" panose="02040603050506020204" pitchFamily="18"/>
                <a:ea typeface="Times New Roman"/>
                <a:cs typeface="Times New Roman"/>
                <a:sym typeface="Times New Roman"/>
              </a:rPr>
              <a:t> </a:t>
            </a:r>
            <a:r>
              <a:rPr lang="en-US" b="1" i="1" dirty="0" err="1">
                <a:solidFill>
                  <a:schemeClr val="dk1"/>
                </a:solidFill>
                <a:latin typeface="UTM Avo" panose="02040603050506020204" pitchFamily="18"/>
                <a:ea typeface="Times New Roman"/>
                <a:cs typeface="Times New Roman"/>
                <a:sym typeface="Times New Roman"/>
              </a:rPr>
              <a:t>soạn</a:t>
            </a:r>
            <a:r>
              <a:rPr lang="en-US" b="1" i="1" dirty="0">
                <a:solidFill>
                  <a:schemeClr val="dk1"/>
                </a:solidFill>
                <a:latin typeface="UTM Avo" panose="02040603050506020204" pitchFamily="18"/>
                <a:ea typeface="Times New Roman"/>
                <a:cs typeface="Times New Roman"/>
                <a:sym typeface="Times New Roman"/>
              </a:rPr>
              <a:t> </a:t>
            </a:r>
            <a:r>
              <a:rPr lang="en-US" b="1" i="1" dirty="0" err="1">
                <a:solidFill>
                  <a:schemeClr val="dk1"/>
                </a:solidFill>
                <a:latin typeface="UTM Avo" panose="02040603050506020204" pitchFamily="18"/>
                <a:ea typeface="Times New Roman"/>
                <a:cs typeface="Times New Roman"/>
                <a:sym typeface="Times New Roman"/>
              </a:rPr>
              <a:t>câu</a:t>
            </a:r>
            <a:r>
              <a:rPr lang="en-US" b="1" i="1" dirty="0">
                <a:solidFill>
                  <a:schemeClr val="dk1"/>
                </a:solidFill>
                <a:latin typeface="UTM Avo" panose="02040603050506020204" pitchFamily="18"/>
                <a:ea typeface="Times New Roman"/>
                <a:cs typeface="Times New Roman"/>
                <a:sym typeface="Times New Roman"/>
              </a:rPr>
              <a:t> </a:t>
            </a:r>
            <a:r>
              <a:rPr lang="en-US" b="1" i="1" dirty="0" err="1">
                <a:solidFill>
                  <a:schemeClr val="dk1"/>
                </a:solidFill>
                <a:latin typeface="UTM Avo" panose="02040603050506020204" pitchFamily="18"/>
                <a:ea typeface="Times New Roman"/>
                <a:cs typeface="Times New Roman"/>
                <a:sym typeface="Times New Roman"/>
              </a:rPr>
              <a:t>văn</a:t>
            </a:r>
            <a:r>
              <a:rPr lang="en-US" i="1" dirty="0">
                <a:solidFill>
                  <a:schemeClr val="dk1"/>
                </a:solidFill>
                <a:latin typeface="UTM Avo" panose="02040603050506020204" pitchFamily="18"/>
                <a:ea typeface="Times New Roman"/>
                <a:cs typeface="Times New Roman"/>
                <a:sym typeface="Times New Roman"/>
              </a:rPr>
              <a:t>,</a:t>
            </a:r>
            <a:endParaRPr dirty="0">
              <a:latin typeface="UTM Avo" panose="02040603050506020204" pitchFamily="18"/>
            </a:endParaRPr>
          </a:p>
          <a:p>
            <a:pPr algn="ctr">
              <a:lnSpc>
                <a:spcPct val="150000"/>
              </a:lnSpc>
              <a:buClr>
                <a:schemeClr val="dk1"/>
              </a:buClr>
              <a:buSzPts val="4400"/>
            </a:pPr>
            <a:r>
              <a:rPr lang="en-US" i="1" dirty="0" err="1">
                <a:solidFill>
                  <a:schemeClr val="dk1"/>
                </a:solidFill>
                <a:latin typeface="UTM Avo" panose="02040603050506020204" pitchFamily="18"/>
                <a:ea typeface="Times New Roman"/>
                <a:cs typeface="Times New Roman"/>
                <a:sym typeface="Times New Roman"/>
              </a:rPr>
              <a:t>Biết</a:t>
            </a:r>
            <a:r>
              <a:rPr lang="en-US" i="1" dirty="0">
                <a:solidFill>
                  <a:schemeClr val="dk1"/>
                </a:solidFill>
                <a:latin typeface="UTM Avo" panose="02040603050506020204" pitchFamily="18"/>
                <a:ea typeface="Times New Roman"/>
                <a:cs typeface="Times New Roman"/>
                <a:sym typeface="Times New Roman"/>
              </a:rPr>
              <a:t> bao </a:t>
            </a:r>
            <a:r>
              <a:rPr lang="en-US" i="1" dirty="0" err="1">
                <a:solidFill>
                  <a:schemeClr val="dk1"/>
                </a:solidFill>
                <a:latin typeface="UTM Avo" panose="02040603050506020204" pitchFamily="18"/>
                <a:ea typeface="Times New Roman"/>
                <a:cs typeface="Times New Roman"/>
                <a:sym typeface="Times New Roman"/>
              </a:rPr>
              <a:t>đông</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bích</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điển</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phần</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trước</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sau</a:t>
            </a:r>
            <a:r>
              <a:rPr lang="en-US" i="1" dirty="0">
                <a:solidFill>
                  <a:schemeClr val="dk1"/>
                </a:solidFill>
                <a:latin typeface="UTM Avo" panose="02040603050506020204" pitchFamily="18"/>
                <a:ea typeface="Times New Roman"/>
                <a:cs typeface="Times New Roman"/>
                <a:sym typeface="Times New Roman"/>
              </a:rPr>
              <a:t>.</a:t>
            </a:r>
            <a:endParaRPr dirty="0">
              <a:latin typeface="UTM Avo" panose="02040603050506020204" pitchFamily="18"/>
            </a:endParaRPr>
          </a:p>
        </p:txBody>
      </p:sp>
    </p:spTree>
    <p:extLst>
      <p:ext uri="{BB962C8B-B14F-4D97-AF65-F5344CB8AC3E}">
        <p14:creationId xmlns:p14="http://schemas.microsoft.com/office/powerpoint/2010/main" val="2251373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BEE0F46-C63F-4347-EEF1-9EC8D9469025}"/>
            </a:ext>
          </a:extLst>
        </p:cNvPr>
        <p:cNvGrpSpPr/>
        <p:nvPr/>
      </p:nvGrpSpPr>
      <p:grpSpPr>
        <a:xfrm>
          <a:off x="0" y="0"/>
          <a:ext cx="0" cy="0"/>
          <a:chOff x="0" y="0"/>
          <a:chExt cx="0" cy="0"/>
        </a:xfrm>
      </p:grpSpPr>
      <p:graphicFrame>
        <p:nvGraphicFramePr>
          <p:cNvPr id="2" name="Google Shape;441;p24">
            <a:extLst>
              <a:ext uri="{FF2B5EF4-FFF2-40B4-BE49-F238E27FC236}">
                <a16:creationId xmlns:a16="http://schemas.microsoft.com/office/drawing/2014/main" id="{97BB8A88-7B83-62E7-1A2C-3E8738BFC842}"/>
              </a:ext>
            </a:extLst>
          </p:cNvPr>
          <p:cNvGraphicFramePr/>
          <p:nvPr>
            <p:extLst>
              <p:ext uri="{D42A27DB-BD31-4B8C-83A1-F6EECF244321}">
                <p14:modId xmlns:p14="http://schemas.microsoft.com/office/powerpoint/2010/main" val="629556868"/>
              </p:ext>
            </p:extLst>
          </p:nvPr>
        </p:nvGraphicFramePr>
        <p:xfrm>
          <a:off x="863858" y="2822714"/>
          <a:ext cx="10464283" cy="2659562"/>
        </p:xfrm>
        <a:graphic>
          <a:graphicData uri="http://schemas.openxmlformats.org/drawingml/2006/table">
            <a:tbl>
              <a:tblPr firstRow="1" bandRow="1">
                <a:noFill/>
              </a:tblPr>
              <a:tblGrid>
                <a:gridCol w="5952161">
                  <a:extLst>
                    <a:ext uri="{9D8B030D-6E8A-4147-A177-3AD203B41FA5}">
                      <a16:colId xmlns:a16="http://schemas.microsoft.com/office/drawing/2014/main" val="20000"/>
                    </a:ext>
                  </a:extLst>
                </a:gridCol>
                <a:gridCol w="4512122">
                  <a:extLst>
                    <a:ext uri="{9D8B030D-6E8A-4147-A177-3AD203B41FA5}">
                      <a16:colId xmlns:a16="http://schemas.microsoft.com/office/drawing/2014/main" val="20001"/>
                    </a:ext>
                  </a:extLst>
                </a:gridCol>
              </a:tblGrid>
              <a:tr h="276296">
                <a:tc>
                  <a:txBody>
                    <a:bodyPr/>
                    <a:lstStyle/>
                    <a:p>
                      <a:pPr marL="0" marR="0" lvl="0" indent="0" algn="ctr" rtl="0">
                        <a:spcBef>
                          <a:spcPts val="0"/>
                        </a:spcBef>
                        <a:spcAft>
                          <a:spcPts val="0"/>
                        </a:spcAft>
                        <a:buNone/>
                      </a:pPr>
                      <a:r>
                        <a:rPr lang="en-US" sz="2200" b="1" u="none" strike="noStrike" cap="none" dirty="0" err="1">
                          <a:solidFill>
                            <a:schemeClr val="dk1"/>
                          </a:solidFill>
                          <a:latin typeface="UTM Avo" panose="02040603050506020204" pitchFamily="18"/>
                          <a:ea typeface="Times New Roman"/>
                          <a:cs typeface="Times New Roman"/>
                          <a:sym typeface="Times New Roman"/>
                        </a:rPr>
                        <a:t>Dòng</a:t>
                      </a:r>
                      <a:r>
                        <a:rPr lang="en-US" sz="2200" b="1" u="none" strike="noStrike" cap="none" dirty="0">
                          <a:solidFill>
                            <a:schemeClr val="dk1"/>
                          </a:solidFill>
                          <a:latin typeface="UTM Avo" panose="02040603050506020204" pitchFamily="18"/>
                          <a:ea typeface="Times New Roman"/>
                          <a:cs typeface="Times New Roman"/>
                          <a:sym typeface="Times New Roman"/>
                        </a:rPr>
                        <a:t> </a:t>
                      </a:r>
                      <a:r>
                        <a:rPr lang="en-US" sz="2200" b="1" u="none" strike="noStrike" cap="none" dirty="0" err="1">
                          <a:solidFill>
                            <a:schemeClr val="dk1"/>
                          </a:solidFill>
                          <a:latin typeface="UTM Avo" panose="02040603050506020204" pitchFamily="18"/>
                          <a:ea typeface="Times New Roman"/>
                          <a:cs typeface="Times New Roman"/>
                          <a:sym typeface="Times New Roman"/>
                        </a:rPr>
                        <a:t>thơ</a:t>
                      </a:r>
                      <a:endParaRPr sz="2200" b="1" u="none" strike="noStrike" cap="none" dirty="0">
                        <a:solidFill>
                          <a:schemeClr val="dk1"/>
                        </a:solidFill>
                        <a:latin typeface="UTM Avo" panose="02040603050506020204" pitchFamily="18"/>
                        <a:ea typeface="Times New Roman"/>
                        <a:cs typeface="Times New Roman"/>
                        <a:sym typeface="Times New Roman"/>
                      </a:endParaRPr>
                    </a:p>
                  </a:txBody>
                  <a:tcPr marL="57608" marR="57608" marT="28804" marB="28804"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DD9C3"/>
                    </a:solidFill>
                  </a:tcPr>
                </a:tc>
                <a:tc>
                  <a:txBody>
                    <a:bodyPr/>
                    <a:lstStyle/>
                    <a:p>
                      <a:pPr marL="0" marR="0" lvl="0" indent="0" algn="ctr" rtl="0">
                        <a:spcBef>
                          <a:spcPts val="0"/>
                        </a:spcBef>
                        <a:spcAft>
                          <a:spcPts val="0"/>
                        </a:spcAft>
                        <a:buNone/>
                      </a:pPr>
                      <a:r>
                        <a:rPr lang="en-US" sz="2200" b="1" u="none" strike="noStrike" cap="none" dirty="0" err="1">
                          <a:solidFill>
                            <a:schemeClr val="dk1"/>
                          </a:solidFill>
                          <a:latin typeface="UTM Avo" panose="02040603050506020204" pitchFamily="18"/>
                          <a:ea typeface="Times New Roman"/>
                          <a:cs typeface="Times New Roman"/>
                          <a:sym typeface="Times New Roman"/>
                        </a:rPr>
                        <a:t>Kỉ</a:t>
                      </a:r>
                      <a:r>
                        <a:rPr lang="en-US" sz="2200" b="1" u="none" strike="noStrike" cap="none" dirty="0">
                          <a:solidFill>
                            <a:schemeClr val="dk1"/>
                          </a:solidFill>
                          <a:latin typeface="UTM Avo" panose="02040603050506020204" pitchFamily="18"/>
                          <a:ea typeface="Times New Roman"/>
                          <a:cs typeface="Times New Roman"/>
                          <a:sym typeface="Times New Roman"/>
                        </a:rPr>
                        <a:t> </a:t>
                      </a:r>
                      <a:r>
                        <a:rPr lang="en-US" sz="2200" b="1" u="none" strike="noStrike" cap="none" dirty="0" err="1">
                          <a:solidFill>
                            <a:schemeClr val="dk1"/>
                          </a:solidFill>
                          <a:latin typeface="UTM Avo" panose="02040603050506020204" pitchFamily="18"/>
                          <a:ea typeface="Times New Roman"/>
                          <a:cs typeface="Times New Roman"/>
                          <a:sym typeface="Times New Roman"/>
                        </a:rPr>
                        <a:t>niệm</a:t>
                      </a:r>
                      <a:endParaRPr sz="2200" b="1" u="none" strike="noStrike" cap="none" dirty="0">
                        <a:solidFill>
                          <a:schemeClr val="dk1"/>
                        </a:solidFill>
                        <a:latin typeface="UTM Avo" panose="02040603050506020204" pitchFamily="18"/>
                        <a:ea typeface="Times New Roman"/>
                        <a:cs typeface="Times New Roman"/>
                        <a:sym typeface="Times New Roman"/>
                      </a:endParaRPr>
                    </a:p>
                  </a:txBody>
                  <a:tcPr marL="57608" marR="57608" marT="28804" marB="28804"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DD9C3"/>
                    </a:solidFill>
                  </a:tcPr>
                </a:tc>
                <a:extLst>
                  <a:ext uri="{0D108BD9-81ED-4DB2-BD59-A6C34878D82A}">
                    <a16:rowId xmlns:a16="http://schemas.microsoft.com/office/drawing/2014/main" val="10000"/>
                  </a:ext>
                </a:extLst>
              </a:tr>
              <a:tr h="2266674">
                <a:tc>
                  <a:txBody>
                    <a:bodyPr/>
                    <a:lstStyle/>
                    <a:p>
                      <a:pPr marL="0" marR="0" lvl="0" indent="0" algn="l" rtl="0">
                        <a:spcBef>
                          <a:spcPts val="0"/>
                        </a:spcBef>
                        <a:spcAft>
                          <a:spcPts val="0"/>
                        </a:spcAft>
                        <a:buNone/>
                      </a:pPr>
                      <a:endParaRPr sz="1050" dirty="0">
                        <a:latin typeface="UTM Avo" panose="02040603050506020204" pitchFamily="18"/>
                      </a:endParaRPr>
                    </a:p>
                  </a:txBody>
                  <a:tcPr marL="57608" marR="57608" marT="28804" marB="28804"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050" dirty="0">
                        <a:latin typeface="UTM Avo" panose="02040603050506020204" pitchFamily="18"/>
                      </a:endParaRPr>
                    </a:p>
                    <a:p>
                      <a:pPr marL="0" marR="0" lvl="0" indent="0" algn="l" rtl="0">
                        <a:spcBef>
                          <a:spcPts val="0"/>
                        </a:spcBef>
                        <a:spcAft>
                          <a:spcPts val="0"/>
                        </a:spcAft>
                        <a:buNone/>
                      </a:pPr>
                      <a:endParaRPr sz="1050" dirty="0">
                        <a:latin typeface="UTM Avo" panose="02040603050506020204" pitchFamily="18"/>
                      </a:endParaRPr>
                    </a:p>
                    <a:p>
                      <a:pPr marL="0" marR="0" lvl="0" indent="0" algn="l" rtl="0">
                        <a:spcBef>
                          <a:spcPts val="0"/>
                        </a:spcBef>
                        <a:spcAft>
                          <a:spcPts val="0"/>
                        </a:spcAft>
                        <a:buNone/>
                      </a:pPr>
                      <a:endParaRPr sz="1050" dirty="0">
                        <a:latin typeface="UTM Avo" panose="02040603050506020204" pitchFamily="18"/>
                      </a:endParaRPr>
                    </a:p>
                    <a:p>
                      <a:pPr marL="0" marR="0" lvl="0" indent="0" algn="l" rtl="0">
                        <a:spcBef>
                          <a:spcPts val="0"/>
                        </a:spcBef>
                        <a:spcAft>
                          <a:spcPts val="0"/>
                        </a:spcAft>
                        <a:buNone/>
                      </a:pPr>
                      <a:endParaRPr sz="1050" dirty="0">
                        <a:latin typeface="UTM Avo" panose="02040603050506020204" pitchFamily="18"/>
                      </a:endParaRPr>
                    </a:p>
                    <a:p>
                      <a:pPr marL="0" marR="0" lvl="0" indent="0" algn="l" rtl="0">
                        <a:spcBef>
                          <a:spcPts val="0"/>
                        </a:spcBef>
                        <a:spcAft>
                          <a:spcPts val="0"/>
                        </a:spcAft>
                        <a:buNone/>
                      </a:pPr>
                      <a:endParaRPr sz="1050" dirty="0">
                        <a:latin typeface="UTM Avo" panose="02040603050506020204" pitchFamily="18"/>
                      </a:endParaRPr>
                    </a:p>
                    <a:p>
                      <a:pPr marL="0" marR="0" lvl="0" indent="0" algn="l" rtl="0">
                        <a:spcBef>
                          <a:spcPts val="0"/>
                        </a:spcBef>
                        <a:spcAft>
                          <a:spcPts val="0"/>
                        </a:spcAft>
                        <a:buNone/>
                      </a:pPr>
                      <a:endParaRPr sz="1050" dirty="0">
                        <a:latin typeface="UTM Avo" panose="02040603050506020204" pitchFamily="18"/>
                      </a:endParaRPr>
                    </a:p>
                    <a:p>
                      <a:pPr marL="0" marR="0" lvl="0" indent="0" algn="l" rtl="0">
                        <a:spcBef>
                          <a:spcPts val="0"/>
                        </a:spcBef>
                        <a:spcAft>
                          <a:spcPts val="0"/>
                        </a:spcAft>
                        <a:buNone/>
                      </a:pPr>
                      <a:endParaRPr sz="1050" dirty="0">
                        <a:latin typeface="UTM Avo" panose="02040603050506020204" pitchFamily="18"/>
                      </a:endParaRPr>
                    </a:p>
                    <a:p>
                      <a:pPr marL="0" marR="0" lvl="0" indent="0" algn="l" rtl="0">
                        <a:spcBef>
                          <a:spcPts val="0"/>
                        </a:spcBef>
                        <a:spcAft>
                          <a:spcPts val="0"/>
                        </a:spcAft>
                        <a:buNone/>
                      </a:pPr>
                      <a:endParaRPr sz="1050" dirty="0">
                        <a:latin typeface="UTM Avo" panose="02040603050506020204" pitchFamily="18"/>
                      </a:endParaRPr>
                    </a:p>
                    <a:p>
                      <a:pPr marL="0" marR="0" lvl="0" indent="0" algn="l" rtl="0">
                        <a:spcBef>
                          <a:spcPts val="0"/>
                        </a:spcBef>
                        <a:spcAft>
                          <a:spcPts val="0"/>
                        </a:spcAft>
                        <a:buNone/>
                      </a:pPr>
                      <a:endParaRPr sz="1050" dirty="0">
                        <a:latin typeface="UTM Avo" panose="02040603050506020204" pitchFamily="18"/>
                      </a:endParaRPr>
                    </a:p>
                    <a:p>
                      <a:pPr marL="0" marR="0" lvl="0" indent="0" algn="l" rtl="0">
                        <a:spcBef>
                          <a:spcPts val="0"/>
                        </a:spcBef>
                        <a:spcAft>
                          <a:spcPts val="0"/>
                        </a:spcAft>
                        <a:buNone/>
                      </a:pPr>
                      <a:endParaRPr sz="1050" dirty="0">
                        <a:latin typeface="UTM Avo" panose="02040603050506020204" pitchFamily="18"/>
                      </a:endParaRPr>
                    </a:p>
                    <a:p>
                      <a:pPr marL="0" marR="0" lvl="0" indent="0" algn="l" rtl="0">
                        <a:spcBef>
                          <a:spcPts val="0"/>
                        </a:spcBef>
                        <a:spcAft>
                          <a:spcPts val="0"/>
                        </a:spcAft>
                        <a:buNone/>
                      </a:pPr>
                      <a:endParaRPr sz="1050" dirty="0">
                        <a:latin typeface="UTM Avo" panose="02040603050506020204" pitchFamily="18"/>
                      </a:endParaRPr>
                    </a:p>
                  </a:txBody>
                  <a:tcPr marL="57608" marR="57608" marT="28804" marB="28804"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bl>
          </a:graphicData>
        </a:graphic>
      </p:graphicFrame>
      <p:sp>
        <p:nvSpPr>
          <p:cNvPr id="3" name="Google Shape;442;p24">
            <a:extLst>
              <a:ext uri="{FF2B5EF4-FFF2-40B4-BE49-F238E27FC236}">
                <a16:creationId xmlns:a16="http://schemas.microsoft.com/office/drawing/2014/main" id="{85456AE9-3EFA-C3EB-F509-B04FDB040453}"/>
              </a:ext>
            </a:extLst>
          </p:cNvPr>
          <p:cNvSpPr txBox="1"/>
          <p:nvPr/>
        </p:nvSpPr>
        <p:spPr>
          <a:xfrm>
            <a:off x="868567" y="1755491"/>
            <a:ext cx="10416281" cy="565970"/>
          </a:xfrm>
          <a:prstGeom prst="rect">
            <a:avLst/>
          </a:prstGeom>
          <a:noFill/>
          <a:ln>
            <a:noFill/>
          </a:ln>
        </p:spPr>
        <p:txBody>
          <a:bodyPr spcFirstLastPara="1" wrap="square" lIns="57592" tIns="28788" rIns="57592" bIns="28788" anchor="t" anchorCtr="0">
            <a:spAutoFit/>
          </a:bodyPr>
          <a:lstStyle/>
          <a:p>
            <a:pPr algn="just">
              <a:lnSpc>
                <a:spcPct val="150000"/>
              </a:lnSpc>
              <a:buClr>
                <a:schemeClr val="dk1"/>
              </a:buClr>
              <a:buSzPts val="4400"/>
            </a:pPr>
            <a:r>
              <a:rPr lang="en-US" sz="2200" b="1" dirty="0">
                <a:solidFill>
                  <a:schemeClr val="dk1"/>
                </a:solidFill>
                <a:latin typeface="UTM Avo" panose="02040603050506020204" pitchFamily="18"/>
                <a:ea typeface="Times New Roman"/>
                <a:cs typeface="Times New Roman"/>
                <a:sym typeface="Times New Roman"/>
              </a:rPr>
              <a:t>b. </a:t>
            </a:r>
            <a:r>
              <a:rPr lang="en-US" sz="2200" b="1" dirty="0" err="1">
                <a:solidFill>
                  <a:schemeClr val="dk1"/>
                </a:solidFill>
                <a:latin typeface="UTM Avo" panose="02040603050506020204" pitchFamily="18"/>
                <a:ea typeface="Times New Roman"/>
                <a:cs typeface="Times New Roman"/>
                <a:sym typeface="Times New Roman"/>
              </a:rPr>
              <a:t>Hồi</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tưởng</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lại</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những</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kỉ</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niệm</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về</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tình</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bạn</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thân</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thiết</a:t>
            </a:r>
            <a:endParaRPr sz="2200" b="1" dirty="0">
              <a:solidFill>
                <a:schemeClr val="dk1"/>
              </a:solidFill>
              <a:latin typeface="UTM Avo" panose="02040603050506020204" pitchFamily="18"/>
              <a:ea typeface="Times New Roman"/>
              <a:cs typeface="Times New Roman"/>
              <a:sym typeface="Times New Roman"/>
            </a:endParaRPr>
          </a:p>
        </p:txBody>
      </p:sp>
      <p:sp>
        <p:nvSpPr>
          <p:cNvPr id="4" name="Google Shape;443;p24">
            <a:extLst>
              <a:ext uri="{FF2B5EF4-FFF2-40B4-BE49-F238E27FC236}">
                <a16:creationId xmlns:a16="http://schemas.microsoft.com/office/drawing/2014/main" id="{446DC48F-8875-457F-5B1C-77D20BD9AAD9}"/>
              </a:ext>
            </a:extLst>
          </p:cNvPr>
          <p:cNvSpPr txBox="1"/>
          <p:nvPr/>
        </p:nvSpPr>
        <p:spPr>
          <a:xfrm>
            <a:off x="863858" y="2208998"/>
            <a:ext cx="3672099" cy="565970"/>
          </a:xfrm>
          <a:prstGeom prst="rect">
            <a:avLst/>
          </a:prstGeom>
          <a:noFill/>
          <a:ln>
            <a:noFill/>
          </a:ln>
        </p:spPr>
        <p:txBody>
          <a:bodyPr spcFirstLastPara="1" wrap="square" lIns="57592" tIns="28788" rIns="57592" bIns="28788" anchor="t" anchorCtr="0">
            <a:spAutoFit/>
          </a:bodyPr>
          <a:lstStyle/>
          <a:p>
            <a:pPr algn="just">
              <a:lnSpc>
                <a:spcPct val="150000"/>
              </a:lnSpc>
              <a:buClr>
                <a:schemeClr val="dk1"/>
              </a:buClr>
              <a:buSzPts val="4400"/>
            </a:pPr>
            <a:r>
              <a:rPr lang="en-US" sz="2200" b="1" dirty="0">
                <a:solidFill>
                  <a:schemeClr val="dk1"/>
                </a:solidFill>
                <a:latin typeface="UTM Avo" panose="02040603050506020204" pitchFamily="18"/>
                <a:ea typeface="Times New Roman"/>
                <a:cs typeface="Times New Roman"/>
                <a:sym typeface="Times New Roman"/>
              </a:rPr>
              <a:t>*Khi </a:t>
            </a:r>
            <a:r>
              <a:rPr lang="en-US" sz="2200" b="1" dirty="0" err="1">
                <a:solidFill>
                  <a:schemeClr val="dk1"/>
                </a:solidFill>
                <a:latin typeface="UTM Avo" panose="02040603050506020204" pitchFamily="18"/>
                <a:ea typeface="Times New Roman"/>
                <a:cs typeface="Times New Roman"/>
                <a:sym typeface="Times New Roman"/>
              </a:rPr>
              <a:t>tuổi</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trẻ</a:t>
            </a:r>
            <a:endParaRPr sz="2200" b="1" dirty="0">
              <a:solidFill>
                <a:schemeClr val="dk1"/>
              </a:solidFill>
              <a:latin typeface="UTM Avo" panose="02040603050506020204" pitchFamily="18"/>
              <a:ea typeface="Times New Roman"/>
              <a:cs typeface="Times New Roman"/>
              <a:sym typeface="Times New Roman"/>
            </a:endParaRPr>
          </a:p>
        </p:txBody>
      </p:sp>
      <p:sp>
        <p:nvSpPr>
          <p:cNvPr id="5" name="Google Shape;464;p26">
            <a:extLst>
              <a:ext uri="{FF2B5EF4-FFF2-40B4-BE49-F238E27FC236}">
                <a16:creationId xmlns:a16="http://schemas.microsoft.com/office/drawing/2014/main" id="{FB682090-91DB-B5B5-1155-78EF1400EF9F}"/>
              </a:ext>
            </a:extLst>
          </p:cNvPr>
          <p:cNvSpPr txBox="1"/>
          <p:nvPr/>
        </p:nvSpPr>
        <p:spPr>
          <a:xfrm>
            <a:off x="7309287" y="3276220"/>
            <a:ext cx="3530991" cy="2089464"/>
          </a:xfrm>
          <a:prstGeom prst="rect">
            <a:avLst/>
          </a:prstGeom>
          <a:noFill/>
          <a:ln>
            <a:noFill/>
          </a:ln>
        </p:spPr>
        <p:txBody>
          <a:bodyPr spcFirstLastPara="1" wrap="square" lIns="57592" tIns="28788" rIns="57592" bIns="28788" anchor="t" anchorCtr="0">
            <a:spAutoFit/>
          </a:bodyPr>
          <a:lstStyle/>
          <a:p>
            <a:pPr algn="just">
              <a:lnSpc>
                <a:spcPct val="150000"/>
              </a:lnSpc>
            </a:pPr>
            <a:r>
              <a:rPr lang="en-US" sz="2200" dirty="0" err="1">
                <a:solidFill>
                  <a:schemeClr val="dk1"/>
                </a:solidFill>
                <a:latin typeface="UTM Avo" panose="02040603050506020204" pitchFamily="18"/>
                <a:ea typeface="Times New Roman"/>
                <a:cs typeface="Times New Roman"/>
                <a:sym typeface="Times New Roman"/>
              </a:rPr>
              <a:t>Cùng</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là</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quan</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ăn</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bổng</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lộc</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của</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vua</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cùng</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chịu</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chung</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gian</a:t>
            </a:r>
            <a:r>
              <a:rPr lang="en-US" sz="2200" dirty="0">
                <a:solidFill>
                  <a:schemeClr val="dk1"/>
                </a:solidFill>
                <a:latin typeface="UTM Avo" panose="02040603050506020204" pitchFamily="18"/>
                <a:ea typeface="Times New Roman"/>
                <a:cs typeface="Times New Roman"/>
                <a:sym typeface="Times New Roman"/>
              </a:rPr>
              <a:t> nan, </a:t>
            </a:r>
            <a:r>
              <a:rPr lang="en-US" sz="2200" dirty="0" err="1">
                <a:solidFill>
                  <a:schemeClr val="dk1"/>
                </a:solidFill>
                <a:latin typeface="UTM Avo" panose="02040603050506020204" pitchFamily="18"/>
                <a:ea typeface="Times New Roman"/>
                <a:cs typeface="Times New Roman"/>
                <a:sym typeface="Times New Roman"/>
              </a:rPr>
              <a:t>hoạn</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nạn</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của</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kẻ</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mất</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nước</a:t>
            </a:r>
            <a:r>
              <a:rPr lang="en-US" sz="2200" dirty="0">
                <a:solidFill>
                  <a:schemeClr val="dk1"/>
                </a:solidFill>
                <a:latin typeface="UTM Avo" panose="02040603050506020204" pitchFamily="18"/>
                <a:ea typeface="Times New Roman"/>
                <a:cs typeface="Times New Roman"/>
                <a:sym typeface="Times New Roman"/>
              </a:rPr>
              <a:t>.</a:t>
            </a:r>
            <a:endParaRPr sz="2200" dirty="0">
              <a:solidFill>
                <a:schemeClr val="dk1"/>
              </a:solidFill>
              <a:latin typeface="UTM Avo" panose="02040603050506020204" pitchFamily="18"/>
              <a:ea typeface="Times New Roman"/>
              <a:cs typeface="Times New Roman"/>
              <a:sym typeface="Times New Roman"/>
            </a:endParaRPr>
          </a:p>
        </p:txBody>
      </p:sp>
      <p:sp>
        <p:nvSpPr>
          <p:cNvPr id="6" name="Google Shape;465;p26">
            <a:extLst>
              <a:ext uri="{FF2B5EF4-FFF2-40B4-BE49-F238E27FC236}">
                <a16:creationId xmlns:a16="http://schemas.microsoft.com/office/drawing/2014/main" id="{C595C779-3617-0B46-477F-16207D7CF000}"/>
              </a:ext>
            </a:extLst>
          </p:cNvPr>
          <p:cNvSpPr txBox="1"/>
          <p:nvPr/>
        </p:nvSpPr>
        <p:spPr>
          <a:xfrm>
            <a:off x="772564" y="3276220"/>
            <a:ext cx="6258455" cy="1073801"/>
          </a:xfrm>
          <a:prstGeom prst="rect">
            <a:avLst/>
          </a:prstGeom>
          <a:noFill/>
          <a:ln>
            <a:noFill/>
          </a:ln>
        </p:spPr>
        <p:txBody>
          <a:bodyPr spcFirstLastPara="1" wrap="square" lIns="57592" tIns="28788" rIns="57592" bIns="28788" anchor="t" anchorCtr="0">
            <a:spAutoFit/>
          </a:bodyPr>
          <a:lstStyle/>
          <a:p>
            <a:pPr algn="ctr">
              <a:lnSpc>
                <a:spcPct val="150000"/>
              </a:lnSpc>
            </a:pPr>
            <a:r>
              <a:rPr lang="en-US" sz="2200" i="1" dirty="0" err="1">
                <a:solidFill>
                  <a:schemeClr val="dk1"/>
                </a:solidFill>
                <a:latin typeface="UTM Avo" panose="02040603050506020204" pitchFamily="18"/>
                <a:ea typeface="Times New Roman"/>
                <a:cs typeface="Times New Roman"/>
                <a:sym typeface="Times New Roman"/>
              </a:rPr>
              <a:t>Buổi</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dương</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cửu</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cùng</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nhau</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hoạn</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nạn</a:t>
            </a:r>
            <a:r>
              <a:rPr lang="en-US" sz="2200" i="1" dirty="0">
                <a:solidFill>
                  <a:schemeClr val="dk1"/>
                </a:solidFill>
                <a:latin typeface="UTM Avo" panose="02040603050506020204" pitchFamily="18"/>
                <a:ea typeface="Times New Roman"/>
                <a:cs typeface="Times New Roman"/>
                <a:sym typeface="Times New Roman"/>
              </a:rPr>
              <a:t>, </a:t>
            </a:r>
            <a:endParaRPr sz="2200" dirty="0">
              <a:latin typeface="UTM Avo" panose="02040603050506020204" pitchFamily="18"/>
            </a:endParaRPr>
          </a:p>
          <a:p>
            <a:pPr algn="ctr">
              <a:lnSpc>
                <a:spcPct val="150000"/>
              </a:lnSpc>
            </a:pPr>
            <a:r>
              <a:rPr lang="en-US" sz="2200" i="1" dirty="0" err="1">
                <a:solidFill>
                  <a:schemeClr val="dk1"/>
                </a:solidFill>
                <a:latin typeface="UTM Avo" panose="02040603050506020204" pitchFamily="18"/>
                <a:ea typeface="Times New Roman"/>
                <a:cs typeface="Times New Roman"/>
                <a:sym typeface="Times New Roman"/>
              </a:rPr>
              <a:t>Phận</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đẩu</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thăng</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chẳng</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dám</a:t>
            </a:r>
            <a:r>
              <a:rPr lang="en-US" sz="2200" i="1" dirty="0">
                <a:solidFill>
                  <a:schemeClr val="dk1"/>
                </a:solidFill>
                <a:latin typeface="UTM Avo" panose="02040603050506020204" pitchFamily="18"/>
                <a:ea typeface="Times New Roman"/>
                <a:cs typeface="Times New Roman"/>
                <a:sym typeface="Times New Roman"/>
              </a:rPr>
              <a:t> than </a:t>
            </a:r>
            <a:r>
              <a:rPr lang="en-US" sz="2200" i="1" dirty="0" err="1">
                <a:solidFill>
                  <a:schemeClr val="dk1"/>
                </a:solidFill>
                <a:latin typeface="UTM Avo" panose="02040603050506020204" pitchFamily="18"/>
                <a:ea typeface="Times New Roman"/>
                <a:cs typeface="Times New Roman"/>
                <a:sym typeface="Times New Roman"/>
              </a:rPr>
              <a:t>trời</a:t>
            </a:r>
            <a:r>
              <a:rPr lang="en-US" sz="2200" i="1" dirty="0">
                <a:solidFill>
                  <a:schemeClr val="dk1"/>
                </a:solidFill>
                <a:latin typeface="UTM Avo" panose="02040603050506020204" pitchFamily="18"/>
                <a:ea typeface="Times New Roman"/>
                <a:cs typeface="Times New Roman"/>
                <a:sym typeface="Times New Roman"/>
              </a:rPr>
              <a:t>;</a:t>
            </a:r>
            <a:endParaRPr sz="2200" dirty="0">
              <a:latin typeface="UTM Avo" panose="02040603050506020204" pitchFamily="18"/>
            </a:endParaRPr>
          </a:p>
        </p:txBody>
      </p:sp>
    </p:spTree>
    <p:extLst>
      <p:ext uri="{BB962C8B-B14F-4D97-AF65-F5344CB8AC3E}">
        <p14:creationId xmlns:p14="http://schemas.microsoft.com/office/powerpoint/2010/main" val="3752894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BAB2331-153D-B565-C585-21E781FE583D}"/>
            </a:ext>
          </a:extLst>
        </p:cNvPr>
        <p:cNvGrpSpPr/>
        <p:nvPr/>
      </p:nvGrpSpPr>
      <p:grpSpPr>
        <a:xfrm>
          <a:off x="0" y="0"/>
          <a:ext cx="0" cy="0"/>
          <a:chOff x="0" y="0"/>
          <a:chExt cx="0" cy="0"/>
        </a:xfrm>
      </p:grpSpPr>
      <p:sp>
        <p:nvSpPr>
          <p:cNvPr id="4" name="Google Shape;473;p27">
            <a:extLst>
              <a:ext uri="{FF2B5EF4-FFF2-40B4-BE49-F238E27FC236}">
                <a16:creationId xmlns:a16="http://schemas.microsoft.com/office/drawing/2014/main" id="{5F87D25A-4F40-CFDE-8530-373143DACEC6}"/>
              </a:ext>
            </a:extLst>
          </p:cNvPr>
          <p:cNvSpPr txBox="1"/>
          <p:nvPr/>
        </p:nvSpPr>
        <p:spPr>
          <a:xfrm>
            <a:off x="863858" y="4880565"/>
            <a:ext cx="10244418" cy="612136"/>
          </a:xfrm>
          <a:prstGeom prst="rect">
            <a:avLst/>
          </a:prstGeom>
          <a:noFill/>
          <a:ln>
            <a:noFill/>
          </a:ln>
        </p:spPr>
        <p:txBody>
          <a:bodyPr spcFirstLastPara="1" wrap="square" lIns="57592" tIns="28788" rIns="57592" bIns="28788" anchor="t" anchorCtr="0">
            <a:spAutoFit/>
          </a:bodyPr>
          <a:lstStyle/>
          <a:p>
            <a:pPr>
              <a:lnSpc>
                <a:spcPct val="150000"/>
              </a:lnSpc>
            </a:pPr>
            <a:r>
              <a:rPr lang="en-US" sz="2400" b="1" dirty="0">
                <a:solidFill>
                  <a:srgbClr val="002060"/>
                </a:solidFill>
                <a:latin typeface="UTM Avo" panose="02040603050506020204" pitchFamily="18"/>
                <a:ea typeface="Times New Roman"/>
                <a:cs typeface="Times New Roman"/>
                <a:sym typeface="Times New Roman"/>
              </a:rPr>
              <a:t>→</a:t>
            </a:r>
            <a:r>
              <a:rPr lang="en-US" sz="2200" b="1" dirty="0">
                <a:solidFill>
                  <a:srgbClr val="002060"/>
                </a:solidFill>
                <a:latin typeface="UTM Avo" panose="02040603050506020204" pitchFamily="18"/>
                <a:ea typeface="Times New Roman"/>
                <a:cs typeface="Times New Roman"/>
                <a:sym typeface="Times New Roman"/>
              </a:rPr>
              <a:t> </a:t>
            </a:r>
            <a:r>
              <a:rPr lang="en-US" sz="2200" b="1" dirty="0" err="1">
                <a:solidFill>
                  <a:srgbClr val="002060"/>
                </a:solidFill>
                <a:latin typeface="UTM Avo" panose="02040603050506020204" pitchFamily="18"/>
                <a:ea typeface="Times New Roman"/>
                <a:cs typeface="Times New Roman"/>
                <a:sym typeface="Times New Roman"/>
              </a:rPr>
              <a:t>Những</a:t>
            </a:r>
            <a:r>
              <a:rPr lang="en-US" sz="2200" b="1" dirty="0">
                <a:solidFill>
                  <a:srgbClr val="002060"/>
                </a:solidFill>
                <a:latin typeface="UTM Avo" panose="02040603050506020204" pitchFamily="18"/>
                <a:ea typeface="Times New Roman"/>
                <a:cs typeface="Times New Roman"/>
                <a:sym typeface="Times New Roman"/>
              </a:rPr>
              <a:t> </a:t>
            </a:r>
            <a:r>
              <a:rPr lang="en-US" sz="2200" b="1" dirty="0" err="1">
                <a:solidFill>
                  <a:srgbClr val="002060"/>
                </a:solidFill>
                <a:latin typeface="UTM Avo" panose="02040603050506020204" pitchFamily="18"/>
                <a:ea typeface="Times New Roman"/>
                <a:cs typeface="Times New Roman"/>
                <a:sym typeface="Times New Roman"/>
              </a:rPr>
              <a:t>kỉ</a:t>
            </a:r>
            <a:r>
              <a:rPr lang="en-US" sz="2200" b="1" dirty="0">
                <a:solidFill>
                  <a:srgbClr val="002060"/>
                </a:solidFill>
                <a:latin typeface="UTM Avo" panose="02040603050506020204" pitchFamily="18"/>
                <a:ea typeface="Times New Roman"/>
                <a:cs typeface="Times New Roman"/>
                <a:sym typeface="Times New Roman"/>
              </a:rPr>
              <a:t> </a:t>
            </a:r>
            <a:r>
              <a:rPr lang="en-US" sz="2200" b="1" dirty="0" err="1">
                <a:solidFill>
                  <a:srgbClr val="002060"/>
                </a:solidFill>
                <a:latin typeface="UTM Avo" panose="02040603050506020204" pitchFamily="18"/>
                <a:ea typeface="Times New Roman"/>
                <a:cs typeface="Times New Roman"/>
                <a:sym typeface="Times New Roman"/>
              </a:rPr>
              <a:t>niệm</a:t>
            </a:r>
            <a:r>
              <a:rPr lang="en-US" sz="2200" b="1" dirty="0">
                <a:solidFill>
                  <a:srgbClr val="002060"/>
                </a:solidFill>
                <a:latin typeface="UTM Avo" panose="02040603050506020204" pitchFamily="18"/>
                <a:ea typeface="Times New Roman"/>
                <a:cs typeface="Times New Roman"/>
                <a:sym typeface="Times New Roman"/>
              </a:rPr>
              <a:t> </a:t>
            </a:r>
            <a:r>
              <a:rPr lang="en-US" sz="2200" b="1" dirty="0" err="1">
                <a:solidFill>
                  <a:srgbClr val="002060"/>
                </a:solidFill>
                <a:latin typeface="UTM Avo" panose="02040603050506020204" pitchFamily="18"/>
                <a:ea typeface="Times New Roman"/>
                <a:cs typeface="Times New Roman"/>
                <a:sym typeface="Times New Roman"/>
              </a:rPr>
              <a:t>vui</a:t>
            </a:r>
            <a:r>
              <a:rPr lang="en-US" sz="2200" b="1" dirty="0">
                <a:solidFill>
                  <a:srgbClr val="002060"/>
                </a:solidFill>
                <a:latin typeface="UTM Avo" panose="02040603050506020204" pitchFamily="18"/>
                <a:ea typeface="Times New Roman"/>
                <a:cs typeface="Times New Roman"/>
                <a:sym typeface="Times New Roman"/>
              </a:rPr>
              <a:t> </a:t>
            </a:r>
            <a:r>
              <a:rPr lang="en-US" sz="2200" b="1" dirty="0" err="1">
                <a:solidFill>
                  <a:srgbClr val="002060"/>
                </a:solidFill>
                <a:latin typeface="UTM Avo" panose="02040603050506020204" pitchFamily="18"/>
                <a:ea typeface="Times New Roman"/>
                <a:cs typeface="Times New Roman"/>
                <a:sym typeface="Times New Roman"/>
              </a:rPr>
              <a:t>buồn</a:t>
            </a:r>
            <a:r>
              <a:rPr lang="en-US" sz="2200" b="1" dirty="0">
                <a:solidFill>
                  <a:srgbClr val="002060"/>
                </a:solidFill>
                <a:latin typeface="UTM Avo" panose="02040603050506020204" pitchFamily="18"/>
                <a:ea typeface="Times New Roman"/>
                <a:cs typeface="Times New Roman"/>
                <a:sym typeface="Times New Roman"/>
              </a:rPr>
              <a:t>, </a:t>
            </a:r>
            <a:r>
              <a:rPr lang="en-US" sz="2200" b="1" dirty="0" err="1">
                <a:solidFill>
                  <a:srgbClr val="002060"/>
                </a:solidFill>
                <a:latin typeface="UTM Avo" panose="02040603050506020204" pitchFamily="18"/>
                <a:ea typeface="Times New Roman"/>
                <a:cs typeface="Times New Roman"/>
                <a:sym typeface="Times New Roman"/>
              </a:rPr>
              <a:t>đẹp</a:t>
            </a:r>
            <a:r>
              <a:rPr lang="en-US" sz="2200" b="1" dirty="0">
                <a:solidFill>
                  <a:srgbClr val="002060"/>
                </a:solidFill>
                <a:latin typeface="UTM Avo" panose="02040603050506020204" pitchFamily="18"/>
                <a:ea typeface="Times New Roman"/>
                <a:cs typeface="Times New Roman"/>
                <a:sym typeface="Times New Roman"/>
              </a:rPr>
              <a:t> </a:t>
            </a:r>
            <a:r>
              <a:rPr lang="en-US" sz="2200" b="1" dirty="0" err="1">
                <a:solidFill>
                  <a:srgbClr val="002060"/>
                </a:solidFill>
                <a:latin typeface="UTM Avo" panose="02040603050506020204" pitchFamily="18"/>
                <a:ea typeface="Times New Roman"/>
                <a:cs typeface="Times New Roman"/>
                <a:sym typeface="Times New Roman"/>
              </a:rPr>
              <a:t>đẽ</a:t>
            </a:r>
            <a:r>
              <a:rPr lang="en-US" sz="2200" b="1" dirty="0">
                <a:solidFill>
                  <a:srgbClr val="002060"/>
                </a:solidFill>
                <a:latin typeface="UTM Avo" panose="02040603050506020204" pitchFamily="18"/>
                <a:ea typeface="Times New Roman"/>
                <a:cs typeface="Times New Roman"/>
                <a:sym typeface="Times New Roman"/>
              </a:rPr>
              <a:t>, </a:t>
            </a:r>
            <a:r>
              <a:rPr lang="en-US" sz="2200" b="1" dirty="0" err="1">
                <a:solidFill>
                  <a:srgbClr val="002060"/>
                </a:solidFill>
                <a:latin typeface="UTM Avo" panose="02040603050506020204" pitchFamily="18"/>
                <a:ea typeface="Times New Roman"/>
                <a:cs typeface="Times New Roman"/>
                <a:sym typeface="Times New Roman"/>
              </a:rPr>
              <a:t>sâu</a:t>
            </a:r>
            <a:r>
              <a:rPr lang="en-US" sz="2200" b="1" dirty="0">
                <a:solidFill>
                  <a:srgbClr val="002060"/>
                </a:solidFill>
                <a:latin typeface="UTM Avo" panose="02040603050506020204" pitchFamily="18"/>
                <a:ea typeface="Times New Roman"/>
                <a:cs typeface="Times New Roman"/>
                <a:sym typeface="Times New Roman"/>
              </a:rPr>
              <a:t> </a:t>
            </a:r>
            <a:r>
              <a:rPr lang="en-US" sz="2200" b="1" dirty="0" err="1">
                <a:solidFill>
                  <a:srgbClr val="002060"/>
                </a:solidFill>
                <a:latin typeface="UTM Avo" panose="02040603050506020204" pitchFamily="18"/>
                <a:ea typeface="Times New Roman"/>
                <a:cs typeface="Times New Roman"/>
                <a:sym typeface="Times New Roman"/>
              </a:rPr>
              <a:t>sắc</a:t>
            </a:r>
            <a:r>
              <a:rPr lang="en-US" sz="2200" b="1" dirty="0">
                <a:solidFill>
                  <a:srgbClr val="002060"/>
                </a:solidFill>
                <a:latin typeface="UTM Avo" panose="02040603050506020204" pitchFamily="18"/>
                <a:ea typeface="Times New Roman"/>
                <a:cs typeface="Times New Roman"/>
                <a:sym typeface="Times New Roman"/>
              </a:rPr>
              <a:t> </a:t>
            </a:r>
            <a:r>
              <a:rPr lang="en-US" sz="2200" b="1" dirty="0" err="1">
                <a:solidFill>
                  <a:srgbClr val="002060"/>
                </a:solidFill>
                <a:latin typeface="UTM Avo" panose="02040603050506020204" pitchFamily="18"/>
                <a:ea typeface="Times New Roman"/>
                <a:cs typeface="Times New Roman"/>
                <a:sym typeface="Times New Roman"/>
              </a:rPr>
              <a:t>của</a:t>
            </a:r>
            <a:r>
              <a:rPr lang="en-US" sz="2200" b="1" dirty="0">
                <a:solidFill>
                  <a:srgbClr val="002060"/>
                </a:solidFill>
                <a:latin typeface="UTM Avo" panose="02040603050506020204" pitchFamily="18"/>
                <a:ea typeface="Times New Roman"/>
                <a:cs typeface="Times New Roman"/>
                <a:sym typeface="Times New Roman"/>
              </a:rPr>
              <a:t> </a:t>
            </a:r>
            <a:r>
              <a:rPr lang="en-US" sz="2200" b="1" dirty="0" err="1">
                <a:solidFill>
                  <a:srgbClr val="002060"/>
                </a:solidFill>
                <a:latin typeface="UTM Avo" panose="02040603050506020204" pitchFamily="18"/>
                <a:ea typeface="Times New Roman"/>
                <a:cs typeface="Times New Roman"/>
                <a:sym typeface="Times New Roman"/>
              </a:rPr>
              <a:t>tình</a:t>
            </a:r>
            <a:r>
              <a:rPr lang="en-US" sz="2200" b="1" dirty="0">
                <a:solidFill>
                  <a:srgbClr val="002060"/>
                </a:solidFill>
                <a:latin typeface="UTM Avo" panose="02040603050506020204" pitchFamily="18"/>
                <a:ea typeface="Times New Roman"/>
                <a:cs typeface="Times New Roman"/>
                <a:sym typeface="Times New Roman"/>
              </a:rPr>
              <a:t> </a:t>
            </a:r>
            <a:r>
              <a:rPr lang="en-US" sz="2200" b="1" dirty="0" err="1">
                <a:solidFill>
                  <a:srgbClr val="002060"/>
                </a:solidFill>
                <a:latin typeface="UTM Avo" panose="02040603050506020204" pitchFamily="18"/>
                <a:ea typeface="Times New Roman"/>
                <a:cs typeface="Times New Roman"/>
                <a:sym typeface="Times New Roman"/>
              </a:rPr>
              <a:t>bạn</a:t>
            </a:r>
            <a:r>
              <a:rPr lang="en-US" sz="2200" b="1" dirty="0">
                <a:solidFill>
                  <a:srgbClr val="002060"/>
                </a:solidFill>
                <a:latin typeface="UTM Avo" panose="02040603050506020204" pitchFamily="18"/>
                <a:ea typeface="Times New Roman"/>
                <a:cs typeface="Times New Roman"/>
                <a:sym typeface="Times New Roman"/>
              </a:rPr>
              <a:t>.</a:t>
            </a:r>
            <a:endParaRPr sz="2200" dirty="0">
              <a:solidFill>
                <a:srgbClr val="002060"/>
              </a:solidFill>
              <a:latin typeface="UTM Avo" panose="02040603050506020204" pitchFamily="18"/>
            </a:endParaRPr>
          </a:p>
        </p:txBody>
      </p:sp>
      <p:sp>
        <p:nvSpPr>
          <p:cNvPr id="5" name="Google Shape;474;p27">
            <a:extLst>
              <a:ext uri="{FF2B5EF4-FFF2-40B4-BE49-F238E27FC236}">
                <a16:creationId xmlns:a16="http://schemas.microsoft.com/office/drawing/2014/main" id="{69DF728F-705D-5AC8-1048-17D45577A094}"/>
              </a:ext>
            </a:extLst>
          </p:cNvPr>
          <p:cNvSpPr txBox="1">
            <a:spLocks/>
          </p:cNvSpPr>
          <p:nvPr/>
        </p:nvSpPr>
        <p:spPr>
          <a:xfrm>
            <a:off x="863858" y="2693854"/>
            <a:ext cx="10244418" cy="960026"/>
          </a:xfrm>
          <a:prstGeom prst="rect">
            <a:avLst/>
          </a:prstGeom>
          <a:noFill/>
          <a:ln>
            <a:noFill/>
          </a:ln>
        </p:spPr>
        <p:txBody>
          <a:bodyPr spcFirstLastPara="1" vert="horz" wrap="square" lIns="57592" tIns="28788" rIns="57592" bIns="28788" rtlCol="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spcBef>
                <a:spcPts val="0"/>
              </a:spcBef>
              <a:buSzPts val="4400"/>
            </a:pPr>
            <a:r>
              <a:rPr lang="vi-VN" sz="2200" dirty="0">
                <a:latin typeface="UTM Avo" panose="02040603050506020204" pitchFamily="18"/>
                <a:ea typeface="Times New Roman"/>
                <a:cs typeface="Times New Roman"/>
                <a:sym typeface="Times New Roman"/>
              </a:rPr>
              <a:t>- Liệt kê: </a:t>
            </a:r>
            <a:r>
              <a:rPr lang="vi-VN" sz="2200" i="1" dirty="0">
                <a:latin typeface="UTM Avo" panose="02040603050506020204" pitchFamily="18"/>
                <a:ea typeface="Times New Roman"/>
                <a:cs typeface="Times New Roman"/>
                <a:sym typeface="Times New Roman"/>
              </a:rPr>
              <a:t>cùng chơi nơi dặm khách</a:t>
            </a:r>
            <a:r>
              <a:rPr lang="vi-VN" sz="2200" dirty="0">
                <a:latin typeface="UTM Avo" panose="02040603050506020204" pitchFamily="18"/>
                <a:ea typeface="Times New Roman"/>
                <a:cs typeface="Times New Roman"/>
                <a:sym typeface="Times New Roman"/>
              </a:rPr>
              <a:t>, </a:t>
            </a:r>
            <a:r>
              <a:rPr lang="vi-VN" sz="2200" i="1" dirty="0">
                <a:latin typeface="UTM Avo" panose="02040603050506020204" pitchFamily="18"/>
                <a:ea typeface="Times New Roman"/>
                <a:cs typeface="Times New Roman"/>
                <a:sym typeface="Times New Roman"/>
              </a:rPr>
              <a:t>thú vui con hát</a:t>
            </a:r>
            <a:r>
              <a:rPr lang="vi-VN" sz="2200" dirty="0">
                <a:latin typeface="UTM Avo" panose="02040603050506020204" pitchFamily="18"/>
                <a:ea typeface="Times New Roman"/>
                <a:cs typeface="Times New Roman"/>
                <a:sym typeface="Times New Roman"/>
              </a:rPr>
              <a:t>, </a:t>
            </a:r>
            <a:r>
              <a:rPr lang="vi-VN" sz="2200" i="1" dirty="0">
                <a:latin typeface="UTM Avo" panose="02040603050506020204" pitchFamily="18"/>
                <a:ea typeface="Times New Roman"/>
                <a:cs typeface="Times New Roman"/>
                <a:sym typeface="Times New Roman"/>
              </a:rPr>
              <a:t>rượu ngon cùng nhắp</a:t>
            </a:r>
            <a:r>
              <a:rPr lang="vi-VN" sz="2200" dirty="0">
                <a:latin typeface="UTM Avo" panose="02040603050506020204" pitchFamily="18"/>
                <a:ea typeface="Times New Roman"/>
                <a:cs typeface="Times New Roman"/>
                <a:sym typeface="Times New Roman"/>
              </a:rPr>
              <a:t>, </a:t>
            </a:r>
            <a:r>
              <a:rPr lang="vi-VN" sz="2200" i="1" dirty="0">
                <a:latin typeface="UTM Avo" panose="02040603050506020204" pitchFamily="18"/>
                <a:ea typeface="Times New Roman"/>
                <a:cs typeface="Times New Roman"/>
                <a:sym typeface="Times New Roman"/>
              </a:rPr>
              <a:t>bàn soạn câu văn, cùng nhau hoạn nạn</a:t>
            </a:r>
            <a:r>
              <a:rPr lang="en-US" sz="2200" i="1" dirty="0">
                <a:latin typeface="UTM Avo" panose="02040603050506020204" pitchFamily="18"/>
                <a:ea typeface="Times New Roman"/>
                <a:cs typeface="Times New Roman"/>
                <a:sym typeface="Times New Roman"/>
              </a:rPr>
              <a:t>.</a:t>
            </a:r>
            <a:endParaRPr lang="vi-VN" sz="2200" i="1" dirty="0">
              <a:latin typeface="UTM Avo" panose="02040603050506020204" pitchFamily="18"/>
              <a:ea typeface="Times New Roman"/>
              <a:cs typeface="Times New Roman"/>
              <a:sym typeface="Times New Roman"/>
            </a:endParaRPr>
          </a:p>
        </p:txBody>
      </p:sp>
      <p:sp>
        <p:nvSpPr>
          <p:cNvPr id="6" name="Google Shape;475;p27">
            <a:extLst>
              <a:ext uri="{FF2B5EF4-FFF2-40B4-BE49-F238E27FC236}">
                <a16:creationId xmlns:a16="http://schemas.microsoft.com/office/drawing/2014/main" id="{D4A28181-5BD1-7262-A97E-B61591603DE5}"/>
              </a:ext>
            </a:extLst>
          </p:cNvPr>
          <p:cNvSpPr txBox="1"/>
          <p:nvPr/>
        </p:nvSpPr>
        <p:spPr>
          <a:xfrm>
            <a:off x="863858" y="3727200"/>
            <a:ext cx="10244418" cy="960026"/>
          </a:xfrm>
          <a:prstGeom prst="rect">
            <a:avLst/>
          </a:prstGeom>
          <a:noFill/>
          <a:ln>
            <a:noFill/>
          </a:ln>
        </p:spPr>
        <p:txBody>
          <a:bodyPr spcFirstLastPara="1" wrap="square" lIns="57592" tIns="28788" rIns="57592" bIns="28788" anchor="t" anchorCtr="0">
            <a:noAutofit/>
          </a:bodyPr>
          <a:lstStyle/>
          <a:p>
            <a:pPr algn="just">
              <a:lnSpc>
                <a:spcPct val="150000"/>
              </a:lnSpc>
            </a:pP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Sử</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dụng</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điển</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tích</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điển</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cố</a:t>
            </a:r>
            <a:r>
              <a:rPr lang="en-US" sz="2200"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đông</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bích</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điển</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phần</a:t>
            </a:r>
            <a:r>
              <a:rPr lang="en-US" sz="2200" i="1" dirty="0">
                <a:solidFill>
                  <a:schemeClr val="dk1"/>
                </a:solidFill>
                <a:latin typeface="UTM Avo" panose="02040603050506020204" pitchFamily="18"/>
                <a:ea typeface="Times New Roman"/>
                <a:cs typeface="Times New Roman"/>
                <a:sym typeface="Times New Roman"/>
              </a:rPr>
              <a:t>,</a:t>
            </a:r>
            <a:r>
              <a:rPr lang="en-US" sz="2200" i="1" dirty="0">
                <a:solidFill>
                  <a:srgbClr val="593B2A"/>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dương</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cửu</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đẩu</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thăng</a:t>
            </a:r>
            <a:r>
              <a:rPr lang="en-US" sz="2200" i="1" dirty="0">
                <a:solidFill>
                  <a:schemeClr val="dk1"/>
                </a:solidFill>
                <a:latin typeface="UTM Avo" panose="02040603050506020204" pitchFamily="18"/>
                <a:ea typeface="Times New Roman"/>
                <a:cs typeface="Times New Roman"/>
                <a:sym typeface="Times New Roman"/>
              </a:rPr>
              <a:t>.</a:t>
            </a:r>
            <a:endParaRPr sz="2200" i="1" dirty="0">
              <a:solidFill>
                <a:schemeClr val="dk1"/>
              </a:solidFill>
              <a:latin typeface="UTM Avo" panose="02040603050506020204" pitchFamily="18"/>
              <a:ea typeface="Times New Roman"/>
              <a:cs typeface="Times New Roman"/>
              <a:sym typeface="Times New Roman"/>
            </a:endParaRPr>
          </a:p>
        </p:txBody>
      </p:sp>
      <p:sp>
        <p:nvSpPr>
          <p:cNvPr id="7" name="Google Shape;476;p27">
            <a:extLst>
              <a:ext uri="{FF2B5EF4-FFF2-40B4-BE49-F238E27FC236}">
                <a16:creationId xmlns:a16="http://schemas.microsoft.com/office/drawing/2014/main" id="{7E2AB5C1-DB8E-0F34-E276-FAEEEC92B536}"/>
              </a:ext>
            </a:extLst>
          </p:cNvPr>
          <p:cNvSpPr txBox="1"/>
          <p:nvPr/>
        </p:nvSpPr>
        <p:spPr>
          <a:xfrm>
            <a:off x="863858" y="4304533"/>
            <a:ext cx="10244418" cy="912025"/>
          </a:xfrm>
          <a:prstGeom prst="rect">
            <a:avLst/>
          </a:prstGeom>
          <a:noFill/>
          <a:ln>
            <a:noFill/>
          </a:ln>
        </p:spPr>
        <p:txBody>
          <a:bodyPr spcFirstLastPara="1" wrap="square" lIns="57592" tIns="28788" rIns="57592" bIns="28788" anchor="t" anchorCtr="0">
            <a:noAutofit/>
          </a:bodyPr>
          <a:lstStyle/>
          <a:p>
            <a:pPr algn="just">
              <a:lnSpc>
                <a:spcPct val="150000"/>
              </a:lnSpc>
            </a:pP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Điệp</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ngữ</a:t>
            </a:r>
            <a:r>
              <a:rPr lang="en-US" sz="2200"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cũng</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có</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lúc</a:t>
            </a:r>
            <a:r>
              <a:rPr lang="en-US" sz="2200"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có</a:t>
            </a:r>
            <a:r>
              <a:rPr lang="en-US" sz="2200" i="1" dirty="0">
                <a:solidFill>
                  <a:schemeClr val="dk1"/>
                </a:solidFill>
                <a:latin typeface="UTM Avo" panose="02040603050506020204" pitchFamily="18"/>
                <a:ea typeface="Times New Roman"/>
                <a:cs typeface="Times New Roman"/>
                <a:sym typeface="Times New Roman"/>
              </a:rPr>
              <a:t> </a:t>
            </a:r>
            <a:r>
              <a:rPr lang="en-US" sz="2200" i="1" dirty="0" err="1">
                <a:solidFill>
                  <a:schemeClr val="dk1"/>
                </a:solidFill>
                <a:latin typeface="UTM Avo" panose="02040603050506020204" pitchFamily="18"/>
                <a:ea typeface="Times New Roman"/>
                <a:cs typeface="Times New Roman"/>
                <a:sym typeface="Times New Roman"/>
              </a:rPr>
              <a:t>khi</a:t>
            </a:r>
            <a:r>
              <a:rPr lang="en-US" sz="2200" i="1"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tạo</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âm</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hưởng</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trùng</a:t>
            </a:r>
            <a:r>
              <a:rPr lang="en-US" sz="2200" dirty="0">
                <a:solidFill>
                  <a:schemeClr val="dk1"/>
                </a:solidFill>
                <a:latin typeface="UTM Avo" panose="02040603050506020204" pitchFamily="18"/>
                <a:ea typeface="Times New Roman"/>
                <a:cs typeface="Times New Roman"/>
                <a:sym typeface="Times New Roman"/>
              </a:rPr>
              <a:t> </a:t>
            </a:r>
            <a:r>
              <a:rPr lang="en-US" sz="2200" dirty="0" err="1">
                <a:solidFill>
                  <a:schemeClr val="dk1"/>
                </a:solidFill>
                <a:latin typeface="UTM Avo" panose="02040603050506020204" pitchFamily="18"/>
                <a:ea typeface="Times New Roman"/>
                <a:cs typeface="Times New Roman"/>
                <a:sym typeface="Times New Roman"/>
              </a:rPr>
              <a:t>điệp</a:t>
            </a:r>
            <a:r>
              <a:rPr lang="en-US" sz="2200" dirty="0">
                <a:solidFill>
                  <a:schemeClr val="dk1"/>
                </a:solidFill>
                <a:latin typeface="UTM Avo" panose="02040603050506020204" pitchFamily="18"/>
                <a:ea typeface="Times New Roman"/>
                <a:cs typeface="Times New Roman"/>
                <a:sym typeface="Times New Roman"/>
              </a:rPr>
              <a:t>.</a:t>
            </a:r>
            <a:endParaRPr sz="2200" i="1" dirty="0">
              <a:solidFill>
                <a:schemeClr val="dk1"/>
              </a:solidFill>
              <a:latin typeface="UTM Avo" panose="02040603050506020204" pitchFamily="18"/>
              <a:ea typeface="Times New Roman"/>
              <a:cs typeface="Times New Roman"/>
              <a:sym typeface="Times New Roman"/>
            </a:endParaRPr>
          </a:p>
        </p:txBody>
      </p:sp>
      <p:sp>
        <p:nvSpPr>
          <p:cNvPr id="10" name="Google Shape;442;p24">
            <a:extLst>
              <a:ext uri="{FF2B5EF4-FFF2-40B4-BE49-F238E27FC236}">
                <a16:creationId xmlns:a16="http://schemas.microsoft.com/office/drawing/2014/main" id="{4E816225-7D05-8D88-356F-D4AB5FAFCF16}"/>
              </a:ext>
            </a:extLst>
          </p:cNvPr>
          <p:cNvSpPr txBox="1"/>
          <p:nvPr/>
        </p:nvSpPr>
        <p:spPr>
          <a:xfrm>
            <a:off x="868567" y="1755491"/>
            <a:ext cx="10416281" cy="565970"/>
          </a:xfrm>
          <a:prstGeom prst="rect">
            <a:avLst/>
          </a:prstGeom>
          <a:noFill/>
          <a:ln>
            <a:noFill/>
          </a:ln>
        </p:spPr>
        <p:txBody>
          <a:bodyPr spcFirstLastPara="1" wrap="square" lIns="57592" tIns="28788" rIns="57592" bIns="28788" anchor="t" anchorCtr="0">
            <a:spAutoFit/>
          </a:bodyPr>
          <a:lstStyle/>
          <a:p>
            <a:pPr algn="just">
              <a:lnSpc>
                <a:spcPct val="150000"/>
              </a:lnSpc>
              <a:buClr>
                <a:schemeClr val="dk1"/>
              </a:buClr>
              <a:buSzPts val="4400"/>
            </a:pPr>
            <a:r>
              <a:rPr lang="en-US" sz="2200" b="1" dirty="0">
                <a:solidFill>
                  <a:schemeClr val="dk1"/>
                </a:solidFill>
                <a:latin typeface="UTM Avo" panose="02040603050506020204" pitchFamily="18"/>
                <a:ea typeface="Times New Roman"/>
                <a:cs typeface="Times New Roman"/>
                <a:sym typeface="Times New Roman"/>
              </a:rPr>
              <a:t>b. </a:t>
            </a:r>
            <a:r>
              <a:rPr lang="en-US" sz="2200" b="1" dirty="0" err="1">
                <a:solidFill>
                  <a:schemeClr val="dk1"/>
                </a:solidFill>
                <a:latin typeface="UTM Avo" panose="02040603050506020204" pitchFamily="18"/>
                <a:ea typeface="Times New Roman"/>
                <a:cs typeface="Times New Roman"/>
                <a:sym typeface="Times New Roman"/>
              </a:rPr>
              <a:t>Hồi</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tưởng</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lại</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những</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kỉ</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niệm</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về</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tình</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bạn</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thân</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thiết</a:t>
            </a:r>
            <a:endParaRPr sz="2200" b="1" dirty="0">
              <a:solidFill>
                <a:schemeClr val="dk1"/>
              </a:solidFill>
              <a:latin typeface="UTM Avo" panose="02040603050506020204" pitchFamily="18"/>
              <a:ea typeface="Times New Roman"/>
              <a:cs typeface="Times New Roman"/>
              <a:sym typeface="Times New Roman"/>
            </a:endParaRPr>
          </a:p>
        </p:txBody>
      </p:sp>
      <p:sp>
        <p:nvSpPr>
          <p:cNvPr id="11" name="Google Shape;443;p24">
            <a:extLst>
              <a:ext uri="{FF2B5EF4-FFF2-40B4-BE49-F238E27FC236}">
                <a16:creationId xmlns:a16="http://schemas.microsoft.com/office/drawing/2014/main" id="{FD06A408-E3F5-F7C1-6BDA-94DB5D965591}"/>
              </a:ext>
            </a:extLst>
          </p:cNvPr>
          <p:cNvSpPr txBox="1"/>
          <p:nvPr/>
        </p:nvSpPr>
        <p:spPr>
          <a:xfrm>
            <a:off x="863858" y="2208998"/>
            <a:ext cx="3672099" cy="565970"/>
          </a:xfrm>
          <a:prstGeom prst="rect">
            <a:avLst/>
          </a:prstGeom>
          <a:noFill/>
          <a:ln>
            <a:noFill/>
          </a:ln>
        </p:spPr>
        <p:txBody>
          <a:bodyPr spcFirstLastPara="1" wrap="square" lIns="57592" tIns="28788" rIns="57592" bIns="28788" anchor="t" anchorCtr="0">
            <a:spAutoFit/>
          </a:bodyPr>
          <a:lstStyle/>
          <a:p>
            <a:pPr algn="just">
              <a:lnSpc>
                <a:spcPct val="150000"/>
              </a:lnSpc>
              <a:buClr>
                <a:schemeClr val="dk1"/>
              </a:buClr>
              <a:buSzPts val="4400"/>
            </a:pPr>
            <a:r>
              <a:rPr lang="en-US" sz="2200" b="1" dirty="0">
                <a:solidFill>
                  <a:schemeClr val="dk1"/>
                </a:solidFill>
                <a:latin typeface="UTM Avo" panose="02040603050506020204" pitchFamily="18"/>
                <a:ea typeface="Times New Roman"/>
                <a:cs typeface="Times New Roman"/>
                <a:sym typeface="Times New Roman"/>
              </a:rPr>
              <a:t>*Khi </a:t>
            </a:r>
            <a:r>
              <a:rPr lang="en-US" sz="2200" b="1" dirty="0" err="1">
                <a:solidFill>
                  <a:schemeClr val="dk1"/>
                </a:solidFill>
                <a:latin typeface="UTM Avo" panose="02040603050506020204" pitchFamily="18"/>
                <a:ea typeface="Times New Roman"/>
                <a:cs typeface="Times New Roman"/>
                <a:sym typeface="Times New Roman"/>
              </a:rPr>
              <a:t>tuổi</a:t>
            </a:r>
            <a:r>
              <a:rPr lang="en-US" sz="2200" b="1" dirty="0">
                <a:solidFill>
                  <a:schemeClr val="dk1"/>
                </a:solidFill>
                <a:latin typeface="UTM Avo" panose="02040603050506020204" pitchFamily="18"/>
                <a:ea typeface="Times New Roman"/>
                <a:cs typeface="Times New Roman"/>
                <a:sym typeface="Times New Roman"/>
              </a:rPr>
              <a:t> </a:t>
            </a:r>
            <a:r>
              <a:rPr lang="en-US" sz="2200" b="1" dirty="0" err="1">
                <a:solidFill>
                  <a:schemeClr val="dk1"/>
                </a:solidFill>
                <a:latin typeface="UTM Avo" panose="02040603050506020204" pitchFamily="18"/>
                <a:ea typeface="Times New Roman"/>
                <a:cs typeface="Times New Roman"/>
                <a:sym typeface="Times New Roman"/>
              </a:rPr>
              <a:t>trẻ</a:t>
            </a:r>
            <a:endParaRPr sz="2200" b="1" dirty="0">
              <a:solidFill>
                <a:schemeClr val="dk1"/>
              </a:solidFill>
              <a:latin typeface="UTM Avo" panose="02040603050506020204" pitchFamily="18"/>
              <a:ea typeface="Times New Roman"/>
              <a:cs typeface="Times New Roman"/>
              <a:sym typeface="Times New Roman"/>
            </a:endParaRPr>
          </a:p>
        </p:txBody>
      </p:sp>
    </p:spTree>
    <p:extLst>
      <p:ext uri="{BB962C8B-B14F-4D97-AF65-F5344CB8AC3E}">
        <p14:creationId xmlns:p14="http://schemas.microsoft.com/office/powerpoint/2010/main" val="4047433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B94FDA0-5DD5-A8FF-AE5C-A02DC964356A}"/>
            </a:ext>
          </a:extLst>
        </p:cNvPr>
        <p:cNvGrpSpPr/>
        <p:nvPr/>
      </p:nvGrpSpPr>
      <p:grpSpPr>
        <a:xfrm>
          <a:off x="0" y="0"/>
          <a:ext cx="0" cy="0"/>
          <a:chOff x="0" y="0"/>
          <a:chExt cx="0" cy="0"/>
        </a:xfrm>
      </p:grpSpPr>
      <p:graphicFrame>
        <p:nvGraphicFramePr>
          <p:cNvPr id="2" name="Google Shape;482;p28">
            <a:extLst>
              <a:ext uri="{FF2B5EF4-FFF2-40B4-BE49-F238E27FC236}">
                <a16:creationId xmlns:a16="http://schemas.microsoft.com/office/drawing/2014/main" id="{3EFCACBA-0E5D-F7B1-B1F3-673C80E15EAF}"/>
              </a:ext>
            </a:extLst>
          </p:cNvPr>
          <p:cNvGraphicFramePr/>
          <p:nvPr>
            <p:extLst>
              <p:ext uri="{D42A27DB-BD31-4B8C-83A1-F6EECF244321}">
                <p14:modId xmlns:p14="http://schemas.microsoft.com/office/powerpoint/2010/main" val="143711647"/>
              </p:ext>
            </p:extLst>
          </p:nvPr>
        </p:nvGraphicFramePr>
        <p:xfrm>
          <a:off x="685840" y="2750815"/>
          <a:ext cx="10786775" cy="2988074"/>
        </p:xfrm>
        <a:graphic>
          <a:graphicData uri="http://schemas.openxmlformats.org/drawingml/2006/table">
            <a:tbl>
              <a:tblPr firstRow="1" bandRow="1">
                <a:noFill/>
              </a:tblPr>
              <a:tblGrid>
                <a:gridCol w="4866822">
                  <a:extLst>
                    <a:ext uri="{9D8B030D-6E8A-4147-A177-3AD203B41FA5}">
                      <a16:colId xmlns:a16="http://schemas.microsoft.com/office/drawing/2014/main" val="20000"/>
                    </a:ext>
                  </a:extLst>
                </a:gridCol>
                <a:gridCol w="5919953">
                  <a:extLst>
                    <a:ext uri="{9D8B030D-6E8A-4147-A177-3AD203B41FA5}">
                      <a16:colId xmlns:a16="http://schemas.microsoft.com/office/drawing/2014/main" val="20001"/>
                    </a:ext>
                  </a:extLst>
                </a:gridCol>
              </a:tblGrid>
              <a:tr h="456209">
                <a:tc>
                  <a:txBody>
                    <a:bodyPr/>
                    <a:lstStyle/>
                    <a:p>
                      <a:pPr marL="0" marR="0" lvl="0" indent="0" algn="ctr" rtl="0">
                        <a:spcBef>
                          <a:spcPts val="0"/>
                        </a:spcBef>
                        <a:spcAft>
                          <a:spcPts val="0"/>
                        </a:spcAft>
                        <a:buNone/>
                      </a:pPr>
                      <a:r>
                        <a:rPr lang="en-US" sz="1800" b="1" dirty="0" err="1">
                          <a:solidFill>
                            <a:schemeClr val="dk1"/>
                          </a:solidFill>
                          <a:latin typeface="UTM Avo" panose="02040603050506020204" pitchFamily="18"/>
                          <a:ea typeface="Times New Roman"/>
                          <a:cs typeface="Times New Roman"/>
                          <a:sym typeface="Times New Roman"/>
                        </a:rPr>
                        <a:t>Dòng</a:t>
                      </a:r>
                      <a:r>
                        <a:rPr lang="en-US" sz="1800" b="1" dirty="0">
                          <a:solidFill>
                            <a:schemeClr val="dk1"/>
                          </a:solidFill>
                          <a:latin typeface="UTM Avo" panose="02040603050506020204" pitchFamily="18"/>
                          <a:ea typeface="Times New Roman"/>
                          <a:cs typeface="Times New Roman"/>
                          <a:sym typeface="Times New Roman"/>
                        </a:rPr>
                        <a:t> </a:t>
                      </a:r>
                      <a:r>
                        <a:rPr lang="en-US" sz="1800" b="1" dirty="0" err="1">
                          <a:solidFill>
                            <a:schemeClr val="dk1"/>
                          </a:solidFill>
                          <a:latin typeface="UTM Avo" panose="02040603050506020204" pitchFamily="18"/>
                          <a:ea typeface="Times New Roman"/>
                          <a:cs typeface="Times New Roman"/>
                          <a:sym typeface="Times New Roman"/>
                        </a:rPr>
                        <a:t>thơ</a:t>
                      </a:r>
                      <a:endParaRPr sz="1800" b="1" dirty="0">
                        <a:solidFill>
                          <a:schemeClr val="dk1"/>
                        </a:solidFill>
                        <a:latin typeface="UTM Avo" panose="02040603050506020204" pitchFamily="18"/>
                        <a:ea typeface="Times New Roman"/>
                        <a:cs typeface="Times New Roman"/>
                        <a:sym typeface="Times New Roman"/>
                      </a:endParaRPr>
                    </a:p>
                  </a:txBody>
                  <a:tcPr marL="57608" marR="57608" marT="28804" marB="28804"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DD9C3"/>
                    </a:solidFill>
                  </a:tcPr>
                </a:tc>
                <a:tc>
                  <a:txBody>
                    <a:bodyPr/>
                    <a:lstStyle/>
                    <a:p>
                      <a:pPr marL="0" marR="0" lvl="0" indent="0" algn="ctr" rtl="0">
                        <a:spcBef>
                          <a:spcPts val="0"/>
                        </a:spcBef>
                        <a:spcAft>
                          <a:spcPts val="0"/>
                        </a:spcAft>
                        <a:buNone/>
                      </a:pPr>
                      <a:r>
                        <a:rPr lang="en-US" sz="1800" b="1" dirty="0" err="1">
                          <a:solidFill>
                            <a:schemeClr val="dk1"/>
                          </a:solidFill>
                          <a:latin typeface="UTM Avo" panose="02040603050506020204" pitchFamily="18"/>
                          <a:ea typeface="Times New Roman"/>
                          <a:cs typeface="Times New Roman"/>
                          <a:sym typeface="Times New Roman"/>
                        </a:rPr>
                        <a:t>Kỉ</a:t>
                      </a:r>
                      <a:r>
                        <a:rPr lang="en-US" sz="1800" b="1" dirty="0">
                          <a:solidFill>
                            <a:schemeClr val="dk1"/>
                          </a:solidFill>
                          <a:latin typeface="UTM Avo" panose="02040603050506020204" pitchFamily="18"/>
                          <a:ea typeface="Times New Roman"/>
                          <a:cs typeface="Times New Roman"/>
                          <a:sym typeface="Times New Roman"/>
                        </a:rPr>
                        <a:t> </a:t>
                      </a:r>
                      <a:r>
                        <a:rPr lang="en-US" sz="1800" b="1" dirty="0" err="1">
                          <a:solidFill>
                            <a:schemeClr val="dk1"/>
                          </a:solidFill>
                          <a:latin typeface="UTM Avo" panose="02040603050506020204" pitchFamily="18"/>
                          <a:ea typeface="Times New Roman"/>
                          <a:cs typeface="Times New Roman"/>
                          <a:sym typeface="Times New Roman"/>
                        </a:rPr>
                        <a:t>niệm</a:t>
                      </a:r>
                      <a:endParaRPr sz="1800" b="1" dirty="0">
                        <a:solidFill>
                          <a:schemeClr val="dk1"/>
                        </a:solidFill>
                        <a:latin typeface="UTM Avo" panose="02040603050506020204" pitchFamily="18"/>
                        <a:ea typeface="Times New Roman"/>
                        <a:cs typeface="Times New Roman"/>
                        <a:sym typeface="Times New Roman"/>
                      </a:endParaRPr>
                    </a:p>
                  </a:txBody>
                  <a:tcPr marL="57608" marR="57608" marT="28804" marB="28804"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DD9C3"/>
                    </a:solidFill>
                  </a:tcPr>
                </a:tc>
                <a:extLst>
                  <a:ext uri="{0D108BD9-81ED-4DB2-BD59-A6C34878D82A}">
                    <a16:rowId xmlns:a16="http://schemas.microsoft.com/office/drawing/2014/main" val="10000"/>
                  </a:ext>
                </a:extLst>
              </a:tr>
              <a:tr h="2531865">
                <a:tc>
                  <a:txBody>
                    <a:bodyPr/>
                    <a:lstStyle/>
                    <a:p>
                      <a:pPr marL="0" marR="0" lvl="0" indent="0" algn="l" rtl="0">
                        <a:spcBef>
                          <a:spcPts val="0"/>
                        </a:spcBef>
                        <a:spcAft>
                          <a:spcPts val="0"/>
                        </a:spcAft>
                        <a:buNone/>
                      </a:pPr>
                      <a:endParaRPr sz="1800" dirty="0"/>
                    </a:p>
                  </a:txBody>
                  <a:tcPr marL="57608" marR="57608" marT="28804" marB="28804">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dirty="0"/>
                    </a:p>
                    <a:p>
                      <a:pPr marL="0" marR="0" lvl="0" indent="0" algn="l" rtl="0">
                        <a:spcBef>
                          <a:spcPts val="0"/>
                        </a:spcBef>
                        <a:spcAft>
                          <a:spcPts val="0"/>
                        </a:spcAft>
                        <a:buNone/>
                      </a:pPr>
                      <a:endParaRPr sz="1800" dirty="0"/>
                    </a:p>
                    <a:p>
                      <a:pPr marL="0" marR="0" lvl="0" indent="0" algn="l" rtl="0">
                        <a:spcBef>
                          <a:spcPts val="0"/>
                        </a:spcBef>
                        <a:spcAft>
                          <a:spcPts val="0"/>
                        </a:spcAft>
                        <a:buNone/>
                      </a:pPr>
                      <a:endParaRPr sz="1800" dirty="0"/>
                    </a:p>
                    <a:p>
                      <a:pPr marL="0" marR="0" lvl="0" indent="0" algn="l" rtl="0">
                        <a:spcBef>
                          <a:spcPts val="0"/>
                        </a:spcBef>
                        <a:spcAft>
                          <a:spcPts val="0"/>
                        </a:spcAft>
                        <a:buNone/>
                      </a:pPr>
                      <a:endParaRPr sz="1800" dirty="0"/>
                    </a:p>
                    <a:p>
                      <a:pPr marL="0" marR="0" lvl="0" indent="0" algn="l" rtl="0">
                        <a:spcBef>
                          <a:spcPts val="0"/>
                        </a:spcBef>
                        <a:spcAft>
                          <a:spcPts val="0"/>
                        </a:spcAft>
                        <a:buNone/>
                      </a:pPr>
                      <a:endParaRPr sz="1800" dirty="0"/>
                    </a:p>
                  </a:txBody>
                  <a:tcPr marL="57608" marR="57608" marT="28804" marB="28804">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bl>
          </a:graphicData>
        </a:graphic>
      </p:graphicFrame>
      <p:sp>
        <p:nvSpPr>
          <p:cNvPr id="3" name="Google Shape;483;p28">
            <a:extLst>
              <a:ext uri="{FF2B5EF4-FFF2-40B4-BE49-F238E27FC236}">
                <a16:creationId xmlns:a16="http://schemas.microsoft.com/office/drawing/2014/main" id="{DBBF9AAB-6DAD-7A28-15D0-718BC6A1A1FD}"/>
              </a:ext>
            </a:extLst>
          </p:cNvPr>
          <p:cNvSpPr txBox="1"/>
          <p:nvPr/>
        </p:nvSpPr>
        <p:spPr>
          <a:xfrm>
            <a:off x="685840" y="1769347"/>
            <a:ext cx="6950497" cy="519803"/>
          </a:xfrm>
          <a:prstGeom prst="rect">
            <a:avLst/>
          </a:prstGeom>
          <a:noFill/>
          <a:ln>
            <a:noFill/>
          </a:ln>
        </p:spPr>
        <p:txBody>
          <a:bodyPr spcFirstLastPara="1" wrap="square" lIns="57592" tIns="28788" rIns="57592" bIns="28788" anchor="t" anchorCtr="0">
            <a:spAutoFit/>
          </a:bodyPr>
          <a:lstStyle/>
          <a:p>
            <a:pPr algn="just">
              <a:lnSpc>
                <a:spcPct val="150000"/>
              </a:lnSpc>
              <a:buClr>
                <a:schemeClr val="dk1"/>
              </a:buClr>
              <a:buSzPts val="4400"/>
            </a:pPr>
            <a:r>
              <a:rPr lang="en-US" sz="2000" b="1" dirty="0">
                <a:solidFill>
                  <a:schemeClr val="dk1"/>
                </a:solidFill>
                <a:latin typeface="UTM Avo" panose="02040603050506020204" pitchFamily="18"/>
                <a:ea typeface="Times New Roman"/>
                <a:cs typeface="Times New Roman"/>
                <a:sym typeface="Times New Roman"/>
              </a:rPr>
              <a:t>b. </a:t>
            </a:r>
            <a:r>
              <a:rPr lang="en-US" sz="2000" b="1" dirty="0" err="1">
                <a:solidFill>
                  <a:schemeClr val="dk1"/>
                </a:solidFill>
                <a:latin typeface="UTM Avo" panose="02040603050506020204" pitchFamily="18"/>
                <a:ea typeface="Times New Roman"/>
                <a:cs typeface="Times New Roman"/>
                <a:sym typeface="Times New Roman"/>
              </a:rPr>
              <a:t>Hồi</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tưởng</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lại</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những</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kỉ</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niệm</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về</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tình</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bạn</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thân</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thiết</a:t>
            </a:r>
            <a:endParaRPr sz="2000" b="1" dirty="0">
              <a:solidFill>
                <a:schemeClr val="dk1"/>
              </a:solidFill>
              <a:latin typeface="UTM Avo" panose="02040603050506020204" pitchFamily="18"/>
              <a:ea typeface="Times New Roman"/>
              <a:cs typeface="Times New Roman"/>
              <a:sym typeface="Times New Roman"/>
            </a:endParaRPr>
          </a:p>
        </p:txBody>
      </p:sp>
      <p:sp>
        <p:nvSpPr>
          <p:cNvPr id="4" name="Google Shape;484;p28">
            <a:extLst>
              <a:ext uri="{FF2B5EF4-FFF2-40B4-BE49-F238E27FC236}">
                <a16:creationId xmlns:a16="http://schemas.microsoft.com/office/drawing/2014/main" id="{FBF391B8-E4CF-3885-3A63-D80CED9D02FA}"/>
              </a:ext>
            </a:extLst>
          </p:cNvPr>
          <p:cNvSpPr txBox="1"/>
          <p:nvPr/>
        </p:nvSpPr>
        <p:spPr>
          <a:xfrm>
            <a:off x="685840" y="2185546"/>
            <a:ext cx="3672099" cy="519803"/>
          </a:xfrm>
          <a:prstGeom prst="rect">
            <a:avLst/>
          </a:prstGeom>
          <a:noFill/>
          <a:ln>
            <a:noFill/>
          </a:ln>
        </p:spPr>
        <p:txBody>
          <a:bodyPr spcFirstLastPara="1" wrap="square" lIns="57592" tIns="28788" rIns="57592" bIns="28788" anchor="t" anchorCtr="0">
            <a:spAutoFit/>
          </a:bodyPr>
          <a:lstStyle/>
          <a:p>
            <a:pPr algn="just">
              <a:lnSpc>
                <a:spcPct val="150000"/>
              </a:lnSpc>
              <a:buClr>
                <a:schemeClr val="dk1"/>
              </a:buClr>
              <a:buSzPts val="4400"/>
            </a:pPr>
            <a:r>
              <a:rPr lang="en-US" sz="2000" b="1" dirty="0">
                <a:solidFill>
                  <a:schemeClr val="dk1"/>
                </a:solidFill>
                <a:latin typeface="UTM Avo" panose="02040603050506020204" pitchFamily="18"/>
                <a:ea typeface="Times New Roman"/>
                <a:cs typeface="Times New Roman"/>
                <a:sym typeface="Times New Roman"/>
              </a:rPr>
              <a:t>*</a:t>
            </a:r>
            <a:r>
              <a:rPr lang="en-US" sz="2000" b="1" dirty="0" err="1">
                <a:solidFill>
                  <a:schemeClr val="dk1"/>
                </a:solidFill>
                <a:latin typeface="UTM Avo" panose="02040603050506020204" pitchFamily="18"/>
                <a:ea typeface="Times New Roman"/>
                <a:cs typeface="Times New Roman"/>
                <a:sym typeface="Times New Roman"/>
              </a:rPr>
              <a:t>Lúc</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về</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già</a:t>
            </a:r>
            <a:endParaRPr sz="2000" b="1" dirty="0">
              <a:solidFill>
                <a:schemeClr val="dk1"/>
              </a:solidFill>
              <a:latin typeface="UTM Avo" panose="02040603050506020204" pitchFamily="18"/>
              <a:ea typeface="Times New Roman"/>
              <a:cs typeface="Times New Roman"/>
              <a:sym typeface="Times New Roman"/>
            </a:endParaRPr>
          </a:p>
        </p:txBody>
      </p:sp>
      <p:sp>
        <p:nvSpPr>
          <p:cNvPr id="5" name="Google Shape;485;p28">
            <a:extLst>
              <a:ext uri="{FF2B5EF4-FFF2-40B4-BE49-F238E27FC236}">
                <a16:creationId xmlns:a16="http://schemas.microsoft.com/office/drawing/2014/main" id="{FE4DC65E-C158-004E-118C-D3F495FD69CC}"/>
              </a:ext>
            </a:extLst>
          </p:cNvPr>
          <p:cNvSpPr txBox="1"/>
          <p:nvPr/>
        </p:nvSpPr>
        <p:spPr>
          <a:xfrm>
            <a:off x="775085" y="3225099"/>
            <a:ext cx="3923938" cy="889135"/>
          </a:xfrm>
          <a:prstGeom prst="rect">
            <a:avLst/>
          </a:prstGeom>
          <a:noFill/>
          <a:ln>
            <a:noFill/>
          </a:ln>
        </p:spPr>
        <p:txBody>
          <a:bodyPr spcFirstLastPara="1" wrap="square" lIns="57592" tIns="28788" rIns="57592" bIns="28788" anchor="t" anchorCtr="0">
            <a:spAutoFit/>
          </a:bodyPr>
          <a:lstStyle/>
          <a:p>
            <a:pPr algn="ctr">
              <a:lnSpc>
                <a:spcPct val="150000"/>
              </a:lnSpc>
            </a:pPr>
            <a:r>
              <a:rPr lang="en-US" i="1" dirty="0" err="1">
                <a:solidFill>
                  <a:schemeClr val="dk1"/>
                </a:solidFill>
                <a:latin typeface="UTM Avo" panose="02040603050506020204" pitchFamily="18"/>
                <a:ea typeface="Times New Roman"/>
                <a:cs typeface="Times New Roman"/>
                <a:sym typeface="Times New Roman"/>
              </a:rPr>
              <a:t>Bác</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già</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tôi</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cũng</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già</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rồi</a:t>
            </a:r>
            <a:r>
              <a:rPr lang="en-US" i="1" dirty="0">
                <a:solidFill>
                  <a:schemeClr val="dk1"/>
                </a:solidFill>
                <a:latin typeface="UTM Avo" panose="02040603050506020204" pitchFamily="18"/>
                <a:ea typeface="Times New Roman"/>
                <a:cs typeface="Times New Roman"/>
                <a:sym typeface="Times New Roman"/>
              </a:rPr>
              <a:t>,</a:t>
            </a:r>
            <a:endParaRPr dirty="0">
              <a:latin typeface="UTM Avo" panose="02040603050506020204" pitchFamily="18"/>
            </a:endParaRPr>
          </a:p>
          <a:p>
            <a:pPr algn="ctr">
              <a:lnSpc>
                <a:spcPct val="150000"/>
              </a:lnSpc>
            </a:pPr>
            <a:r>
              <a:rPr lang="en-US" i="1" dirty="0" err="1">
                <a:solidFill>
                  <a:schemeClr val="dk1"/>
                </a:solidFill>
                <a:latin typeface="UTM Avo" panose="02040603050506020204" pitchFamily="18"/>
                <a:ea typeface="Times New Roman"/>
                <a:cs typeface="Times New Roman"/>
                <a:sym typeface="Times New Roman"/>
              </a:rPr>
              <a:t>Biết</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thôi</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thôi</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thế</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thì</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thôi</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mới</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là</a:t>
            </a:r>
            <a:r>
              <a:rPr lang="en-US" i="1" dirty="0">
                <a:solidFill>
                  <a:schemeClr val="dk1"/>
                </a:solidFill>
                <a:latin typeface="UTM Avo" panose="02040603050506020204" pitchFamily="18"/>
                <a:ea typeface="Times New Roman"/>
                <a:cs typeface="Times New Roman"/>
                <a:sym typeface="Times New Roman"/>
              </a:rPr>
              <a:t>!</a:t>
            </a:r>
            <a:endParaRPr dirty="0">
              <a:latin typeface="UTM Avo" panose="02040603050506020204" pitchFamily="18"/>
            </a:endParaRPr>
          </a:p>
        </p:txBody>
      </p:sp>
      <p:sp>
        <p:nvSpPr>
          <p:cNvPr id="6" name="Google Shape;486;p28">
            <a:extLst>
              <a:ext uri="{FF2B5EF4-FFF2-40B4-BE49-F238E27FC236}">
                <a16:creationId xmlns:a16="http://schemas.microsoft.com/office/drawing/2014/main" id="{6818C85F-D035-967C-9E65-32F30DC7FB21}"/>
              </a:ext>
            </a:extLst>
          </p:cNvPr>
          <p:cNvSpPr txBox="1"/>
          <p:nvPr/>
        </p:nvSpPr>
        <p:spPr>
          <a:xfrm>
            <a:off x="5811496" y="3207926"/>
            <a:ext cx="5482632" cy="1504688"/>
          </a:xfrm>
          <a:prstGeom prst="rect">
            <a:avLst/>
          </a:prstGeom>
          <a:noFill/>
          <a:ln>
            <a:noFill/>
          </a:ln>
        </p:spPr>
        <p:txBody>
          <a:bodyPr spcFirstLastPara="1" wrap="square" lIns="57592" tIns="28788" rIns="57592" bIns="28788" anchor="t" anchorCtr="0">
            <a:spAutoFit/>
          </a:bodyPr>
          <a:lstStyle/>
          <a:p>
            <a:pPr algn="just">
              <a:lnSpc>
                <a:spcPct val="150000"/>
              </a:lnSpc>
            </a:pP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Câu</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cảm</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thán</a:t>
            </a:r>
            <a:r>
              <a:rPr lang="en-US" dirty="0">
                <a:latin typeface="UTM Avo" panose="02040603050506020204" pitchFamily="18"/>
                <a:ea typeface="Times New Roman"/>
                <a:cs typeface="Times New Roman"/>
                <a:sym typeface="Times New Roman"/>
              </a:rPr>
              <a:t>.</a:t>
            </a:r>
            <a:endParaRPr dirty="0">
              <a:latin typeface="UTM Avo" panose="02040603050506020204" pitchFamily="18"/>
              <a:ea typeface="Times New Roman"/>
              <a:cs typeface="Times New Roman"/>
              <a:sym typeface="Times New Roman"/>
            </a:endParaRPr>
          </a:p>
          <a:p>
            <a:pPr algn="just">
              <a:lnSpc>
                <a:spcPct val="150000"/>
              </a:lnSpc>
              <a:spcBef>
                <a:spcPts val="554"/>
              </a:spcBef>
            </a:pP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Điệp</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từ</a:t>
            </a:r>
            <a:r>
              <a:rPr lang="en-US" dirty="0">
                <a:latin typeface="UTM Avo" panose="02040603050506020204" pitchFamily="18"/>
                <a:ea typeface="Times New Roman"/>
                <a:cs typeface="Times New Roman"/>
                <a:sym typeface="Times New Roman"/>
              </a:rPr>
              <a:t> </a:t>
            </a:r>
            <a:r>
              <a:rPr lang="en-US" i="1" dirty="0" err="1">
                <a:latin typeface="UTM Avo" panose="02040603050506020204" pitchFamily="18"/>
                <a:ea typeface="Times New Roman"/>
                <a:cs typeface="Times New Roman"/>
                <a:sym typeface="Times New Roman"/>
              </a:rPr>
              <a:t>thôi</a:t>
            </a:r>
            <a:r>
              <a:rPr lang="en-US" i="1" dirty="0">
                <a:latin typeface="UTM Avo" panose="02040603050506020204" pitchFamily="18"/>
                <a:ea typeface="Times New Roman"/>
                <a:cs typeface="Times New Roman"/>
                <a:sym typeface="Times New Roman"/>
              </a:rPr>
              <a:t>.</a:t>
            </a:r>
            <a:endParaRPr lang="en-US" dirty="0">
              <a:latin typeface="UTM Avo" panose="02040603050506020204" pitchFamily="18"/>
              <a:sym typeface="Times New Roman"/>
            </a:endParaRPr>
          </a:p>
          <a:p>
            <a:pPr algn="just">
              <a:lnSpc>
                <a:spcPct val="150000"/>
              </a:lnSpc>
              <a:spcBef>
                <a:spcPts val="554"/>
              </a:spcBef>
            </a:pPr>
            <a:r>
              <a:rPr lang="en-US" b="1" dirty="0">
                <a:latin typeface="UTM Avo" panose="02040603050506020204" pitchFamily="18"/>
                <a:ea typeface="Times New Roman"/>
                <a:cs typeface="Times New Roman"/>
                <a:sym typeface="Times New Roman"/>
              </a:rPr>
              <a:t>→</a:t>
            </a:r>
            <a:r>
              <a:rPr lang="en-US" i="1"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Nỗi</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niềm</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tâm</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sự</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thầm</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kín</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xót</a:t>
            </a:r>
            <a:r>
              <a:rPr lang="en-US" dirty="0">
                <a:latin typeface="UTM Avo" panose="02040603050506020204" pitchFamily="18"/>
                <a:ea typeface="Times New Roman"/>
                <a:cs typeface="Times New Roman"/>
                <a:sym typeface="Times New Roman"/>
              </a:rPr>
              <a:t> xa </a:t>
            </a:r>
            <a:r>
              <a:rPr lang="en-US" dirty="0" err="1">
                <a:latin typeface="UTM Avo" panose="02040603050506020204" pitchFamily="18"/>
                <a:ea typeface="Times New Roman"/>
                <a:cs typeface="Times New Roman"/>
                <a:sym typeface="Times New Roman"/>
              </a:rPr>
              <a:t>của</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nhà</a:t>
            </a:r>
            <a:r>
              <a:rPr lang="en-US" dirty="0">
                <a:latin typeface="UTM Avo" panose="02040603050506020204" pitchFamily="18"/>
                <a:ea typeface="Times New Roman"/>
                <a:cs typeface="Times New Roman"/>
                <a:sym typeface="Times New Roman"/>
              </a:rPr>
              <a:t> </a:t>
            </a:r>
            <a:r>
              <a:rPr lang="en-US" dirty="0" err="1">
                <a:latin typeface="UTM Avo" panose="02040603050506020204" pitchFamily="18"/>
                <a:ea typeface="Times New Roman"/>
                <a:cs typeface="Times New Roman"/>
                <a:sym typeface="Times New Roman"/>
              </a:rPr>
              <a:t>thơ</a:t>
            </a:r>
            <a:r>
              <a:rPr lang="en-US" dirty="0">
                <a:latin typeface="UTM Avo" panose="02040603050506020204" pitchFamily="18"/>
                <a:ea typeface="Times New Roman"/>
                <a:cs typeface="Times New Roman"/>
                <a:sym typeface="Times New Roman"/>
              </a:rPr>
              <a:t>.</a:t>
            </a:r>
            <a:endParaRPr dirty="0">
              <a:latin typeface="UTM Avo" panose="02040603050506020204" pitchFamily="18"/>
              <a:ea typeface="Times New Roman"/>
              <a:cs typeface="Times New Roman"/>
              <a:sym typeface="Times New Roman"/>
            </a:endParaRPr>
          </a:p>
        </p:txBody>
      </p:sp>
      <p:sp>
        <p:nvSpPr>
          <p:cNvPr id="7" name="Google Shape;487;p28">
            <a:extLst>
              <a:ext uri="{FF2B5EF4-FFF2-40B4-BE49-F238E27FC236}">
                <a16:creationId xmlns:a16="http://schemas.microsoft.com/office/drawing/2014/main" id="{D818ED06-6C2A-524C-3AFE-2FB1A6E9E848}"/>
              </a:ext>
            </a:extLst>
          </p:cNvPr>
          <p:cNvSpPr txBox="1"/>
          <p:nvPr/>
        </p:nvSpPr>
        <p:spPr>
          <a:xfrm>
            <a:off x="-235731" y="4036680"/>
            <a:ext cx="5973128" cy="1720132"/>
          </a:xfrm>
          <a:prstGeom prst="rect">
            <a:avLst/>
          </a:prstGeom>
          <a:noFill/>
          <a:ln>
            <a:noFill/>
          </a:ln>
        </p:spPr>
        <p:txBody>
          <a:bodyPr spcFirstLastPara="1" wrap="square" lIns="57592" tIns="28788" rIns="57592" bIns="28788" anchor="t" anchorCtr="0">
            <a:spAutoFit/>
          </a:bodyPr>
          <a:lstStyle/>
          <a:p>
            <a:pPr indent="684213" algn="ctr">
              <a:lnSpc>
                <a:spcPct val="150000"/>
              </a:lnSpc>
            </a:pPr>
            <a:r>
              <a:rPr lang="en-US" i="1" dirty="0" err="1">
                <a:solidFill>
                  <a:schemeClr val="dk1"/>
                </a:solidFill>
                <a:latin typeface="UTM Avo" panose="02040603050506020204" pitchFamily="18"/>
                <a:ea typeface="Times New Roman"/>
                <a:cs typeface="Times New Roman"/>
                <a:sym typeface="Times New Roman"/>
              </a:rPr>
              <a:t>Muốn</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đi</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lại</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tuổi</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già</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thêm</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nhác</a:t>
            </a:r>
            <a:r>
              <a:rPr lang="en-US" i="1" dirty="0">
                <a:solidFill>
                  <a:schemeClr val="dk1"/>
                </a:solidFill>
                <a:latin typeface="UTM Avo" panose="02040603050506020204" pitchFamily="18"/>
                <a:ea typeface="Times New Roman"/>
                <a:cs typeface="Times New Roman"/>
                <a:sym typeface="Times New Roman"/>
              </a:rPr>
              <a:t>,</a:t>
            </a:r>
            <a:endParaRPr dirty="0">
              <a:latin typeface="UTM Avo" panose="02040603050506020204" pitchFamily="18"/>
            </a:endParaRPr>
          </a:p>
          <a:p>
            <a:pPr indent="684213" algn="ctr">
              <a:lnSpc>
                <a:spcPct val="150000"/>
              </a:lnSpc>
            </a:pPr>
            <a:r>
              <a:rPr lang="en-US" i="1" dirty="0" err="1">
                <a:solidFill>
                  <a:schemeClr val="dk1"/>
                </a:solidFill>
                <a:latin typeface="UTM Avo" panose="02040603050506020204" pitchFamily="18"/>
                <a:ea typeface="Times New Roman"/>
                <a:cs typeface="Times New Roman"/>
                <a:sym typeface="Times New Roman"/>
              </a:rPr>
              <a:t>Trước</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ba</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năm</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gặp</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bác</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một</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lần</a:t>
            </a:r>
            <a:r>
              <a:rPr lang="en-US" i="1" dirty="0">
                <a:solidFill>
                  <a:schemeClr val="dk1"/>
                </a:solidFill>
                <a:latin typeface="UTM Avo" panose="02040603050506020204" pitchFamily="18"/>
                <a:ea typeface="Times New Roman"/>
                <a:cs typeface="Times New Roman"/>
                <a:sym typeface="Times New Roman"/>
              </a:rPr>
              <a:t>; </a:t>
            </a:r>
            <a:endParaRPr lang="en-US" dirty="0">
              <a:latin typeface="UTM Avo" panose="02040603050506020204" pitchFamily="18"/>
              <a:sym typeface="Times New Roman"/>
            </a:endParaRPr>
          </a:p>
          <a:p>
            <a:pPr indent="1487488" algn="just">
              <a:lnSpc>
                <a:spcPct val="150000"/>
              </a:lnSpc>
            </a:pPr>
            <a:r>
              <a:rPr lang="en-US" i="1" dirty="0" err="1">
                <a:solidFill>
                  <a:schemeClr val="dk1"/>
                </a:solidFill>
                <a:latin typeface="UTM Avo" panose="02040603050506020204" pitchFamily="18"/>
                <a:ea typeface="Times New Roman"/>
                <a:cs typeface="Times New Roman"/>
                <a:sym typeface="Times New Roman"/>
              </a:rPr>
              <a:t>Cầm</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tay</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hỏi</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hết</a:t>
            </a:r>
            <a:r>
              <a:rPr lang="en-US" i="1" dirty="0">
                <a:solidFill>
                  <a:schemeClr val="dk1"/>
                </a:solidFill>
                <a:latin typeface="UTM Avo" panose="02040603050506020204" pitchFamily="18"/>
                <a:ea typeface="Times New Roman"/>
                <a:cs typeface="Times New Roman"/>
                <a:sym typeface="Times New Roman"/>
              </a:rPr>
              <a:t> xa </a:t>
            </a:r>
            <a:r>
              <a:rPr lang="en-US" i="1" dirty="0" err="1">
                <a:solidFill>
                  <a:schemeClr val="dk1"/>
                </a:solidFill>
                <a:latin typeface="UTM Avo" panose="02040603050506020204" pitchFamily="18"/>
                <a:ea typeface="Times New Roman"/>
                <a:cs typeface="Times New Roman"/>
                <a:sym typeface="Times New Roman"/>
              </a:rPr>
              <a:t>gần</a:t>
            </a:r>
            <a:r>
              <a:rPr lang="en-US" i="1" dirty="0">
                <a:solidFill>
                  <a:schemeClr val="dk1"/>
                </a:solidFill>
                <a:latin typeface="UTM Avo" panose="02040603050506020204" pitchFamily="18"/>
                <a:ea typeface="Times New Roman"/>
                <a:cs typeface="Times New Roman"/>
                <a:sym typeface="Times New Roman"/>
              </a:rPr>
              <a:t>,</a:t>
            </a:r>
            <a:endParaRPr i="1" dirty="0">
              <a:solidFill>
                <a:schemeClr val="dk1"/>
              </a:solidFill>
              <a:latin typeface="UTM Avo" panose="02040603050506020204" pitchFamily="18"/>
              <a:ea typeface="Times New Roman"/>
              <a:cs typeface="Times New Roman"/>
              <a:sym typeface="Times New Roman"/>
            </a:endParaRPr>
          </a:p>
          <a:p>
            <a:pPr indent="1144588" algn="just">
              <a:lnSpc>
                <a:spcPct val="150000"/>
              </a:lnSpc>
            </a:pPr>
            <a:r>
              <a:rPr lang="en-US" i="1" dirty="0" err="1">
                <a:solidFill>
                  <a:schemeClr val="dk1"/>
                </a:solidFill>
                <a:latin typeface="UTM Avo" panose="02040603050506020204" pitchFamily="18"/>
                <a:ea typeface="Times New Roman"/>
                <a:cs typeface="Times New Roman"/>
                <a:sym typeface="Times New Roman"/>
              </a:rPr>
              <a:t>Mừng</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rằng</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bác</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hãy</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tinh</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thần</a:t>
            </a:r>
            <a:r>
              <a:rPr lang="en-US" i="1" dirty="0">
                <a:solidFill>
                  <a:schemeClr val="dk1"/>
                </a:solidFill>
                <a:latin typeface="UTM Avo" panose="02040603050506020204" pitchFamily="18"/>
                <a:ea typeface="Times New Roman"/>
                <a:cs typeface="Times New Roman"/>
                <a:sym typeface="Times New Roman"/>
              </a:rPr>
              <a:t> </a:t>
            </a:r>
            <a:r>
              <a:rPr lang="en-US" i="1" dirty="0" err="1">
                <a:solidFill>
                  <a:schemeClr val="dk1"/>
                </a:solidFill>
                <a:latin typeface="UTM Avo" panose="02040603050506020204" pitchFamily="18"/>
                <a:ea typeface="Times New Roman"/>
                <a:cs typeface="Times New Roman"/>
                <a:sym typeface="Times New Roman"/>
              </a:rPr>
              <a:t>chưa</a:t>
            </a:r>
            <a:r>
              <a:rPr lang="en-US" i="1" dirty="0">
                <a:solidFill>
                  <a:schemeClr val="dk1"/>
                </a:solidFill>
                <a:latin typeface="UTM Avo" panose="02040603050506020204" pitchFamily="18"/>
                <a:ea typeface="Times New Roman"/>
                <a:cs typeface="Times New Roman"/>
                <a:sym typeface="Times New Roman"/>
              </a:rPr>
              <a:t> can.</a:t>
            </a:r>
            <a:endParaRPr dirty="0">
              <a:latin typeface="UTM Avo" panose="02040603050506020204" pitchFamily="18"/>
            </a:endParaRPr>
          </a:p>
        </p:txBody>
      </p:sp>
      <p:sp>
        <p:nvSpPr>
          <p:cNvPr id="8" name="Google Shape;488;p28">
            <a:extLst>
              <a:ext uri="{FF2B5EF4-FFF2-40B4-BE49-F238E27FC236}">
                <a16:creationId xmlns:a16="http://schemas.microsoft.com/office/drawing/2014/main" id="{94382349-8905-E218-3A28-F750AA2F4C18}"/>
              </a:ext>
            </a:extLst>
          </p:cNvPr>
          <p:cNvSpPr txBox="1"/>
          <p:nvPr/>
        </p:nvSpPr>
        <p:spPr>
          <a:xfrm>
            <a:off x="5811495" y="4587093"/>
            <a:ext cx="6057231" cy="473637"/>
          </a:xfrm>
          <a:prstGeom prst="rect">
            <a:avLst/>
          </a:prstGeom>
          <a:noFill/>
          <a:ln>
            <a:noFill/>
          </a:ln>
        </p:spPr>
        <p:txBody>
          <a:bodyPr spcFirstLastPara="1" wrap="square" lIns="57592" tIns="28788" rIns="57592" bIns="28788" anchor="t" anchorCtr="0">
            <a:spAutoFit/>
          </a:bodyPr>
          <a:lstStyle/>
          <a:p>
            <a:pPr algn="just">
              <a:lnSpc>
                <a:spcPct val="150000"/>
              </a:lnSpc>
            </a:pPr>
            <a:r>
              <a:rPr lang="en-US" spc="-60" dirty="0">
                <a:solidFill>
                  <a:schemeClr val="dk1"/>
                </a:solidFill>
                <a:latin typeface="UTM Avo" panose="02040603050506020204" pitchFamily="18"/>
                <a:ea typeface="Times New Roman"/>
                <a:cs typeface="Times New Roman"/>
                <a:sym typeface="Times New Roman"/>
              </a:rPr>
              <a:t>- </a:t>
            </a:r>
            <a:r>
              <a:rPr lang="en-US" spc="-60" dirty="0" err="1">
                <a:solidFill>
                  <a:schemeClr val="dk1"/>
                </a:solidFill>
                <a:latin typeface="UTM Avo" panose="02040603050506020204" pitchFamily="18"/>
                <a:ea typeface="Times New Roman"/>
                <a:cs typeface="Times New Roman"/>
                <a:sym typeface="Times New Roman"/>
              </a:rPr>
              <a:t>Lần</a:t>
            </a:r>
            <a:r>
              <a:rPr lang="en-US" spc="-60" dirty="0">
                <a:solidFill>
                  <a:schemeClr val="dk1"/>
                </a:solidFill>
                <a:latin typeface="UTM Avo" panose="02040603050506020204" pitchFamily="18"/>
                <a:ea typeface="Times New Roman"/>
                <a:cs typeface="Times New Roman"/>
                <a:sym typeface="Times New Roman"/>
              </a:rPr>
              <a:t> </a:t>
            </a:r>
            <a:r>
              <a:rPr lang="en-US" spc="-60" dirty="0" err="1">
                <a:solidFill>
                  <a:schemeClr val="dk1"/>
                </a:solidFill>
                <a:latin typeface="UTM Avo" panose="02040603050506020204" pitchFamily="18"/>
                <a:ea typeface="Times New Roman"/>
                <a:cs typeface="Times New Roman"/>
                <a:sym typeface="Times New Roman"/>
              </a:rPr>
              <a:t>gặp</a:t>
            </a:r>
            <a:r>
              <a:rPr lang="en-US" spc="-60" dirty="0">
                <a:solidFill>
                  <a:schemeClr val="dk1"/>
                </a:solidFill>
                <a:latin typeface="UTM Avo" panose="02040603050506020204" pitchFamily="18"/>
                <a:ea typeface="Times New Roman"/>
                <a:cs typeface="Times New Roman"/>
                <a:sym typeface="Times New Roman"/>
              </a:rPr>
              <a:t> </a:t>
            </a:r>
            <a:r>
              <a:rPr lang="en-US" spc="-60" dirty="0" err="1">
                <a:solidFill>
                  <a:schemeClr val="dk1"/>
                </a:solidFill>
                <a:latin typeface="UTM Avo" panose="02040603050506020204" pitchFamily="18"/>
                <a:ea typeface="Times New Roman"/>
                <a:cs typeface="Times New Roman"/>
                <a:sym typeface="Times New Roman"/>
              </a:rPr>
              <a:t>cuối</a:t>
            </a:r>
            <a:r>
              <a:rPr lang="en-US" spc="-60" dirty="0">
                <a:solidFill>
                  <a:schemeClr val="dk1"/>
                </a:solidFill>
                <a:latin typeface="UTM Avo" panose="02040603050506020204" pitchFamily="18"/>
                <a:ea typeface="Times New Roman"/>
                <a:cs typeface="Times New Roman"/>
                <a:sym typeface="Times New Roman"/>
              </a:rPr>
              <a:t> </a:t>
            </a:r>
            <a:r>
              <a:rPr lang="en-US" spc="-60" dirty="0" err="1">
                <a:solidFill>
                  <a:schemeClr val="dk1"/>
                </a:solidFill>
                <a:latin typeface="UTM Avo" panose="02040603050506020204" pitchFamily="18"/>
                <a:ea typeface="Times New Roman"/>
                <a:cs typeface="Times New Roman"/>
                <a:sym typeface="Times New Roman"/>
              </a:rPr>
              <a:t>là</a:t>
            </a:r>
            <a:r>
              <a:rPr lang="en-US" spc="-60" dirty="0">
                <a:solidFill>
                  <a:schemeClr val="dk1"/>
                </a:solidFill>
                <a:latin typeface="UTM Avo" panose="02040603050506020204" pitchFamily="18"/>
                <a:ea typeface="Times New Roman"/>
                <a:cs typeface="Times New Roman"/>
                <a:sym typeface="Times New Roman"/>
              </a:rPr>
              <a:t> 3 </a:t>
            </a:r>
            <a:r>
              <a:rPr lang="en-US" spc="-60" dirty="0" err="1">
                <a:solidFill>
                  <a:schemeClr val="dk1"/>
                </a:solidFill>
                <a:latin typeface="UTM Avo" panose="02040603050506020204" pitchFamily="18"/>
                <a:ea typeface="Times New Roman"/>
                <a:cs typeface="Times New Roman"/>
                <a:sym typeface="Times New Roman"/>
              </a:rPr>
              <a:t>năm</a:t>
            </a:r>
            <a:r>
              <a:rPr lang="en-US" spc="-60" dirty="0">
                <a:solidFill>
                  <a:schemeClr val="dk1"/>
                </a:solidFill>
                <a:latin typeface="UTM Avo" panose="02040603050506020204" pitchFamily="18"/>
                <a:ea typeface="Times New Roman"/>
                <a:cs typeface="Times New Roman"/>
                <a:sym typeface="Times New Roman"/>
              </a:rPr>
              <a:t> </a:t>
            </a:r>
            <a:r>
              <a:rPr lang="en-US" spc="-60" dirty="0" err="1">
                <a:solidFill>
                  <a:schemeClr val="dk1"/>
                </a:solidFill>
                <a:latin typeface="UTM Avo" panose="02040603050506020204" pitchFamily="18"/>
                <a:ea typeface="Times New Roman"/>
                <a:cs typeface="Times New Roman"/>
                <a:sym typeface="Times New Roman"/>
              </a:rPr>
              <a:t>trước</a:t>
            </a:r>
            <a:r>
              <a:rPr lang="en-US" spc="-60" dirty="0">
                <a:solidFill>
                  <a:schemeClr val="dk1"/>
                </a:solidFill>
                <a:latin typeface="UTM Avo" panose="02040603050506020204" pitchFamily="18"/>
                <a:ea typeface="Times New Roman"/>
                <a:cs typeface="Times New Roman"/>
                <a:sym typeface="Times New Roman"/>
              </a:rPr>
              <a:t> </a:t>
            </a:r>
            <a:r>
              <a:rPr lang="en-US" spc="-60" dirty="0" err="1">
                <a:solidFill>
                  <a:schemeClr val="dk1"/>
                </a:solidFill>
                <a:latin typeface="UTM Avo" panose="02040603050506020204" pitchFamily="18"/>
                <a:ea typeface="Times New Roman"/>
                <a:cs typeface="Times New Roman"/>
                <a:sym typeface="Times New Roman"/>
              </a:rPr>
              <a:t>mừng</a:t>
            </a:r>
            <a:r>
              <a:rPr lang="en-US" spc="-60" dirty="0">
                <a:solidFill>
                  <a:schemeClr val="dk1"/>
                </a:solidFill>
                <a:latin typeface="UTM Avo" panose="02040603050506020204" pitchFamily="18"/>
                <a:ea typeface="Times New Roman"/>
                <a:cs typeface="Times New Roman"/>
                <a:sym typeface="Times New Roman"/>
              </a:rPr>
              <a:t> </a:t>
            </a:r>
            <a:r>
              <a:rPr lang="en-US" spc="-60" dirty="0" err="1">
                <a:solidFill>
                  <a:schemeClr val="dk1"/>
                </a:solidFill>
                <a:latin typeface="UTM Avo" panose="02040603050506020204" pitchFamily="18"/>
                <a:ea typeface="Times New Roman"/>
                <a:cs typeface="Times New Roman"/>
                <a:sym typeface="Times New Roman"/>
              </a:rPr>
              <a:t>vì</a:t>
            </a:r>
            <a:r>
              <a:rPr lang="en-US" spc="-60" dirty="0">
                <a:solidFill>
                  <a:schemeClr val="dk1"/>
                </a:solidFill>
                <a:latin typeface="UTM Avo" panose="02040603050506020204" pitchFamily="18"/>
                <a:ea typeface="Times New Roman"/>
                <a:cs typeface="Times New Roman"/>
                <a:sym typeface="Times New Roman"/>
              </a:rPr>
              <a:t> </a:t>
            </a:r>
            <a:r>
              <a:rPr lang="en-US" spc="-60" dirty="0" err="1">
                <a:solidFill>
                  <a:schemeClr val="dk1"/>
                </a:solidFill>
                <a:latin typeface="UTM Avo" panose="02040603050506020204" pitchFamily="18"/>
                <a:ea typeface="Times New Roman"/>
                <a:cs typeface="Times New Roman"/>
                <a:sym typeface="Times New Roman"/>
              </a:rPr>
              <a:t>bạn</a:t>
            </a:r>
            <a:r>
              <a:rPr lang="en-US" spc="-60" dirty="0">
                <a:solidFill>
                  <a:schemeClr val="dk1"/>
                </a:solidFill>
                <a:latin typeface="UTM Avo" panose="02040603050506020204" pitchFamily="18"/>
                <a:ea typeface="Times New Roman"/>
                <a:cs typeface="Times New Roman"/>
                <a:sym typeface="Times New Roman"/>
              </a:rPr>
              <a:t> </a:t>
            </a:r>
            <a:r>
              <a:rPr lang="en-US" spc="-60" dirty="0" err="1">
                <a:solidFill>
                  <a:schemeClr val="dk1"/>
                </a:solidFill>
                <a:latin typeface="UTM Avo" panose="02040603050506020204" pitchFamily="18"/>
                <a:ea typeface="Times New Roman"/>
                <a:cs typeface="Times New Roman"/>
                <a:sym typeface="Times New Roman"/>
              </a:rPr>
              <a:t>còn</a:t>
            </a:r>
            <a:r>
              <a:rPr lang="en-US" spc="-60" dirty="0">
                <a:solidFill>
                  <a:schemeClr val="dk1"/>
                </a:solidFill>
                <a:latin typeface="UTM Avo" panose="02040603050506020204" pitchFamily="18"/>
                <a:ea typeface="Times New Roman"/>
                <a:cs typeface="Times New Roman"/>
                <a:sym typeface="Times New Roman"/>
              </a:rPr>
              <a:t> </a:t>
            </a:r>
            <a:r>
              <a:rPr lang="en-US" spc="-60" dirty="0" err="1">
                <a:solidFill>
                  <a:schemeClr val="dk1"/>
                </a:solidFill>
                <a:latin typeface="UTM Avo" panose="02040603050506020204" pitchFamily="18"/>
                <a:ea typeface="Times New Roman"/>
                <a:cs typeface="Times New Roman"/>
                <a:sym typeface="Times New Roman"/>
              </a:rPr>
              <a:t>khỏe</a:t>
            </a:r>
            <a:r>
              <a:rPr lang="en-US" spc="-60" dirty="0">
                <a:solidFill>
                  <a:schemeClr val="dk1"/>
                </a:solidFill>
                <a:latin typeface="UTM Avo" panose="02040603050506020204" pitchFamily="18"/>
                <a:ea typeface="Times New Roman"/>
                <a:cs typeface="Times New Roman"/>
                <a:sym typeface="Times New Roman"/>
              </a:rPr>
              <a:t>.</a:t>
            </a:r>
            <a:endParaRPr spc="-60" dirty="0">
              <a:solidFill>
                <a:srgbClr val="494429"/>
              </a:solidFill>
              <a:latin typeface="UTM Avo" panose="02040603050506020204" pitchFamily="18"/>
              <a:ea typeface="Times New Roman"/>
              <a:cs typeface="Times New Roman"/>
              <a:sym typeface="Times New Roman"/>
            </a:endParaRPr>
          </a:p>
        </p:txBody>
      </p:sp>
      <p:sp>
        <p:nvSpPr>
          <p:cNvPr id="9" name="Google Shape;489;p28">
            <a:extLst>
              <a:ext uri="{FF2B5EF4-FFF2-40B4-BE49-F238E27FC236}">
                <a16:creationId xmlns:a16="http://schemas.microsoft.com/office/drawing/2014/main" id="{AC672AA5-CB11-76BF-AFF9-1BBBBF4D371E}"/>
              </a:ext>
            </a:extLst>
          </p:cNvPr>
          <p:cNvSpPr txBox="1"/>
          <p:nvPr/>
        </p:nvSpPr>
        <p:spPr>
          <a:xfrm>
            <a:off x="775084" y="5756812"/>
            <a:ext cx="10608286" cy="981468"/>
          </a:xfrm>
          <a:prstGeom prst="rect">
            <a:avLst/>
          </a:prstGeom>
          <a:noFill/>
          <a:ln>
            <a:noFill/>
          </a:ln>
        </p:spPr>
        <p:txBody>
          <a:bodyPr spcFirstLastPara="1" wrap="square" lIns="57592" tIns="28788" rIns="57592" bIns="28788" anchor="t" anchorCtr="0">
            <a:spAutoFit/>
          </a:bodyPr>
          <a:lstStyle/>
          <a:p>
            <a:pPr algn="just">
              <a:lnSpc>
                <a:spcPct val="150000"/>
              </a:lnSpc>
              <a:buClr>
                <a:srgbClr val="C00000"/>
              </a:buClr>
              <a:buSzPts val="4400"/>
            </a:pP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Đôi</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bạn</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già</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sau</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nhiều</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năm</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cách</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biệt</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gặp</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lại</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nhau</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Tình</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bạn</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thắm</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thiết</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bộc</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lộ</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nỗi</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niềm</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trong</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tâm</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trạng</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thầm</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kín</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với</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nỗi</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đau</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thời</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thế</a:t>
            </a:r>
            <a:r>
              <a:rPr lang="en-US" sz="2000" b="1" dirty="0">
                <a:solidFill>
                  <a:srgbClr val="002060"/>
                </a:solidFill>
                <a:latin typeface="UTM Avo" panose="02040603050506020204" pitchFamily="18"/>
                <a:ea typeface="Times New Roman"/>
                <a:cs typeface="Times New Roman"/>
                <a:sym typeface="Times New Roman"/>
              </a:rPr>
              <a:t>.</a:t>
            </a:r>
            <a:endParaRPr sz="2000" dirty="0">
              <a:solidFill>
                <a:srgbClr val="002060"/>
              </a:solidFill>
              <a:latin typeface="UTM Avo" panose="02040603050506020204" pitchFamily="18"/>
            </a:endParaRPr>
          </a:p>
        </p:txBody>
      </p:sp>
    </p:spTree>
    <p:extLst>
      <p:ext uri="{BB962C8B-B14F-4D97-AF65-F5344CB8AC3E}">
        <p14:creationId xmlns:p14="http://schemas.microsoft.com/office/powerpoint/2010/main" val="629386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EB65063-84A4-5392-F9CF-36D7D97267B8}"/>
            </a:ext>
          </a:extLst>
        </p:cNvPr>
        <p:cNvGrpSpPr/>
        <p:nvPr/>
      </p:nvGrpSpPr>
      <p:grpSpPr>
        <a:xfrm>
          <a:off x="0" y="0"/>
          <a:ext cx="0" cy="0"/>
          <a:chOff x="0" y="0"/>
          <a:chExt cx="0" cy="0"/>
        </a:xfrm>
      </p:grpSpPr>
      <p:sp>
        <p:nvSpPr>
          <p:cNvPr id="2" name="Google Shape;495;p29">
            <a:extLst>
              <a:ext uri="{FF2B5EF4-FFF2-40B4-BE49-F238E27FC236}">
                <a16:creationId xmlns:a16="http://schemas.microsoft.com/office/drawing/2014/main" id="{40585554-3C4A-0752-BAAD-151B7C4E558A}"/>
              </a:ext>
            </a:extLst>
          </p:cNvPr>
          <p:cNvSpPr txBox="1"/>
          <p:nvPr/>
        </p:nvSpPr>
        <p:spPr>
          <a:xfrm>
            <a:off x="815276" y="1877762"/>
            <a:ext cx="10416281" cy="519803"/>
          </a:xfrm>
          <a:prstGeom prst="rect">
            <a:avLst/>
          </a:prstGeom>
          <a:noFill/>
          <a:ln>
            <a:noFill/>
          </a:ln>
        </p:spPr>
        <p:txBody>
          <a:bodyPr spcFirstLastPara="1" wrap="square" lIns="57592" tIns="28788" rIns="57592" bIns="28788" anchor="t" anchorCtr="0">
            <a:spAutoFit/>
          </a:bodyPr>
          <a:lstStyle/>
          <a:p>
            <a:pPr algn="just">
              <a:lnSpc>
                <a:spcPct val="150000"/>
              </a:lnSpc>
              <a:buClr>
                <a:schemeClr val="dk1"/>
              </a:buClr>
              <a:buSzPts val="4400"/>
            </a:pPr>
            <a:r>
              <a:rPr lang="en-US" sz="2000" b="1" dirty="0">
                <a:solidFill>
                  <a:schemeClr val="dk1"/>
                </a:solidFill>
                <a:latin typeface="UTM Avo" panose="02040603050506020204" pitchFamily="18"/>
                <a:ea typeface="Times New Roman"/>
                <a:cs typeface="Times New Roman"/>
                <a:sym typeface="Times New Roman"/>
              </a:rPr>
              <a:t>c. </a:t>
            </a:r>
            <a:r>
              <a:rPr lang="en-US" sz="2000" b="1" dirty="0" err="1">
                <a:solidFill>
                  <a:schemeClr val="dk1"/>
                </a:solidFill>
                <a:latin typeface="UTM Avo" panose="02040603050506020204" pitchFamily="18"/>
                <a:ea typeface="Times New Roman"/>
                <a:cs typeface="Times New Roman"/>
                <a:sym typeface="Times New Roman"/>
              </a:rPr>
              <a:t>Nỗi</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đau</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đớn</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khôn</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tả</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trước</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hiện</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thực</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xót</a:t>
            </a:r>
            <a:r>
              <a:rPr lang="en-US" sz="2000" b="1" dirty="0">
                <a:solidFill>
                  <a:schemeClr val="dk1"/>
                </a:solidFill>
                <a:latin typeface="UTM Avo" panose="02040603050506020204" pitchFamily="18"/>
                <a:ea typeface="Times New Roman"/>
                <a:cs typeface="Times New Roman"/>
                <a:sym typeface="Times New Roman"/>
              </a:rPr>
              <a:t> xa</a:t>
            </a:r>
            <a:endParaRPr sz="2000" b="1" dirty="0">
              <a:solidFill>
                <a:schemeClr val="dk1"/>
              </a:solidFill>
              <a:latin typeface="UTM Avo" panose="02040603050506020204" pitchFamily="18"/>
              <a:ea typeface="Times New Roman"/>
              <a:cs typeface="Times New Roman"/>
              <a:sym typeface="Times New Roman"/>
            </a:endParaRPr>
          </a:p>
        </p:txBody>
      </p:sp>
      <p:sp>
        <p:nvSpPr>
          <p:cNvPr id="3" name="Google Shape;496;p29">
            <a:extLst>
              <a:ext uri="{FF2B5EF4-FFF2-40B4-BE49-F238E27FC236}">
                <a16:creationId xmlns:a16="http://schemas.microsoft.com/office/drawing/2014/main" id="{F34F3190-57EA-4537-BA44-BEE3456CBB99}"/>
              </a:ext>
            </a:extLst>
          </p:cNvPr>
          <p:cNvSpPr txBox="1"/>
          <p:nvPr/>
        </p:nvSpPr>
        <p:spPr>
          <a:xfrm>
            <a:off x="3326538" y="2763991"/>
            <a:ext cx="5729767" cy="981468"/>
          </a:xfrm>
          <a:prstGeom prst="rect">
            <a:avLst/>
          </a:prstGeom>
          <a:noFill/>
          <a:ln>
            <a:noFill/>
          </a:ln>
        </p:spPr>
        <p:txBody>
          <a:bodyPr spcFirstLastPara="1" wrap="square" lIns="57592" tIns="28788" rIns="57592" bIns="28788" anchor="t" anchorCtr="0">
            <a:spAutoFit/>
          </a:bodyPr>
          <a:lstStyle/>
          <a:p>
            <a:pPr algn="ctr">
              <a:lnSpc>
                <a:spcPct val="150000"/>
              </a:lnSpc>
            </a:pPr>
            <a:r>
              <a:rPr lang="en-US" sz="2000" i="1" dirty="0" err="1">
                <a:solidFill>
                  <a:schemeClr val="dk1"/>
                </a:solidFill>
                <a:latin typeface="UTM Avo" panose="02040603050506020204" pitchFamily="18"/>
                <a:ea typeface="Times New Roman"/>
                <a:cs typeface="Times New Roman"/>
                <a:sym typeface="Times New Roman"/>
              </a:rPr>
              <a:t>Làm</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sao</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bác</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vội</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về</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ngay</a:t>
            </a:r>
            <a:endParaRPr sz="2000" i="1" dirty="0">
              <a:solidFill>
                <a:schemeClr val="dk1"/>
              </a:solidFill>
              <a:latin typeface="UTM Avo" panose="02040603050506020204" pitchFamily="18"/>
              <a:ea typeface="Times New Roman"/>
              <a:cs typeface="Times New Roman"/>
              <a:sym typeface="Times New Roman"/>
            </a:endParaRPr>
          </a:p>
          <a:p>
            <a:pPr algn="ctr">
              <a:lnSpc>
                <a:spcPct val="150000"/>
              </a:lnSpc>
            </a:pPr>
            <a:r>
              <a:rPr lang="en-US" sz="2000" i="1" dirty="0" err="1">
                <a:solidFill>
                  <a:schemeClr val="dk1"/>
                </a:solidFill>
                <a:latin typeface="UTM Avo" panose="02040603050506020204" pitchFamily="18"/>
                <a:ea typeface="Times New Roman"/>
                <a:cs typeface="Times New Roman"/>
                <a:sym typeface="Times New Roman"/>
              </a:rPr>
              <a:t>Chợt</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nghe</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tôi</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bỗng</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tay</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chân</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rụng</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rời</a:t>
            </a:r>
            <a:r>
              <a:rPr lang="en-US" sz="2000" i="1" dirty="0">
                <a:solidFill>
                  <a:schemeClr val="dk1"/>
                </a:solidFill>
                <a:latin typeface="UTM Avo" panose="02040603050506020204" pitchFamily="18"/>
                <a:ea typeface="Times New Roman"/>
                <a:cs typeface="Times New Roman"/>
                <a:sym typeface="Times New Roman"/>
              </a:rPr>
              <a:t>.</a:t>
            </a:r>
            <a:endParaRPr sz="2000" dirty="0">
              <a:latin typeface="UTM Avo" panose="02040603050506020204" pitchFamily="18"/>
            </a:endParaRPr>
          </a:p>
        </p:txBody>
      </p:sp>
      <p:sp>
        <p:nvSpPr>
          <p:cNvPr id="4" name="Google Shape;497;p29">
            <a:extLst>
              <a:ext uri="{FF2B5EF4-FFF2-40B4-BE49-F238E27FC236}">
                <a16:creationId xmlns:a16="http://schemas.microsoft.com/office/drawing/2014/main" id="{7DADB2AF-ECDC-7DE8-4D81-FBE1FA8CAE54}"/>
              </a:ext>
            </a:extLst>
          </p:cNvPr>
          <p:cNvSpPr txBox="1"/>
          <p:nvPr/>
        </p:nvSpPr>
        <p:spPr>
          <a:xfrm>
            <a:off x="8101343" y="2398806"/>
            <a:ext cx="2585459" cy="519803"/>
          </a:xfrm>
          <a:prstGeom prst="rect">
            <a:avLst/>
          </a:prstGeom>
          <a:noFill/>
          <a:ln>
            <a:noFill/>
          </a:ln>
        </p:spPr>
        <p:txBody>
          <a:bodyPr spcFirstLastPara="1" wrap="square" lIns="57592" tIns="28788" rIns="57592" bIns="28788" anchor="t" anchorCtr="0">
            <a:spAutoFit/>
          </a:bodyPr>
          <a:lstStyle/>
          <a:p>
            <a:pPr algn="ctr">
              <a:lnSpc>
                <a:spcPct val="150000"/>
              </a:lnSpc>
            </a:pPr>
            <a:r>
              <a:rPr lang="en-US" sz="2000" dirty="0" err="1">
                <a:solidFill>
                  <a:schemeClr val="dk1"/>
                </a:solidFill>
                <a:latin typeface="UTM Avo" panose="02040603050506020204" pitchFamily="18"/>
                <a:ea typeface="Times New Roman"/>
                <a:cs typeface="Times New Roman"/>
                <a:sym typeface="Times New Roman"/>
              </a:rPr>
              <a:t>Nói</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giảm</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nói</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tránh</a:t>
            </a:r>
            <a:endParaRPr sz="2000" i="1" dirty="0">
              <a:solidFill>
                <a:schemeClr val="dk1"/>
              </a:solidFill>
              <a:latin typeface="UTM Avo" panose="02040603050506020204" pitchFamily="18"/>
              <a:ea typeface="Times New Roman"/>
              <a:cs typeface="Times New Roman"/>
              <a:sym typeface="Times New Roman"/>
            </a:endParaRPr>
          </a:p>
        </p:txBody>
      </p:sp>
      <p:sp>
        <p:nvSpPr>
          <p:cNvPr id="5" name="Google Shape;498;p29">
            <a:extLst>
              <a:ext uri="{FF2B5EF4-FFF2-40B4-BE49-F238E27FC236}">
                <a16:creationId xmlns:a16="http://schemas.microsoft.com/office/drawing/2014/main" id="{9961BF61-440F-4CB6-6D6B-9D2744C2BA8B}"/>
              </a:ext>
            </a:extLst>
          </p:cNvPr>
          <p:cNvSpPr txBox="1"/>
          <p:nvPr/>
        </p:nvSpPr>
        <p:spPr>
          <a:xfrm>
            <a:off x="918400" y="3743912"/>
            <a:ext cx="3106370" cy="611797"/>
          </a:xfrm>
          <a:prstGeom prst="rect">
            <a:avLst/>
          </a:prstGeom>
          <a:noFill/>
          <a:ln>
            <a:noFill/>
          </a:ln>
        </p:spPr>
        <p:txBody>
          <a:bodyPr spcFirstLastPara="1" wrap="square" lIns="57592" tIns="28788" rIns="57592" bIns="28788" anchor="t" anchorCtr="0">
            <a:noAutofit/>
          </a:bodyPr>
          <a:lstStyle/>
          <a:p>
            <a:pPr>
              <a:lnSpc>
                <a:spcPct val="150000"/>
              </a:lnSpc>
            </a:pPr>
            <a:r>
              <a:rPr lang="en-US" sz="2000" dirty="0" err="1">
                <a:solidFill>
                  <a:schemeClr val="dk1"/>
                </a:solidFill>
                <a:latin typeface="UTM Avo" panose="02040603050506020204" pitchFamily="18"/>
                <a:ea typeface="Times New Roman"/>
                <a:cs typeface="Times New Roman"/>
                <a:sym typeface="Times New Roman"/>
              </a:rPr>
              <a:t>Sửng</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sốt</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bàng</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hoàng</a:t>
            </a:r>
            <a:endParaRPr sz="2000" dirty="0">
              <a:solidFill>
                <a:schemeClr val="dk1"/>
              </a:solidFill>
              <a:latin typeface="UTM Avo" panose="02040603050506020204" pitchFamily="18"/>
              <a:ea typeface="Times New Roman"/>
              <a:cs typeface="Times New Roman"/>
              <a:sym typeface="Times New Roman"/>
            </a:endParaRPr>
          </a:p>
        </p:txBody>
      </p:sp>
      <p:pic>
        <p:nvPicPr>
          <p:cNvPr id="7" name="Google Shape;500;p29" descr="A black background with a black square&#10;&#10;Description automatically generated with medium confidence">
            <a:extLst>
              <a:ext uri="{FF2B5EF4-FFF2-40B4-BE49-F238E27FC236}">
                <a16:creationId xmlns:a16="http://schemas.microsoft.com/office/drawing/2014/main" id="{A13269C9-6C5E-ED96-F64D-359472988524}"/>
              </a:ext>
            </a:extLst>
          </p:cNvPr>
          <p:cNvPicPr preferRelativeResize="0"/>
          <p:nvPr/>
        </p:nvPicPr>
        <p:blipFill rotWithShape="1">
          <a:blip r:embed="rId4">
            <a:alphaModFix/>
          </a:blip>
          <a:srcRect/>
          <a:stretch/>
        </p:blipFill>
        <p:spPr>
          <a:xfrm rot="1914741" flipH="1">
            <a:off x="7044253" y="2190329"/>
            <a:ext cx="1235428" cy="1235428"/>
          </a:xfrm>
          <a:prstGeom prst="rect">
            <a:avLst/>
          </a:prstGeom>
          <a:noFill/>
          <a:ln>
            <a:noFill/>
          </a:ln>
        </p:spPr>
      </p:pic>
      <p:cxnSp>
        <p:nvCxnSpPr>
          <p:cNvPr id="8" name="Google Shape;501;p29">
            <a:extLst>
              <a:ext uri="{FF2B5EF4-FFF2-40B4-BE49-F238E27FC236}">
                <a16:creationId xmlns:a16="http://schemas.microsoft.com/office/drawing/2014/main" id="{DAFC53E0-8F79-3C93-18BF-238F26E8E79B}"/>
              </a:ext>
            </a:extLst>
          </p:cNvPr>
          <p:cNvCxnSpPr/>
          <p:nvPr/>
        </p:nvCxnSpPr>
        <p:spPr>
          <a:xfrm>
            <a:off x="6318315" y="3241592"/>
            <a:ext cx="1404000" cy="0"/>
          </a:xfrm>
          <a:prstGeom prst="straightConnector1">
            <a:avLst/>
          </a:prstGeom>
          <a:noFill/>
          <a:ln w="38100" cap="flat" cmpd="sng">
            <a:solidFill>
              <a:schemeClr val="accent4">
                <a:lumMod val="50000"/>
              </a:schemeClr>
            </a:solidFill>
            <a:prstDash val="solid"/>
            <a:round/>
            <a:headEnd type="none" w="sm" len="sm"/>
            <a:tailEnd type="none" w="sm" len="sm"/>
          </a:ln>
        </p:spPr>
      </p:cxnSp>
      <p:cxnSp>
        <p:nvCxnSpPr>
          <p:cNvPr id="9" name="Google Shape;502;p29">
            <a:extLst>
              <a:ext uri="{FF2B5EF4-FFF2-40B4-BE49-F238E27FC236}">
                <a16:creationId xmlns:a16="http://schemas.microsoft.com/office/drawing/2014/main" id="{804EEAD6-762A-34F0-3883-D9B4FFE88F72}"/>
              </a:ext>
            </a:extLst>
          </p:cNvPr>
          <p:cNvCxnSpPr/>
          <p:nvPr/>
        </p:nvCxnSpPr>
        <p:spPr>
          <a:xfrm>
            <a:off x="4619684" y="3238697"/>
            <a:ext cx="1044000" cy="0"/>
          </a:xfrm>
          <a:prstGeom prst="straightConnector1">
            <a:avLst/>
          </a:prstGeom>
          <a:noFill/>
          <a:ln w="38100" cap="flat" cmpd="sng">
            <a:solidFill>
              <a:schemeClr val="accent4">
                <a:lumMod val="50000"/>
              </a:schemeClr>
            </a:solidFill>
            <a:prstDash val="solid"/>
            <a:round/>
            <a:headEnd type="none" w="sm" len="sm"/>
            <a:tailEnd type="none" w="sm" len="sm"/>
          </a:ln>
        </p:spPr>
      </p:cxnSp>
      <p:cxnSp>
        <p:nvCxnSpPr>
          <p:cNvPr id="10" name="Google Shape;503;p29">
            <a:extLst>
              <a:ext uri="{FF2B5EF4-FFF2-40B4-BE49-F238E27FC236}">
                <a16:creationId xmlns:a16="http://schemas.microsoft.com/office/drawing/2014/main" id="{0A6C1644-661D-5FD7-C934-6CD95C296EF9}"/>
              </a:ext>
            </a:extLst>
          </p:cNvPr>
          <p:cNvCxnSpPr/>
          <p:nvPr/>
        </p:nvCxnSpPr>
        <p:spPr>
          <a:xfrm>
            <a:off x="3841511" y="3672183"/>
            <a:ext cx="1296000" cy="0"/>
          </a:xfrm>
          <a:prstGeom prst="straightConnector1">
            <a:avLst/>
          </a:prstGeom>
          <a:noFill/>
          <a:ln w="38100" cap="flat" cmpd="sng">
            <a:solidFill>
              <a:schemeClr val="accent4">
                <a:lumMod val="50000"/>
              </a:schemeClr>
            </a:solidFill>
            <a:prstDash val="solid"/>
            <a:round/>
            <a:headEnd type="none" w="sm" len="sm"/>
            <a:tailEnd type="none" w="sm" len="sm"/>
          </a:ln>
        </p:spPr>
      </p:cxnSp>
      <p:cxnSp>
        <p:nvCxnSpPr>
          <p:cNvPr id="11" name="Google Shape;504;p29">
            <a:extLst>
              <a:ext uri="{FF2B5EF4-FFF2-40B4-BE49-F238E27FC236}">
                <a16:creationId xmlns:a16="http://schemas.microsoft.com/office/drawing/2014/main" id="{40A1009D-5B43-64AD-72D8-8F6BB624B27B}"/>
              </a:ext>
            </a:extLst>
          </p:cNvPr>
          <p:cNvCxnSpPr/>
          <p:nvPr/>
        </p:nvCxnSpPr>
        <p:spPr>
          <a:xfrm>
            <a:off x="5624031" y="3675228"/>
            <a:ext cx="648000" cy="0"/>
          </a:xfrm>
          <a:prstGeom prst="straightConnector1">
            <a:avLst/>
          </a:prstGeom>
          <a:noFill/>
          <a:ln w="38100" cap="flat" cmpd="sng">
            <a:solidFill>
              <a:schemeClr val="accent4">
                <a:lumMod val="50000"/>
              </a:schemeClr>
            </a:solidFill>
            <a:prstDash val="solid"/>
            <a:round/>
            <a:headEnd type="none" w="sm" len="sm"/>
            <a:tailEnd type="none" w="sm" len="sm"/>
          </a:ln>
        </p:spPr>
      </p:cxnSp>
      <p:cxnSp>
        <p:nvCxnSpPr>
          <p:cNvPr id="12" name="Google Shape;505;p29">
            <a:extLst>
              <a:ext uri="{FF2B5EF4-FFF2-40B4-BE49-F238E27FC236}">
                <a16:creationId xmlns:a16="http://schemas.microsoft.com/office/drawing/2014/main" id="{9A77D8A2-817E-45F5-52CD-28B2B64AFEAF}"/>
              </a:ext>
            </a:extLst>
          </p:cNvPr>
          <p:cNvCxnSpPr/>
          <p:nvPr/>
        </p:nvCxnSpPr>
        <p:spPr>
          <a:xfrm>
            <a:off x="6397827" y="3675228"/>
            <a:ext cx="2052000" cy="0"/>
          </a:xfrm>
          <a:prstGeom prst="straightConnector1">
            <a:avLst/>
          </a:prstGeom>
          <a:noFill/>
          <a:ln w="38100" cap="flat" cmpd="sng">
            <a:solidFill>
              <a:schemeClr val="accent4">
                <a:lumMod val="50000"/>
              </a:schemeClr>
            </a:solidFill>
            <a:prstDash val="solid"/>
            <a:round/>
            <a:headEnd type="none" w="sm" len="sm"/>
            <a:tailEnd type="none" w="sm" len="sm"/>
          </a:ln>
        </p:spPr>
      </p:cxnSp>
      <p:pic>
        <p:nvPicPr>
          <p:cNvPr id="13" name="Google Shape;506;p29" descr="A black background with a black square&#10;&#10;Description automatically generated with medium confidence">
            <a:extLst>
              <a:ext uri="{FF2B5EF4-FFF2-40B4-BE49-F238E27FC236}">
                <a16:creationId xmlns:a16="http://schemas.microsoft.com/office/drawing/2014/main" id="{4BC838D9-C910-FD12-A6EC-72CB4D5EDA99}"/>
              </a:ext>
            </a:extLst>
          </p:cNvPr>
          <p:cNvPicPr preferRelativeResize="0"/>
          <p:nvPr/>
        </p:nvPicPr>
        <p:blipFill rotWithShape="1">
          <a:blip r:embed="rId4">
            <a:alphaModFix/>
          </a:blip>
          <a:srcRect/>
          <a:stretch/>
        </p:blipFill>
        <p:spPr>
          <a:xfrm rot="17175215">
            <a:off x="2962903" y="3180572"/>
            <a:ext cx="998499" cy="998499"/>
          </a:xfrm>
          <a:prstGeom prst="rect">
            <a:avLst/>
          </a:prstGeom>
          <a:noFill/>
          <a:ln>
            <a:noFill/>
          </a:ln>
        </p:spPr>
      </p:pic>
      <p:sp>
        <p:nvSpPr>
          <p:cNvPr id="14" name="Google Shape;507;p29">
            <a:extLst>
              <a:ext uri="{FF2B5EF4-FFF2-40B4-BE49-F238E27FC236}">
                <a16:creationId xmlns:a16="http://schemas.microsoft.com/office/drawing/2014/main" id="{52045CB1-A3C5-8CD8-B19B-F9305CD32D80}"/>
              </a:ext>
            </a:extLst>
          </p:cNvPr>
          <p:cNvSpPr txBox="1"/>
          <p:nvPr/>
        </p:nvSpPr>
        <p:spPr>
          <a:xfrm>
            <a:off x="2209028" y="4438367"/>
            <a:ext cx="7868784" cy="1443133"/>
          </a:xfrm>
          <a:prstGeom prst="rect">
            <a:avLst/>
          </a:prstGeom>
          <a:noFill/>
          <a:ln>
            <a:noFill/>
          </a:ln>
        </p:spPr>
        <p:txBody>
          <a:bodyPr spcFirstLastPara="1" wrap="square" lIns="57592" tIns="28788" rIns="57592" bIns="28788" anchor="t" anchorCtr="0">
            <a:spAutoFit/>
          </a:bodyPr>
          <a:lstStyle/>
          <a:p>
            <a:pPr algn="ctr">
              <a:lnSpc>
                <a:spcPct val="150000"/>
              </a:lnSpc>
            </a:pPr>
            <a:r>
              <a:rPr lang="en-US" sz="2000" i="1" dirty="0" err="1">
                <a:solidFill>
                  <a:schemeClr val="dk1"/>
                </a:solidFill>
                <a:latin typeface="UTM Avo" panose="02040603050506020204" pitchFamily="18"/>
                <a:ea typeface="Times New Roman"/>
                <a:cs typeface="Times New Roman"/>
                <a:sym typeface="Times New Roman"/>
              </a:rPr>
              <a:t>Rượu</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ngon</a:t>
            </a:r>
            <a:r>
              <a:rPr lang="en-US" sz="2000" i="1" dirty="0">
                <a:solidFill>
                  <a:schemeClr val="dk1"/>
                </a:solidFill>
                <a:latin typeface="UTM Avo" panose="02040603050506020204" pitchFamily="18"/>
                <a:ea typeface="Times New Roman"/>
                <a:cs typeface="Times New Roman"/>
                <a:sym typeface="Times New Roman"/>
              </a:rPr>
              <a:t> </a:t>
            </a:r>
            <a:r>
              <a:rPr lang="en-US" sz="2000" b="1" i="1" dirty="0" err="1">
                <a:solidFill>
                  <a:schemeClr val="dk1"/>
                </a:solidFill>
                <a:latin typeface="UTM Avo" panose="02040603050506020204" pitchFamily="18"/>
                <a:ea typeface="Times New Roman"/>
                <a:cs typeface="Times New Roman"/>
                <a:sym typeface="Times New Roman"/>
              </a:rPr>
              <a:t>không</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có</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bạn</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hiền</a:t>
            </a:r>
            <a:r>
              <a:rPr lang="en-US" sz="2000" i="1" dirty="0">
                <a:solidFill>
                  <a:schemeClr val="dk1"/>
                </a:solidFill>
                <a:latin typeface="UTM Avo" panose="02040603050506020204" pitchFamily="18"/>
                <a:ea typeface="Times New Roman"/>
                <a:cs typeface="Times New Roman"/>
                <a:sym typeface="Times New Roman"/>
              </a:rPr>
              <a:t> </a:t>
            </a:r>
            <a:endParaRPr sz="2000" dirty="0">
              <a:latin typeface="UTM Avo" panose="02040603050506020204" pitchFamily="18"/>
            </a:endParaRPr>
          </a:p>
          <a:p>
            <a:pPr algn="ctr">
              <a:lnSpc>
                <a:spcPct val="150000"/>
              </a:lnSpc>
            </a:pPr>
            <a:r>
              <a:rPr lang="en-US" sz="2000" b="1" i="1" dirty="0" err="1">
                <a:solidFill>
                  <a:schemeClr val="dk1"/>
                </a:solidFill>
                <a:latin typeface="UTM Avo" panose="02040603050506020204" pitchFamily="18"/>
                <a:ea typeface="Times New Roman"/>
                <a:cs typeface="Times New Roman"/>
                <a:sym typeface="Times New Roman"/>
              </a:rPr>
              <a:t>Không</a:t>
            </a:r>
            <a:r>
              <a:rPr lang="en-US" sz="2000" b="1"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mua</a:t>
            </a:r>
            <a:r>
              <a:rPr lang="en-US" sz="2000" i="1" dirty="0">
                <a:solidFill>
                  <a:schemeClr val="dk1"/>
                </a:solidFill>
                <a:latin typeface="UTM Avo" panose="02040603050506020204" pitchFamily="18"/>
                <a:ea typeface="Times New Roman"/>
                <a:cs typeface="Times New Roman"/>
                <a:sym typeface="Times New Roman"/>
              </a:rPr>
              <a:t> </a:t>
            </a:r>
            <a:r>
              <a:rPr lang="en-US" sz="2000" b="1" i="1" dirty="0" err="1">
                <a:solidFill>
                  <a:schemeClr val="dk1"/>
                </a:solidFill>
                <a:latin typeface="UTM Avo" panose="02040603050506020204" pitchFamily="18"/>
                <a:ea typeface="Times New Roman"/>
                <a:cs typeface="Times New Roman"/>
                <a:sym typeface="Times New Roman"/>
              </a:rPr>
              <a:t>không</a:t>
            </a:r>
            <a:r>
              <a:rPr lang="en-US" sz="2000" b="1"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phải</a:t>
            </a:r>
            <a:r>
              <a:rPr lang="en-US" sz="2000" i="1" dirty="0">
                <a:solidFill>
                  <a:schemeClr val="dk1"/>
                </a:solidFill>
                <a:latin typeface="UTM Avo" panose="02040603050506020204" pitchFamily="18"/>
                <a:ea typeface="Times New Roman"/>
                <a:cs typeface="Times New Roman"/>
                <a:sym typeface="Times New Roman"/>
              </a:rPr>
              <a:t> </a:t>
            </a:r>
            <a:r>
              <a:rPr lang="en-US" sz="2000" b="1" i="1" dirty="0" err="1">
                <a:solidFill>
                  <a:schemeClr val="dk1"/>
                </a:solidFill>
                <a:latin typeface="UTM Avo" panose="02040603050506020204" pitchFamily="18"/>
                <a:ea typeface="Times New Roman"/>
                <a:cs typeface="Times New Roman"/>
                <a:sym typeface="Times New Roman"/>
              </a:rPr>
              <a:t>không</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tiền</a:t>
            </a:r>
            <a:r>
              <a:rPr lang="en-US" sz="2000" i="1" dirty="0">
                <a:solidFill>
                  <a:schemeClr val="dk1"/>
                </a:solidFill>
                <a:latin typeface="UTM Avo" panose="02040603050506020204" pitchFamily="18"/>
                <a:ea typeface="Times New Roman"/>
                <a:cs typeface="Times New Roman"/>
                <a:sym typeface="Times New Roman"/>
              </a:rPr>
              <a:t> </a:t>
            </a:r>
            <a:r>
              <a:rPr lang="en-US" sz="2000" b="1" i="1" dirty="0" err="1">
                <a:solidFill>
                  <a:schemeClr val="dk1"/>
                </a:solidFill>
                <a:latin typeface="UTM Avo" panose="02040603050506020204" pitchFamily="18"/>
                <a:ea typeface="Times New Roman"/>
                <a:cs typeface="Times New Roman"/>
                <a:sym typeface="Times New Roman"/>
              </a:rPr>
              <a:t>không</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mua</a:t>
            </a:r>
            <a:r>
              <a:rPr lang="en-US" sz="2000" i="1" dirty="0">
                <a:solidFill>
                  <a:schemeClr val="dk1"/>
                </a:solidFill>
                <a:latin typeface="UTM Avo" panose="02040603050506020204" pitchFamily="18"/>
                <a:ea typeface="Times New Roman"/>
                <a:cs typeface="Times New Roman"/>
                <a:sym typeface="Times New Roman"/>
              </a:rPr>
              <a:t>.</a:t>
            </a:r>
            <a:endParaRPr sz="2000" dirty="0">
              <a:latin typeface="UTM Avo" panose="02040603050506020204" pitchFamily="18"/>
            </a:endParaRPr>
          </a:p>
          <a:p>
            <a:pPr algn="ctr">
              <a:lnSpc>
                <a:spcPct val="150000"/>
              </a:lnSpc>
            </a:pPr>
            <a:endParaRPr sz="2000" i="1" dirty="0">
              <a:solidFill>
                <a:schemeClr val="dk1"/>
              </a:solidFill>
              <a:latin typeface="UTM Avo" panose="02040603050506020204" pitchFamily="18"/>
              <a:ea typeface="Times New Roman"/>
              <a:cs typeface="Times New Roman"/>
              <a:sym typeface="Times New Roman"/>
            </a:endParaRPr>
          </a:p>
        </p:txBody>
      </p:sp>
      <p:sp>
        <p:nvSpPr>
          <p:cNvPr id="15" name="Google Shape;508;p29">
            <a:extLst>
              <a:ext uri="{FF2B5EF4-FFF2-40B4-BE49-F238E27FC236}">
                <a16:creationId xmlns:a16="http://schemas.microsoft.com/office/drawing/2014/main" id="{389541E9-41BF-7746-DEF3-842DA5AFD452}"/>
              </a:ext>
            </a:extLst>
          </p:cNvPr>
          <p:cNvSpPr txBox="1"/>
          <p:nvPr/>
        </p:nvSpPr>
        <p:spPr>
          <a:xfrm>
            <a:off x="918400" y="5311578"/>
            <a:ext cx="3697580" cy="1109635"/>
          </a:xfrm>
          <a:prstGeom prst="rect">
            <a:avLst/>
          </a:prstGeom>
          <a:noFill/>
          <a:ln>
            <a:noFill/>
          </a:ln>
        </p:spPr>
        <p:txBody>
          <a:bodyPr spcFirstLastPara="1" wrap="square" lIns="57592" tIns="28788" rIns="57592" bIns="28788" anchor="t" anchorCtr="0">
            <a:noAutofit/>
          </a:bodyPr>
          <a:lstStyle/>
          <a:p>
            <a:pPr>
              <a:lnSpc>
                <a:spcPct val="150000"/>
              </a:lnSpc>
            </a:pPr>
            <a:r>
              <a:rPr lang="en-US" sz="2000" dirty="0" err="1">
                <a:solidFill>
                  <a:schemeClr val="dk1"/>
                </a:solidFill>
                <a:latin typeface="UTM Avo" panose="02040603050506020204" pitchFamily="18"/>
                <a:ea typeface="Times New Roman"/>
                <a:cs typeface="Times New Roman"/>
                <a:sym typeface="Times New Roman"/>
              </a:rPr>
              <a:t>Điệp</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từ</a:t>
            </a:r>
            <a:r>
              <a:rPr lang="en-US" sz="2000"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không</a:t>
            </a:r>
            <a:endParaRPr sz="2000" dirty="0">
              <a:latin typeface="UTM Avo" panose="02040603050506020204" pitchFamily="18"/>
            </a:endParaRPr>
          </a:p>
          <a:p>
            <a:pPr>
              <a:lnSpc>
                <a:spcPct val="150000"/>
              </a:lnSpc>
              <a:spcBef>
                <a:spcPts val="554"/>
              </a:spcBef>
            </a:pPr>
            <a:r>
              <a:rPr lang="en-US" sz="2000" dirty="0" err="1">
                <a:solidFill>
                  <a:schemeClr val="dk1"/>
                </a:solidFill>
                <a:latin typeface="UTM Avo" panose="02040603050506020204" pitchFamily="18"/>
                <a:ea typeface="Times New Roman"/>
                <a:cs typeface="Times New Roman"/>
                <a:sym typeface="Times New Roman"/>
              </a:rPr>
              <a:t>Nhịp</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thơ</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dằn</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xuống</a:t>
            </a:r>
            <a:endParaRPr sz="2000" i="1" dirty="0">
              <a:solidFill>
                <a:schemeClr val="dk1"/>
              </a:solidFill>
              <a:latin typeface="UTM Avo" panose="02040603050506020204" pitchFamily="18"/>
              <a:ea typeface="Times New Roman"/>
              <a:cs typeface="Times New Roman"/>
              <a:sym typeface="Times New Roman"/>
            </a:endParaRPr>
          </a:p>
        </p:txBody>
      </p:sp>
      <p:sp>
        <p:nvSpPr>
          <p:cNvPr id="16" name="Google Shape;509;p29">
            <a:extLst>
              <a:ext uri="{FF2B5EF4-FFF2-40B4-BE49-F238E27FC236}">
                <a16:creationId xmlns:a16="http://schemas.microsoft.com/office/drawing/2014/main" id="{1879D31F-12B7-221C-4308-5986971378DD}"/>
              </a:ext>
            </a:extLst>
          </p:cNvPr>
          <p:cNvSpPr txBox="1"/>
          <p:nvPr/>
        </p:nvSpPr>
        <p:spPr>
          <a:xfrm>
            <a:off x="4725450" y="5489081"/>
            <a:ext cx="6292690" cy="519803"/>
          </a:xfrm>
          <a:prstGeom prst="rect">
            <a:avLst/>
          </a:prstGeom>
          <a:noFill/>
          <a:ln>
            <a:noFill/>
          </a:ln>
        </p:spPr>
        <p:txBody>
          <a:bodyPr spcFirstLastPara="1" wrap="square" lIns="57592" tIns="28788" rIns="57592" bIns="28788" anchor="t" anchorCtr="0">
            <a:spAutoFit/>
          </a:bodyPr>
          <a:lstStyle/>
          <a:p>
            <a:pPr marL="342900" indent="-342900">
              <a:lnSpc>
                <a:spcPct val="150000"/>
              </a:lnSpc>
              <a:buFont typeface="Wingdings" pitchFamily="2" charset="2"/>
              <a:buChar char="Ø"/>
            </a:pPr>
            <a:r>
              <a:rPr lang="en-US" sz="2000" b="1" dirty="0" err="1">
                <a:solidFill>
                  <a:srgbClr val="002060"/>
                </a:solidFill>
                <a:latin typeface="UTM Avo" panose="02040603050506020204" pitchFamily="18"/>
                <a:ea typeface="Times New Roman"/>
                <a:cs typeface="Times New Roman"/>
                <a:sym typeface="Times New Roman"/>
              </a:rPr>
              <a:t>Sự</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trống</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vắng</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đến</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nghẹn</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ngào</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chua</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xót</a:t>
            </a:r>
            <a:r>
              <a:rPr lang="en-US" sz="2000" b="1" dirty="0">
                <a:solidFill>
                  <a:srgbClr val="002060"/>
                </a:solidFill>
                <a:latin typeface="UTM Avo" panose="02040603050506020204" pitchFamily="18"/>
                <a:ea typeface="Times New Roman"/>
                <a:cs typeface="Times New Roman"/>
                <a:sym typeface="Times New Roman"/>
              </a:rPr>
              <a:t>.</a:t>
            </a:r>
            <a:endParaRPr sz="2000" dirty="0">
              <a:solidFill>
                <a:srgbClr val="002060"/>
              </a:solidFill>
              <a:latin typeface="UTM Avo" panose="02040603050506020204" pitchFamily="18"/>
            </a:endParaRPr>
          </a:p>
        </p:txBody>
      </p:sp>
      <p:cxnSp>
        <p:nvCxnSpPr>
          <p:cNvPr id="17" name="Google Shape;510;p29">
            <a:extLst>
              <a:ext uri="{FF2B5EF4-FFF2-40B4-BE49-F238E27FC236}">
                <a16:creationId xmlns:a16="http://schemas.microsoft.com/office/drawing/2014/main" id="{6204198A-747A-1DA8-E761-93BDAEEEF4AE}"/>
              </a:ext>
            </a:extLst>
          </p:cNvPr>
          <p:cNvCxnSpPr/>
          <p:nvPr/>
        </p:nvCxnSpPr>
        <p:spPr>
          <a:xfrm>
            <a:off x="5624031" y="4928149"/>
            <a:ext cx="884596" cy="0"/>
          </a:xfrm>
          <a:prstGeom prst="straightConnector1">
            <a:avLst/>
          </a:prstGeom>
          <a:noFill/>
          <a:ln w="38100" cap="flat" cmpd="sng">
            <a:solidFill>
              <a:schemeClr val="accent4">
                <a:lumMod val="50000"/>
              </a:schemeClr>
            </a:solidFill>
            <a:prstDash val="solid"/>
            <a:round/>
            <a:headEnd type="none" w="sm" len="sm"/>
            <a:tailEnd type="none" w="sm" len="sm"/>
          </a:ln>
        </p:spPr>
      </p:cxnSp>
      <p:cxnSp>
        <p:nvCxnSpPr>
          <p:cNvPr id="18" name="Google Shape;511;p29">
            <a:extLst>
              <a:ext uri="{FF2B5EF4-FFF2-40B4-BE49-F238E27FC236}">
                <a16:creationId xmlns:a16="http://schemas.microsoft.com/office/drawing/2014/main" id="{6E81E764-1E73-A3F9-4E6B-2FC4597FEB24}"/>
              </a:ext>
            </a:extLst>
          </p:cNvPr>
          <p:cNvCxnSpPr/>
          <p:nvPr/>
        </p:nvCxnSpPr>
        <p:spPr>
          <a:xfrm>
            <a:off x="3126922" y="5386666"/>
            <a:ext cx="828000" cy="0"/>
          </a:xfrm>
          <a:prstGeom prst="straightConnector1">
            <a:avLst/>
          </a:prstGeom>
          <a:noFill/>
          <a:ln w="38100" cap="flat" cmpd="sng">
            <a:solidFill>
              <a:schemeClr val="accent4">
                <a:lumMod val="50000"/>
              </a:schemeClr>
            </a:solidFill>
            <a:prstDash val="solid"/>
            <a:round/>
            <a:headEnd type="none" w="sm" len="sm"/>
            <a:tailEnd type="none" w="sm" len="sm"/>
          </a:ln>
        </p:spPr>
      </p:cxnSp>
      <p:cxnSp>
        <p:nvCxnSpPr>
          <p:cNvPr id="19" name="Google Shape;512;p29">
            <a:extLst>
              <a:ext uri="{FF2B5EF4-FFF2-40B4-BE49-F238E27FC236}">
                <a16:creationId xmlns:a16="http://schemas.microsoft.com/office/drawing/2014/main" id="{62DBA98B-58C1-A099-633D-924CBC37AF82}"/>
              </a:ext>
            </a:extLst>
          </p:cNvPr>
          <p:cNvCxnSpPr/>
          <p:nvPr/>
        </p:nvCxnSpPr>
        <p:spPr>
          <a:xfrm>
            <a:off x="4655593" y="5373413"/>
            <a:ext cx="828000" cy="0"/>
          </a:xfrm>
          <a:prstGeom prst="straightConnector1">
            <a:avLst/>
          </a:prstGeom>
          <a:noFill/>
          <a:ln w="38100" cap="flat" cmpd="sng">
            <a:solidFill>
              <a:schemeClr val="accent4">
                <a:lumMod val="50000"/>
              </a:schemeClr>
            </a:solidFill>
            <a:prstDash val="solid"/>
            <a:round/>
            <a:headEnd type="none" w="sm" len="sm"/>
            <a:tailEnd type="none" w="sm" len="sm"/>
          </a:ln>
        </p:spPr>
      </p:cxnSp>
      <p:cxnSp>
        <p:nvCxnSpPr>
          <p:cNvPr id="20" name="Google Shape;513;p29">
            <a:extLst>
              <a:ext uri="{FF2B5EF4-FFF2-40B4-BE49-F238E27FC236}">
                <a16:creationId xmlns:a16="http://schemas.microsoft.com/office/drawing/2014/main" id="{8CF82A9D-288C-739D-16B9-EFC6F8923B42}"/>
              </a:ext>
            </a:extLst>
          </p:cNvPr>
          <p:cNvCxnSpPr/>
          <p:nvPr/>
        </p:nvCxnSpPr>
        <p:spPr>
          <a:xfrm>
            <a:off x="6195866" y="5386666"/>
            <a:ext cx="828000" cy="0"/>
          </a:xfrm>
          <a:prstGeom prst="straightConnector1">
            <a:avLst/>
          </a:prstGeom>
          <a:noFill/>
          <a:ln w="38100" cap="flat" cmpd="sng">
            <a:solidFill>
              <a:schemeClr val="accent4">
                <a:lumMod val="50000"/>
              </a:schemeClr>
            </a:solidFill>
            <a:prstDash val="solid"/>
            <a:round/>
            <a:headEnd type="none" w="sm" len="sm"/>
            <a:tailEnd type="none" w="sm" len="sm"/>
          </a:ln>
        </p:spPr>
      </p:cxnSp>
      <p:cxnSp>
        <p:nvCxnSpPr>
          <p:cNvPr id="21" name="Google Shape;514;p29">
            <a:extLst>
              <a:ext uri="{FF2B5EF4-FFF2-40B4-BE49-F238E27FC236}">
                <a16:creationId xmlns:a16="http://schemas.microsoft.com/office/drawing/2014/main" id="{B7080D71-DBC1-A45F-3FDA-9864D3F72C39}"/>
              </a:ext>
            </a:extLst>
          </p:cNvPr>
          <p:cNvCxnSpPr/>
          <p:nvPr/>
        </p:nvCxnSpPr>
        <p:spPr>
          <a:xfrm>
            <a:off x="7615008" y="5384489"/>
            <a:ext cx="828000" cy="0"/>
          </a:xfrm>
          <a:prstGeom prst="straightConnector1">
            <a:avLst/>
          </a:prstGeom>
          <a:noFill/>
          <a:ln w="38100" cap="flat" cmpd="sng">
            <a:solidFill>
              <a:schemeClr val="accent4">
                <a:lumMod val="50000"/>
              </a:schemeClr>
            </a:solidFill>
            <a:prstDash val="solid"/>
            <a:round/>
            <a:headEnd type="none" w="sm" len="sm"/>
            <a:tailEnd type="none" w="sm" len="sm"/>
          </a:ln>
        </p:spPr>
      </p:cxnSp>
      <p:sp>
        <p:nvSpPr>
          <p:cNvPr id="22" name="Google Shape;515;p29">
            <a:extLst>
              <a:ext uri="{FF2B5EF4-FFF2-40B4-BE49-F238E27FC236}">
                <a16:creationId xmlns:a16="http://schemas.microsoft.com/office/drawing/2014/main" id="{A290BF65-3E8B-D9F8-78B7-91EC6713D5CD}"/>
              </a:ext>
            </a:extLst>
          </p:cNvPr>
          <p:cNvSpPr txBox="1"/>
          <p:nvPr/>
        </p:nvSpPr>
        <p:spPr>
          <a:xfrm>
            <a:off x="4725450" y="3784086"/>
            <a:ext cx="6599773" cy="611797"/>
          </a:xfrm>
          <a:prstGeom prst="rect">
            <a:avLst/>
          </a:prstGeom>
          <a:noFill/>
          <a:ln>
            <a:noFill/>
          </a:ln>
        </p:spPr>
        <p:txBody>
          <a:bodyPr spcFirstLastPara="1" wrap="square" lIns="57592" tIns="28788" rIns="57592" bIns="28788" anchor="t" anchorCtr="0">
            <a:noAutofit/>
          </a:bodyPr>
          <a:lstStyle/>
          <a:p>
            <a:pPr marL="342900" indent="-342900" algn="just">
              <a:lnSpc>
                <a:spcPct val="150000"/>
              </a:lnSpc>
              <a:buFont typeface="Wingdings" pitchFamily="2" charset="2"/>
              <a:buChar char="Ø"/>
            </a:pPr>
            <a:r>
              <a:rPr lang="en-US" sz="2000" b="1" dirty="0" err="1">
                <a:solidFill>
                  <a:srgbClr val="002060"/>
                </a:solidFill>
                <a:latin typeface="UTM Avo" panose="02040603050506020204" pitchFamily="18"/>
                <a:ea typeface="Times New Roman"/>
                <a:cs typeface="Times New Roman"/>
                <a:sym typeface="Times New Roman"/>
              </a:rPr>
              <a:t>Nỗi</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mất</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mát</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quá</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lớn</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thảng</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thốt</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khi</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nghe</a:t>
            </a:r>
            <a:r>
              <a:rPr lang="en-US" sz="2000" b="1" dirty="0">
                <a:solidFill>
                  <a:srgbClr val="002060"/>
                </a:solidFill>
                <a:latin typeface="UTM Avo" panose="02040603050506020204" pitchFamily="18"/>
                <a:ea typeface="Times New Roman"/>
                <a:cs typeface="Times New Roman"/>
                <a:sym typeface="Times New Roman"/>
              </a:rPr>
              <a:t> tin</a:t>
            </a:r>
            <a:endParaRPr sz="2000" b="1" dirty="0">
              <a:solidFill>
                <a:srgbClr val="002060"/>
              </a:solidFill>
              <a:latin typeface="UTM Avo" panose="02040603050506020204" pitchFamily="18"/>
              <a:ea typeface="Times New Roman"/>
              <a:cs typeface="Times New Roman"/>
              <a:sym typeface="Times New Roman"/>
            </a:endParaRPr>
          </a:p>
        </p:txBody>
      </p:sp>
      <p:pic>
        <p:nvPicPr>
          <p:cNvPr id="23" name="Google Shape;516;p29" descr="A black background with a black square&#10;&#10;Description automatically generated with medium confidence">
            <a:extLst>
              <a:ext uri="{FF2B5EF4-FFF2-40B4-BE49-F238E27FC236}">
                <a16:creationId xmlns:a16="http://schemas.microsoft.com/office/drawing/2014/main" id="{C885C6B3-C70C-3659-C791-B86562F7D905}"/>
              </a:ext>
            </a:extLst>
          </p:cNvPr>
          <p:cNvPicPr preferRelativeResize="0"/>
          <p:nvPr/>
        </p:nvPicPr>
        <p:blipFill rotWithShape="1">
          <a:blip r:embed="rId4">
            <a:alphaModFix/>
          </a:blip>
          <a:srcRect/>
          <a:stretch/>
        </p:blipFill>
        <p:spPr>
          <a:xfrm rot="17153581">
            <a:off x="2434398" y="4485422"/>
            <a:ext cx="1235428" cy="1235428"/>
          </a:xfrm>
          <a:prstGeom prst="rect">
            <a:avLst/>
          </a:prstGeom>
          <a:noFill/>
          <a:ln w="38100">
            <a:noFill/>
          </a:ln>
        </p:spPr>
      </p:pic>
      <p:sp>
        <p:nvSpPr>
          <p:cNvPr id="6" name="Google Shape;499;p29">
            <a:extLst>
              <a:ext uri="{FF2B5EF4-FFF2-40B4-BE49-F238E27FC236}">
                <a16:creationId xmlns:a16="http://schemas.microsoft.com/office/drawing/2014/main" id="{3C63D5B9-E22D-0D8F-7C15-F840ABD96BCB}"/>
              </a:ext>
            </a:extLst>
          </p:cNvPr>
          <p:cNvSpPr/>
          <p:nvPr/>
        </p:nvSpPr>
        <p:spPr>
          <a:xfrm>
            <a:off x="6278559" y="2761544"/>
            <a:ext cx="851110" cy="519804"/>
          </a:xfrm>
          <a:prstGeom prst="ellipse">
            <a:avLst/>
          </a:prstGeom>
          <a:noFill/>
          <a:ln w="25400" cap="flat" cmpd="sng">
            <a:solidFill>
              <a:srgbClr val="C00000"/>
            </a:solidFill>
            <a:prstDash val="solid"/>
            <a:round/>
            <a:headEnd type="none" w="sm" len="sm"/>
            <a:tailEnd type="none" w="sm" len="sm"/>
          </a:ln>
        </p:spPr>
        <p:txBody>
          <a:bodyPr spcFirstLastPara="1" wrap="square" lIns="57592" tIns="28788" rIns="57592" bIns="28788" anchor="ctr" anchorCtr="0">
            <a:noAutofit/>
          </a:bodyPr>
          <a:lstStyle/>
          <a:p>
            <a:pPr algn="ctr">
              <a:lnSpc>
                <a:spcPct val="150000"/>
              </a:lnSpc>
            </a:pPr>
            <a:endParaRPr sz="2000">
              <a:solidFill>
                <a:schemeClr val="lt1"/>
              </a:solidFill>
              <a:latin typeface="UTM Avo" panose="02040603050506020204" pitchFamily="18"/>
              <a:ea typeface="Calibri"/>
              <a:cs typeface="Calibri"/>
              <a:sym typeface="Calibri"/>
            </a:endParaRPr>
          </a:p>
        </p:txBody>
      </p:sp>
    </p:spTree>
    <p:extLst>
      <p:ext uri="{BB962C8B-B14F-4D97-AF65-F5344CB8AC3E}">
        <p14:creationId xmlns:p14="http://schemas.microsoft.com/office/powerpoint/2010/main" val="3833871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par>
                                <p:cTn id="30" presetID="10" presetClass="entr" presetSubtype="0"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500"/>
                                        <p:tgtEl>
                                          <p:spTgt spid="7"/>
                                        </p:tgtEl>
                                      </p:cBhvr>
                                    </p:animEffect>
                                  </p:childTnLst>
                                </p:cTn>
                              </p:par>
                              <p:par>
                                <p:cTn id="43" presetID="10" presetClass="entr" presetSubtype="0" fill="hold" nodeType="with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500"/>
                                        <p:tgtEl>
                                          <p:spTgt spid="22"/>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4">
                                            <p:txEl>
                                              <p:pRg st="0" end="0"/>
                                            </p:txEl>
                                          </p:spTgt>
                                        </p:tgtEl>
                                        <p:attrNameLst>
                                          <p:attrName>style.visibility</p:attrName>
                                        </p:attrNameLst>
                                      </p:cBhvr>
                                      <p:to>
                                        <p:strVal val="visible"/>
                                      </p:to>
                                    </p:set>
                                    <p:animEffect transition="in" filter="fade">
                                      <p:cBhvr>
                                        <p:cTn id="55" dur="500"/>
                                        <p:tgtEl>
                                          <p:spTgt spid="14">
                                            <p:txEl>
                                              <p:pRg st="0" end="0"/>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4">
                                            <p:txEl>
                                              <p:pRg st="1" end="1"/>
                                            </p:txEl>
                                          </p:spTgt>
                                        </p:tgtEl>
                                        <p:attrNameLst>
                                          <p:attrName>style.visibility</p:attrName>
                                        </p:attrNameLst>
                                      </p:cBhvr>
                                      <p:to>
                                        <p:strVal val="visible"/>
                                      </p:to>
                                    </p:set>
                                    <p:animEffect transition="in" filter="fade">
                                      <p:cBhvr>
                                        <p:cTn id="60" dur="500"/>
                                        <p:tgtEl>
                                          <p:spTgt spid="14">
                                            <p:txEl>
                                              <p:pRg st="1" end="1"/>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500"/>
                                        <p:tgtEl>
                                          <p:spTgt spid="17"/>
                                        </p:tgtEl>
                                      </p:cBhvr>
                                    </p:animEffect>
                                  </p:childTnLst>
                                </p:cTn>
                              </p:par>
                              <p:par>
                                <p:cTn id="66" presetID="10" presetClass="entr" presetSubtype="0" fill="hold" nodeType="with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fade">
                                      <p:cBhvr>
                                        <p:cTn id="68" dur="500"/>
                                        <p:tgtEl>
                                          <p:spTgt spid="18"/>
                                        </p:tgtEl>
                                      </p:cBhvr>
                                    </p:animEffect>
                                  </p:childTnLst>
                                </p:cTn>
                              </p:par>
                              <p:par>
                                <p:cTn id="69" presetID="10" presetClass="entr" presetSubtype="0" fill="hold" nodeType="with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500"/>
                                        <p:tgtEl>
                                          <p:spTgt spid="19"/>
                                        </p:tgtEl>
                                      </p:cBhvr>
                                    </p:animEffect>
                                  </p:childTnLst>
                                </p:cTn>
                              </p:par>
                              <p:par>
                                <p:cTn id="72" presetID="10" presetClass="entr" presetSubtype="0" fill="hold" nodeType="with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fade">
                                      <p:cBhvr>
                                        <p:cTn id="74" dur="500"/>
                                        <p:tgtEl>
                                          <p:spTgt spid="20"/>
                                        </p:tgtEl>
                                      </p:cBhvr>
                                    </p:animEffect>
                                  </p:childTnLst>
                                </p:cTn>
                              </p:par>
                              <p:par>
                                <p:cTn id="75" presetID="10" presetClass="entr" presetSubtype="0" fill="hold" nodeType="with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500"/>
                                        <p:tgtEl>
                                          <p:spTgt spid="21"/>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500"/>
                                        <p:tgtEl>
                                          <p:spTgt spid="23"/>
                                        </p:tgtEl>
                                      </p:cBhvr>
                                    </p:animEffect>
                                  </p:childTnLst>
                                </p:cTn>
                              </p:par>
                              <p:par>
                                <p:cTn id="83" presetID="10" presetClass="entr" presetSubtype="0" fill="hold" nodeType="with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fade">
                                      <p:cBhvr>
                                        <p:cTn id="85" dur="500"/>
                                        <p:tgtEl>
                                          <p:spTgt spid="15"/>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16"/>
                                        </p:tgtEl>
                                        <p:attrNameLst>
                                          <p:attrName>style.visibility</p:attrName>
                                        </p:attrNameLst>
                                      </p:cBhvr>
                                      <p:to>
                                        <p:strVal val="visible"/>
                                      </p:to>
                                    </p:set>
                                    <p:animEffect transition="in" filter="fade">
                                      <p:cBhvr>
                                        <p:cTn id="9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D4D6E5A-F5DA-66F5-FBC3-35494E264AC7}"/>
            </a:ext>
          </a:extLst>
        </p:cNvPr>
        <p:cNvGrpSpPr/>
        <p:nvPr/>
      </p:nvGrpSpPr>
      <p:grpSpPr>
        <a:xfrm>
          <a:off x="0" y="0"/>
          <a:ext cx="0" cy="0"/>
          <a:chOff x="0" y="0"/>
          <a:chExt cx="0" cy="0"/>
        </a:xfrm>
      </p:grpSpPr>
      <p:sp>
        <p:nvSpPr>
          <p:cNvPr id="3" name="Google Shape;523;p30">
            <a:extLst>
              <a:ext uri="{FF2B5EF4-FFF2-40B4-BE49-F238E27FC236}">
                <a16:creationId xmlns:a16="http://schemas.microsoft.com/office/drawing/2014/main" id="{67C88519-C668-BB72-E463-5E7205E9020F}"/>
              </a:ext>
            </a:extLst>
          </p:cNvPr>
          <p:cNvSpPr txBox="1"/>
          <p:nvPr/>
        </p:nvSpPr>
        <p:spPr>
          <a:xfrm>
            <a:off x="2720305" y="2378742"/>
            <a:ext cx="6288170" cy="1904798"/>
          </a:xfrm>
          <a:prstGeom prst="rect">
            <a:avLst/>
          </a:prstGeom>
          <a:noFill/>
          <a:ln>
            <a:noFill/>
          </a:ln>
        </p:spPr>
        <p:txBody>
          <a:bodyPr spcFirstLastPara="1" wrap="square" lIns="57592" tIns="28788" rIns="57592" bIns="28788" anchor="t" anchorCtr="0">
            <a:spAutoFit/>
          </a:bodyPr>
          <a:lstStyle/>
          <a:p>
            <a:pPr algn="just">
              <a:lnSpc>
                <a:spcPct val="150000"/>
              </a:lnSpc>
            </a:pP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Câu</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thơ</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nghĩ</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đắn</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đo</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không</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viết</a:t>
            </a:r>
            <a:endParaRPr lang="en-US" sz="2000" i="1" dirty="0">
              <a:solidFill>
                <a:schemeClr val="dk1"/>
              </a:solidFill>
              <a:latin typeface="UTM Avo" panose="02040603050506020204" pitchFamily="18"/>
              <a:ea typeface="Times New Roman"/>
              <a:cs typeface="Times New Roman"/>
              <a:sym typeface="Times New Roman"/>
            </a:endParaRPr>
          </a:p>
          <a:p>
            <a:pPr algn="just">
              <a:lnSpc>
                <a:spcPct val="150000"/>
              </a:lnSpc>
            </a:pP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Viết</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đưa</a:t>
            </a:r>
            <a:r>
              <a:rPr lang="en-US" sz="2000" i="1" dirty="0">
                <a:solidFill>
                  <a:schemeClr val="dk1"/>
                </a:solidFill>
                <a:latin typeface="UTM Avo" panose="02040603050506020204" pitchFamily="18"/>
                <a:ea typeface="Times New Roman"/>
                <a:cs typeface="Times New Roman"/>
                <a:sym typeface="Times New Roman"/>
              </a:rPr>
              <a:t> ai, ai </a:t>
            </a:r>
            <a:r>
              <a:rPr lang="en-US" sz="2000" i="1" dirty="0" err="1">
                <a:solidFill>
                  <a:schemeClr val="dk1"/>
                </a:solidFill>
                <a:latin typeface="UTM Avo" panose="02040603050506020204" pitchFamily="18"/>
                <a:ea typeface="Times New Roman"/>
                <a:cs typeface="Times New Roman"/>
                <a:sym typeface="Times New Roman"/>
              </a:rPr>
              <a:t>biết</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mà</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đưa</a:t>
            </a:r>
            <a:r>
              <a:rPr lang="en-US" sz="2000" i="1" dirty="0">
                <a:solidFill>
                  <a:schemeClr val="dk1"/>
                </a:solidFill>
                <a:latin typeface="UTM Avo" panose="02040603050506020204" pitchFamily="18"/>
                <a:ea typeface="Times New Roman"/>
                <a:cs typeface="Times New Roman"/>
                <a:sym typeface="Times New Roman"/>
              </a:rPr>
              <a:t>.</a:t>
            </a:r>
            <a:endParaRPr sz="2000" dirty="0">
              <a:latin typeface="UTM Avo" panose="02040603050506020204" pitchFamily="18"/>
            </a:endParaRPr>
          </a:p>
          <a:p>
            <a:pPr algn="ctr">
              <a:lnSpc>
                <a:spcPct val="150000"/>
              </a:lnSpc>
            </a:pPr>
            <a:r>
              <a:rPr lang="en-US" sz="2000" i="1" dirty="0" err="1">
                <a:solidFill>
                  <a:schemeClr val="dk1"/>
                </a:solidFill>
                <a:latin typeface="UTM Avo" panose="02040603050506020204" pitchFamily="18"/>
                <a:ea typeface="Times New Roman"/>
                <a:cs typeface="Times New Roman"/>
                <a:sym typeface="Times New Roman"/>
              </a:rPr>
              <a:t>Giường</a:t>
            </a:r>
            <a:r>
              <a:rPr lang="en-US" sz="2000" i="1" dirty="0">
                <a:solidFill>
                  <a:schemeClr val="dk1"/>
                </a:solidFill>
                <a:latin typeface="UTM Avo" panose="02040603050506020204" pitchFamily="18"/>
                <a:ea typeface="Times New Roman"/>
                <a:cs typeface="Times New Roman"/>
                <a:sym typeface="Times New Roman"/>
              </a:rPr>
              <a:t> kia ai </a:t>
            </a:r>
            <a:r>
              <a:rPr lang="en-US" sz="2000" i="1" dirty="0" err="1">
                <a:solidFill>
                  <a:schemeClr val="dk1"/>
                </a:solidFill>
                <a:latin typeface="UTM Avo" panose="02040603050506020204" pitchFamily="18"/>
                <a:ea typeface="Times New Roman"/>
                <a:cs typeface="Times New Roman"/>
                <a:sym typeface="Times New Roman"/>
              </a:rPr>
              <a:t>treo</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cũng</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hững</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hờ</a:t>
            </a:r>
            <a:r>
              <a:rPr lang="en-US" sz="2000" i="1" dirty="0">
                <a:solidFill>
                  <a:schemeClr val="dk1"/>
                </a:solidFill>
                <a:latin typeface="UTM Avo" panose="02040603050506020204" pitchFamily="18"/>
                <a:ea typeface="Times New Roman"/>
                <a:cs typeface="Times New Roman"/>
                <a:sym typeface="Times New Roman"/>
              </a:rPr>
              <a:t>,</a:t>
            </a:r>
            <a:endParaRPr sz="2000" dirty="0">
              <a:latin typeface="UTM Avo" panose="02040603050506020204" pitchFamily="18"/>
            </a:endParaRPr>
          </a:p>
          <a:p>
            <a:pPr algn="ctr">
              <a:lnSpc>
                <a:spcPct val="150000"/>
              </a:lnSpc>
            </a:pPr>
            <a:r>
              <a:rPr lang="en-US" sz="2000" i="1" dirty="0" err="1">
                <a:solidFill>
                  <a:schemeClr val="dk1"/>
                </a:solidFill>
                <a:latin typeface="UTM Avo" panose="02040603050506020204" pitchFamily="18"/>
                <a:ea typeface="Times New Roman"/>
                <a:cs typeface="Times New Roman"/>
                <a:sym typeface="Times New Roman"/>
              </a:rPr>
              <a:t>Đàn</a:t>
            </a:r>
            <a:r>
              <a:rPr lang="en-US" sz="2000" i="1" dirty="0">
                <a:solidFill>
                  <a:schemeClr val="dk1"/>
                </a:solidFill>
                <a:latin typeface="UTM Avo" panose="02040603050506020204" pitchFamily="18"/>
                <a:ea typeface="Times New Roman"/>
                <a:cs typeface="Times New Roman"/>
                <a:sym typeface="Times New Roman"/>
              </a:rPr>
              <a:t> kia </a:t>
            </a:r>
            <a:r>
              <a:rPr lang="en-US" sz="2000" i="1" dirty="0" err="1">
                <a:solidFill>
                  <a:schemeClr val="dk1"/>
                </a:solidFill>
                <a:latin typeface="UTM Avo" panose="02040603050506020204" pitchFamily="18"/>
                <a:ea typeface="Times New Roman"/>
                <a:cs typeface="Times New Roman"/>
                <a:sym typeface="Times New Roman"/>
              </a:rPr>
              <a:t>gảy</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cũng</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ngẩn</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ngơ</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tiếng</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đàn</a:t>
            </a:r>
            <a:endParaRPr sz="2000" dirty="0">
              <a:latin typeface="UTM Avo" panose="02040603050506020204" pitchFamily="18"/>
            </a:endParaRPr>
          </a:p>
        </p:txBody>
      </p:sp>
      <p:sp>
        <p:nvSpPr>
          <p:cNvPr id="4" name="Google Shape;524;p30">
            <a:extLst>
              <a:ext uri="{FF2B5EF4-FFF2-40B4-BE49-F238E27FC236}">
                <a16:creationId xmlns:a16="http://schemas.microsoft.com/office/drawing/2014/main" id="{BC65D68C-78CB-6BF7-BA40-E632CE802247}"/>
              </a:ext>
            </a:extLst>
          </p:cNvPr>
          <p:cNvSpPr txBox="1"/>
          <p:nvPr/>
        </p:nvSpPr>
        <p:spPr>
          <a:xfrm>
            <a:off x="1063061" y="4993777"/>
            <a:ext cx="5863706" cy="1440039"/>
          </a:xfrm>
          <a:prstGeom prst="rect">
            <a:avLst/>
          </a:prstGeom>
          <a:noFill/>
          <a:ln>
            <a:noFill/>
          </a:ln>
        </p:spPr>
        <p:txBody>
          <a:bodyPr spcFirstLastPara="1" wrap="square" lIns="57592" tIns="28788" rIns="57592" bIns="28788" anchor="t" anchorCtr="0">
            <a:noAutofit/>
          </a:bodyPr>
          <a:lstStyle/>
          <a:p>
            <a:pPr algn="just">
              <a:lnSpc>
                <a:spcPct val="150000"/>
              </a:lnSpc>
            </a:pP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Sử</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dụng</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những</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điển</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tích</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về</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tình</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bạn</a:t>
            </a:r>
            <a:r>
              <a:rPr lang="en-US" sz="2000" dirty="0">
                <a:solidFill>
                  <a:schemeClr val="dk1"/>
                </a:solidFill>
                <a:latin typeface="UTM Avo" panose="02040603050506020204" pitchFamily="18"/>
                <a:ea typeface="Times New Roman"/>
                <a:cs typeface="Times New Roman"/>
                <a:sym typeface="Times New Roman"/>
              </a:rPr>
              <a:t> tri </a:t>
            </a:r>
            <a:r>
              <a:rPr lang="en-US" sz="2000" dirty="0" err="1">
                <a:solidFill>
                  <a:schemeClr val="dk1"/>
                </a:solidFill>
                <a:latin typeface="UTM Avo" panose="02040603050506020204" pitchFamily="18"/>
                <a:ea typeface="Times New Roman"/>
                <a:cs typeface="Times New Roman"/>
                <a:sym typeface="Times New Roman"/>
              </a:rPr>
              <a:t>âm</a:t>
            </a:r>
            <a:r>
              <a:rPr lang="en-US" sz="2000" dirty="0">
                <a:solidFill>
                  <a:schemeClr val="dk1"/>
                </a:solidFill>
                <a:latin typeface="UTM Avo" panose="02040603050506020204" pitchFamily="18"/>
                <a:ea typeface="Times New Roman"/>
                <a:cs typeface="Times New Roman"/>
                <a:sym typeface="Times New Roman"/>
              </a:rPr>
              <a:t>, tri </a:t>
            </a:r>
            <a:r>
              <a:rPr lang="en-US" sz="2000" dirty="0" err="1">
                <a:solidFill>
                  <a:schemeClr val="dk1"/>
                </a:solidFill>
                <a:latin typeface="UTM Avo" panose="02040603050506020204" pitchFamily="18"/>
                <a:ea typeface="Times New Roman"/>
                <a:cs typeface="Times New Roman"/>
                <a:sym typeface="Times New Roman"/>
              </a:rPr>
              <a:t>kỉ</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nổi</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tiếng</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thời</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xưa</a:t>
            </a:r>
            <a:r>
              <a:rPr lang="en-US" sz="2000"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giường</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Trần</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Phồn</a:t>
            </a:r>
            <a:r>
              <a:rPr lang="en-US" sz="2000" dirty="0">
                <a:solidFill>
                  <a:schemeClr val="dk1"/>
                </a:solidFill>
                <a:latin typeface="UTM Avo" panose="02040603050506020204" pitchFamily="18"/>
                <a:ea typeface="Times New Roman"/>
                <a:cs typeface="Times New Roman"/>
                <a:sym typeface="Times New Roman"/>
              </a:rPr>
              <a:t> - </a:t>
            </a:r>
            <a:r>
              <a:rPr lang="en-US" sz="2000" dirty="0" err="1">
                <a:solidFill>
                  <a:schemeClr val="dk1"/>
                </a:solidFill>
                <a:latin typeface="UTM Avo" panose="02040603050506020204" pitchFamily="18"/>
                <a:ea typeface="Times New Roman"/>
                <a:cs typeface="Times New Roman"/>
                <a:sym typeface="Times New Roman"/>
              </a:rPr>
              <a:t>Từ</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Trĩ</a:t>
            </a:r>
            <a:r>
              <a:rPr lang="en-US" sz="2000"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đàn</a:t>
            </a:r>
            <a:r>
              <a:rPr lang="en-US" sz="2000" i="1" dirty="0">
                <a:solidFill>
                  <a:schemeClr val="dk1"/>
                </a:solidFill>
                <a:latin typeface="UTM Avo" panose="02040603050506020204" pitchFamily="18"/>
                <a:ea typeface="Times New Roman"/>
                <a:cs typeface="Times New Roman"/>
                <a:sym typeface="Times New Roman"/>
              </a:rPr>
              <a:t> </a:t>
            </a:r>
            <a:r>
              <a:rPr lang="en-US" sz="2000" dirty="0">
                <a:solidFill>
                  <a:schemeClr val="dk1"/>
                </a:solidFill>
                <a:latin typeface="UTM Avo" panose="02040603050506020204" pitchFamily="18"/>
                <a:ea typeface="Times New Roman"/>
                <a:cs typeface="Times New Roman"/>
                <a:sym typeface="Times New Roman"/>
              </a:rPr>
              <a:t>(Bá Nha-</a:t>
            </a:r>
            <a:r>
              <a:rPr lang="en-US" sz="2000" dirty="0" err="1">
                <a:solidFill>
                  <a:schemeClr val="dk1"/>
                </a:solidFill>
                <a:latin typeface="UTM Avo" panose="02040603050506020204" pitchFamily="18"/>
                <a:ea typeface="Times New Roman"/>
                <a:cs typeface="Times New Roman"/>
                <a:sym typeface="Times New Roman"/>
              </a:rPr>
              <a:t>Tử</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Kì</a:t>
            </a:r>
            <a:r>
              <a:rPr lang="en-US" sz="2000" dirty="0">
                <a:solidFill>
                  <a:schemeClr val="dk1"/>
                </a:solidFill>
                <a:latin typeface="UTM Avo" panose="02040603050506020204" pitchFamily="18"/>
                <a:ea typeface="Times New Roman"/>
                <a:cs typeface="Times New Roman"/>
                <a:sym typeface="Times New Roman"/>
              </a:rPr>
              <a:t>).</a:t>
            </a:r>
            <a:endParaRPr sz="2000" i="1" dirty="0">
              <a:solidFill>
                <a:schemeClr val="dk1"/>
              </a:solidFill>
              <a:latin typeface="UTM Avo" panose="02040603050506020204" pitchFamily="18"/>
              <a:ea typeface="Times New Roman"/>
              <a:cs typeface="Times New Roman"/>
              <a:sym typeface="Times New Roman"/>
            </a:endParaRPr>
          </a:p>
        </p:txBody>
      </p:sp>
      <p:sp>
        <p:nvSpPr>
          <p:cNvPr id="5" name="Google Shape;525;p30">
            <a:extLst>
              <a:ext uri="{FF2B5EF4-FFF2-40B4-BE49-F238E27FC236}">
                <a16:creationId xmlns:a16="http://schemas.microsoft.com/office/drawing/2014/main" id="{B1C39405-07D6-9952-B888-CA130AD95134}"/>
              </a:ext>
            </a:extLst>
          </p:cNvPr>
          <p:cNvSpPr txBox="1"/>
          <p:nvPr/>
        </p:nvSpPr>
        <p:spPr>
          <a:xfrm>
            <a:off x="1063061" y="4469477"/>
            <a:ext cx="9703655" cy="660280"/>
          </a:xfrm>
          <a:prstGeom prst="rect">
            <a:avLst/>
          </a:prstGeom>
          <a:noFill/>
          <a:ln>
            <a:noFill/>
          </a:ln>
        </p:spPr>
        <p:txBody>
          <a:bodyPr spcFirstLastPara="1" wrap="square" lIns="57592" tIns="28788" rIns="57592" bIns="28788" anchor="t" anchorCtr="0">
            <a:noAutofit/>
          </a:bodyPr>
          <a:lstStyle/>
          <a:p>
            <a:pPr algn="just">
              <a:lnSpc>
                <a:spcPct val="150000"/>
              </a:lnSpc>
            </a:pP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Các</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thú</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vui</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khác</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cũng</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không</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còn</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thú</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vị</a:t>
            </a:r>
            <a:r>
              <a:rPr lang="en-US" sz="2000" dirty="0">
                <a:solidFill>
                  <a:schemeClr val="dk1"/>
                </a:solidFill>
                <a:latin typeface="UTM Avo" panose="02040603050506020204" pitchFamily="18"/>
                <a:ea typeface="Times New Roman"/>
                <a:cs typeface="Times New Roman"/>
                <a:sym typeface="Times New Roman"/>
              </a:rPr>
              <a:t>.</a:t>
            </a:r>
            <a:endParaRPr sz="2000" i="1" dirty="0">
              <a:solidFill>
                <a:schemeClr val="dk1"/>
              </a:solidFill>
              <a:latin typeface="UTM Avo" panose="02040603050506020204" pitchFamily="18"/>
              <a:ea typeface="Times New Roman"/>
              <a:cs typeface="Times New Roman"/>
              <a:sym typeface="Times New Roman"/>
            </a:endParaRPr>
          </a:p>
        </p:txBody>
      </p:sp>
      <p:sp>
        <p:nvSpPr>
          <p:cNvPr id="6" name="Google Shape;526;p30">
            <a:extLst>
              <a:ext uri="{FF2B5EF4-FFF2-40B4-BE49-F238E27FC236}">
                <a16:creationId xmlns:a16="http://schemas.microsoft.com/office/drawing/2014/main" id="{B2759EED-72FB-F18E-6655-B55C2F2AA695}"/>
              </a:ext>
            </a:extLst>
          </p:cNvPr>
          <p:cNvSpPr txBox="1"/>
          <p:nvPr/>
        </p:nvSpPr>
        <p:spPr>
          <a:xfrm>
            <a:off x="7624844" y="5251528"/>
            <a:ext cx="3504095" cy="660280"/>
          </a:xfrm>
          <a:prstGeom prst="rect">
            <a:avLst/>
          </a:prstGeom>
          <a:noFill/>
          <a:ln>
            <a:noFill/>
          </a:ln>
        </p:spPr>
        <p:txBody>
          <a:bodyPr spcFirstLastPara="1" wrap="square" lIns="57592" tIns="28788" rIns="57592" bIns="28788" anchor="t" anchorCtr="0">
            <a:noAutofit/>
          </a:bodyPr>
          <a:lstStyle/>
          <a:p>
            <a:pPr marL="342900" indent="-342900" algn="just">
              <a:lnSpc>
                <a:spcPct val="150000"/>
              </a:lnSpc>
              <a:buFont typeface="Wingdings" pitchFamily="2" charset="2"/>
              <a:buChar char="Ø"/>
            </a:pPr>
            <a:r>
              <a:rPr lang="en-US" sz="2000" b="1" dirty="0" err="1">
                <a:solidFill>
                  <a:srgbClr val="002060"/>
                </a:solidFill>
                <a:latin typeface="UTM Avo" panose="02040603050506020204" pitchFamily="18"/>
                <a:ea typeface="Times New Roman"/>
                <a:cs typeface="Times New Roman"/>
                <a:sym typeface="Times New Roman"/>
              </a:rPr>
              <a:t>Nỗi</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đau</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mất</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bạn</a:t>
            </a:r>
            <a:r>
              <a:rPr lang="en-US" sz="2000" b="1" dirty="0">
                <a:solidFill>
                  <a:srgbClr val="002060"/>
                </a:solidFill>
                <a:latin typeface="UTM Avo" panose="02040603050506020204" pitchFamily="18"/>
                <a:ea typeface="Times New Roman"/>
                <a:cs typeface="Times New Roman"/>
                <a:sym typeface="Times New Roman"/>
              </a:rPr>
              <a:t>.</a:t>
            </a:r>
            <a:endParaRPr sz="2000" b="1" i="1" dirty="0">
              <a:solidFill>
                <a:srgbClr val="002060"/>
              </a:solidFill>
              <a:latin typeface="UTM Avo" panose="02040603050506020204" pitchFamily="18"/>
              <a:ea typeface="Times New Roman"/>
              <a:cs typeface="Times New Roman"/>
              <a:sym typeface="Times New Roman"/>
            </a:endParaRPr>
          </a:p>
        </p:txBody>
      </p:sp>
      <p:sp>
        <p:nvSpPr>
          <p:cNvPr id="7" name="Google Shape;527;p30">
            <a:extLst>
              <a:ext uri="{FF2B5EF4-FFF2-40B4-BE49-F238E27FC236}">
                <a16:creationId xmlns:a16="http://schemas.microsoft.com/office/drawing/2014/main" id="{B54ABDE6-9F75-A46E-4761-4BF2766933D7}"/>
              </a:ext>
            </a:extLst>
          </p:cNvPr>
          <p:cNvSpPr/>
          <p:nvPr/>
        </p:nvSpPr>
        <p:spPr>
          <a:xfrm>
            <a:off x="7109430" y="4583507"/>
            <a:ext cx="332751" cy="1904798"/>
          </a:xfrm>
          <a:prstGeom prst="rightBrace">
            <a:avLst>
              <a:gd name="adj1" fmla="val 72044"/>
              <a:gd name="adj2" fmla="val 51228"/>
            </a:avLst>
          </a:prstGeom>
          <a:noFill/>
          <a:ln w="9525" cap="flat" cmpd="sng">
            <a:solidFill>
              <a:schemeClr val="dk1"/>
            </a:solidFill>
            <a:prstDash val="solid"/>
            <a:round/>
            <a:headEnd type="none" w="sm" len="sm"/>
            <a:tailEnd type="none" w="sm" len="sm"/>
          </a:ln>
        </p:spPr>
        <p:txBody>
          <a:bodyPr spcFirstLastPara="1" wrap="square" lIns="57592" tIns="28788" rIns="57592" bIns="28788" anchor="ctr" anchorCtr="0">
            <a:noAutofit/>
          </a:bodyPr>
          <a:lstStyle/>
          <a:p>
            <a:pPr algn="ctr">
              <a:lnSpc>
                <a:spcPct val="150000"/>
              </a:lnSpc>
            </a:pPr>
            <a:endParaRPr sz="2000">
              <a:solidFill>
                <a:schemeClr val="dk1"/>
              </a:solidFill>
              <a:latin typeface="UTM Avo" panose="02040603050506020204" pitchFamily="18"/>
              <a:ea typeface="Calibri"/>
              <a:cs typeface="Calibri"/>
              <a:sym typeface="Calibri"/>
            </a:endParaRPr>
          </a:p>
        </p:txBody>
      </p:sp>
      <p:sp>
        <p:nvSpPr>
          <p:cNvPr id="8" name="Google Shape;528;p30">
            <a:extLst>
              <a:ext uri="{FF2B5EF4-FFF2-40B4-BE49-F238E27FC236}">
                <a16:creationId xmlns:a16="http://schemas.microsoft.com/office/drawing/2014/main" id="{A625E992-3F46-1564-3B3D-E4761194C3BB}"/>
              </a:ext>
            </a:extLst>
          </p:cNvPr>
          <p:cNvSpPr/>
          <p:nvPr/>
        </p:nvSpPr>
        <p:spPr>
          <a:xfrm>
            <a:off x="6739814" y="3320441"/>
            <a:ext cx="1230891" cy="493675"/>
          </a:xfrm>
          <a:prstGeom prst="ellipse">
            <a:avLst/>
          </a:prstGeom>
          <a:noFill/>
          <a:ln w="25400" cap="flat" cmpd="sng">
            <a:solidFill>
              <a:srgbClr val="C00000"/>
            </a:solidFill>
            <a:prstDash val="solid"/>
            <a:round/>
            <a:headEnd type="none" w="sm" len="sm"/>
            <a:tailEnd type="none" w="sm" len="sm"/>
          </a:ln>
        </p:spPr>
        <p:txBody>
          <a:bodyPr spcFirstLastPara="1" wrap="square" lIns="57592" tIns="28788" rIns="57592" bIns="28788" anchor="ctr" anchorCtr="0">
            <a:noAutofit/>
          </a:bodyPr>
          <a:lstStyle/>
          <a:p>
            <a:pPr algn="ctr">
              <a:lnSpc>
                <a:spcPct val="150000"/>
              </a:lnSpc>
            </a:pPr>
            <a:endParaRPr sz="2000">
              <a:solidFill>
                <a:schemeClr val="lt1"/>
              </a:solidFill>
              <a:latin typeface="UTM Avo" panose="02040603050506020204" pitchFamily="18"/>
              <a:ea typeface="Calibri"/>
              <a:cs typeface="Calibri"/>
              <a:sym typeface="Calibri"/>
            </a:endParaRPr>
          </a:p>
        </p:txBody>
      </p:sp>
      <p:sp>
        <p:nvSpPr>
          <p:cNvPr id="9" name="Google Shape;529;p30">
            <a:extLst>
              <a:ext uri="{FF2B5EF4-FFF2-40B4-BE49-F238E27FC236}">
                <a16:creationId xmlns:a16="http://schemas.microsoft.com/office/drawing/2014/main" id="{CA10AFB1-3869-16E2-CE0D-C38102CF9413}"/>
              </a:ext>
            </a:extLst>
          </p:cNvPr>
          <p:cNvSpPr/>
          <p:nvPr/>
        </p:nvSpPr>
        <p:spPr>
          <a:xfrm>
            <a:off x="5702044" y="3781455"/>
            <a:ext cx="1346741" cy="493675"/>
          </a:xfrm>
          <a:prstGeom prst="ellipse">
            <a:avLst/>
          </a:prstGeom>
          <a:noFill/>
          <a:ln w="25400" cap="flat" cmpd="sng">
            <a:solidFill>
              <a:srgbClr val="C00000"/>
            </a:solidFill>
            <a:prstDash val="solid"/>
            <a:round/>
            <a:headEnd type="none" w="sm" len="sm"/>
            <a:tailEnd type="none" w="sm" len="sm"/>
          </a:ln>
        </p:spPr>
        <p:txBody>
          <a:bodyPr spcFirstLastPara="1" wrap="square" lIns="57592" tIns="28788" rIns="57592" bIns="28788" anchor="ctr" anchorCtr="0">
            <a:noAutofit/>
          </a:bodyPr>
          <a:lstStyle/>
          <a:p>
            <a:pPr algn="ctr">
              <a:lnSpc>
                <a:spcPct val="150000"/>
              </a:lnSpc>
            </a:pPr>
            <a:endParaRPr sz="2000">
              <a:solidFill>
                <a:schemeClr val="lt1"/>
              </a:solidFill>
              <a:latin typeface="UTM Avo" panose="02040603050506020204" pitchFamily="18"/>
              <a:ea typeface="Calibri"/>
              <a:cs typeface="Calibri"/>
              <a:sym typeface="Calibri"/>
            </a:endParaRPr>
          </a:p>
        </p:txBody>
      </p:sp>
      <p:sp>
        <p:nvSpPr>
          <p:cNvPr id="10" name="Google Shape;530;p30">
            <a:extLst>
              <a:ext uri="{FF2B5EF4-FFF2-40B4-BE49-F238E27FC236}">
                <a16:creationId xmlns:a16="http://schemas.microsoft.com/office/drawing/2014/main" id="{4E3D3028-A567-E5AF-DD8C-56BFAE1E3D83}"/>
              </a:ext>
            </a:extLst>
          </p:cNvPr>
          <p:cNvSpPr txBox="1"/>
          <p:nvPr/>
        </p:nvSpPr>
        <p:spPr>
          <a:xfrm>
            <a:off x="8545605" y="3559094"/>
            <a:ext cx="1230891" cy="660280"/>
          </a:xfrm>
          <a:prstGeom prst="rect">
            <a:avLst/>
          </a:prstGeom>
          <a:noFill/>
          <a:ln>
            <a:noFill/>
          </a:ln>
        </p:spPr>
        <p:txBody>
          <a:bodyPr spcFirstLastPara="1" wrap="square" lIns="57592" tIns="28788" rIns="57592" bIns="28788" anchor="t" anchorCtr="0">
            <a:noAutofit/>
          </a:bodyPr>
          <a:lstStyle/>
          <a:p>
            <a:pPr marL="342900" indent="-342900" algn="just">
              <a:lnSpc>
                <a:spcPct val="150000"/>
              </a:lnSpc>
              <a:buFont typeface="Wingdings" pitchFamily="2" charset="2"/>
              <a:buChar char="Ø"/>
            </a:pPr>
            <a:r>
              <a:rPr lang="en-US" sz="2000" b="1" dirty="0" err="1">
                <a:solidFill>
                  <a:srgbClr val="002060"/>
                </a:solidFill>
                <a:latin typeface="UTM Avo" panose="02040603050506020204" pitchFamily="18"/>
                <a:ea typeface="Times New Roman"/>
                <a:cs typeface="Times New Roman"/>
                <a:sym typeface="Times New Roman"/>
              </a:rPr>
              <a:t>Từ</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láy</a:t>
            </a:r>
            <a:endParaRPr sz="2000" b="1" i="1" dirty="0">
              <a:solidFill>
                <a:srgbClr val="002060"/>
              </a:solidFill>
              <a:latin typeface="UTM Avo" panose="02040603050506020204" pitchFamily="18"/>
              <a:ea typeface="Times New Roman"/>
              <a:cs typeface="Times New Roman"/>
              <a:sym typeface="Times New Roman"/>
            </a:endParaRPr>
          </a:p>
        </p:txBody>
      </p:sp>
      <p:sp>
        <p:nvSpPr>
          <p:cNvPr id="12" name="Google Shape;495;p29">
            <a:extLst>
              <a:ext uri="{FF2B5EF4-FFF2-40B4-BE49-F238E27FC236}">
                <a16:creationId xmlns:a16="http://schemas.microsoft.com/office/drawing/2014/main" id="{DE04432A-8034-029C-E9EA-FC07A3B77473}"/>
              </a:ext>
            </a:extLst>
          </p:cNvPr>
          <p:cNvSpPr txBox="1"/>
          <p:nvPr/>
        </p:nvSpPr>
        <p:spPr>
          <a:xfrm>
            <a:off x="815276" y="1877762"/>
            <a:ext cx="10416281" cy="519803"/>
          </a:xfrm>
          <a:prstGeom prst="rect">
            <a:avLst/>
          </a:prstGeom>
          <a:noFill/>
          <a:ln>
            <a:noFill/>
          </a:ln>
        </p:spPr>
        <p:txBody>
          <a:bodyPr spcFirstLastPara="1" wrap="square" lIns="57592" tIns="28788" rIns="57592" bIns="28788" anchor="t" anchorCtr="0">
            <a:spAutoFit/>
          </a:bodyPr>
          <a:lstStyle/>
          <a:p>
            <a:pPr algn="just">
              <a:lnSpc>
                <a:spcPct val="150000"/>
              </a:lnSpc>
              <a:buClr>
                <a:schemeClr val="dk1"/>
              </a:buClr>
              <a:buSzPts val="4400"/>
            </a:pPr>
            <a:r>
              <a:rPr lang="en-US" sz="2000" b="1" dirty="0">
                <a:solidFill>
                  <a:schemeClr val="dk1"/>
                </a:solidFill>
                <a:latin typeface="UTM Avo" panose="02040603050506020204" pitchFamily="18"/>
                <a:ea typeface="Times New Roman"/>
                <a:cs typeface="Times New Roman"/>
                <a:sym typeface="Times New Roman"/>
              </a:rPr>
              <a:t>c. </a:t>
            </a:r>
            <a:r>
              <a:rPr lang="en-US" sz="2000" b="1" dirty="0" err="1">
                <a:solidFill>
                  <a:schemeClr val="dk1"/>
                </a:solidFill>
                <a:latin typeface="UTM Avo" panose="02040603050506020204" pitchFamily="18"/>
                <a:ea typeface="Times New Roman"/>
                <a:cs typeface="Times New Roman"/>
                <a:sym typeface="Times New Roman"/>
              </a:rPr>
              <a:t>Nỗi</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đau</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đớn</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khôn</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tả</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trước</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hiện</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thực</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xót</a:t>
            </a:r>
            <a:r>
              <a:rPr lang="en-US" sz="2000" b="1" dirty="0">
                <a:solidFill>
                  <a:schemeClr val="dk1"/>
                </a:solidFill>
                <a:latin typeface="UTM Avo" panose="02040603050506020204" pitchFamily="18"/>
                <a:ea typeface="Times New Roman"/>
                <a:cs typeface="Times New Roman"/>
                <a:sym typeface="Times New Roman"/>
              </a:rPr>
              <a:t> xa</a:t>
            </a:r>
            <a:endParaRPr sz="2000" b="1" dirty="0">
              <a:solidFill>
                <a:schemeClr val="dk1"/>
              </a:solidFill>
              <a:latin typeface="UTM Avo" panose="02040603050506020204" pitchFamily="18"/>
              <a:ea typeface="Times New Roman"/>
              <a:cs typeface="Times New Roman"/>
              <a:sym typeface="Times New Roman"/>
            </a:endParaRPr>
          </a:p>
        </p:txBody>
      </p:sp>
    </p:spTree>
    <p:extLst>
      <p:ext uri="{BB962C8B-B14F-4D97-AF65-F5344CB8AC3E}">
        <p14:creationId xmlns:p14="http://schemas.microsoft.com/office/powerpoint/2010/main" val="3637185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
                                            <p:txEl>
                                              <p:pRg st="0" end="0"/>
                                            </p:txEl>
                                          </p:spTgt>
                                        </p:tgtEl>
                                        <p:attrNameLst>
                                          <p:attrName>style.visibility</p:attrName>
                                        </p:attrNameLst>
                                      </p:cBhvr>
                                      <p:to>
                                        <p:strVal val="visible"/>
                                      </p:to>
                                    </p:set>
                                    <p:animEffect transition="in" filter="fade">
                                      <p:cBhvr>
                                        <p:cTn id="30" dur="500"/>
                                        <p:tgtEl>
                                          <p:spTgt spid="4">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par>
                                <p:cTn id="36" presetID="10" presetClass="entr" presetSubtype="0" fill="hold"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72C2D27-573A-1482-5AE0-CF21D9AD02DE}"/>
            </a:ext>
          </a:extLst>
        </p:cNvPr>
        <p:cNvGrpSpPr/>
        <p:nvPr/>
      </p:nvGrpSpPr>
      <p:grpSpPr>
        <a:xfrm>
          <a:off x="0" y="0"/>
          <a:ext cx="0" cy="0"/>
          <a:chOff x="0" y="0"/>
          <a:chExt cx="0" cy="0"/>
        </a:xfrm>
      </p:grpSpPr>
      <p:sp>
        <p:nvSpPr>
          <p:cNvPr id="3" name="Google Shape;538;p31">
            <a:extLst>
              <a:ext uri="{FF2B5EF4-FFF2-40B4-BE49-F238E27FC236}">
                <a16:creationId xmlns:a16="http://schemas.microsoft.com/office/drawing/2014/main" id="{4444A423-C613-1264-A170-B33882EDA843}"/>
              </a:ext>
            </a:extLst>
          </p:cNvPr>
          <p:cNvSpPr txBox="1"/>
          <p:nvPr/>
        </p:nvSpPr>
        <p:spPr>
          <a:xfrm>
            <a:off x="2699908" y="2427251"/>
            <a:ext cx="6792183" cy="1904798"/>
          </a:xfrm>
          <a:prstGeom prst="rect">
            <a:avLst/>
          </a:prstGeom>
          <a:noFill/>
          <a:ln>
            <a:noFill/>
          </a:ln>
        </p:spPr>
        <p:txBody>
          <a:bodyPr spcFirstLastPara="1" wrap="square" lIns="57592" tIns="28788" rIns="57592" bIns="28788" anchor="t" anchorCtr="0">
            <a:spAutoFit/>
          </a:bodyPr>
          <a:lstStyle/>
          <a:p>
            <a:pPr algn="ctr">
              <a:lnSpc>
                <a:spcPct val="150000"/>
              </a:lnSpc>
            </a:pPr>
            <a:r>
              <a:rPr lang="en-US" sz="2000" i="1" dirty="0" err="1">
                <a:solidFill>
                  <a:schemeClr val="dk1"/>
                </a:solidFill>
                <a:latin typeface="UTM Avo" panose="02040603050506020204" pitchFamily="18"/>
                <a:ea typeface="Times New Roman"/>
                <a:cs typeface="Times New Roman"/>
                <a:sym typeface="Times New Roman"/>
              </a:rPr>
              <a:t>Bác</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chẳng</a:t>
            </a:r>
            <a:r>
              <a:rPr lang="en-US" sz="2000" i="1" dirty="0">
                <a:solidFill>
                  <a:schemeClr val="dk1"/>
                </a:solidFill>
                <a:latin typeface="UTM Avo" panose="02040603050506020204" pitchFamily="18"/>
                <a:ea typeface="Times New Roman"/>
                <a:cs typeface="Times New Roman"/>
                <a:sym typeface="Times New Roman"/>
              </a:rPr>
              <a:t> ở, </a:t>
            </a:r>
            <a:r>
              <a:rPr lang="en-US" sz="2000" i="1" dirty="0" err="1">
                <a:solidFill>
                  <a:schemeClr val="dk1"/>
                </a:solidFill>
                <a:latin typeface="UTM Avo" panose="02040603050506020204" pitchFamily="18"/>
                <a:ea typeface="Times New Roman"/>
                <a:cs typeface="Times New Roman"/>
                <a:sym typeface="Times New Roman"/>
              </a:rPr>
              <a:t>dẫu</a:t>
            </a:r>
            <a:r>
              <a:rPr lang="en-US" sz="2000" i="1" dirty="0">
                <a:solidFill>
                  <a:schemeClr val="dk1"/>
                </a:solidFill>
                <a:latin typeface="UTM Avo" panose="02040603050506020204" pitchFamily="18"/>
                <a:ea typeface="Times New Roman"/>
                <a:cs typeface="Times New Roman"/>
                <a:sym typeface="Times New Roman"/>
              </a:rPr>
              <a:t> van </a:t>
            </a:r>
            <a:r>
              <a:rPr lang="en-US" sz="2000" i="1" dirty="0" err="1">
                <a:solidFill>
                  <a:schemeClr val="dk1"/>
                </a:solidFill>
                <a:latin typeface="UTM Avo" panose="02040603050506020204" pitchFamily="18"/>
                <a:ea typeface="Times New Roman"/>
                <a:cs typeface="Times New Roman"/>
                <a:sym typeface="Times New Roman"/>
              </a:rPr>
              <a:t>chẳng</a:t>
            </a:r>
            <a:r>
              <a:rPr lang="en-US" sz="2000" i="1" dirty="0">
                <a:solidFill>
                  <a:schemeClr val="dk1"/>
                </a:solidFill>
                <a:latin typeface="UTM Avo" panose="02040603050506020204" pitchFamily="18"/>
                <a:ea typeface="Times New Roman"/>
                <a:cs typeface="Times New Roman"/>
                <a:sym typeface="Times New Roman"/>
              </a:rPr>
              <a:t> ở,</a:t>
            </a:r>
            <a:endParaRPr sz="2000" dirty="0">
              <a:latin typeface="UTM Avo" panose="02040603050506020204" pitchFamily="18"/>
            </a:endParaRPr>
          </a:p>
          <a:p>
            <a:pPr algn="ctr">
              <a:lnSpc>
                <a:spcPct val="150000"/>
              </a:lnSpc>
            </a:pP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Tôi</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tuy</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thương</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lấy</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nhớ</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làm</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thương</a:t>
            </a:r>
            <a:r>
              <a:rPr lang="en-US" sz="2000" i="1" dirty="0">
                <a:solidFill>
                  <a:schemeClr val="dk1"/>
                </a:solidFill>
                <a:latin typeface="UTM Avo" panose="02040603050506020204" pitchFamily="18"/>
                <a:ea typeface="Times New Roman"/>
                <a:cs typeface="Times New Roman"/>
                <a:sym typeface="Times New Roman"/>
              </a:rPr>
              <a:t>;</a:t>
            </a:r>
            <a:endParaRPr lang="en-US" sz="2000" dirty="0">
              <a:latin typeface="UTM Avo" panose="02040603050506020204" pitchFamily="18"/>
              <a:ea typeface="Times New Roman"/>
            </a:endParaRPr>
          </a:p>
          <a:p>
            <a:pPr algn="just">
              <a:lnSpc>
                <a:spcPct val="150000"/>
              </a:lnSpc>
            </a:pP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Tuổi</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già</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hạt</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lệ</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như</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sương</a:t>
            </a:r>
            <a:r>
              <a:rPr lang="en-US" sz="2000" i="1" dirty="0">
                <a:solidFill>
                  <a:schemeClr val="dk1"/>
                </a:solidFill>
                <a:latin typeface="UTM Avo" panose="02040603050506020204" pitchFamily="18"/>
                <a:ea typeface="Times New Roman"/>
                <a:cs typeface="Times New Roman"/>
                <a:sym typeface="Times New Roman"/>
              </a:rPr>
              <a:t>,</a:t>
            </a:r>
            <a:endParaRPr sz="2000" dirty="0">
              <a:latin typeface="UTM Avo" panose="02040603050506020204" pitchFamily="18"/>
            </a:endParaRPr>
          </a:p>
          <a:p>
            <a:pPr algn="ctr">
              <a:lnSpc>
                <a:spcPct val="150000"/>
              </a:lnSpc>
            </a:pPr>
            <a:r>
              <a:rPr lang="en-US" sz="2000" i="1" dirty="0" err="1">
                <a:solidFill>
                  <a:schemeClr val="dk1"/>
                </a:solidFill>
                <a:latin typeface="UTM Avo" panose="02040603050506020204" pitchFamily="18"/>
                <a:ea typeface="Times New Roman"/>
                <a:cs typeface="Times New Roman"/>
                <a:sym typeface="Times New Roman"/>
              </a:rPr>
              <a:t>Hơi</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đâu</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chuốc</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lấy</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hai</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hàng</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chứa</a:t>
            </a:r>
            <a:r>
              <a:rPr lang="en-US" sz="2000" i="1" dirty="0">
                <a:solidFill>
                  <a:schemeClr val="dk1"/>
                </a:solidFill>
                <a:latin typeface="UTM Avo" panose="02040603050506020204" pitchFamily="18"/>
                <a:ea typeface="Times New Roman"/>
                <a:cs typeface="Times New Roman"/>
                <a:sym typeface="Times New Roman"/>
              </a:rPr>
              <a:t> </a:t>
            </a:r>
            <a:r>
              <a:rPr lang="en-US" sz="2000" i="1" dirty="0" err="1">
                <a:solidFill>
                  <a:schemeClr val="dk1"/>
                </a:solidFill>
                <a:latin typeface="UTM Avo" panose="02040603050506020204" pitchFamily="18"/>
                <a:ea typeface="Times New Roman"/>
                <a:cs typeface="Times New Roman"/>
                <a:sym typeface="Times New Roman"/>
              </a:rPr>
              <a:t>chan</a:t>
            </a:r>
            <a:r>
              <a:rPr lang="en-US" sz="2000" i="1" dirty="0">
                <a:solidFill>
                  <a:schemeClr val="dk1"/>
                </a:solidFill>
                <a:latin typeface="UTM Avo" panose="02040603050506020204" pitchFamily="18"/>
                <a:ea typeface="Times New Roman"/>
                <a:cs typeface="Times New Roman"/>
                <a:sym typeface="Times New Roman"/>
              </a:rPr>
              <a:t>!</a:t>
            </a:r>
            <a:endParaRPr sz="2000" dirty="0">
              <a:latin typeface="UTM Avo" panose="02040603050506020204" pitchFamily="18"/>
            </a:endParaRPr>
          </a:p>
        </p:txBody>
      </p:sp>
      <p:sp>
        <p:nvSpPr>
          <p:cNvPr id="4" name="Google Shape;539;p31">
            <a:extLst>
              <a:ext uri="{FF2B5EF4-FFF2-40B4-BE49-F238E27FC236}">
                <a16:creationId xmlns:a16="http://schemas.microsoft.com/office/drawing/2014/main" id="{6CE3EE86-94A8-87D4-1B73-A688D3352F5B}"/>
              </a:ext>
            </a:extLst>
          </p:cNvPr>
          <p:cNvSpPr txBox="1"/>
          <p:nvPr/>
        </p:nvSpPr>
        <p:spPr>
          <a:xfrm>
            <a:off x="1247866" y="5379362"/>
            <a:ext cx="5554063" cy="519803"/>
          </a:xfrm>
          <a:prstGeom prst="rect">
            <a:avLst/>
          </a:prstGeom>
          <a:noFill/>
          <a:ln>
            <a:noFill/>
          </a:ln>
        </p:spPr>
        <p:txBody>
          <a:bodyPr spcFirstLastPara="1" wrap="square" lIns="57592" tIns="28788" rIns="57592" bIns="28788" anchor="t" anchorCtr="0">
            <a:spAutoFit/>
          </a:bodyPr>
          <a:lstStyle/>
          <a:p>
            <a:pPr>
              <a:lnSpc>
                <a:spcPct val="150000"/>
              </a:lnSpc>
            </a:pP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Sự</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thương</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tiếc</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nỗi</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đau</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dồn</a:t>
            </a:r>
            <a:r>
              <a:rPr lang="en-US" sz="2000" b="1" dirty="0">
                <a:solidFill>
                  <a:srgbClr val="002060"/>
                </a:solidFill>
                <a:latin typeface="UTM Avo" panose="02040603050506020204" pitchFamily="18"/>
                <a:ea typeface="Times New Roman"/>
                <a:cs typeface="Times New Roman"/>
                <a:sym typeface="Times New Roman"/>
              </a:rPr>
              <a:t> </a:t>
            </a:r>
            <a:r>
              <a:rPr lang="en-US" sz="2000" b="1" dirty="0" err="1">
                <a:solidFill>
                  <a:srgbClr val="002060"/>
                </a:solidFill>
                <a:latin typeface="UTM Avo" panose="02040603050506020204" pitchFamily="18"/>
                <a:ea typeface="Times New Roman"/>
                <a:cs typeface="Times New Roman"/>
                <a:sym typeface="Times New Roman"/>
              </a:rPr>
              <a:t>nén</a:t>
            </a:r>
            <a:endParaRPr sz="2000" b="1" dirty="0">
              <a:solidFill>
                <a:srgbClr val="002060"/>
              </a:solidFill>
              <a:latin typeface="UTM Avo" panose="02040603050506020204" pitchFamily="18"/>
              <a:ea typeface="Times New Roman"/>
              <a:cs typeface="Times New Roman"/>
              <a:sym typeface="Times New Roman"/>
            </a:endParaRPr>
          </a:p>
        </p:txBody>
      </p:sp>
      <p:sp>
        <p:nvSpPr>
          <p:cNvPr id="5" name="Google Shape;540;p31">
            <a:extLst>
              <a:ext uri="{FF2B5EF4-FFF2-40B4-BE49-F238E27FC236}">
                <a16:creationId xmlns:a16="http://schemas.microsoft.com/office/drawing/2014/main" id="{C4C1C6DE-9F9C-A3A5-DABB-185838B6A411}"/>
              </a:ext>
            </a:extLst>
          </p:cNvPr>
          <p:cNvSpPr txBox="1"/>
          <p:nvPr/>
        </p:nvSpPr>
        <p:spPr>
          <a:xfrm>
            <a:off x="1247868" y="4413521"/>
            <a:ext cx="6517106" cy="519803"/>
          </a:xfrm>
          <a:prstGeom prst="rect">
            <a:avLst/>
          </a:prstGeom>
          <a:noFill/>
          <a:ln>
            <a:noFill/>
          </a:ln>
        </p:spPr>
        <p:txBody>
          <a:bodyPr spcFirstLastPara="1" wrap="square" lIns="57592" tIns="28788" rIns="57592" bIns="28788" anchor="t" anchorCtr="0">
            <a:spAutoFit/>
          </a:bodyPr>
          <a:lstStyle/>
          <a:p>
            <a:pPr>
              <a:lnSpc>
                <a:spcPct val="150000"/>
              </a:lnSpc>
            </a:pP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Khẳng</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định</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quy</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luật</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của</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cuộc</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sống</a:t>
            </a:r>
            <a:endParaRPr sz="2000" dirty="0">
              <a:solidFill>
                <a:schemeClr val="dk1"/>
              </a:solidFill>
              <a:latin typeface="UTM Avo" panose="02040603050506020204" pitchFamily="18"/>
              <a:ea typeface="Times New Roman"/>
              <a:cs typeface="Times New Roman"/>
              <a:sym typeface="Times New Roman"/>
            </a:endParaRPr>
          </a:p>
        </p:txBody>
      </p:sp>
      <p:sp>
        <p:nvSpPr>
          <p:cNvPr id="6" name="Google Shape;541;p31">
            <a:extLst>
              <a:ext uri="{FF2B5EF4-FFF2-40B4-BE49-F238E27FC236}">
                <a16:creationId xmlns:a16="http://schemas.microsoft.com/office/drawing/2014/main" id="{25ED63F4-CD5B-BAB1-6C35-CB4198F8EA5C}"/>
              </a:ext>
            </a:extLst>
          </p:cNvPr>
          <p:cNvSpPr txBox="1"/>
          <p:nvPr/>
        </p:nvSpPr>
        <p:spPr>
          <a:xfrm>
            <a:off x="1247867" y="4899315"/>
            <a:ext cx="6517107" cy="519803"/>
          </a:xfrm>
          <a:prstGeom prst="rect">
            <a:avLst/>
          </a:prstGeom>
          <a:noFill/>
          <a:ln>
            <a:noFill/>
          </a:ln>
        </p:spPr>
        <p:txBody>
          <a:bodyPr spcFirstLastPara="1" wrap="square" lIns="57592" tIns="28788" rIns="57592" bIns="28788" anchor="t" anchorCtr="0">
            <a:spAutoFit/>
          </a:bodyPr>
          <a:lstStyle/>
          <a:p>
            <a:pPr>
              <a:lnSpc>
                <a:spcPct val="150000"/>
              </a:lnSpc>
            </a:pP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Tâm</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sự</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chân</a:t>
            </a:r>
            <a:r>
              <a:rPr lang="en-US" sz="2000" dirty="0">
                <a:solidFill>
                  <a:schemeClr val="dk1"/>
                </a:solidFill>
                <a:latin typeface="UTM Avo" panose="02040603050506020204" pitchFamily="18"/>
                <a:ea typeface="Times New Roman"/>
                <a:cs typeface="Times New Roman"/>
                <a:sym typeface="Times New Roman"/>
              </a:rPr>
              <a:t> </a:t>
            </a:r>
            <a:r>
              <a:rPr lang="en-US" sz="2000" dirty="0" err="1">
                <a:solidFill>
                  <a:schemeClr val="dk1"/>
                </a:solidFill>
                <a:latin typeface="UTM Avo" panose="02040603050506020204" pitchFamily="18"/>
                <a:ea typeface="Times New Roman"/>
                <a:cs typeface="Times New Roman"/>
                <a:sym typeface="Times New Roman"/>
              </a:rPr>
              <a:t>thành</a:t>
            </a:r>
            <a:endParaRPr sz="2000" dirty="0">
              <a:solidFill>
                <a:schemeClr val="dk1"/>
              </a:solidFill>
              <a:latin typeface="UTM Avo" panose="02040603050506020204" pitchFamily="18"/>
              <a:ea typeface="Times New Roman"/>
              <a:cs typeface="Times New Roman"/>
              <a:sym typeface="Times New Roman"/>
            </a:endParaRPr>
          </a:p>
        </p:txBody>
      </p:sp>
      <p:sp>
        <p:nvSpPr>
          <p:cNvPr id="8" name="Google Shape;495;p29">
            <a:extLst>
              <a:ext uri="{FF2B5EF4-FFF2-40B4-BE49-F238E27FC236}">
                <a16:creationId xmlns:a16="http://schemas.microsoft.com/office/drawing/2014/main" id="{FD0A98D8-2F1D-E795-8884-C59C7AB3DC3A}"/>
              </a:ext>
            </a:extLst>
          </p:cNvPr>
          <p:cNvSpPr txBox="1"/>
          <p:nvPr/>
        </p:nvSpPr>
        <p:spPr>
          <a:xfrm>
            <a:off x="815276" y="1877762"/>
            <a:ext cx="10416281" cy="519803"/>
          </a:xfrm>
          <a:prstGeom prst="rect">
            <a:avLst/>
          </a:prstGeom>
          <a:noFill/>
          <a:ln>
            <a:noFill/>
          </a:ln>
        </p:spPr>
        <p:txBody>
          <a:bodyPr spcFirstLastPara="1" wrap="square" lIns="57592" tIns="28788" rIns="57592" bIns="28788" anchor="t" anchorCtr="0">
            <a:spAutoFit/>
          </a:bodyPr>
          <a:lstStyle/>
          <a:p>
            <a:pPr algn="just">
              <a:lnSpc>
                <a:spcPct val="150000"/>
              </a:lnSpc>
              <a:buClr>
                <a:schemeClr val="dk1"/>
              </a:buClr>
              <a:buSzPts val="4400"/>
            </a:pPr>
            <a:r>
              <a:rPr lang="en-US" sz="2000" b="1" dirty="0">
                <a:solidFill>
                  <a:schemeClr val="dk1"/>
                </a:solidFill>
                <a:latin typeface="UTM Avo" panose="02040603050506020204" pitchFamily="18"/>
                <a:ea typeface="Times New Roman"/>
                <a:cs typeface="Times New Roman"/>
                <a:sym typeface="Times New Roman"/>
              </a:rPr>
              <a:t>c. </a:t>
            </a:r>
            <a:r>
              <a:rPr lang="en-US" sz="2000" b="1" dirty="0" err="1">
                <a:solidFill>
                  <a:schemeClr val="dk1"/>
                </a:solidFill>
                <a:latin typeface="UTM Avo" panose="02040603050506020204" pitchFamily="18"/>
                <a:ea typeface="Times New Roman"/>
                <a:cs typeface="Times New Roman"/>
                <a:sym typeface="Times New Roman"/>
              </a:rPr>
              <a:t>Nỗi</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đau</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đớn</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khôn</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tả</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trước</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hiện</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thực</a:t>
            </a:r>
            <a:r>
              <a:rPr lang="en-US" sz="2000" b="1" dirty="0">
                <a:solidFill>
                  <a:schemeClr val="dk1"/>
                </a:solidFill>
                <a:latin typeface="UTM Avo" panose="02040603050506020204" pitchFamily="18"/>
                <a:ea typeface="Times New Roman"/>
                <a:cs typeface="Times New Roman"/>
                <a:sym typeface="Times New Roman"/>
              </a:rPr>
              <a:t> </a:t>
            </a:r>
            <a:r>
              <a:rPr lang="en-US" sz="2000" b="1" dirty="0" err="1">
                <a:solidFill>
                  <a:schemeClr val="dk1"/>
                </a:solidFill>
                <a:latin typeface="UTM Avo" panose="02040603050506020204" pitchFamily="18"/>
                <a:ea typeface="Times New Roman"/>
                <a:cs typeface="Times New Roman"/>
                <a:sym typeface="Times New Roman"/>
              </a:rPr>
              <a:t>xót</a:t>
            </a:r>
            <a:r>
              <a:rPr lang="en-US" sz="2000" b="1" dirty="0">
                <a:solidFill>
                  <a:schemeClr val="dk1"/>
                </a:solidFill>
                <a:latin typeface="UTM Avo" panose="02040603050506020204" pitchFamily="18"/>
                <a:ea typeface="Times New Roman"/>
                <a:cs typeface="Times New Roman"/>
                <a:sym typeface="Times New Roman"/>
              </a:rPr>
              <a:t> xa</a:t>
            </a:r>
            <a:endParaRPr sz="2000" b="1" dirty="0">
              <a:solidFill>
                <a:schemeClr val="dk1"/>
              </a:solidFill>
              <a:latin typeface="UTM Avo" panose="02040603050506020204" pitchFamily="18"/>
              <a:ea typeface="Times New Roman"/>
              <a:cs typeface="Times New Roman"/>
              <a:sym typeface="Times New Roman"/>
            </a:endParaRPr>
          </a:p>
        </p:txBody>
      </p:sp>
    </p:spTree>
    <p:extLst>
      <p:ext uri="{BB962C8B-B14F-4D97-AF65-F5344CB8AC3E}">
        <p14:creationId xmlns:p14="http://schemas.microsoft.com/office/powerpoint/2010/main" val="2962733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D165E44-EB17-26F1-F0BB-C92A127D4089}"/>
            </a:ext>
          </a:extLst>
        </p:cNvPr>
        <p:cNvGrpSpPr/>
        <p:nvPr/>
      </p:nvGrpSpPr>
      <p:grpSpPr>
        <a:xfrm>
          <a:off x="0" y="0"/>
          <a:ext cx="0" cy="0"/>
          <a:chOff x="0" y="0"/>
          <a:chExt cx="0" cy="0"/>
        </a:xfrm>
      </p:grpSpPr>
      <p:grpSp>
        <p:nvGrpSpPr>
          <p:cNvPr id="2" name="Google Shape;548;p32">
            <a:extLst>
              <a:ext uri="{FF2B5EF4-FFF2-40B4-BE49-F238E27FC236}">
                <a16:creationId xmlns:a16="http://schemas.microsoft.com/office/drawing/2014/main" id="{2512FFD2-18C0-3F8E-B5B7-BD43CF45A581}"/>
              </a:ext>
            </a:extLst>
          </p:cNvPr>
          <p:cNvGrpSpPr/>
          <p:nvPr/>
        </p:nvGrpSpPr>
        <p:grpSpPr>
          <a:xfrm>
            <a:off x="5955067" y="2484066"/>
            <a:ext cx="5425810" cy="3134469"/>
            <a:chOff x="0" y="2256205"/>
            <a:chExt cx="11484321" cy="2589188"/>
          </a:xfrm>
        </p:grpSpPr>
        <p:cxnSp>
          <p:nvCxnSpPr>
            <p:cNvPr id="3" name="Google Shape;549;p32">
              <a:extLst>
                <a:ext uri="{FF2B5EF4-FFF2-40B4-BE49-F238E27FC236}">
                  <a16:creationId xmlns:a16="http://schemas.microsoft.com/office/drawing/2014/main" id="{6359793A-C04B-CC66-86D3-927A968DB828}"/>
                </a:ext>
              </a:extLst>
            </p:cNvPr>
            <p:cNvCxnSpPr/>
            <p:nvPr/>
          </p:nvCxnSpPr>
          <p:spPr>
            <a:xfrm>
              <a:off x="0" y="2256205"/>
              <a:ext cx="11484321" cy="0"/>
            </a:xfrm>
            <a:prstGeom prst="straightConnector1">
              <a:avLst/>
            </a:prstGeom>
            <a:noFill/>
            <a:ln w="12700" cap="rnd" cmpd="sng">
              <a:solidFill>
                <a:srgbClr val="000000"/>
              </a:solidFill>
              <a:prstDash val="solid"/>
              <a:round/>
              <a:headEnd type="none" w="sm" len="sm"/>
              <a:tailEnd type="none" w="sm" len="sm"/>
            </a:ln>
          </p:spPr>
        </p:cxnSp>
        <p:cxnSp>
          <p:nvCxnSpPr>
            <p:cNvPr id="4" name="Google Shape;550;p32">
              <a:extLst>
                <a:ext uri="{FF2B5EF4-FFF2-40B4-BE49-F238E27FC236}">
                  <a16:creationId xmlns:a16="http://schemas.microsoft.com/office/drawing/2014/main" id="{9981B752-93DB-1078-6DFA-B70711A4A7D8}"/>
                </a:ext>
              </a:extLst>
            </p:cNvPr>
            <p:cNvCxnSpPr/>
            <p:nvPr/>
          </p:nvCxnSpPr>
          <p:spPr>
            <a:xfrm>
              <a:off x="0" y="4845393"/>
              <a:ext cx="11484321" cy="0"/>
            </a:xfrm>
            <a:prstGeom prst="straightConnector1">
              <a:avLst/>
            </a:prstGeom>
            <a:noFill/>
            <a:ln w="12700" cap="rnd" cmpd="sng">
              <a:solidFill>
                <a:srgbClr val="000000"/>
              </a:solidFill>
              <a:prstDash val="solid"/>
              <a:round/>
              <a:headEnd type="none" w="sm" len="sm"/>
              <a:tailEnd type="none" w="sm" len="sm"/>
            </a:ln>
          </p:spPr>
        </p:cxnSp>
      </p:grpSp>
      <p:sp>
        <p:nvSpPr>
          <p:cNvPr id="5" name="Google Shape;551;p32">
            <a:extLst>
              <a:ext uri="{FF2B5EF4-FFF2-40B4-BE49-F238E27FC236}">
                <a16:creationId xmlns:a16="http://schemas.microsoft.com/office/drawing/2014/main" id="{907FD790-59DD-8362-F8A4-A96DACDDC15E}"/>
              </a:ext>
            </a:extLst>
          </p:cNvPr>
          <p:cNvSpPr txBox="1"/>
          <p:nvPr/>
        </p:nvSpPr>
        <p:spPr>
          <a:xfrm>
            <a:off x="5403884" y="2596902"/>
            <a:ext cx="6528176" cy="2617172"/>
          </a:xfrm>
          <a:prstGeom prst="rect">
            <a:avLst/>
          </a:prstGeom>
          <a:noFill/>
          <a:ln>
            <a:noFill/>
          </a:ln>
        </p:spPr>
        <p:txBody>
          <a:bodyPr spcFirstLastPara="1" wrap="square" lIns="57592" tIns="28788" rIns="57592" bIns="28788" anchor="t" anchorCtr="0">
            <a:spAutoFit/>
          </a:bodyPr>
          <a:lstStyle/>
          <a:p>
            <a:pPr algn="ctr">
              <a:lnSpc>
                <a:spcPct val="150000"/>
              </a:lnSpc>
              <a:buSzPts val="8800"/>
            </a:pPr>
            <a:r>
              <a:rPr lang="en-US" sz="5543" b="1" dirty="0">
                <a:solidFill>
                  <a:srgbClr val="C00000"/>
                </a:solidFill>
                <a:latin typeface="UTM Avo" panose="02040603050506020204" pitchFamily="18"/>
              </a:rPr>
              <a:t>III.</a:t>
            </a:r>
            <a:endParaRPr sz="566" b="1" dirty="0">
              <a:solidFill>
                <a:srgbClr val="C00000"/>
              </a:solidFill>
              <a:latin typeface="UTM Avo" panose="02040603050506020204" pitchFamily="18"/>
            </a:endParaRPr>
          </a:p>
          <a:p>
            <a:pPr algn="ctr">
              <a:lnSpc>
                <a:spcPct val="150000"/>
              </a:lnSpc>
              <a:buSzPts val="8800"/>
            </a:pPr>
            <a:r>
              <a:rPr lang="en-US" sz="5543" b="1" dirty="0" err="1">
                <a:solidFill>
                  <a:srgbClr val="C00000"/>
                </a:solidFill>
                <a:latin typeface="UTM Avo" panose="02040603050506020204" pitchFamily="18"/>
              </a:rPr>
              <a:t>Tổng</a:t>
            </a:r>
            <a:r>
              <a:rPr lang="en-US" sz="5543" b="1" dirty="0">
                <a:solidFill>
                  <a:srgbClr val="C00000"/>
                </a:solidFill>
                <a:latin typeface="UTM Avo" panose="02040603050506020204" pitchFamily="18"/>
              </a:rPr>
              <a:t> </a:t>
            </a:r>
            <a:r>
              <a:rPr lang="en-US" sz="5543" b="1" dirty="0" err="1">
                <a:solidFill>
                  <a:srgbClr val="C00000"/>
                </a:solidFill>
                <a:latin typeface="UTM Avo" panose="02040603050506020204" pitchFamily="18"/>
              </a:rPr>
              <a:t>kết</a:t>
            </a:r>
            <a:endParaRPr sz="5543" b="1" dirty="0">
              <a:solidFill>
                <a:srgbClr val="C00000"/>
              </a:solidFill>
              <a:latin typeface="UTM Avo" panose="02040603050506020204" pitchFamily="18"/>
            </a:endParaRPr>
          </a:p>
        </p:txBody>
      </p:sp>
      <p:grpSp>
        <p:nvGrpSpPr>
          <p:cNvPr id="7" name="Group 4">
            <a:extLst>
              <a:ext uri="{FF2B5EF4-FFF2-40B4-BE49-F238E27FC236}">
                <a16:creationId xmlns:a16="http://schemas.microsoft.com/office/drawing/2014/main" id="{50C362D5-D9B4-E07D-4B39-D83027A7408A}"/>
              </a:ext>
            </a:extLst>
          </p:cNvPr>
          <p:cNvGrpSpPr/>
          <p:nvPr/>
        </p:nvGrpSpPr>
        <p:grpSpPr>
          <a:xfrm>
            <a:off x="450808" y="1680723"/>
            <a:ext cx="5144906" cy="5026027"/>
            <a:chOff x="-41910" y="-111760"/>
            <a:chExt cx="5331460" cy="5208270"/>
          </a:xfrm>
        </p:grpSpPr>
        <p:sp>
          <p:nvSpPr>
            <p:cNvPr id="8" name="Freeform 5">
              <a:extLst>
                <a:ext uri="{FF2B5EF4-FFF2-40B4-BE49-F238E27FC236}">
                  <a16:creationId xmlns:a16="http://schemas.microsoft.com/office/drawing/2014/main" id="{BC87B998-DD58-799C-B6CF-A32AC1672F35}"/>
                </a:ext>
              </a:extLst>
            </p:cNvPr>
            <p:cNvSpPr/>
            <p:nvPr/>
          </p:nvSpPr>
          <p:spPr>
            <a:xfrm>
              <a:off x="0" y="0"/>
              <a:ext cx="5331460" cy="5208270"/>
            </a:xfrm>
            <a:custGeom>
              <a:avLst/>
              <a:gdLst/>
              <a:ahLst/>
              <a:cxnLst/>
              <a:rect l="l" t="t" r="r" b="b"/>
              <a:pathLst>
                <a:path w="5331460" h="5208270">
                  <a:moveTo>
                    <a:pt x="5292090" y="2602230"/>
                  </a:moveTo>
                  <a:cubicBezTo>
                    <a:pt x="5227320" y="3086100"/>
                    <a:pt x="4768850" y="3023870"/>
                    <a:pt x="4579620" y="3380740"/>
                  </a:cubicBezTo>
                  <a:cubicBezTo>
                    <a:pt x="4500880" y="3530600"/>
                    <a:pt x="4569460" y="3718560"/>
                    <a:pt x="4517390" y="3876040"/>
                  </a:cubicBezTo>
                  <a:cubicBezTo>
                    <a:pt x="4436110" y="4118610"/>
                    <a:pt x="4210050" y="4274820"/>
                    <a:pt x="3977640" y="4361180"/>
                  </a:cubicBezTo>
                  <a:cubicBezTo>
                    <a:pt x="3592830" y="4503420"/>
                    <a:pt x="3197860" y="4471670"/>
                    <a:pt x="2796540" y="4499610"/>
                  </a:cubicBezTo>
                  <a:cubicBezTo>
                    <a:pt x="2541270" y="4517390"/>
                    <a:pt x="2532380" y="4668520"/>
                    <a:pt x="2442210" y="4862830"/>
                  </a:cubicBezTo>
                  <a:cubicBezTo>
                    <a:pt x="2341880" y="5076190"/>
                    <a:pt x="2103120" y="5208270"/>
                    <a:pt x="1868170" y="5207000"/>
                  </a:cubicBezTo>
                  <a:cubicBezTo>
                    <a:pt x="1631950" y="5205730"/>
                    <a:pt x="1405890" y="5082540"/>
                    <a:pt x="1253490" y="4902200"/>
                  </a:cubicBezTo>
                  <a:cubicBezTo>
                    <a:pt x="1075690" y="4693920"/>
                    <a:pt x="990600" y="4415790"/>
                    <a:pt x="796290" y="4222750"/>
                  </a:cubicBezTo>
                  <a:cubicBezTo>
                    <a:pt x="601980" y="4028440"/>
                    <a:pt x="314960" y="3935730"/>
                    <a:pt x="153670" y="3713480"/>
                  </a:cubicBezTo>
                  <a:cubicBezTo>
                    <a:pt x="0" y="3501390"/>
                    <a:pt x="11430" y="3216910"/>
                    <a:pt x="154940" y="3001010"/>
                  </a:cubicBezTo>
                  <a:cubicBezTo>
                    <a:pt x="293370" y="2795270"/>
                    <a:pt x="532130" y="2772410"/>
                    <a:pt x="717550" y="2625090"/>
                  </a:cubicBezTo>
                  <a:cubicBezTo>
                    <a:pt x="831850" y="2534920"/>
                    <a:pt x="814070" y="2382520"/>
                    <a:pt x="904240" y="2270760"/>
                  </a:cubicBezTo>
                  <a:cubicBezTo>
                    <a:pt x="1036320" y="2108200"/>
                    <a:pt x="1217930" y="1998980"/>
                    <a:pt x="1412240" y="1930400"/>
                  </a:cubicBezTo>
                  <a:cubicBezTo>
                    <a:pt x="1593850" y="1865630"/>
                    <a:pt x="1793240" y="1864360"/>
                    <a:pt x="1913890" y="1690370"/>
                  </a:cubicBezTo>
                  <a:cubicBezTo>
                    <a:pt x="2080260" y="1451610"/>
                    <a:pt x="1935480" y="1064260"/>
                    <a:pt x="2020570" y="782320"/>
                  </a:cubicBezTo>
                  <a:cubicBezTo>
                    <a:pt x="2103120" y="508000"/>
                    <a:pt x="2298700" y="307340"/>
                    <a:pt x="2585720" y="255270"/>
                  </a:cubicBezTo>
                  <a:cubicBezTo>
                    <a:pt x="2807970" y="215900"/>
                    <a:pt x="3078480" y="420370"/>
                    <a:pt x="3272790" y="289560"/>
                  </a:cubicBezTo>
                  <a:cubicBezTo>
                    <a:pt x="3586480" y="78740"/>
                    <a:pt x="4184650" y="0"/>
                    <a:pt x="4422140" y="365760"/>
                  </a:cubicBezTo>
                  <a:cubicBezTo>
                    <a:pt x="4621530" y="671830"/>
                    <a:pt x="4415790" y="910590"/>
                    <a:pt x="4241800" y="1151890"/>
                  </a:cubicBezTo>
                  <a:cubicBezTo>
                    <a:pt x="4126230" y="1313180"/>
                    <a:pt x="3865880" y="1563370"/>
                    <a:pt x="4138930" y="1720850"/>
                  </a:cubicBezTo>
                  <a:cubicBezTo>
                    <a:pt x="4366260" y="1851660"/>
                    <a:pt x="4646930" y="1733550"/>
                    <a:pt x="4879340" y="1845310"/>
                  </a:cubicBezTo>
                  <a:cubicBezTo>
                    <a:pt x="5189220" y="1993900"/>
                    <a:pt x="5331460" y="2310130"/>
                    <a:pt x="5292090" y="2602230"/>
                  </a:cubicBezTo>
                  <a:close/>
                </a:path>
              </a:pathLst>
            </a:custGeom>
            <a:blipFill>
              <a:blip r:embed="rId3"/>
              <a:stretch>
                <a:fillRect l="-2821" r="-53083"/>
              </a:stretch>
            </a:blipFill>
          </p:spPr>
        </p:sp>
      </p:grpSp>
    </p:spTree>
    <p:extLst>
      <p:ext uri="{BB962C8B-B14F-4D97-AF65-F5344CB8AC3E}">
        <p14:creationId xmlns:p14="http://schemas.microsoft.com/office/powerpoint/2010/main" val="132363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8688458-5EFE-2C03-BC5A-4EC9C62B7E50}"/>
            </a:ext>
          </a:extLst>
        </p:cNvPr>
        <p:cNvGrpSpPr/>
        <p:nvPr/>
      </p:nvGrpSpPr>
      <p:grpSpPr>
        <a:xfrm>
          <a:off x="0" y="0"/>
          <a:ext cx="0" cy="0"/>
          <a:chOff x="0" y="0"/>
          <a:chExt cx="0" cy="0"/>
        </a:xfrm>
      </p:grpSpPr>
      <p:sp>
        <p:nvSpPr>
          <p:cNvPr id="2" name="Google Shape;558;p33">
            <a:extLst>
              <a:ext uri="{FF2B5EF4-FFF2-40B4-BE49-F238E27FC236}">
                <a16:creationId xmlns:a16="http://schemas.microsoft.com/office/drawing/2014/main" id="{1F797393-FB46-885A-9A4A-0B757A603377}"/>
              </a:ext>
            </a:extLst>
          </p:cNvPr>
          <p:cNvSpPr txBox="1"/>
          <p:nvPr/>
        </p:nvSpPr>
        <p:spPr>
          <a:xfrm>
            <a:off x="1572397" y="1793532"/>
            <a:ext cx="7097317" cy="612136"/>
          </a:xfrm>
          <a:prstGeom prst="rect">
            <a:avLst/>
          </a:prstGeom>
          <a:noFill/>
          <a:ln>
            <a:noFill/>
          </a:ln>
        </p:spPr>
        <p:txBody>
          <a:bodyPr spcFirstLastPara="1" wrap="square" lIns="57592" tIns="28788" rIns="57592" bIns="28788" anchor="t" anchorCtr="0">
            <a:spAutoFit/>
          </a:bodyPr>
          <a:lstStyle/>
          <a:p>
            <a:pPr algn="ctr">
              <a:lnSpc>
                <a:spcPct val="150000"/>
              </a:lnSpc>
              <a:buSzPts val="4800"/>
            </a:pPr>
            <a:r>
              <a:rPr lang="en-US" sz="2400" b="1" dirty="0">
                <a:latin typeface="UTM Avo" panose="02040603050506020204" pitchFamily="18"/>
                <a:ea typeface="Times New Roman"/>
                <a:cs typeface="Times New Roman"/>
                <a:sym typeface="Times New Roman"/>
              </a:rPr>
              <a:t>1. </a:t>
            </a:r>
            <a:r>
              <a:rPr lang="en-US" sz="2400" b="1" dirty="0" err="1">
                <a:latin typeface="UTM Avo" panose="02040603050506020204" pitchFamily="18"/>
                <a:ea typeface="Times New Roman"/>
                <a:cs typeface="Times New Roman"/>
                <a:sym typeface="Times New Roman"/>
              </a:rPr>
              <a:t>Nghệ</a:t>
            </a:r>
            <a:r>
              <a:rPr lang="en-US" sz="2400" b="1" dirty="0">
                <a:latin typeface="UTM Avo" panose="02040603050506020204" pitchFamily="18"/>
                <a:ea typeface="Times New Roman"/>
                <a:cs typeface="Times New Roman"/>
                <a:sym typeface="Times New Roman"/>
              </a:rPr>
              <a:t> </a:t>
            </a:r>
            <a:r>
              <a:rPr lang="en-US" sz="2400" b="1" dirty="0" err="1">
                <a:latin typeface="UTM Avo" panose="02040603050506020204" pitchFamily="18"/>
                <a:ea typeface="Times New Roman"/>
                <a:cs typeface="Times New Roman"/>
                <a:sym typeface="Times New Roman"/>
              </a:rPr>
              <a:t>thuật</a:t>
            </a:r>
            <a:endParaRPr sz="2400" b="1" dirty="0">
              <a:latin typeface="UTM Avo" panose="02040603050506020204" pitchFamily="18"/>
              <a:ea typeface="Times New Roman"/>
              <a:cs typeface="Times New Roman"/>
              <a:sym typeface="Times New Roman"/>
            </a:endParaRPr>
          </a:p>
        </p:txBody>
      </p:sp>
      <p:sp>
        <p:nvSpPr>
          <p:cNvPr id="3" name="Google Shape;559;p33">
            <a:extLst>
              <a:ext uri="{FF2B5EF4-FFF2-40B4-BE49-F238E27FC236}">
                <a16:creationId xmlns:a16="http://schemas.microsoft.com/office/drawing/2014/main" id="{D50F07CE-0563-7436-A0F7-9B5435762233}"/>
              </a:ext>
            </a:extLst>
          </p:cNvPr>
          <p:cNvSpPr txBox="1"/>
          <p:nvPr/>
        </p:nvSpPr>
        <p:spPr>
          <a:xfrm>
            <a:off x="1572397" y="4452333"/>
            <a:ext cx="7097317" cy="612136"/>
          </a:xfrm>
          <a:prstGeom prst="rect">
            <a:avLst/>
          </a:prstGeom>
          <a:noFill/>
          <a:ln>
            <a:noFill/>
          </a:ln>
        </p:spPr>
        <p:txBody>
          <a:bodyPr spcFirstLastPara="1" wrap="square" lIns="57592" tIns="28788" rIns="57592" bIns="28788" anchor="t" anchorCtr="0">
            <a:spAutoFit/>
          </a:bodyPr>
          <a:lstStyle/>
          <a:p>
            <a:pPr algn="ctr">
              <a:lnSpc>
                <a:spcPct val="150000"/>
              </a:lnSpc>
              <a:buSzPts val="4800"/>
            </a:pPr>
            <a:r>
              <a:rPr lang="en-US" sz="2400" b="1" dirty="0">
                <a:latin typeface="UTM Avo" panose="02040603050506020204" pitchFamily="18"/>
                <a:ea typeface="Times New Roman"/>
                <a:cs typeface="Times New Roman"/>
                <a:sym typeface="Times New Roman"/>
              </a:rPr>
              <a:t>2. </a:t>
            </a:r>
            <a:r>
              <a:rPr lang="en-US" sz="2400" b="1" dirty="0" err="1">
                <a:latin typeface="UTM Avo" panose="02040603050506020204" pitchFamily="18"/>
                <a:ea typeface="Times New Roman"/>
                <a:cs typeface="Times New Roman"/>
                <a:sym typeface="Times New Roman"/>
              </a:rPr>
              <a:t>Nội</a:t>
            </a:r>
            <a:r>
              <a:rPr lang="en-US" sz="2400" b="1" dirty="0">
                <a:latin typeface="UTM Avo" panose="02040603050506020204" pitchFamily="18"/>
                <a:ea typeface="Times New Roman"/>
                <a:cs typeface="Times New Roman"/>
                <a:sym typeface="Times New Roman"/>
              </a:rPr>
              <a:t> dung</a:t>
            </a:r>
            <a:endParaRPr sz="2400" dirty="0">
              <a:latin typeface="UTM Avo" panose="02040603050506020204" pitchFamily="18"/>
            </a:endParaRPr>
          </a:p>
        </p:txBody>
      </p:sp>
      <p:sp>
        <p:nvSpPr>
          <p:cNvPr id="4" name="Google Shape;560;p33">
            <a:extLst>
              <a:ext uri="{FF2B5EF4-FFF2-40B4-BE49-F238E27FC236}">
                <a16:creationId xmlns:a16="http://schemas.microsoft.com/office/drawing/2014/main" id="{FF42E2AD-95E4-394D-AC5D-12487E73AB19}"/>
              </a:ext>
            </a:extLst>
          </p:cNvPr>
          <p:cNvSpPr/>
          <p:nvPr/>
        </p:nvSpPr>
        <p:spPr>
          <a:xfrm>
            <a:off x="1066665" y="5053839"/>
            <a:ext cx="8108782" cy="1720132"/>
          </a:xfrm>
          <a:prstGeom prst="rect">
            <a:avLst/>
          </a:prstGeom>
          <a:noFill/>
          <a:ln>
            <a:noFill/>
          </a:ln>
        </p:spPr>
        <p:txBody>
          <a:bodyPr spcFirstLastPara="1" wrap="square" lIns="57592" tIns="28788" rIns="57592" bIns="28788" anchor="t" anchorCtr="0">
            <a:spAutoFit/>
          </a:bodyPr>
          <a:lstStyle/>
          <a:p>
            <a:pPr>
              <a:lnSpc>
                <a:spcPct val="150000"/>
              </a:lnSpc>
            </a:pPr>
            <a:r>
              <a:rPr lang="en-US" sz="2400" dirty="0" err="1">
                <a:latin typeface="UTM Avo" panose="02040603050506020204" pitchFamily="18"/>
                <a:ea typeface="Times New Roman"/>
                <a:cs typeface="Times New Roman"/>
                <a:sym typeface="Times New Roman"/>
              </a:rPr>
              <a:t>Bài</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thơ</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là</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niềm</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suy</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tưởng</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nỗi</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xót</a:t>
            </a:r>
            <a:r>
              <a:rPr lang="en-US" sz="2400" dirty="0">
                <a:latin typeface="UTM Avo" panose="02040603050506020204" pitchFamily="18"/>
                <a:ea typeface="Times New Roman"/>
                <a:cs typeface="Times New Roman"/>
                <a:sym typeface="Times New Roman"/>
              </a:rPr>
              <a:t> xa </a:t>
            </a:r>
            <a:r>
              <a:rPr lang="en-US" sz="2400" dirty="0" err="1">
                <a:latin typeface="UTM Avo" panose="02040603050506020204" pitchFamily="18"/>
                <a:ea typeface="Times New Roman"/>
                <a:cs typeface="Times New Roman"/>
                <a:sym typeface="Times New Roman"/>
              </a:rPr>
              <a:t>vô</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hạn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khi</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nghe</a:t>
            </a:r>
            <a:r>
              <a:rPr lang="en-US" sz="2400" dirty="0">
                <a:latin typeface="UTM Avo" panose="02040603050506020204" pitchFamily="18"/>
                <a:ea typeface="Times New Roman"/>
                <a:cs typeface="Times New Roman"/>
                <a:sym typeface="Times New Roman"/>
              </a:rPr>
              <a:t> tin </a:t>
            </a:r>
            <a:r>
              <a:rPr lang="en-US" sz="2400" dirty="0" err="1">
                <a:latin typeface="UTM Avo" panose="02040603050506020204" pitchFamily="18"/>
                <a:ea typeface="Times New Roman"/>
                <a:cs typeface="Times New Roman"/>
                <a:sym typeface="Times New Roman"/>
              </a:rPr>
              <a:t>bạn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mất</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Đồng</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thời</a:t>
            </a:r>
            <a:r>
              <a:rPr lang="en-US" sz="2400" dirty="0">
                <a:latin typeface="UTM Avo" panose="02040603050506020204" pitchFamily="18"/>
                <a:ea typeface="Times New Roman"/>
                <a:cs typeface="Times New Roman"/>
                <a:sym typeface="Times New Roman"/>
              </a:rPr>
              <a:t> ca </a:t>
            </a:r>
            <a:r>
              <a:rPr lang="en-US" sz="2400" dirty="0" err="1">
                <a:latin typeface="UTM Avo" panose="02040603050506020204" pitchFamily="18"/>
                <a:ea typeface="Times New Roman"/>
                <a:cs typeface="Times New Roman"/>
                <a:sym typeface="Times New Roman"/>
              </a:rPr>
              <a:t>ngợi</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tình</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bạn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keo</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sơn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gắn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bó</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cao</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đẹp</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giữa</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cuộc</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đời</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đầy</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đau</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khổ</a:t>
            </a:r>
            <a:r>
              <a:rPr lang="en-US" sz="2400" dirty="0">
                <a:latin typeface="UTM Avo" panose="02040603050506020204" pitchFamily="18"/>
                <a:ea typeface="Times New Roman"/>
                <a:cs typeface="Times New Roman"/>
                <a:sym typeface="Times New Roman"/>
              </a:rPr>
              <a:t>.</a:t>
            </a:r>
            <a:endParaRPr sz="2400" dirty="0">
              <a:latin typeface="UTM Avo" panose="02040603050506020204" pitchFamily="18"/>
            </a:endParaRPr>
          </a:p>
        </p:txBody>
      </p:sp>
      <p:sp>
        <p:nvSpPr>
          <p:cNvPr id="6" name="Google Shape;562;p33">
            <a:extLst>
              <a:ext uri="{FF2B5EF4-FFF2-40B4-BE49-F238E27FC236}">
                <a16:creationId xmlns:a16="http://schemas.microsoft.com/office/drawing/2014/main" id="{443B7B2A-6757-682F-78D4-FCB16C769040}"/>
              </a:ext>
            </a:extLst>
          </p:cNvPr>
          <p:cNvSpPr txBox="1"/>
          <p:nvPr/>
        </p:nvSpPr>
        <p:spPr>
          <a:xfrm>
            <a:off x="1066665" y="2365912"/>
            <a:ext cx="8108782" cy="2274130"/>
          </a:xfrm>
          <a:prstGeom prst="rect">
            <a:avLst/>
          </a:prstGeom>
          <a:noFill/>
          <a:ln>
            <a:noFill/>
          </a:ln>
        </p:spPr>
        <p:txBody>
          <a:bodyPr spcFirstLastPara="1" wrap="square" lIns="57592" tIns="28788" rIns="57592" bIns="28788" anchor="t" anchorCtr="0">
            <a:spAutoFit/>
          </a:bodyPr>
          <a:lstStyle/>
          <a:p>
            <a:pPr algn="just">
              <a:lnSpc>
                <a:spcPct val="150000"/>
              </a:lnSpc>
            </a:pP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Bài</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thơ</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được</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viết</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theo</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thể</a:t>
            </a:r>
            <a:r>
              <a:rPr lang="en-US" sz="2400" dirty="0">
                <a:solidFill>
                  <a:schemeClr val="dk1"/>
                </a:solidFill>
                <a:latin typeface="UTM Avo" panose="02040603050506020204" pitchFamily="18"/>
                <a:ea typeface="Times New Roman"/>
                <a:cs typeface="Times New Roman"/>
                <a:sym typeface="Times New Roman"/>
              </a:rPr>
              <a:t> song </a:t>
            </a:r>
            <a:r>
              <a:rPr lang="en-US" sz="2400" dirty="0" err="1">
                <a:solidFill>
                  <a:schemeClr val="dk1"/>
                </a:solidFill>
                <a:latin typeface="UTM Avo" panose="02040603050506020204" pitchFamily="18"/>
                <a:ea typeface="Times New Roman"/>
                <a:cs typeface="Times New Roman"/>
                <a:sym typeface="Times New Roman"/>
              </a:rPr>
              <a:t>thất</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lục</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bát</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giàu</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âm</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điệu</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ngôn</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ngữ</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trong</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sáng</a:t>
            </a:r>
            <a:r>
              <a:rPr lang="en-US" sz="2400" dirty="0">
                <a:solidFill>
                  <a:schemeClr val="dk1"/>
                </a:solidFill>
                <a:latin typeface="UTM Avo" panose="02040603050506020204" pitchFamily="18"/>
                <a:ea typeface="Times New Roman"/>
                <a:cs typeface="Times New Roman"/>
                <a:sym typeface="Times New Roman"/>
              </a:rPr>
              <a:t>.</a:t>
            </a:r>
            <a:endParaRPr sz="2400" dirty="0">
              <a:solidFill>
                <a:schemeClr val="dk1"/>
              </a:solidFill>
              <a:latin typeface="UTM Avo" panose="02040603050506020204" pitchFamily="18"/>
              <a:ea typeface="Times New Roman"/>
              <a:cs typeface="Times New Roman"/>
              <a:sym typeface="Times New Roman"/>
            </a:endParaRPr>
          </a:p>
          <a:p>
            <a:pPr algn="just">
              <a:lnSpc>
                <a:spcPct val="150000"/>
              </a:lnSpc>
            </a:pP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Sử</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dụng</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nhiều</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biện</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pháp</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tu</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từ</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diễn</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tả</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ý</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thơ</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một</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cách</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tinh</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tế</a:t>
            </a:r>
            <a:r>
              <a:rPr lang="en-US" sz="2400" dirty="0">
                <a:solidFill>
                  <a:schemeClr val="dk1"/>
                </a:solidFill>
                <a:latin typeface="UTM Avo" panose="02040603050506020204" pitchFamily="18"/>
                <a:ea typeface="Times New Roman"/>
                <a:cs typeface="Times New Roman"/>
                <a:sym typeface="Times New Roman"/>
              </a:rPr>
              <a:t>.</a:t>
            </a:r>
            <a:endParaRPr sz="2400" dirty="0">
              <a:latin typeface="UTM Avo" panose="02040603050506020204" pitchFamily="18"/>
            </a:endParaRPr>
          </a:p>
        </p:txBody>
      </p:sp>
      <p:pic>
        <p:nvPicPr>
          <p:cNvPr id="7" name="Google Shape;569;p34" descr="A close-up of a bamboo&#10;&#10;Description automatically generated">
            <a:extLst>
              <a:ext uri="{FF2B5EF4-FFF2-40B4-BE49-F238E27FC236}">
                <a16:creationId xmlns:a16="http://schemas.microsoft.com/office/drawing/2014/main" id="{3708AC1B-4393-8955-56DD-A7463D00B7EA}"/>
              </a:ext>
            </a:extLst>
          </p:cNvPr>
          <p:cNvPicPr preferRelativeResize="0"/>
          <p:nvPr/>
        </p:nvPicPr>
        <p:blipFill rotWithShape="1">
          <a:blip r:embed="rId4">
            <a:alphaModFix/>
          </a:blip>
          <a:srcRect/>
          <a:stretch/>
        </p:blipFill>
        <p:spPr>
          <a:xfrm flipH="1">
            <a:off x="6824872" y="598915"/>
            <a:ext cx="6217200" cy="6300000"/>
          </a:xfrm>
          <a:prstGeom prst="rect">
            <a:avLst/>
          </a:prstGeom>
          <a:noFill/>
          <a:ln>
            <a:noFill/>
          </a:ln>
        </p:spPr>
      </p:pic>
    </p:spTree>
    <p:extLst>
      <p:ext uri="{BB962C8B-B14F-4D97-AF65-F5344CB8AC3E}">
        <p14:creationId xmlns:p14="http://schemas.microsoft.com/office/powerpoint/2010/main" val="1705451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4755526-5E50-A483-49B3-843FF430503A}"/>
            </a:ext>
          </a:extLst>
        </p:cNvPr>
        <p:cNvGrpSpPr/>
        <p:nvPr/>
      </p:nvGrpSpPr>
      <p:grpSpPr>
        <a:xfrm>
          <a:off x="0" y="0"/>
          <a:ext cx="0" cy="0"/>
          <a:chOff x="0" y="0"/>
          <a:chExt cx="0" cy="0"/>
        </a:xfrm>
      </p:grpSpPr>
      <p:sp>
        <p:nvSpPr>
          <p:cNvPr id="2" name="Google Shape;568;p34">
            <a:extLst>
              <a:ext uri="{FF2B5EF4-FFF2-40B4-BE49-F238E27FC236}">
                <a16:creationId xmlns:a16="http://schemas.microsoft.com/office/drawing/2014/main" id="{D001732C-B18F-25F3-266C-AF7AA5876E1A}"/>
              </a:ext>
            </a:extLst>
          </p:cNvPr>
          <p:cNvSpPr txBox="1"/>
          <p:nvPr/>
        </p:nvSpPr>
        <p:spPr>
          <a:xfrm>
            <a:off x="1464074" y="2095275"/>
            <a:ext cx="7097317" cy="427470"/>
          </a:xfrm>
          <a:prstGeom prst="rect">
            <a:avLst/>
          </a:prstGeom>
          <a:noFill/>
          <a:ln>
            <a:noFill/>
          </a:ln>
        </p:spPr>
        <p:txBody>
          <a:bodyPr spcFirstLastPara="1" wrap="square" lIns="57592" tIns="28788" rIns="57592" bIns="28788" anchor="t" anchorCtr="0">
            <a:spAutoFit/>
          </a:bodyPr>
          <a:lstStyle/>
          <a:p>
            <a:pPr algn="ctr">
              <a:buSzPts val="4800"/>
            </a:pPr>
            <a:r>
              <a:rPr lang="en-US" sz="2400" b="1" dirty="0">
                <a:latin typeface="UTM Avo" panose="02040603050506020204" pitchFamily="18"/>
                <a:ea typeface="Times New Roman"/>
                <a:cs typeface="Times New Roman"/>
                <a:sym typeface="Times New Roman"/>
              </a:rPr>
              <a:t>3. </a:t>
            </a:r>
            <a:r>
              <a:rPr lang="en-US" sz="2400" b="1" dirty="0" err="1">
                <a:latin typeface="UTM Avo" panose="02040603050506020204" pitchFamily="18"/>
                <a:ea typeface="Times New Roman"/>
                <a:cs typeface="Times New Roman"/>
                <a:sym typeface="Times New Roman"/>
              </a:rPr>
              <a:t>Kĩ</a:t>
            </a:r>
            <a:r>
              <a:rPr lang="en-US" sz="2400" b="1" dirty="0">
                <a:latin typeface="UTM Avo" panose="02040603050506020204" pitchFamily="18"/>
                <a:ea typeface="Times New Roman"/>
                <a:cs typeface="Times New Roman"/>
                <a:sym typeface="Times New Roman"/>
              </a:rPr>
              <a:t> </a:t>
            </a:r>
            <a:r>
              <a:rPr lang="en-US" sz="2400" b="1" dirty="0" err="1">
                <a:latin typeface="UTM Avo" panose="02040603050506020204" pitchFamily="18"/>
                <a:ea typeface="Times New Roman"/>
                <a:cs typeface="Times New Roman"/>
                <a:sym typeface="Times New Roman"/>
              </a:rPr>
              <a:t>năng</a:t>
            </a:r>
            <a:r>
              <a:rPr lang="en-US" sz="2400" b="1" dirty="0">
                <a:latin typeface="UTM Avo" panose="02040603050506020204" pitchFamily="18"/>
                <a:ea typeface="Times New Roman"/>
                <a:cs typeface="Times New Roman"/>
                <a:sym typeface="Times New Roman"/>
              </a:rPr>
              <a:t> </a:t>
            </a:r>
            <a:r>
              <a:rPr lang="en-US" sz="2400" b="1" dirty="0" err="1">
                <a:latin typeface="UTM Avo" panose="02040603050506020204" pitchFamily="18"/>
                <a:ea typeface="Times New Roman"/>
                <a:cs typeface="Times New Roman"/>
                <a:sym typeface="Times New Roman"/>
              </a:rPr>
              <a:t>đọc</a:t>
            </a:r>
            <a:r>
              <a:rPr lang="en-US" sz="2400" b="1" dirty="0">
                <a:latin typeface="UTM Avo" panose="02040603050506020204" pitchFamily="18"/>
                <a:ea typeface="Times New Roman"/>
                <a:cs typeface="Times New Roman"/>
                <a:sym typeface="Times New Roman"/>
              </a:rPr>
              <a:t> </a:t>
            </a:r>
            <a:r>
              <a:rPr lang="en-US" sz="2400" b="1" dirty="0" err="1">
                <a:latin typeface="UTM Avo" panose="02040603050506020204" pitchFamily="18"/>
                <a:ea typeface="Times New Roman"/>
                <a:cs typeface="Times New Roman"/>
                <a:sym typeface="Times New Roman"/>
              </a:rPr>
              <a:t>hiểu</a:t>
            </a:r>
            <a:r>
              <a:rPr lang="en-US" sz="2400" b="1" dirty="0">
                <a:latin typeface="UTM Avo" panose="02040603050506020204" pitchFamily="18"/>
                <a:ea typeface="Times New Roman"/>
                <a:cs typeface="Times New Roman"/>
                <a:sym typeface="Times New Roman"/>
              </a:rPr>
              <a:t> </a:t>
            </a:r>
            <a:r>
              <a:rPr lang="en-US" sz="2400" b="1" dirty="0" err="1">
                <a:latin typeface="UTM Avo" panose="02040603050506020204" pitchFamily="18"/>
                <a:ea typeface="Times New Roman"/>
                <a:cs typeface="Times New Roman"/>
                <a:sym typeface="Times New Roman"/>
              </a:rPr>
              <a:t>thơ</a:t>
            </a:r>
            <a:r>
              <a:rPr lang="en-US" sz="2400" b="1" dirty="0">
                <a:latin typeface="UTM Avo" panose="02040603050506020204" pitchFamily="18"/>
                <a:ea typeface="Times New Roman"/>
                <a:cs typeface="Times New Roman"/>
                <a:sym typeface="Times New Roman"/>
              </a:rPr>
              <a:t> song </a:t>
            </a:r>
            <a:r>
              <a:rPr lang="en-US" sz="2400" b="1" dirty="0" err="1">
                <a:latin typeface="UTM Avo" panose="02040603050506020204" pitchFamily="18"/>
                <a:ea typeface="Times New Roman"/>
                <a:cs typeface="Times New Roman"/>
                <a:sym typeface="Times New Roman"/>
              </a:rPr>
              <a:t>thất</a:t>
            </a:r>
            <a:r>
              <a:rPr lang="en-US" sz="2400" b="1" dirty="0">
                <a:latin typeface="UTM Avo" panose="02040603050506020204" pitchFamily="18"/>
                <a:ea typeface="Times New Roman"/>
                <a:cs typeface="Times New Roman"/>
                <a:sym typeface="Times New Roman"/>
              </a:rPr>
              <a:t> </a:t>
            </a:r>
            <a:r>
              <a:rPr lang="en-US" sz="2400" b="1" dirty="0" err="1">
                <a:latin typeface="UTM Avo" panose="02040603050506020204" pitchFamily="18"/>
                <a:ea typeface="Times New Roman"/>
                <a:cs typeface="Times New Roman"/>
                <a:sym typeface="Times New Roman"/>
              </a:rPr>
              <a:t>lục</a:t>
            </a:r>
            <a:r>
              <a:rPr lang="en-US" sz="2400" b="1" dirty="0">
                <a:latin typeface="UTM Avo" panose="02040603050506020204" pitchFamily="18"/>
                <a:ea typeface="Times New Roman"/>
                <a:cs typeface="Times New Roman"/>
                <a:sym typeface="Times New Roman"/>
              </a:rPr>
              <a:t> </a:t>
            </a:r>
            <a:r>
              <a:rPr lang="en-US" sz="2400" b="1" dirty="0" err="1">
                <a:latin typeface="UTM Avo" panose="02040603050506020204" pitchFamily="18"/>
                <a:ea typeface="Times New Roman"/>
                <a:cs typeface="Times New Roman"/>
                <a:sym typeface="Times New Roman"/>
              </a:rPr>
              <a:t>bát</a:t>
            </a:r>
            <a:endParaRPr sz="2400" b="1" dirty="0">
              <a:latin typeface="UTM Avo" panose="02040603050506020204" pitchFamily="18"/>
              <a:ea typeface="Times New Roman"/>
              <a:cs typeface="Times New Roman"/>
              <a:sym typeface="Times New Roman"/>
            </a:endParaRPr>
          </a:p>
        </p:txBody>
      </p:sp>
      <p:pic>
        <p:nvPicPr>
          <p:cNvPr id="3" name="Google Shape;569;p34" descr="A close-up of a bamboo&#10;&#10;Description automatically generated">
            <a:extLst>
              <a:ext uri="{FF2B5EF4-FFF2-40B4-BE49-F238E27FC236}">
                <a16:creationId xmlns:a16="http://schemas.microsoft.com/office/drawing/2014/main" id="{F69FFC8C-96E0-31EC-BC2C-0CC679D0D68B}"/>
              </a:ext>
            </a:extLst>
          </p:cNvPr>
          <p:cNvPicPr preferRelativeResize="0"/>
          <p:nvPr/>
        </p:nvPicPr>
        <p:blipFill rotWithShape="1">
          <a:blip r:embed="rId3">
            <a:alphaModFix/>
          </a:blip>
          <a:srcRect/>
          <a:stretch/>
        </p:blipFill>
        <p:spPr>
          <a:xfrm flipH="1">
            <a:off x="6824872" y="598915"/>
            <a:ext cx="6217200" cy="6300000"/>
          </a:xfrm>
          <a:prstGeom prst="rect">
            <a:avLst/>
          </a:prstGeom>
          <a:noFill/>
          <a:ln>
            <a:noFill/>
          </a:ln>
        </p:spPr>
      </p:pic>
      <p:sp>
        <p:nvSpPr>
          <p:cNvPr id="4" name="Google Shape;570;p34">
            <a:extLst>
              <a:ext uri="{FF2B5EF4-FFF2-40B4-BE49-F238E27FC236}">
                <a16:creationId xmlns:a16="http://schemas.microsoft.com/office/drawing/2014/main" id="{C1695833-7CBC-ECAC-06DE-05EAD4A8B99F}"/>
              </a:ext>
            </a:extLst>
          </p:cNvPr>
          <p:cNvSpPr txBox="1"/>
          <p:nvPr/>
        </p:nvSpPr>
        <p:spPr>
          <a:xfrm>
            <a:off x="860621" y="2655267"/>
            <a:ext cx="8304224" cy="3382125"/>
          </a:xfrm>
          <a:prstGeom prst="rect">
            <a:avLst/>
          </a:prstGeom>
          <a:noFill/>
          <a:ln>
            <a:noFill/>
          </a:ln>
        </p:spPr>
        <p:txBody>
          <a:bodyPr spcFirstLastPara="1" wrap="square" lIns="57592" tIns="28788" rIns="57592" bIns="28788" anchor="t" anchorCtr="0">
            <a:spAutoFit/>
          </a:bodyPr>
          <a:lstStyle/>
          <a:p>
            <a:pPr algn="just">
              <a:lnSpc>
                <a:spcPct val="150000"/>
              </a:lnSpc>
              <a:buClr>
                <a:schemeClr val="dk1"/>
              </a:buClr>
              <a:buSzPts val="4400"/>
            </a:pPr>
            <a:r>
              <a:rPr lang="en-US" sz="2400" dirty="0">
                <a:solidFill>
                  <a:schemeClr val="dk1"/>
                </a:solidFill>
                <a:latin typeface="UTM Avo" panose="02040603050506020204" pitchFamily="18"/>
                <a:ea typeface="Times New Roman"/>
                <a:cs typeface="Times New Roman"/>
                <a:sym typeface="Times New Roman"/>
              </a:rPr>
              <a:t>Khi </a:t>
            </a:r>
            <a:r>
              <a:rPr lang="en-US" sz="2400" dirty="0" err="1">
                <a:solidFill>
                  <a:schemeClr val="dk1"/>
                </a:solidFill>
                <a:latin typeface="UTM Avo" panose="02040603050506020204" pitchFamily="18"/>
                <a:ea typeface="Times New Roman"/>
                <a:cs typeface="Times New Roman"/>
                <a:sym typeface="Times New Roman"/>
              </a:rPr>
              <a:t>đọc</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hiểu</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thơ</a:t>
            </a:r>
            <a:r>
              <a:rPr lang="en-US" sz="2400" dirty="0">
                <a:solidFill>
                  <a:schemeClr val="dk1"/>
                </a:solidFill>
                <a:latin typeface="UTM Avo" panose="02040603050506020204" pitchFamily="18"/>
                <a:ea typeface="Times New Roman"/>
                <a:cs typeface="Times New Roman"/>
                <a:sym typeface="Times New Roman"/>
              </a:rPr>
              <a:t> song </a:t>
            </a:r>
            <a:r>
              <a:rPr lang="en-US" sz="2400" dirty="0" err="1">
                <a:solidFill>
                  <a:schemeClr val="dk1"/>
                </a:solidFill>
                <a:latin typeface="UTM Avo" panose="02040603050506020204" pitchFamily="18"/>
                <a:ea typeface="Times New Roman"/>
                <a:cs typeface="Times New Roman"/>
                <a:sym typeface="Times New Roman"/>
              </a:rPr>
              <a:t>thất</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lục</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bát</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các</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em</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cần</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chú</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ý</a:t>
            </a:r>
            <a:r>
              <a:rPr lang="en-US" sz="2400" dirty="0">
                <a:solidFill>
                  <a:schemeClr val="dk1"/>
                </a:solidFill>
                <a:latin typeface="UTM Avo" panose="02040603050506020204" pitchFamily="18"/>
                <a:ea typeface="Times New Roman"/>
                <a:cs typeface="Times New Roman"/>
                <a:sym typeface="Times New Roman"/>
              </a:rPr>
              <a:t>:</a:t>
            </a:r>
            <a:endParaRPr sz="500" dirty="0">
              <a:latin typeface="UTM Avo" panose="02040603050506020204" pitchFamily="18"/>
            </a:endParaRPr>
          </a:p>
          <a:p>
            <a:pPr algn="just">
              <a:lnSpc>
                <a:spcPct val="150000"/>
              </a:lnSpc>
              <a:buClr>
                <a:schemeClr val="dk1"/>
              </a:buClr>
              <a:buSzPts val="4400"/>
            </a:pP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Bài</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thơ</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bắt</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đầu</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bằng</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câu</a:t>
            </a:r>
            <a:r>
              <a:rPr lang="en-US" sz="2400" dirty="0">
                <a:solidFill>
                  <a:schemeClr val="dk1"/>
                </a:solidFill>
                <a:latin typeface="UTM Avo" panose="02040603050506020204" pitchFamily="18"/>
                <a:ea typeface="Times New Roman"/>
                <a:cs typeface="Times New Roman"/>
                <a:sym typeface="Times New Roman"/>
              </a:rPr>
              <a:t> song </a:t>
            </a:r>
            <a:r>
              <a:rPr lang="en-US" sz="2400" dirty="0" err="1">
                <a:solidFill>
                  <a:schemeClr val="dk1"/>
                </a:solidFill>
                <a:latin typeface="UTM Avo" panose="02040603050506020204" pitchFamily="18"/>
                <a:ea typeface="Times New Roman"/>
                <a:cs typeface="Times New Roman"/>
                <a:sym typeface="Times New Roman"/>
              </a:rPr>
              <a:t>thất</a:t>
            </a:r>
            <a:r>
              <a:rPr lang="en-US" sz="2400" dirty="0">
                <a:solidFill>
                  <a:schemeClr val="dk1"/>
                </a:solidFill>
                <a:latin typeface="UTM Avo" panose="02040603050506020204" pitchFamily="18"/>
                <a:ea typeface="Times New Roman"/>
                <a:cs typeface="Times New Roman"/>
                <a:sym typeface="Times New Roman"/>
              </a:rPr>
              <a:t> hay </a:t>
            </a:r>
            <a:r>
              <a:rPr lang="en-US" sz="2400" dirty="0" err="1">
                <a:solidFill>
                  <a:schemeClr val="dk1"/>
                </a:solidFill>
                <a:latin typeface="UTM Avo" panose="02040603050506020204" pitchFamily="18"/>
                <a:ea typeface="Times New Roman"/>
                <a:cs typeface="Times New Roman"/>
                <a:sym typeface="Times New Roman"/>
              </a:rPr>
              <a:t>lục</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bát</a:t>
            </a:r>
            <a:r>
              <a:rPr lang="en-US" sz="2400" dirty="0">
                <a:solidFill>
                  <a:schemeClr val="dk1"/>
                </a:solidFill>
                <a:latin typeface="UTM Avo" panose="02040603050506020204" pitchFamily="18"/>
                <a:ea typeface="Times New Roman"/>
                <a:cs typeface="Times New Roman"/>
                <a:sym typeface="Times New Roman"/>
              </a:rPr>
              <a:t>?</a:t>
            </a:r>
            <a:endParaRPr sz="500" dirty="0">
              <a:latin typeface="UTM Avo" panose="02040603050506020204" pitchFamily="18"/>
            </a:endParaRPr>
          </a:p>
          <a:p>
            <a:pPr algn="just">
              <a:lnSpc>
                <a:spcPct val="150000"/>
              </a:lnSpc>
              <a:buClr>
                <a:schemeClr val="dk1"/>
              </a:buClr>
              <a:buSzPts val="4400"/>
            </a:pP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Xác</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định</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đề</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tài</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chủ</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đề</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và</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bố</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cục</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của</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bài</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thơ</a:t>
            </a:r>
            <a:r>
              <a:rPr lang="en-US" sz="2400" dirty="0">
                <a:solidFill>
                  <a:schemeClr val="dk1"/>
                </a:solidFill>
                <a:latin typeface="UTM Avo" panose="02040603050506020204" pitchFamily="18"/>
                <a:ea typeface="Times New Roman"/>
                <a:cs typeface="Times New Roman"/>
                <a:sym typeface="Times New Roman"/>
              </a:rPr>
              <a:t>.</a:t>
            </a:r>
            <a:endParaRPr sz="500" dirty="0">
              <a:latin typeface="UTM Avo" panose="02040603050506020204" pitchFamily="18"/>
            </a:endParaRPr>
          </a:p>
          <a:p>
            <a:pPr algn="just">
              <a:lnSpc>
                <a:spcPct val="150000"/>
              </a:lnSpc>
              <a:buClr>
                <a:schemeClr val="dk1"/>
              </a:buClr>
              <a:buSzPts val="4400"/>
            </a:pP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Tìm</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hiểu</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các</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biện</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pháp</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nghệ</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thuật</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được</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tác</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giả</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sử</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dụng</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Chú</a:t>
            </a:r>
            <a:r>
              <a:rPr lang="en-US" sz="2400" dirty="0">
                <a:solidFill>
                  <a:schemeClr val="dk1"/>
                </a:solidFill>
                <a:latin typeface="UTM Avo" panose="02040603050506020204" pitchFamily="18"/>
                <a:ea typeface="Times New Roman"/>
                <a:cs typeface="Times New Roman"/>
                <a:sym typeface="Times New Roman"/>
              </a:rPr>
              <a:t> ý </a:t>
            </a:r>
            <a:r>
              <a:rPr lang="en-US" sz="2400" dirty="0" err="1">
                <a:solidFill>
                  <a:schemeClr val="dk1"/>
                </a:solidFill>
                <a:latin typeface="UTM Avo" panose="02040603050506020204" pitchFamily="18"/>
                <a:ea typeface="Times New Roman"/>
                <a:cs typeface="Times New Roman"/>
                <a:sym typeface="Times New Roman"/>
              </a:rPr>
              <a:t>nhịp</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điệu</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dòng</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thơ</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và</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việc</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sử</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dụng</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từ</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ngữ</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để</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diễn</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tả</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tình</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cảm</a:t>
            </a:r>
            <a:r>
              <a:rPr lang="en-US" sz="2400" dirty="0">
                <a:solidFill>
                  <a:schemeClr val="dk1"/>
                </a:solidFill>
                <a:latin typeface="UTM Avo" panose="02040603050506020204" pitchFamily="18"/>
                <a:ea typeface="Times New Roman"/>
                <a:cs typeface="Times New Roman"/>
                <a:sym typeface="Times New Roman"/>
              </a:rPr>
              <a:t>.</a:t>
            </a:r>
            <a:endParaRPr sz="2400" dirty="0">
              <a:solidFill>
                <a:schemeClr val="dk1"/>
              </a:solidFill>
              <a:latin typeface="UTM Avo" panose="02040603050506020204" pitchFamily="18"/>
              <a:ea typeface="Times New Roman"/>
              <a:cs typeface="Times New Roman"/>
              <a:sym typeface="Times New Roman"/>
            </a:endParaRPr>
          </a:p>
        </p:txBody>
      </p:sp>
    </p:spTree>
    <p:extLst>
      <p:ext uri="{BB962C8B-B14F-4D97-AF65-F5344CB8AC3E}">
        <p14:creationId xmlns:p14="http://schemas.microsoft.com/office/powerpoint/2010/main" val="1990015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additive="base">
                                        <p:cTn id="12"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 calcmode="lin" valueType="num">
                                      <p:cBhvr additive="base">
                                        <p:cTn id="18"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 calcmode="lin" valueType="num">
                                      <p:cBhvr additive="base">
                                        <p:cTn id="24"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4AC9181-73FE-7240-B039-F4477D82ABF0}"/>
            </a:ext>
          </a:extLst>
        </p:cNvPr>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85ED537-7A0C-FABD-D94B-E23686BA4DCB}"/>
              </a:ext>
            </a:extLst>
          </p:cNvPr>
          <p:cNvPicPr>
            <a:picLocks noChangeAspect="1"/>
          </p:cNvPicPr>
          <p:nvPr/>
        </p:nvPicPr>
        <p:blipFill>
          <a:blip r:embed="rId4"/>
          <a:stretch>
            <a:fillRect/>
          </a:stretch>
        </p:blipFill>
        <p:spPr>
          <a:xfrm>
            <a:off x="4619855" y="3132458"/>
            <a:ext cx="2952289" cy="1633356"/>
          </a:xfrm>
          <a:prstGeom prst="rect">
            <a:avLst/>
          </a:prstGeom>
        </p:spPr>
      </p:pic>
    </p:spTree>
    <p:extLst>
      <p:ext uri="{BB962C8B-B14F-4D97-AF65-F5344CB8AC3E}">
        <p14:creationId xmlns:p14="http://schemas.microsoft.com/office/powerpoint/2010/main" val="3084558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A69B4D0-28F0-ADB2-8F2F-A90204C59992}"/>
            </a:ext>
          </a:extLst>
        </p:cNvPr>
        <p:cNvGrpSpPr/>
        <p:nvPr/>
      </p:nvGrpSpPr>
      <p:grpSpPr>
        <a:xfrm>
          <a:off x="0" y="0"/>
          <a:ext cx="0" cy="0"/>
          <a:chOff x="0" y="0"/>
          <a:chExt cx="0" cy="0"/>
        </a:xfrm>
      </p:grpSpPr>
      <p:sp>
        <p:nvSpPr>
          <p:cNvPr id="2" name="A">
            <a:extLst>
              <a:ext uri="{FF2B5EF4-FFF2-40B4-BE49-F238E27FC236}">
                <a16:creationId xmlns:a16="http://schemas.microsoft.com/office/drawing/2014/main" id="{67D93996-7BF3-5D9A-57B9-6700FCF5B2B8}"/>
              </a:ext>
            </a:extLst>
          </p:cNvPr>
          <p:cNvSpPr/>
          <p:nvPr/>
        </p:nvSpPr>
        <p:spPr>
          <a:xfrm>
            <a:off x="830624" y="2346675"/>
            <a:ext cx="6949754" cy="867635"/>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r>
              <a:rPr lang="en-US" sz="2400" dirty="0">
                <a:latin typeface="UTM Avo" panose="02040603050506020204" pitchFamily="18"/>
                <a:ea typeface="Times New Roman"/>
                <a:cs typeface="Times New Roman"/>
                <a:sym typeface="Times New Roman"/>
              </a:rPr>
              <a:t>A. Song </a:t>
            </a:r>
            <a:r>
              <a:rPr lang="en-US" sz="2400" dirty="0" err="1">
                <a:latin typeface="UTM Avo" panose="02040603050506020204" pitchFamily="18"/>
                <a:ea typeface="Times New Roman"/>
                <a:cs typeface="Times New Roman"/>
                <a:sym typeface="Times New Roman"/>
              </a:rPr>
              <a:t>thất</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lục</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bát</a:t>
            </a:r>
            <a:r>
              <a:rPr lang="en-US" sz="2400" dirty="0">
                <a:latin typeface="UTM Avo" panose="02040603050506020204" pitchFamily="18"/>
                <a:ea typeface="Times New Roman"/>
                <a:cs typeface="Times New Roman"/>
                <a:sym typeface="Times New Roman"/>
              </a:rPr>
              <a:t>. </a:t>
            </a:r>
            <a:endParaRPr sz="2400" dirty="0">
              <a:latin typeface="UTM Avo" panose="02040603050506020204" pitchFamily="18"/>
              <a:ea typeface="Times New Roman"/>
              <a:cs typeface="Times New Roman"/>
              <a:sym typeface="Times New Roman"/>
            </a:endParaRPr>
          </a:p>
        </p:txBody>
      </p:sp>
      <p:sp>
        <p:nvSpPr>
          <p:cNvPr id="3" name="Google Shape;669;p39">
            <a:extLst>
              <a:ext uri="{FF2B5EF4-FFF2-40B4-BE49-F238E27FC236}">
                <a16:creationId xmlns:a16="http://schemas.microsoft.com/office/drawing/2014/main" id="{8410D811-5D17-D7EA-B825-4873FB1B65E9}"/>
              </a:ext>
            </a:extLst>
          </p:cNvPr>
          <p:cNvSpPr/>
          <p:nvPr/>
        </p:nvSpPr>
        <p:spPr>
          <a:xfrm>
            <a:off x="817788" y="742950"/>
            <a:ext cx="9280369" cy="1466957"/>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pPr>
              <a:buSzPts val="6600"/>
            </a:pPr>
            <a:r>
              <a:rPr lang="en-US" sz="2400" dirty="0">
                <a:latin typeface="UTM Avo" panose="02040603050506020204" pitchFamily="18"/>
                <a:ea typeface="Times New Roman"/>
                <a:cs typeface="Times New Roman"/>
                <a:sym typeface="Times New Roman"/>
              </a:rPr>
              <a:t>1. Văn </a:t>
            </a:r>
            <a:r>
              <a:rPr lang="en-US" sz="2400" dirty="0" err="1">
                <a:latin typeface="UTM Avo" panose="02040603050506020204" pitchFamily="18"/>
                <a:ea typeface="Times New Roman"/>
                <a:cs typeface="Times New Roman"/>
                <a:sym typeface="Times New Roman"/>
              </a:rPr>
              <a:t>bản</a:t>
            </a:r>
            <a:r>
              <a:rPr lang="en-US" sz="2400" dirty="0">
                <a:latin typeface="UTM Avo" panose="02040603050506020204" pitchFamily="18"/>
                <a:ea typeface="Times New Roman"/>
                <a:cs typeface="Times New Roman"/>
                <a:sym typeface="Times New Roman"/>
              </a:rPr>
              <a:t> </a:t>
            </a:r>
            <a:r>
              <a:rPr lang="en-US" sz="2400" i="1" dirty="0" err="1">
                <a:latin typeface="UTM Avo" panose="02040603050506020204" pitchFamily="18"/>
                <a:ea typeface="Times New Roman"/>
                <a:cs typeface="Times New Roman"/>
                <a:sym typeface="Times New Roman"/>
              </a:rPr>
              <a:t>Khóc</a:t>
            </a:r>
            <a:r>
              <a:rPr lang="en-US" sz="2400" i="1" dirty="0">
                <a:latin typeface="UTM Avo" panose="02040603050506020204" pitchFamily="18"/>
                <a:ea typeface="Times New Roman"/>
                <a:cs typeface="Times New Roman"/>
                <a:sym typeface="Times New Roman"/>
              </a:rPr>
              <a:t> </a:t>
            </a:r>
            <a:r>
              <a:rPr lang="en-US" sz="2400" i="1" dirty="0" err="1">
                <a:latin typeface="UTM Avo" panose="02040603050506020204" pitchFamily="18"/>
                <a:ea typeface="Times New Roman"/>
                <a:cs typeface="Times New Roman"/>
                <a:sym typeface="Times New Roman"/>
              </a:rPr>
              <a:t>Dương</a:t>
            </a:r>
            <a:r>
              <a:rPr lang="en-US" sz="2400" i="1" dirty="0">
                <a:latin typeface="UTM Avo" panose="02040603050506020204" pitchFamily="18"/>
                <a:ea typeface="Times New Roman"/>
                <a:cs typeface="Times New Roman"/>
                <a:sym typeface="Times New Roman"/>
              </a:rPr>
              <a:t> </a:t>
            </a:r>
            <a:r>
              <a:rPr lang="en-US" sz="2400" i="1" dirty="0" err="1">
                <a:latin typeface="UTM Avo" panose="02040603050506020204" pitchFamily="18"/>
                <a:ea typeface="Times New Roman"/>
                <a:cs typeface="Times New Roman"/>
                <a:sym typeface="Times New Roman"/>
              </a:rPr>
              <a:t>Khuê</a:t>
            </a:r>
            <a:r>
              <a:rPr lang="en-US" sz="2400" i="1"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thuộc</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thể</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thơ</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gì</a:t>
            </a:r>
            <a:r>
              <a:rPr lang="en-US" sz="2400" dirty="0">
                <a:latin typeface="UTM Avo" panose="02040603050506020204" pitchFamily="18"/>
                <a:ea typeface="Times New Roman"/>
                <a:cs typeface="Times New Roman"/>
                <a:sym typeface="Times New Roman"/>
              </a:rPr>
              <a:t>?</a:t>
            </a:r>
            <a:endParaRPr sz="2400" dirty="0">
              <a:latin typeface="UTM Avo" panose="02040603050506020204" pitchFamily="18"/>
            </a:endParaRPr>
          </a:p>
        </p:txBody>
      </p:sp>
      <p:sp>
        <p:nvSpPr>
          <p:cNvPr id="5" name="b">
            <a:extLst>
              <a:ext uri="{FF2B5EF4-FFF2-40B4-BE49-F238E27FC236}">
                <a16:creationId xmlns:a16="http://schemas.microsoft.com/office/drawing/2014/main" id="{CF41B50D-65E6-0604-93BD-84482F97C436}"/>
              </a:ext>
            </a:extLst>
          </p:cNvPr>
          <p:cNvSpPr/>
          <p:nvPr/>
        </p:nvSpPr>
        <p:spPr>
          <a:xfrm>
            <a:off x="830624" y="3357835"/>
            <a:ext cx="6949754" cy="867635"/>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pPr>
              <a:buClr>
                <a:srgbClr val="FFFFFF"/>
              </a:buClr>
              <a:buSzPts val="4800"/>
            </a:pPr>
            <a:r>
              <a:rPr lang="en-US" sz="2400" dirty="0">
                <a:latin typeface="UTM Avo" panose="02040603050506020204" pitchFamily="18"/>
                <a:ea typeface="Times New Roman"/>
                <a:cs typeface="Times New Roman"/>
                <a:sym typeface="Times New Roman"/>
              </a:rPr>
              <a:t>B. </a:t>
            </a:r>
            <a:r>
              <a:rPr lang="en-US" sz="2400" dirty="0" err="1">
                <a:latin typeface="UTM Avo" panose="02040603050506020204" pitchFamily="18"/>
                <a:ea typeface="Times New Roman"/>
                <a:cs typeface="Times New Roman"/>
                <a:sym typeface="Times New Roman"/>
              </a:rPr>
              <a:t>Thất</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ngôn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tứ</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tuyệt</a:t>
            </a:r>
            <a:r>
              <a:rPr lang="en-US" sz="2400" dirty="0">
                <a:latin typeface="UTM Avo" panose="02040603050506020204" pitchFamily="18"/>
                <a:ea typeface="Times New Roman"/>
                <a:cs typeface="Times New Roman"/>
                <a:sym typeface="Times New Roman"/>
              </a:rPr>
              <a:t>.</a:t>
            </a:r>
            <a:endParaRPr sz="2400" dirty="0">
              <a:latin typeface="UTM Avo" panose="02040603050506020204" pitchFamily="18"/>
            </a:endParaRPr>
          </a:p>
        </p:txBody>
      </p:sp>
      <p:sp>
        <p:nvSpPr>
          <p:cNvPr id="6" name="c">
            <a:extLst>
              <a:ext uri="{FF2B5EF4-FFF2-40B4-BE49-F238E27FC236}">
                <a16:creationId xmlns:a16="http://schemas.microsoft.com/office/drawing/2014/main" id="{6884223B-4B5A-C166-F4D0-4F1FC7974A42}"/>
              </a:ext>
            </a:extLst>
          </p:cNvPr>
          <p:cNvSpPr/>
          <p:nvPr/>
        </p:nvSpPr>
        <p:spPr>
          <a:xfrm>
            <a:off x="830624" y="4368994"/>
            <a:ext cx="6949754" cy="867635"/>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pPr>
              <a:buClr>
                <a:srgbClr val="FFFFFF"/>
              </a:buClr>
              <a:buSzPts val="4800"/>
            </a:pPr>
            <a:r>
              <a:rPr lang="en-US" sz="2400" dirty="0">
                <a:latin typeface="UTM Avo" panose="02040603050506020204" pitchFamily="18"/>
                <a:ea typeface="Times New Roman"/>
                <a:cs typeface="Times New Roman"/>
                <a:sym typeface="Times New Roman"/>
              </a:rPr>
              <a:t>C. </a:t>
            </a:r>
            <a:r>
              <a:rPr lang="en-US" sz="2400" dirty="0" err="1">
                <a:latin typeface="UTM Avo" panose="02040603050506020204" pitchFamily="18"/>
                <a:ea typeface="Times New Roman"/>
                <a:cs typeface="Times New Roman"/>
                <a:sym typeface="Times New Roman"/>
              </a:rPr>
              <a:t>Lục</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bát</a:t>
            </a:r>
            <a:r>
              <a:rPr lang="en-US" sz="2400" dirty="0">
                <a:latin typeface="UTM Avo" panose="02040603050506020204" pitchFamily="18"/>
                <a:ea typeface="Times New Roman"/>
                <a:cs typeface="Times New Roman"/>
                <a:sym typeface="Times New Roman"/>
              </a:rPr>
              <a:t>.</a:t>
            </a:r>
            <a:endParaRPr sz="2400" dirty="0">
              <a:latin typeface="UTM Avo" panose="02040603050506020204" pitchFamily="18"/>
            </a:endParaRPr>
          </a:p>
        </p:txBody>
      </p:sp>
      <p:sp>
        <p:nvSpPr>
          <p:cNvPr id="7" name="d">
            <a:extLst>
              <a:ext uri="{FF2B5EF4-FFF2-40B4-BE49-F238E27FC236}">
                <a16:creationId xmlns:a16="http://schemas.microsoft.com/office/drawing/2014/main" id="{01332DC8-5980-4441-EC15-D657B70CA1CD}"/>
              </a:ext>
            </a:extLst>
          </p:cNvPr>
          <p:cNvSpPr/>
          <p:nvPr/>
        </p:nvSpPr>
        <p:spPr>
          <a:xfrm>
            <a:off x="830624" y="5380154"/>
            <a:ext cx="6949754" cy="867635"/>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r>
              <a:rPr lang="en-US" sz="2400" dirty="0">
                <a:latin typeface="UTM Avo" panose="02040603050506020204" pitchFamily="18"/>
                <a:ea typeface="Times New Roman"/>
                <a:cs typeface="Times New Roman"/>
                <a:sym typeface="Times New Roman"/>
              </a:rPr>
              <a:t>D. </a:t>
            </a:r>
            <a:r>
              <a:rPr lang="en-US" sz="2400" dirty="0" err="1">
                <a:latin typeface="UTM Avo" panose="02040603050506020204" pitchFamily="18"/>
                <a:ea typeface="Times New Roman"/>
                <a:cs typeface="Times New Roman"/>
                <a:sym typeface="Times New Roman"/>
              </a:rPr>
              <a:t>Thất</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ngôn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bát</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cú</a:t>
            </a:r>
            <a:r>
              <a:rPr lang="en-US" sz="2400" dirty="0">
                <a:latin typeface="UTM Avo" panose="02040603050506020204" pitchFamily="18"/>
                <a:ea typeface="Times New Roman"/>
                <a:cs typeface="Times New Roman"/>
                <a:sym typeface="Times New Roman"/>
              </a:rPr>
              <a:t>. </a:t>
            </a:r>
            <a:endParaRPr sz="2400" dirty="0">
              <a:latin typeface="UTM Avo" panose="02040603050506020204" pitchFamily="18"/>
            </a:endParaRPr>
          </a:p>
        </p:txBody>
      </p:sp>
      <p:sp>
        <p:nvSpPr>
          <p:cNvPr id="4" name="A">
            <a:extLst>
              <a:ext uri="{FF2B5EF4-FFF2-40B4-BE49-F238E27FC236}">
                <a16:creationId xmlns:a16="http://schemas.microsoft.com/office/drawing/2014/main" id="{B8A19DC9-C945-B197-F543-175AA8738747}"/>
              </a:ext>
            </a:extLst>
          </p:cNvPr>
          <p:cNvSpPr/>
          <p:nvPr/>
        </p:nvSpPr>
        <p:spPr>
          <a:xfrm>
            <a:off x="817788" y="2346674"/>
            <a:ext cx="6949754" cy="867635"/>
          </a:xfrm>
          <a:prstGeom prst="snip2DiagRect">
            <a:avLst>
              <a:gd name="adj1" fmla="val 0"/>
              <a:gd name="adj2" fmla="val 16667"/>
            </a:avLst>
          </a:prstGeom>
          <a:solidFill>
            <a:srgbClr val="92D050"/>
          </a:solidFill>
          <a:ln>
            <a:noFill/>
          </a:ln>
        </p:spPr>
        <p:txBody>
          <a:bodyPr spcFirstLastPara="1" wrap="square" lIns="57592" tIns="28788" rIns="57592" bIns="28788" anchor="ctr" anchorCtr="0">
            <a:noAutofit/>
          </a:bodyPr>
          <a:lstStyle/>
          <a:p>
            <a:r>
              <a:rPr lang="en-US" sz="2400" dirty="0">
                <a:latin typeface="UTM Avo" panose="02040603050506020204" pitchFamily="18"/>
                <a:ea typeface="Times New Roman"/>
                <a:cs typeface="Times New Roman"/>
                <a:sym typeface="Times New Roman"/>
              </a:rPr>
              <a:t>A. Song </a:t>
            </a:r>
            <a:r>
              <a:rPr lang="en-US" sz="2400" dirty="0" err="1">
                <a:latin typeface="UTM Avo" panose="02040603050506020204" pitchFamily="18"/>
                <a:ea typeface="Times New Roman"/>
                <a:cs typeface="Times New Roman"/>
                <a:sym typeface="Times New Roman"/>
              </a:rPr>
              <a:t>thất</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lục</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bát</a:t>
            </a:r>
            <a:r>
              <a:rPr lang="en-US" sz="2400" dirty="0">
                <a:latin typeface="UTM Avo" panose="02040603050506020204" pitchFamily="18"/>
                <a:ea typeface="Times New Roman"/>
                <a:cs typeface="Times New Roman"/>
                <a:sym typeface="Times New Roman"/>
              </a:rPr>
              <a:t>. </a:t>
            </a:r>
            <a:endParaRPr sz="2400" dirty="0">
              <a:latin typeface="UTM Avo" panose="02040603050506020204" pitchFamily="18"/>
              <a:ea typeface="Times New Roman"/>
              <a:cs typeface="Times New Roman"/>
              <a:sym typeface="Times New Roman"/>
            </a:endParaRPr>
          </a:p>
        </p:txBody>
      </p:sp>
    </p:spTree>
    <p:extLst>
      <p:ext uri="{BB962C8B-B14F-4D97-AF65-F5344CB8AC3E}">
        <p14:creationId xmlns:p14="http://schemas.microsoft.com/office/powerpoint/2010/main" val="445455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1"/>
                                          </p:val>
                                        </p:tav>
                                        <p:tav tm="100000">
                                          <p:val>
                                            <p:strVal val="#ppt_x"/>
                                          </p:val>
                                        </p:tav>
                                      </p:tavLst>
                                    </p:anim>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1"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barn(inVertical)">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4"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B784ACA-A663-987C-9E8A-4F93DC0BA54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EFF2E04-1F7A-4DFC-8397-8287075F622F}"/>
              </a:ext>
            </a:extLst>
          </p:cNvPr>
          <p:cNvSpPr txBox="1"/>
          <p:nvPr/>
        </p:nvSpPr>
        <p:spPr>
          <a:xfrm rot="170962">
            <a:off x="2464781" y="1252523"/>
            <a:ext cx="256802" cy="369332"/>
          </a:xfrm>
          <a:prstGeom prst="rect">
            <a:avLst/>
          </a:prstGeom>
          <a:noFill/>
        </p:spPr>
        <p:txBody>
          <a:bodyPr wrap="none" rtlCol="0">
            <a:spAutoFit/>
          </a:bodyPr>
          <a:lstStyle/>
          <a:p>
            <a:r>
              <a:rPr lang="en-US" dirty="0">
                <a:solidFill>
                  <a:srgbClr val="503795"/>
                </a:solidFill>
                <a:latin typeface=".VnCooper" panose="020B7200000000000000" pitchFamily="34" charset="0"/>
              </a:rPr>
              <a:t>,</a:t>
            </a:r>
          </a:p>
        </p:txBody>
      </p:sp>
      <p:sp>
        <p:nvSpPr>
          <p:cNvPr id="10" name="Google Shape;680;p40">
            <a:extLst>
              <a:ext uri="{FF2B5EF4-FFF2-40B4-BE49-F238E27FC236}">
                <a16:creationId xmlns:a16="http://schemas.microsoft.com/office/drawing/2014/main" id="{A6AAC14E-99C4-CFC2-C704-CD1E7C265AF6}"/>
              </a:ext>
            </a:extLst>
          </p:cNvPr>
          <p:cNvSpPr/>
          <p:nvPr/>
        </p:nvSpPr>
        <p:spPr>
          <a:xfrm>
            <a:off x="830624" y="2359927"/>
            <a:ext cx="6949754" cy="867635"/>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pPr>
              <a:lnSpc>
                <a:spcPct val="150000"/>
              </a:lnSpc>
            </a:pPr>
            <a:r>
              <a:rPr lang="en-US" sz="2400">
                <a:latin typeface="UTM Avo" panose="02040603050506020204" pitchFamily="18"/>
                <a:ea typeface="Calibri"/>
                <a:cs typeface="Calibri"/>
                <a:sym typeface="Calibri"/>
              </a:rPr>
              <a:t>A. Sự tin tưởng.</a:t>
            </a:r>
            <a:endParaRPr sz="2400">
              <a:latin typeface="UTM Avo" panose="02040603050506020204" pitchFamily="18"/>
            </a:endParaRPr>
          </a:p>
        </p:txBody>
      </p:sp>
      <p:sp>
        <p:nvSpPr>
          <p:cNvPr id="11" name="Google Shape;681;p40">
            <a:extLst>
              <a:ext uri="{FF2B5EF4-FFF2-40B4-BE49-F238E27FC236}">
                <a16:creationId xmlns:a16="http://schemas.microsoft.com/office/drawing/2014/main" id="{BE9C9299-65F7-7776-6F34-3FB95CE9B69F}"/>
              </a:ext>
            </a:extLst>
          </p:cNvPr>
          <p:cNvSpPr/>
          <p:nvPr/>
        </p:nvSpPr>
        <p:spPr>
          <a:xfrm>
            <a:off x="830623" y="596959"/>
            <a:ext cx="9158147" cy="1631970"/>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pPr>
              <a:lnSpc>
                <a:spcPct val="150000"/>
              </a:lnSpc>
            </a:pPr>
            <a:r>
              <a:rPr lang="en-US" sz="2400" dirty="0">
                <a:latin typeface="UTM Avo" panose="02040603050506020204" pitchFamily="18"/>
                <a:ea typeface="Calibri"/>
                <a:cs typeface="Calibri"/>
                <a:sym typeface="Calibri"/>
              </a:rPr>
              <a:t>2. </a:t>
            </a:r>
            <a:r>
              <a:rPr lang="en-US" sz="2400" dirty="0" err="1">
                <a:latin typeface="UTM Avo" panose="02040603050506020204" pitchFamily="18"/>
                <a:ea typeface="Calibri"/>
                <a:cs typeface="Calibri"/>
                <a:sym typeface="Calibri"/>
              </a:rPr>
              <a:t>Đâu</a:t>
            </a:r>
            <a:r>
              <a:rPr lang="en-US" sz="2400" dirty="0">
                <a:latin typeface="UTM Avo" panose="02040603050506020204" pitchFamily="18"/>
                <a:ea typeface="Calibri"/>
                <a:cs typeface="Calibri"/>
                <a:sym typeface="Calibri"/>
              </a:rPr>
              <a:t> </a:t>
            </a:r>
            <a:r>
              <a:rPr lang="en-US" sz="2400" b="1" dirty="0" err="1">
                <a:latin typeface="UTM Avo" panose="02040603050506020204" pitchFamily="18"/>
                <a:ea typeface="Calibri"/>
                <a:cs typeface="Calibri"/>
                <a:sym typeface="Calibri"/>
              </a:rPr>
              <a:t>không</a:t>
            </a:r>
            <a:r>
              <a:rPr lang="en-US" sz="2400" dirty="0">
                <a:latin typeface="UTM Avo" panose="02040603050506020204" pitchFamily="18"/>
                <a:ea typeface="Calibri"/>
                <a:cs typeface="Calibri"/>
                <a:sym typeface="Calibri"/>
              </a:rPr>
              <a:t> </a:t>
            </a:r>
            <a:r>
              <a:rPr lang="en-US" sz="2400" dirty="0" err="1">
                <a:latin typeface="UTM Avo" panose="02040603050506020204" pitchFamily="18"/>
                <a:ea typeface="Calibri"/>
                <a:cs typeface="Calibri"/>
                <a:sym typeface="Calibri"/>
              </a:rPr>
              <a:t>phải</a:t>
            </a:r>
            <a:r>
              <a:rPr lang="en-US" sz="2400" dirty="0">
                <a:latin typeface="UTM Avo" panose="02040603050506020204" pitchFamily="18"/>
                <a:ea typeface="Calibri"/>
                <a:cs typeface="Calibri"/>
                <a:sym typeface="Calibri"/>
              </a:rPr>
              <a:t> </a:t>
            </a:r>
            <a:r>
              <a:rPr lang="en-US" sz="2400" dirty="0" err="1">
                <a:latin typeface="UTM Avo" panose="02040603050506020204" pitchFamily="18"/>
                <a:ea typeface="Calibri"/>
                <a:cs typeface="Calibri"/>
                <a:sym typeface="Calibri"/>
              </a:rPr>
              <a:t>một</a:t>
            </a:r>
            <a:r>
              <a:rPr lang="en-US" sz="2400" dirty="0">
                <a:latin typeface="UTM Avo" panose="02040603050506020204" pitchFamily="18"/>
                <a:ea typeface="Calibri"/>
                <a:cs typeface="Calibri"/>
                <a:sym typeface="Calibri"/>
              </a:rPr>
              <a:t> </a:t>
            </a:r>
            <a:r>
              <a:rPr lang="en-US" sz="2400" dirty="0" err="1">
                <a:latin typeface="UTM Avo" panose="02040603050506020204" pitchFamily="18"/>
                <a:ea typeface="Calibri"/>
                <a:cs typeface="Calibri"/>
                <a:sym typeface="Calibri"/>
              </a:rPr>
              <a:t>phẩm</a:t>
            </a:r>
            <a:r>
              <a:rPr lang="en-US" sz="2400" dirty="0">
                <a:latin typeface="UTM Avo" panose="02040603050506020204" pitchFamily="18"/>
                <a:ea typeface="Calibri"/>
                <a:cs typeface="Calibri"/>
                <a:sym typeface="Calibri"/>
              </a:rPr>
              <a:t> </a:t>
            </a:r>
            <a:r>
              <a:rPr lang="en-US" sz="2400" dirty="0" err="1">
                <a:latin typeface="UTM Avo" panose="02040603050506020204" pitchFamily="18"/>
                <a:ea typeface="Calibri"/>
                <a:cs typeface="Calibri"/>
                <a:sym typeface="Calibri"/>
              </a:rPr>
              <a:t>chất</a:t>
            </a:r>
            <a:r>
              <a:rPr lang="en-US" sz="2400" dirty="0">
                <a:latin typeface="UTM Avo" panose="02040603050506020204" pitchFamily="18"/>
                <a:ea typeface="Calibri"/>
                <a:cs typeface="Calibri"/>
                <a:sym typeface="Calibri"/>
              </a:rPr>
              <a:t> </a:t>
            </a:r>
            <a:r>
              <a:rPr lang="en-US" sz="2400" dirty="0" err="1">
                <a:latin typeface="UTM Avo" panose="02040603050506020204" pitchFamily="18"/>
                <a:ea typeface="Calibri"/>
                <a:cs typeface="Calibri"/>
                <a:sym typeface="Calibri"/>
              </a:rPr>
              <a:t>quan</a:t>
            </a:r>
            <a:r>
              <a:rPr lang="en-US" sz="2400" dirty="0">
                <a:latin typeface="UTM Avo" panose="02040603050506020204" pitchFamily="18"/>
                <a:ea typeface="Calibri"/>
                <a:cs typeface="Calibri"/>
                <a:sym typeface="Calibri"/>
              </a:rPr>
              <a:t> </a:t>
            </a:r>
            <a:r>
              <a:rPr lang="en-US" sz="2400" dirty="0" err="1">
                <a:latin typeface="UTM Avo" panose="02040603050506020204" pitchFamily="18"/>
                <a:ea typeface="Calibri"/>
                <a:cs typeface="Calibri"/>
                <a:sym typeface="Calibri"/>
              </a:rPr>
              <a:t>trọng</a:t>
            </a:r>
            <a:r>
              <a:rPr lang="en-US" sz="2400" dirty="0">
                <a:latin typeface="UTM Avo" panose="02040603050506020204" pitchFamily="18"/>
                <a:ea typeface="Calibri"/>
                <a:cs typeface="Calibri"/>
                <a:sym typeface="Calibri"/>
              </a:rPr>
              <a:t> </a:t>
            </a:r>
            <a:r>
              <a:rPr lang="en-US" sz="2400" dirty="0" err="1">
                <a:latin typeface="UTM Avo" panose="02040603050506020204" pitchFamily="18"/>
                <a:ea typeface="Calibri"/>
                <a:cs typeface="Calibri"/>
                <a:sym typeface="Calibri"/>
              </a:rPr>
              <a:t>để</a:t>
            </a:r>
            <a:r>
              <a:rPr lang="en-US" sz="2400" dirty="0">
                <a:latin typeface="UTM Avo" panose="02040603050506020204" pitchFamily="18"/>
                <a:ea typeface="Calibri"/>
                <a:cs typeface="Calibri"/>
                <a:sym typeface="Calibri"/>
              </a:rPr>
              <a:t> </a:t>
            </a:r>
            <a:r>
              <a:rPr lang="en-US" sz="2400" dirty="0" err="1">
                <a:latin typeface="UTM Avo" panose="02040603050506020204" pitchFamily="18"/>
                <a:ea typeface="Calibri"/>
                <a:cs typeface="Calibri"/>
                <a:sym typeface="Calibri"/>
              </a:rPr>
              <a:t>có</a:t>
            </a:r>
            <a:r>
              <a:rPr lang="en-US" sz="2400" dirty="0">
                <a:latin typeface="UTM Avo" panose="02040603050506020204" pitchFamily="18"/>
                <a:ea typeface="Calibri"/>
                <a:cs typeface="Calibri"/>
                <a:sym typeface="Calibri"/>
              </a:rPr>
              <a:t> </a:t>
            </a:r>
            <a:r>
              <a:rPr lang="en-US" sz="2400" dirty="0" err="1">
                <a:latin typeface="UTM Avo" panose="02040603050506020204" pitchFamily="18"/>
                <a:ea typeface="Calibri"/>
                <a:cs typeface="Calibri"/>
                <a:sym typeface="Calibri"/>
              </a:rPr>
              <a:t>một</a:t>
            </a:r>
            <a:r>
              <a:rPr lang="en-US" sz="2400" dirty="0">
                <a:latin typeface="UTM Avo" panose="02040603050506020204" pitchFamily="18"/>
                <a:ea typeface="Calibri"/>
                <a:cs typeface="Calibri"/>
                <a:sym typeface="Calibri"/>
              </a:rPr>
              <a:t> </a:t>
            </a:r>
            <a:r>
              <a:rPr lang="en-US" sz="2400" dirty="0" err="1">
                <a:latin typeface="UTM Avo" panose="02040603050506020204" pitchFamily="18"/>
                <a:ea typeface="Calibri"/>
                <a:cs typeface="Calibri"/>
                <a:sym typeface="Calibri"/>
              </a:rPr>
              <a:t>tình</a:t>
            </a:r>
            <a:r>
              <a:rPr lang="en-US" sz="2400" dirty="0">
                <a:latin typeface="UTM Avo" panose="02040603050506020204" pitchFamily="18"/>
                <a:ea typeface="Calibri"/>
                <a:cs typeface="Calibri"/>
                <a:sym typeface="Calibri"/>
              </a:rPr>
              <a:t> </a:t>
            </a:r>
            <a:r>
              <a:rPr lang="en-US" sz="2400" dirty="0" err="1">
                <a:latin typeface="UTM Avo" panose="02040603050506020204" pitchFamily="18"/>
                <a:ea typeface="Calibri"/>
                <a:cs typeface="Calibri"/>
                <a:sym typeface="Calibri"/>
              </a:rPr>
              <a:t>bạn</a:t>
            </a:r>
            <a:r>
              <a:rPr lang="en-US" sz="2400" dirty="0">
                <a:latin typeface="UTM Avo" panose="02040603050506020204" pitchFamily="18"/>
                <a:ea typeface="Calibri"/>
                <a:cs typeface="Calibri"/>
                <a:sym typeface="Calibri"/>
              </a:rPr>
              <a:t> </a:t>
            </a:r>
            <a:r>
              <a:rPr lang="en-US" sz="2400" dirty="0" err="1">
                <a:latin typeface="UTM Avo" panose="02040603050506020204" pitchFamily="18"/>
                <a:ea typeface="Calibri"/>
                <a:cs typeface="Calibri"/>
                <a:sym typeface="Calibri"/>
              </a:rPr>
              <a:t>trong</a:t>
            </a:r>
            <a:r>
              <a:rPr lang="en-US" sz="2400" dirty="0">
                <a:latin typeface="UTM Avo" panose="02040603050506020204" pitchFamily="18"/>
                <a:ea typeface="Calibri"/>
                <a:cs typeface="Calibri"/>
                <a:sym typeface="Calibri"/>
              </a:rPr>
              <a:t> </a:t>
            </a:r>
            <a:r>
              <a:rPr lang="en-US" sz="2400" dirty="0" err="1">
                <a:latin typeface="UTM Avo" panose="02040603050506020204" pitchFamily="18"/>
                <a:ea typeface="Calibri"/>
                <a:cs typeface="Calibri"/>
                <a:sym typeface="Calibri"/>
              </a:rPr>
              <a:t>sáng</a:t>
            </a:r>
            <a:r>
              <a:rPr lang="en-US" sz="2400" dirty="0">
                <a:latin typeface="UTM Avo" panose="02040603050506020204" pitchFamily="18"/>
                <a:ea typeface="Calibri"/>
                <a:cs typeface="Calibri"/>
                <a:sym typeface="Calibri"/>
              </a:rPr>
              <a:t>, </a:t>
            </a:r>
            <a:r>
              <a:rPr lang="en-US" sz="2400" dirty="0" err="1">
                <a:latin typeface="UTM Avo" panose="02040603050506020204" pitchFamily="18"/>
                <a:ea typeface="Calibri"/>
                <a:cs typeface="Calibri"/>
                <a:sym typeface="Calibri"/>
              </a:rPr>
              <a:t>bền</a:t>
            </a:r>
            <a:r>
              <a:rPr lang="en-US" sz="2400" dirty="0">
                <a:latin typeface="UTM Avo" panose="02040603050506020204" pitchFamily="18"/>
                <a:ea typeface="Calibri"/>
                <a:cs typeface="Calibri"/>
                <a:sym typeface="Calibri"/>
              </a:rPr>
              <a:t> </a:t>
            </a:r>
            <a:r>
              <a:rPr lang="en-US" sz="2400" dirty="0" err="1">
                <a:latin typeface="UTM Avo" panose="02040603050506020204" pitchFamily="18"/>
                <a:ea typeface="Calibri"/>
                <a:cs typeface="Calibri"/>
                <a:sym typeface="Calibri"/>
              </a:rPr>
              <a:t>vững</a:t>
            </a:r>
            <a:r>
              <a:rPr lang="en-US" sz="2400" dirty="0">
                <a:latin typeface="UTM Avo" panose="02040603050506020204" pitchFamily="18"/>
                <a:ea typeface="Calibri"/>
                <a:cs typeface="Calibri"/>
                <a:sym typeface="Calibri"/>
              </a:rPr>
              <a:t>?</a:t>
            </a:r>
            <a:endParaRPr sz="2400" dirty="0">
              <a:latin typeface="UTM Avo" panose="02040603050506020204" pitchFamily="18"/>
            </a:endParaRPr>
          </a:p>
        </p:txBody>
      </p:sp>
      <p:sp>
        <p:nvSpPr>
          <p:cNvPr id="12" name="Google Shape;682;p40">
            <a:extLst>
              <a:ext uri="{FF2B5EF4-FFF2-40B4-BE49-F238E27FC236}">
                <a16:creationId xmlns:a16="http://schemas.microsoft.com/office/drawing/2014/main" id="{78617867-B855-29F8-C8BF-87CDC185F3A3}"/>
              </a:ext>
            </a:extLst>
          </p:cNvPr>
          <p:cNvSpPr/>
          <p:nvPr/>
        </p:nvSpPr>
        <p:spPr>
          <a:xfrm>
            <a:off x="830624" y="3371087"/>
            <a:ext cx="6949754" cy="867635"/>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pPr>
              <a:lnSpc>
                <a:spcPct val="150000"/>
              </a:lnSpc>
            </a:pPr>
            <a:r>
              <a:rPr lang="en-US" sz="2400">
                <a:latin typeface="UTM Avo" panose="02040603050506020204" pitchFamily="18"/>
                <a:ea typeface="Calibri"/>
                <a:cs typeface="Calibri"/>
                <a:sym typeface="Calibri"/>
              </a:rPr>
              <a:t>B. Sự tôn trọng.</a:t>
            </a:r>
            <a:endParaRPr sz="2400">
              <a:latin typeface="UTM Avo" panose="02040603050506020204" pitchFamily="18"/>
            </a:endParaRPr>
          </a:p>
        </p:txBody>
      </p:sp>
      <p:sp>
        <p:nvSpPr>
          <p:cNvPr id="13" name="Google Shape;683;p40">
            <a:extLst>
              <a:ext uri="{FF2B5EF4-FFF2-40B4-BE49-F238E27FC236}">
                <a16:creationId xmlns:a16="http://schemas.microsoft.com/office/drawing/2014/main" id="{94B0E908-6918-9A65-7314-8FA757605D89}"/>
              </a:ext>
            </a:extLst>
          </p:cNvPr>
          <p:cNvSpPr/>
          <p:nvPr/>
        </p:nvSpPr>
        <p:spPr>
          <a:xfrm>
            <a:off x="830624" y="4382246"/>
            <a:ext cx="6949754" cy="867635"/>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pPr>
              <a:lnSpc>
                <a:spcPct val="150000"/>
              </a:lnSpc>
            </a:pPr>
            <a:r>
              <a:rPr lang="en-US" sz="2400">
                <a:latin typeface="UTM Avo" panose="02040603050506020204" pitchFamily="18"/>
                <a:ea typeface="Calibri"/>
                <a:cs typeface="Calibri"/>
                <a:sym typeface="Calibri"/>
              </a:rPr>
              <a:t>C. Sự thấu hiểu.</a:t>
            </a:r>
            <a:endParaRPr sz="2400">
              <a:latin typeface="UTM Avo" panose="02040603050506020204" pitchFamily="18"/>
            </a:endParaRPr>
          </a:p>
        </p:txBody>
      </p:sp>
      <p:sp>
        <p:nvSpPr>
          <p:cNvPr id="14" name="Google Shape;684;p40">
            <a:extLst>
              <a:ext uri="{FF2B5EF4-FFF2-40B4-BE49-F238E27FC236}">
                <a16:creationId xmlns:a16="http://schemas.microsoft.com/office/drawing/2014/main" id="{E09AB2EC-1B2E-4F39-C74F-A72801985681}"/>
              </a:ext>
            </a:extLst>
          </p:cNvPr>
          <p:cNvSpPr/>
          <p:nvPr/>
        </p:nvSpPr>
        <p:spPr>
          <a:xfrm>
            <a:off x="830624" y="5393406"/>
            <a:ext cx="6949754" cy="867635"/>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pPr>
              <a:lnSpc>
                <a:spcPct val="150000"/>
              </a:lnSpc>
            </a:pPr>
            <a:r>
              <a:rPr lang="en-US" sz="2400" dirty="0">
                <a:latin typeface="UTM Avo" panose="02040603050506020204" pitchFamily="18"/>
                <a:ea typeface="Calibri"/>
                <a:cs typeface="Calibri"/>
                <a:sym typeface="Calibri"/>
              </a:rPr>
              <a:t>D. </a:t>
            </a:r>
            <a:r>
              <a:rPr lang="en-US" sz="2400" dirty="0" err="1">
                <a:latin typeface="UTM Avo" panose="02040603050506020204" pitchFamily="18"/>
                <a:ea typeface="Calibri"/>
                <a:cs typeface="Calibri"/>
                <a:sym typeface="Calibri"/>
              </a:rPr>
              <a:t>Sự</a:t>
            </a:r>
            <a:r>
              <a:rPr lang="en-US" sz="2400" dirty="0">
                <a:latin typeface="UTM Avo" panose="02040603050506020204" pitchFamily="18"/>
                <a:ea typeface="Calibri"/>
                <a:cs typeface="Calibri"/>
                <a:sym typeface="Calibri"/>
              </a:rPr>
              <a:t> </a:t>
            </a:r>
            <a:r>
              <a:rPr lang="en-US" sz="2400" dirty="0" err="1">
                <a:latin typeface="UTM Avo" panose="02040603050506020204" pitchFamily="18"/>
                <a:ea typeface="Calibri"/>
                <a:cs typeface="Calibri"/>
                <a:sym typeface="Calibri"/>
              </a:rPr>
              <a:t>thực</a:t>
            </a:r>
            <a:r>
              <a:rPr lang="en-US" sz="2400" dirty="0">
                <a:latin typeface="UTM Avo" panose="02040603050506020204" pitchFamily="18"/>
                <a:ea typeface="Calibri"/>
                <a:cs typeface="Calibri"/>
                <a:sym typeface="Calibri"/>
              </a:rPr>
              <a:t> </a:t>
            </a:r>
            <a:r>
              <a:rPr lang="en-US" sz="2400" dirty="0" err="1">
                <a:latin typeface="UTM Avo" panose="02040603050506020204" pitchFamily="18"/>
                <a:ea typeface="Calibri"/>
                <a:cs typeface="Calibri"/>
                <a:sym typeface="Calibri"/>
              </a:rPr>
              <a:t>dụng</a:t>
            </a:r>
            <a:r>
              <a:rPr lang="en-US" sz="2400" dirty="0">
                <a:latin typeface="UTM Avo" panose="02040603050506020204" pitchFamily="18"/>
                <a:ea typeface="Calibri"/>
                <a:cs typeface="Calibri"/>
                <a:sym typeface="Calibri"/>
              </a:rPr>
              <a:t>.</a:t>
            </a:r>
            <a:endParaRPr sz="2400" dirty="0">
              <a:latin typeface="UTM Avo" panose="02040603050506020204" pitchFamily="18"/>
            </a:endParaRPr>
          </a:p>
        </p:txBody>
      </p:sp>
      <p:sp>
        <p:nvSpPr>
          <p:cNvPr id="2" name="Google Shape;684;p40">
            <a:extLst>
              <a:ext uri="{FF2B5EF4-FFF2-40B4-BE49-F238E27FC236}">
                <a16:creationId xmlns:a16="http://schemas.microsoft.com/office/drawing/2014/main" id="{868256F1-EF29-5C89-F24E-AD71A8C63F8E}"/>
              </a:ext>
            </a:extLst>
          </p:cNvPr>
          <p:cNvSpPr/>
          <p:nvPr/>
        </p:nvSpPr>
        <p:spPr>
          <a:xfrm>
            <a:off x="830623" y="5393406"/>
            <a:ext cx="6949754" cy="867635"/>
          </a:xfrm>
          <a:prstGeom prst="snip2DiagRect">
            <a:avLst>
              <a:gd name="adj1" fmla="val 0"/>
              <a:gd name="adj2" fmla="val 16667"/>
            </a:avLst>
          </a:prstGeom>
          <a:solidFill>
            <a:srgbClr val="92D050"/>
          </a:solidFill>
          <a:ln>
            <a:noFill/>
          </a:ln>
        </p:spPr>
        <p:txBody>
          <a:bodyPr spcFirstLastPara="1" wrap="square" lIns="57592" tIns="28788" rIns="57592" bIns="28788" anchor="ctr" anchorCtr="0">
            <a:noAutofit/>
          </a:bodyPr>
          <a:lstStyle/>
          <a:p>
            <a:pPr>
              <a:lnSpc>
                <a:spcPct val="150000"/>
              </a:lnSpc>
            </a:pPr>
            <a:r>
              <a:rPr lang="en-US" sz="2400" dirty="0">
                <a:latin typeface="UTM Avo" panose="02040603050506020204" pitchFamily="18"/>
                <a:ea typeface="Calibri"/>
                <a:cs typeface="Calibri"/>
                <a:sym typeface="Calibri"/>
              </a:rPr>
              <a:t>D. </a:t>
            </a:r>
            <a:r>
              <a:rPr lang="en-US" sz="2400" dirty="0" err="1">
                <a:latin typeface="UTM Avo" panose="02040603050506020204" pitchFamily="18"/>
                <a:ea typeface="Calibri"/>
                <a:cs typeface="Calibri"/>
                <a:sym typeface="Calibri"/>
              </a:rPr>
              <a:t>Sự</a:t>
            </a:r>
            <a:r>
              <a:rPr lang="en-US" sz="2400" dirty="0">
                <a:latin typeface="UTM Avo" panose="02040603050506020204" pitchFamily="18"/>
                <a:ea typeface="Calibri"/>
                <a:cs typeface="Calibri"/>
                <a:sym typeface="Calibri"/>
              </a:rPr>
              <a:t> </a:t>
            </a:r>
            <a:r>
              <a:rPr lang="en-US" sz="2400" dirty="0" err="1">
                <a:latin typeface="UTM Avo" panose="02040603050506020204" pitchFamily="18"/>
                <a:ea typeface="Calibri"/>
                <a:cs typeface="Calibri"/>
                <a:sym typeface="Calibri"/>
              </a:rPr>
              <a:t>thực</a:t>
            </a:r>
            <a:r>
              <a:rPr lang="en-US" sz="2400" dirty="0">
                <a:latin typeface="UTM Avo" panose="02040603050506020204" pitchFamily="18"/>
                <a:ea typeface="Calibri"/>
                <a:cs typeface="Calibri"/>
                <a:sym typeface="Calibri"/>
              </a:rPr>
              <a:t> </a:t>
            </a:r>
            <a:r>
              <a:rPr lang="en-US" sz="2400" dirty="0" err="1">
                <a:latin typeface="UTM Avo" panose="02040603050506020204" pitchFamily="18"/>
                <a:ea typeface="Calibri"/>
                <a:cs typeface="Calibri"/>
                <a:sym typeface="Calibri"/>
              </a:rPr>
              <a:t>dụng</a:t>
            </a:r>
            <a:r>
              <a:rPr lang="en-US" sz="2400" dirty="0">
                <a:latin typeface="UTM Avo" panose="02040603050506020204" pitchFamily="18"/>
                <a:ea typeface="Calibri"/>
                <a:cs typeface="Calibri"/>
                <a:sym typeface="Calibri"/>
              </a:rPr>
              <a:t>.</a:t>
            </a:r>
            <a:endParaRPr sz="2400" dirty="0">
              <a:latin typeface="UTM Avo" panose="02040603050506020204" pitchFamily="18"/>
            </a:endParaRPr>
          </a:p>
        </p:txBody>
      </p:sp>
    </p:spTree>
    <p:extLst>
      <p:ext uri="{BB962C8B-B14F-4D97-AF65-F5344CB8AC3E}">
        <p14:creationId xmlns:p14="http://schemas.microsoft.com/office/powerpoint/2010/main" val="3373782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ppt_x</p:attrName>
                                        </p:attrNameLst>
                                      </p:cBhvr>
                                      <p:tavLst>
                                        <p:tav tm="0">
                                          <p:val>
                                            <p:strVal val="#ppt_x+1"/>
                                          </p:val>
                                        </p:tav>
                                        <p:tav tm="100000">
                                          <p:val>
                                            <p:strVal val="#ppt_x"/>
                                          </p:val>
                                        </p:tav>
                                      </p:tavLst>
                                    </p:anim>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 presetClass="entr" presetSubtype="4"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p:tgtEl>
                                          <p:spTgt spid="13"/>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4"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p:tgtEl>
                                          <p:spTgt spid="1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barn(inVertical)">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ED781E8-DAD9-B65B-C5A5-568C0737B6AB}"/>
            </a:ext>
          </a:extLst>
        </p:cNvPr>
        <p:cNvGrpSpPr/>
        <p:nvPr/>
      </p:nvGrpSpPr>
      <p:grpSpPr>
        <a:xfrm>
          <a:off x="0" y="0"/>
          <a:ext cx="0" cy="0"/>
          <a:chOff x="0" y="0"/>
          <a:chExt cx="0" cy="0"/>
        </a:xfrm>
      </p:grpSpPr>
      <p:sp>
        <p:nvSpPr>
          <p:cNvPr id="3" name="Google Shape;692;p41">
            <a:extLst>
              <a:ext uri="{FF2B5EF4-FFF2-40B4-BE49-F238E27FC236}">
                <a16:creationId xmlns:a16="http://schemas.microsoft.com/office/drawing/2014/main" id="{8584A843-291C-BF99-C233-4A58FCF7AFFD}"/>
              </a:ext>
            </a:extLst>
          </p:cNvPr>
          <p:cNvSpPr/>
          <p:nvPr/>
        </p:nvSpPr>
        <p:spPr>
          <a:xfrm>
            <a:off x="830623" y="2093063"/>
            <a:ext cx="7624263" cy="867635"/>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pPr algn="just">
              <a:lnSpc>
                <a:spcPct val="150000"/>
              </a:lnSpc>
            </a:pPr>
            <a:r>
              <a:rPr lang="en-US" sz="2000">
                <a:latin typeface="UTM Avo" panose="02040603050506020204" pitchFamily="18"/>
                <a:ea typeface="Times New Roman"/>
                <a:cs typeface="Times New Roman"/>
                <a:sym typeface="Times New Roman"/>
              </a:rPr>
              <a:t>A. Thể hiện tài năng của Nguyễn Khuyến ở thể ngâm khúc.</a:t>
            </a:r>
            <a:endParaRPr sz="2000">
              <a:latin typeface="UTM Avo" panose="02040603050506020204" pitchFamily="18"/>
            </a:endParaRPr>
          </a:p>
        </p:txBody>
      </p:sp>
      <p:sp>
        <p:nvSpPr>
          <p:cNvPr id="5" name="Google Shape;693;p41">
            <a:extLst>
              <a:ext uri="{FF2B5EF4-FFF2-40B4-BE49-F238E27FC236}">
                <a16:creationId xmlns:a16="http://schemas.microsoft.com/office/drawing/2014/main" id="{CECD0E67-66ED-24CD-E438-76D6271899B0}"/>
              </a:ext>
            </a:extLst>
          </p:cNvPr>
          <p:cNvSpPr/>
          <p:nvPr/>
        </p:nvSpPr>
        <p:spPr>
          <a:xfrm>
            <a:off x="830622" y="461865"/>
            <a:ext cx="8367057" cy="1512041"/>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pPr algn="just">
              <a:lnSpc>
                <a:spcPct val="150000"/>
              </a:lnSpc>
            </a:pPr>
            <a:r>
              <a:rPr lang="en-US" sz="2400" dirty="0">
                <a:latin typeface="UTM Avo" panose="02040603050506020204" pitchFamily="18"/>
                <a:ea typeface="Times New Roman"/>
                <a:cs typeface="Times New Roman"/>
                <a:sym typeface="Times New Roman"/>
              </a:rPr>
              <a:t>3. </a:t>
            </a:r>
            <a:r>
              <a:rPr lang="en-US" sz="2400" dirty="0" err="1">
                <a:latin typeface="UTM Avo" panose="02040603050506020204" pitchFamily="18"/>
                <a:ea typeface="Times New Roman"/>
                <a:cs typeface="Times New Roman"/>
                <a:sym typeface="Times New Roman"/>
              </a:rPr>
              <a:t>Bài</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thơ</a:t>
            </a:r>
            <a:r>
              <a:rPr lang="en-US" sz="2400" dirty="0">
                <a:latin typeface="UTM Avo" panose="02040603050506020204" pitchFamily="18"/>
                <a:ea typeface="Times New Roman"/>
                <a:cs typeface="Times New Roman"/>
                <a:sym typeface="Times New Roman"/>
              </a:rPr>
              <a:t> </a:t>
            </a:r>
            <a:r>
              <a:rPr lang="en-US" sz="2400" i="1" dirty="0" err="1">
                <a:latin typeface="UTM Avo" panose="02040603050506020204" pitchFamily="18"/>
                <a:ea typeface="Times New Roman"/>
                <a:cs typeface="Times New Roman"/>
                <a:sym typeface="Times New Roman"/>
              </a:rPr>
              <a:t>Khóc</a:t>
            </a:r>
            <a:r>
              <a:rPr lang="en-US" sz="2400" i="1" dirty="0">
                <a:latin typeface="UTM Avo" panose="02040603050506020204" pitchFamily="18"/>
                <a:ea typeface="Times New Roman"/>
                <a:cs typeface="Times New Roman"/>
                <a:sym typeface="Times New Roman"/>
              </a:rPr>
              <a:t> </a:t>
            </a:r>
            <a:r>
              <a:rPr lang="en-US" sz="2400" i="1" dirty="0" err="1">
                <a:latin typeface="UTM Avo" panose="02040603050506020204" pitchFamily="18"/>
                <a:ea typeface="Times New Roman"/>
                <a:cs typeface="Times New Roman"/>
                <a:sym typeface="Times New Roman"/>
              </a:rPr>
              <a:t>Dương</a:t>
            </a:r>
            <a:r>
              <a:rPr lang="en-US" sz="2400" i="1" dirty="0">
                <a:latin typeface="UTM Avo" panose="02040603050506020204" pitchFamily="18"/>
                <a:ea typeface="Times New Roman"/>
                <a:cs typeface="Times New Roman"/>
                <a:sym typeface="Times New Roman"/>
              </a:rPr>
              <a:t> </a:t>
            </a:r>
            <a:r>
              <a:rPr lang="en-US" sz="2400" i="1" dirty="0" err="1">
                <a:latin typeface="UTM Avo" panose="02040603050506020204" pitchFamily="18"/>
                <a:ea typeface="Times New Roman"/>
                <a:cs typeface="Times New Roman"/>
                <a:sym typeface="Times New Roman"/>
              </a:rPr>
              <a:t>Khuê</a:t>
            </a:r>
            <a:r>
              <a:rPr lang="en-US" sz="2400" i="1"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thể</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hiện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tình</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cảm</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gì</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của</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Nguyễn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Khuyến</a:t>
            </a:r>
            <a:r>
              <a:rPr lang="en-US" sz="2400" dirty="0">
                <a:latin typeface="UTM Avo" panose="02040603050506020204" pitchFamily="18"/>
                <a:ea typeface="Times New Roman"/>
                <a:cs typeface="Times New Roman"/>
                <a:sym typeface="Times New Roman"/>
              </a:rPr>
              <a:t>?</a:t>
            </a:r>
            <a:endParaRPr sz="2400" dirty="0">
              <a:latin typeface="UTM Avo" panose="02040603050506020204" pitchFamily="18"/>
            </a:endParaRPr>
          </a:p>
        </p:txBody>
      </p:sp>
      <p:sp>
        <p:nvSpPr>
          <p:cNvPr id="6" name="Google Shape;694;p41">
            <a:extLst>
              <a:ext uri="{FF2B5EF4-FFF2-40B4-BE49-F238E27FC236}">
                <a16:creationId xmlns:a16="http://schemas.microsoft.com/office/drawing/2014/main" id="{8FA8B9E3-67B3-06D0-6D12-3EF715151465}"/>
              </a:ext>
            </a:extLst>
          </p:cNvPr>
          <p:cNvSpPr/>
          <p:nvPr/>
        </p:nvSpPr>
        <p:spPr>
          <a:xfrm>
            <a:off x="830622" y="3079853"/>
            <a:ext cx="7624263" cy="1331031"/>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pPr algn="just">
              <a:lnSpc>
                <a:spcPct val="150000"/>
              </a:lnSpc>
            </a:pPr>
            <a:r>
              <a:rPr lang="en-US" sz="2000" dirty="0">
                <a:latin typeface="UTM Avo" panose="02040603050506020204" pitchFamily="18"/>
                <a:ea typeface="Times New Roman"/>
                <a:cs typeface="Times New Roman"/>
                <a:sym typeface="Times New Roman"/>
              </a:rPr>
              <a:t>B. </a:t>
            </a:r>
            <a:r>
              <a:rPr lang="en-US" sz="2000" dirty="0" err="1">
                <a:latin typeface="UTM Avo" panose="02040603050506020204" pitchFamily="18"/>
                <a:ea typeface="Times New Roman"/>
                <a:cs typeface="Times New Roman"/>
                <a:sym typeface="Times New Roman"/>
              </a:rPr>
              <a:t>Khẳng</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định</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tình</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cảm</a:t>
            </a:r>
            <a:r>
              <a:rPr lang="en-US" sz="2000" dirty="0">
                <a:latin typeface="UTM Avo" panose="02040603050506020204" pitchFamily="18"/>
                <a:ea typeface="Times New Roman"/>
                <a:cs typeface="Times New Roman"/>
                <a:sym typeface="Times New Roman"/>
              </a:rPr>
              <a:t> son </a:t>
            </a:r>
            <a:r>
              <a:rPr lang="en-US" sz="2000" dirty="0" err="1">
                <a:latin typeface="UTM Avo" panose="02040603050506020204" pitchFamily="18"/>
                <a:ea typeface="Times New Roman"/>
                <a:cs typeface="Times New Roman"/>
                <a:sym typeface="Times New Roman"/>
              </a:rPr>
              <a:t>sắt</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gắn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bó</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keo</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sơn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cũng</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như</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tấm</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lòng</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cao</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đẹp</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của</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Nguyễn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Khuyến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dành</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cho</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người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bạn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Dương</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Khuê</a:t>
            </a:r>
            <a:r>
              <a:rPr lang="en-US" sz="2000" dirty="0">
                <a:latin typeface="UTM Avo" panose="02040603050506020204" pitchFamily="18"/>
                <a:ea typeface="Times New Roman"/>
                <a:cs typeface="Times New Roman"/>
                <a:sym typeface="Times New Roman"/>
              </a:rPr>
              <a:t>.</a:t>
            </a:r>
            <a:endParaRPr sz="2000" dirty="0">
              <a:latin typeface="UTM Avo" panose="02040603050506020204" pitchFamily="18"/>
            </a:endParaRPr>
          </a:p>
        </p:txBody>
      </p:sp>
      <p:sp>
        <p:nvSpPr>
          <p:cNvPr id="7" name="Google Shape;695;p41">
            <a:extLst>
              <a:ext uri="{FF2B5EF4-FFF2-40B4-BE49-F238E27FC236}">
                <a16:creationId xmlns:a16="http://schemas.microsoft.com/office/drawing/2014/main" id="{A20144BF-7CDF-C85D-3DB8-4BBBACE85C6F}"/>
              </a:ext>
            </a:extLst>
          </p:cNvPr>
          <p:cNvSpPr/>
          <p:nvPr/>
        </p:nvSpPr>
        <p:spPr>
          <a:xfrm>
            <a:off x="830623" y="4530040"/>
            <a:ext cx="7624263" cy="867635"/>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pPr algn="just">
              <a:lnSpc>
                <a:spcPct val="150000"/>
              </a:lnSpc>
            </a:pPr>
            <a:r>
              <a:rPr lang="en-US" sz="2000">
                <a:latin typeface="UTM Avo" panose="02040603050506020204" pitchFamily="18"/>
                <a:ea typeface="Times New Roman"/>
                <a:cs typeface="Times New Roman"/>
                <a:sym typeface="Times New Roman"/>
              </a:rPr>
              <a:t>C. Thể hiện sự thương tiếc vô hạn của Nguyễn Khuyến.</a:t>
            </a:r>
            <a:endParaRPr sz="2000">
              <a:latin typeface="UTM Avo" panose="02040603050506020204" pitchFamily="18"/>
            </a:endParaRPr>
          </a:p>
        </p:txBody>
      </p:sp>
      <p:sp>
        <p:nvSpPr>
          <p:cNvPr id="8" name="Google Shape;696;p41">
            <a:extLst>
              <a:ext uri="{FF2B5EF4-FFF2-40B4-BE49-F238E27FC236}">
                <a16:creationId xmlns:a16="http://schemas.microsoft.com/office/drawing/2014/main" id="{C5796484-80C5-44CF-1701-507DAF3896EE}"/>
              </a:ext>
            </a:extLst>
          </p:cNvPr>
          <p:cNvSpPr/>
          <p:nvPr/>
        </p:nvSpPr>
        <p:spPr>
          <a:xfrm>
            <a:off x="830622" y="5516831"/>
            <a:ext cx="7624263" cy="867635"/>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pPr algn="just">
              <a:lnSpc>
                <a:spcPct val="150000"/>
              </a:lnSpc>
            </a:pPr>
            <a:r>
              <a:rPr lang="en-US" sz="2000" dirty="0">
                <a:latin typeface="UTM Avo" panose="02040603050506020204" pitchFamily="18"/>
                <a:ea typeface="Times New Roman"/>
                <a:cs typeface="Times New Roman"/>
                <a:sym typeface="Times New Roman"/>
              </a:rPr>
              <a:t>D. </a:t>
            </a:r>
            <a:r>
              <a:rPr lang="en-US" sz="2000" dirty="0" err="1">
                <a:latin typeface="UTM Avo" panose="02040603050506020204" pitchFamily="18"/>
                <a:ea typeface="Times New Roman"/>
                <a:cs typeface="Times New Roman"/>
                <a:sym typeface="Times New Roman"/>
              </a:rPr>
              <a:t>Thể</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hiện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sự</a:t>
            </a:r>
            <a:r>
              <a:rPr lang="en-US" sz="2000" dirty="0">
                <a:latin typeface="UTM Avo" panose="02040603050506020204" pitchFamily="18"/>
                <a:ea typeface="Times New Roman"/>
                <a:cs typeface="Times New Roman"/>
                <a:sym typeface="Times New Roman"/>
              </a:rPr>
              <a:t> cay </a:t>
            </a:r>
            <a:r>
              <a:rPr lang="en-US" sz="2000" dirty="0" err="1">
                <a:latin typeface="UTM Avo" panose="02040603050506020204" pitchFamily="18"/>
                <a:ea typeface="Times New Roman"/>
                <a:cs typeface="Times New Roman"/>
                <a:sym typeface="Times New Roman"/>
              </a:rPr>
              <a:t>đắng</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tủi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hờn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của</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Nguyễn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Khuyến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khi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chỉ</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còn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một</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mình</a:t>
            </a:r>
            <a:r>
              <a:rPr lang="en-US" sz="2000" dirty="0">
                <a:latin typeface="UTM Avo" panose="02040603050506020204" pitchFamily="18"/>
                <a:ea typeface="Times New Roman"/>
                <a:cs typeface="Times New Roman"/>
                <a:sym typeface="Times New Roman"/>
              </a:rPr>
              <a:t>.</a:t>
            </a:r>
            <a:endParaRPr sz="2000" dirty="0">
              <a:latin typeface="UTM Avo" panose="02040603050506020204" pitchFamily="18"/>
            </a:endParaRPr>
          </a:p>
        </p:txBody>
      </p:sp>
      <p:sp>
        <p:nvSpPr>
          <p:cNvPr id="2" name="Google Shape;694;p41">
            <a:extLst>
              <a:ext uri="{FF2B5EF4-FFF2-40B4-BE49-F238E27FC236}">
                <a16:creationId xmlns:a16="http://schemas.microsoft.com/office/drawing/2014/main" id="{DFADDDB6-A219-EFED-AA7F-04BD81891C16}"/>
              </a:ext>
            </a:extLst>
          </p:cNvPr>
          <p:cNvSpPr/>
          <p:nvPr/>
        </p:nvSpPr>
        <p:spPr>
          <a:xfrm>
            <a:off x="830622" y="3079852"/>
            <a:ext cx="7624263" cy="1331031"/>
          </a:xfrm>
          <a:prstGeom prst="snip2DiagRect">
            <a:avLst>
              <a:gd name="adj1" fmla="val 0"/>
              <a:gd name="adj2" fmla="val 16667"/>
            </a:avLst>
          </a:prstGeom>
          <a:solidFill>
            <a:srgbClr val="92D050"/>
          </a:solidFill>
          <a:ln>
            <a:noFill/>
          </a:ln>
        </p:spPr>
        <p:txBody>
          <a:bodyPr spcFirstLastPara="1" wrap="square" lIns="57592" tIns="28788" rIns="57592" bIns="28788" anchor="ctr" anchorCtr="0">
            <a:noAutofit/>
          </a:bodyPr>
          <a:lstStyle/>
          <a:p>
            <a:pPr algn="just">
              <a:lnSpc>
                <a:spcPct val="150000"/>
              </a:lnSpc>
            </a:pPr>
            <a:r>
              <a:rPr lang="en-US" sz="2000" dirty="0">
                <a:latin typeface="UTM Avo" panose="02040603050506020204" pitchFamily="18"/>
                <a:ea typeface="Times New Roman"/>
                <a:cs typeface="Times New Roman"/>
                <a:sym typeface="Times New Roman"/>
              </a:rPr>
              <a:t>B. </a:t>
            </a:r>
            <a:r>
              <a:rPr lang="en-US" sz="2000" dirty="0" err="1">
                <a:latin typeface="UTM Avo" panose="02040603050506020204" pitchFamily="18"/>
                <a:ea typeface="Times New Roman"/>
                <a:cs typeface="Times New Roman"/>
                <a:sym typeface="Times New Roman"/>
              </a:rPr>
              <a:t>Khẳng</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định</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tình</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cảm</a:t>
            </a:r>
            <a:r>
              <a:rPr lang="en-US" sz="2000" dirty="0">
                <a:latin typeface="UTM Avo" panose="02040603050506020204" pitchFamily="18"/>
                <a:ea typeface="Times New Roman"/>
                <a:cs typeface="Times New Roman"/>
                <a:sym typeface="Times New Roman"/>
              </a:rPr>
              <a:t> son </a:t>
            </a:r>
            <a:r>
              <a:rPr lang="en-US" sz="2000" dirty="0" err="1">
                <a:latin typeface="UTM Avo" panose="02040603050506020204" pitchFamily="18"/>
                <a:ea typeface="Times New Roman"/>
                <a:cs typeface="Times New Roman"/>
                <a:sym typeface="Times New Roman"/>
              </a:rPr>
              <a:t>sắt</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gắn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bó</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keo</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sơn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cũng</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như</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tấm</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lòng</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cao</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đẹp</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của</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Nguyễn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Khuyến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dành</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cho</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người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bạn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Dương</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Khuê</a:t>
            </a:r>
            <a:r>
              <a:rPr lang="en-US" sz="2000" dirty="0">
                <a:latin typeface="UTM Avo" panose="02040603050506020204" pitchFamily="18"/>
                <a:ea typeface="Times New Roman"/>
                <a:cs typeface="Times New Roman"/>
                <a:sym typeface="Times New Roman"/>
              </a:rPr>
              <a:t>.</a:t>
            </a:r>
            <a:endParaRPr sz="2000" dirty="0">
              <a:latin typeface="UTM Avo" panose="02040603050506020204" pitchFamily="18"/>
            </a:endParaRPr>
          </a:p>
        </p:txBody>
      </p:sp>
    </p:spTree>
    <p:extLst>
      <p:ext uri="{BB962C8B-B14F-4D97-AF65-F5344CB8AC3E}">
        <p14:creationId xmlns:p14="http://schemas.microsoft.com/office/powerpoint/2010/main" val="3515793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ppt_x</p:attrName>
                                        </p:attrNameLst>
                                      </p:cBhvr>
                                      <p:tavLst>
                                        <p:tav tm="0">
                                          <p:val>
                                            <p:strVal val="#ppt_x+1"/>
                                          </p:val>
                                        </p:tav>
                                        <p:tav tm="100000">
                                          <p:val>
                                            <p:strVal val="#ppt_x"/>
                                          </p:val>
                                        </p:tav>
                                      </p:tavLst>
                                    </p:anim>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4"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barn(inVertical)">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B8B973B-FB2A-5D51-080E-9D430B19E80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3D72BB5-FBCB-35F7-B1B1-C33BF9B047C6}"/>
              </a:ext>
            </a:extLst>
          </p:cNvPr>
          <p:cNvSpPr txBox="1"/>
          <p:nvPr/>
        </p:nvSpPr>
        <p:spPr>
          <a:xfrm rot="170962">
            <a:off x="2464781" y="1398297"/>
            <a:ext cx="256802" cy="369332"/>
          </a:xfrm>
          <a:prstGeom prst="rect">
            <a:avLst/>
          </a:prstGeom>
          <a:noFill/>
        </p:spPr>
        <p:txBody>
          <a:bodyPr wrap="none" rtlCol="0">
            <a:spAutoFit/>
          </a:bodyPr>
          <a:lstStyle/>
          <a:p>
            <a:r>
              <a:rPr lang="en-US" dirty="0">
                <a:solidFill>
                  <a:srgbClr val="503795"/>
                </a:solidFill>
                <a:latin typeface=".VnCooper" panose="020B7200000000000000" pitchFamily="34" charset="0"/>
              </a:rPr>
              <a:t>,</a:t>
            </a:r>
          </a:p>
        </p:txBody>
      </p:sp>
      <p:sp>
        <p:nvSpPr>
          <p:cNvPr id="3" name="Google Shape;704;p42">
            <a:extLst>
              <a:ext uri="{FF2B5EF4-FFF2-40B4-BE49-F238E27FC236}">
                <a16:creationId xmlns:a16="http://schemas.microsoft.com/office/drawing/2014/main" id="{5C3773A3-A946-BE7C-F976-9B4B90004F15}"/>
              </a:ext>
            </a:extLst>
          </p:cNvPr>
          <p:cNvSpPr/>
          <p:nvPr/>
        </p:nvSpPr>
        <p:spPr>
          <a:xfrm>
            <a:off x="817788" y="1945343"/>
            <a:ext cx="7557073" cy="1427993"/>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pPr algn="just">
              <a:lnSpc>
                <a:spcPct val="150000"/>
              </a:lnSpc>
            </a:pPr>
            <a:r>
              <a:rPr lang="en-US" sz="2000" dirty="0">
                <a:latin typeface="UTM Avo" panose="02040603050506020204" pitchFamily="18"/>
                <a:ea typeface="Times New Roman"/>
                <a:cs typeface="Times New Roman"/>
                <a:sym typeface="Times New Roman"/>
              </a:rPr>
              <a:t>A. </a:t>
            </a:r>
            <a:r>
              <a:rPr lang="en-US" sz="2000" dirty="0" err="1">
                <a:latin typeface="UTM Avo" panose="02040603050506020204" pitchFamily="18"/>
                <a:ea typeface="Times New Roman"/>
                <a:cs typeface="Times New Roman"/>
                <a:sym typeface="Times New Roman"/>
              </a:rPr>
              <a:t>Về</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già</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nước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mắt</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không</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còn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nhiều</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nữa</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và</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hình</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ảnh</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cũng</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cho</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thấy</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họ</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đã</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trải</a:t>
            </a:r>
            <a:r>
              <a:rPr lang="en-US" sz="2000" dirty="0">
                <a:latin typeface="UTM Avo" panose="02040603050506020204" pitchFamily="18"/>
                <a:ea typeface="Times New Roman"/>
                <a:cs typeface="Times New Roman"/>
                <a:sym typeface="Times New Roman"/>
              </a:rPr>
              <a:t> qua </a:t>
            </a:r>
            <a:r>
              <a:rPr lang="en-US" sz="2000" dirty="0" err="1">
                <a:latin typeface="UTM Avo" panose="02040603050506020204" pitchFamily="18"/>
                <a:ea typeface="Times New Roman"/>
                <a:cs typeface="Times New Roman"/>
                <a:sym typeface="Times New Roman"/>
              </a:rPr>
              <a:t>nhiều</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gian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truân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trong</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cuộc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đời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học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được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cách</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đối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diện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và</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chấp</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nhận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sự</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thật</a:t>
            </a:r>
            <a:r>
              <a:rPr lang="en-US" sz="2000" dirty="0">
                <a:latin typeface="UTM Avo" panose="02040603050506020204" pitchFamily="18"/>
                <a:ea typeface="Times New Roman"/>
                <a:cs typeface="Times New Roman"/>
                <a:sym typeface="Times New Roman"/>
              </a:rPr>
              <a:t>.</a:t>
            </a:r>
            <a:endParaRPr sz="500" dirty="0">
              <a:latin typeface="UTM Avo" panose="02040603050506020204" pitchFamily="18"/>
            </a:endParaRPr>
          </a:p>
        </p:txBody>
      </p:sp>
      <p:sp>
        <p:nvSpPr>
          <p:cNvPr id="4" name="Google Shape;705;p42">
            <a:extLst>
              <a:ext uri="{FF2B5EF4-FFF2-40B4-BE49-F238E27FC236}">
                <a16:creationId xmlns:a16="http://schemas.microsoft.com/office/drawing/2014/main" id="{2AB973ED-47CD-D36F-1D5C-05B392BF90CA}"/>
              </a:ext>
            </a:extLst>
          </p:cNvPr>
          <p:cNvSpPr/>
          <p:nvPr/>
        </p:nvSpPr>
        <p:spPr>
          <a:xfrm>
            <a:off x="817788" y="433781"/>
            <a:ext cx="8498490" cy="1368038"/>
          </a:xfrm>
          <a:prstGeom prst="snip2DiagRect">
            <a:avLst>
              <a:gd name="adj1" fmla="val 0"/>
              <a:gd name="adj2" fmla="val 16667"/>
            </a:avLst>
          </a:prstGeom>
          <a:solidFill>
            <a:schemeClr val="lt1"/>
          </a:solidFill>
          <a:ln>
            <a:noFill/>
          </a:ln>
        </p:spPr>
        <p:txBody>
          <a:bodyPr spcFirstLastPara="1" wrap="square" lIns="57592" tIns="28788" rIns="57592" bIns="28788" anchor="ctr" anchorCtr="0">
            <a:noAutofit/>
          </a:bodyPr>
          <a:lstStyle/>
          <a:p>
            <a:pPr algn="just">
              <a:lnSpc>
                <a:spcPct val="150000"/>
              </a:lnSpc>
            </a:pPr>
            <a:r>
              <a:rPr lang="en-US" sz="2400" dirty="0">
                <a:solidFill>
                  <a:schemeClr val="dk1"/>
                </a:solidFill>
                <a:latin typeface="UTM Avo" panose="02040603050506020204" pitchFamily="18"/>
                <a:ea typeface="Times New Roman"/>
                <a:cs typeface="Times New Roman"/>
                <a:sym typeface="Times New Roman"/>
              </a:rPr>
              <a:t>4. </a:t>
            </a:r>
            <a:r>
              <a:rPr lang="en-US" sz="2400" dirty="0" err="1">
                <a:solidFill>
                  <a:schemeClr val="dk1"/>
                </a:solidFill>
                <a:latin typeface="UTM Avo" panose="02040603050506020204" pitchFamily="18"/>
                <a:ea typeface="Times New Roman"/>
                <a:cs typeface="Times New Roman"/>
                <a:sym typeface="Times New Roman"/>
              </a:rPr>
              <a:t>Vì</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sao</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Nguyễn</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Khuyến</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ví</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nước</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mắt</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khóc</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bạn</a:t>
            </a:r>
            <a:r>
              <a:rPr lang="en-US" sz="2400" dirty="0">
                <a:solidFill>
                  <a:schemeClr val="dk1"/>
                </a:solidFill>
                <a:latin typeface="UTM Avo" panose="02040603050506020204" pitchFamily="18"/>
                <a:ea typeface="Times New Roman"/>
                <a:cs typeface="Times New Roman"/>
                <a:sym typeface="Times New Roman"/>
              </a:rPr>
              <a:t> </a:t>
            </a:r>
            <a:r>
              <a:rPr lang="en-US" sz="2400" dirty="0" err="1">
                <a:solidFill>
                  <a:schemeClr val="dk1"/>
                </a:solidFill>
                <a:latin typeface="UTM Avo" panose="02040603050506020204" pitchFamily="18"/>
                <a:ea typeface="Times New Roman"/>
                <a:cs typeface="Times New Roman"/>
                <a:sym typeface="Times New Roman"/>
              </a:rPr>
              <a:t>là</a:t>
            </a:r>
            <a:r>
              <a:rPr lang="en-US" sz="2400" dirty="0">
                <a:solidFill>
                  <a:schemeClr val="dk1"/>
                </a:solidFill>
                <a:latin typeface="UTM Avo" panose="02040603050506020204" pitchFamily="18"/>
                <a:ea typeface="Times New Roman"/>
                <a:cs typeface="Times New Roman"/>
                <a:sym typeface="Times New Roman"/>
              </a:rPr>
              <a:t> </a:t>
            </a:r>
            <a:r>
              <a:rPr lang="en-US" sz="2400" i="1" dirty="0" err="1">
                <a:solidFill>
                  <a:schemeClr val="dk1"/>
                </a:solidFill>
                <a:latin typeface="UTM Avo" panose="02040603050506020204" pitchFamily="18"/>
                <a:ea typeface="Times New Roman"/>
                <a:cs typeface="Times New Roman"/>
                <a:sym typeface="Times New Roman"/>
              </a:rPr>
              <a:t>hạt</a:t>
            </a:r>
            <a:r>
              <a:rPr lang="en-US" sz="2400" i="1" dirty="0">
                <a:solidFill>
                  <a:schemeClr val="dk1"/>
                </a:solidFill>
                <a:latin typeface="UTM Avo" panose="02040603050506020204" pitchFamily="18"/>
                <a:ea typeface="Times New Roman"/>
                <a:cs typeface="Times New Roman"/>
                <a:sym typeface="Times New Roman"/>
              </a:rPr>
              <a:t> </a:t>
            </a:r>
            <a:r>
              <a:rPr lang="en-US" sz="2400" i="1" dirty="0" err="1">
                <a:solidFill>
                  <a:schemeClr val="dk1"/>
                </a:solidFill>
                <a:latin typeface="UTM Avo" panose="02040603050506020204" pitchFamily="18"/>
                <a:ea typeface="Times New Roman"/>
                <a:cs typeface="Times New Roman"/>
                <a:sym typeface="Times New Roman"/>
              </a:rPr>
              <a:t>lệ</a:t>
            </a:r>
            <a:r>
              <a:rPr lang="en-US" sz="2400" i="1" dirty="0">
                <a:solidFill>
                  <a:schemeClr val="dk1"/>
                </a:solidFill>
                <a:latin typeface="UTM Avo" panose="02040603050506020204" pitchFamily="18"/>
                <a:ea typeface="Times New Roman"/>
                <a:cs typeface="Times New Roman"/>
                <a:sym typeface="Times New Roman"/>
              </a:rPr>
              <a:t> </a:t>
            </a:r>
            <a:r>
              <a:rPr lang="en-US" sz="2400" i="1" dirty="0" err="1">
                <a:solidFill>
                  <a:schemeClr val="dk1"/>
                </a:solidFill>
                <a:latin typeface="UTM Avo" panose="02040603050506020204" pitchFamily="18"/>
                <a:ea typeface="Times New Roman"/>
                <a:cs typeface="Times New Roman"/>
                <a:sym typeface="Times New Roman"/>
              </a:rPr>
              <a:t>như</a:t>
            </a:r>
            <a:r>
              <a:rPr lang="en-US" sz="2400" i="1" dirty="0">
                <a:solidFill>
                  <a:schemeClr val="dk1"/>
                </a:solidFill>
                <a:latin typeface="UTM Avo" panose="02040603050506020204" pitchFamily="18"/>
                <a:ea typeface="Times New Roman"/>
                <a:cs typeface="Times New Roman"/>
                <a:sym typeface="Times New Roman"/>
              </a:rPr>
              <a:t> </a:t>
            </a:r>
            <a:r>
              <a:rPr lang="en-US" sz="2400" i="1" dirty="0" err="1">
                <a:solidFill>
                  <a:schemeClr val="dk1"/>
                </a:solidFill>
                <a:latin typeface="UTM Avo" panose="02040603050506020204" pitchFamily="18"/>
                <a:ea typeface="Times New Roman"/>
                <a:cs typeface="Times New Roman"/>
                <a:sym typeface="Times New Roman"/>
              </a:rPr>
              <a:t>sương</a:t>
            </a:r>
            <a:r>
              <a:rPr lang="en-US" sz="2400" dirty="0">
                <a:solidFill>
                  <a:schemeClr val="dk1"/>
                </a:solidFill>
                <a:latin typeface="UTM Avo" panose="02040603050506020204" pitchFamily="18"/>
                <a:ea typeface="Times New Roman"/>
                <a:cs typeface="Times New Roman"/>
                <a:sym typeface="Times New Roman"/>
              </a:rPr>
              <a:t>?</a:t>
            </a:r>
            <a:endParaRPr sz="300" dirty="0">
              <a:latin typeface="UTM Avo" panose="02040603050506020204" pitchFamily="18"/>
            </a:endParaRPr>
          </a:p>
        </p:txBody>
      </p:sp>
      <p:sp>
        <p:nvSpPr>
          <p:cNvPr id="5" name="Google Shape;706;p42">
            <a:extLst>
              <a:ext uri="{FF2B5EF4-FFF2-40B4-BE49-F238E27FC236}">
                <a16:creationId xmlns:a16="http://schemas.microsoft.com/office/drawing/2014/main" id="{5B084207-A401-1532-A228-8F438664A964}"/>
              </a:ext>
            </a:extLst>
          </p:cNvPr>
          <p:cNvSpPr/>
          <p:nvPr/>
        </p:nvSpPr>
        <p:spPr>
          <a:xfrm>
            <a:off x="830624" y="3516861"/>
            <a:ext cx="7557073" cy="867635"/>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pPr algn="just">
              <a:lnSpc>
                <a:spcPct val="150000"/>
              </a:lnSpc>
            </a:pPr>
            <a:r>
              <a:rPr lang="en-US" sz="2000">
                <a:latin typeface="UTM Avo" panose="02040603050506020204" pitchFamily="18"/>
                <a:ea typeface="Times New Roman"/>
                <a:cs typeface="Times New Roman"/>
                <a:sym typeface="Times New Roman"/>
              </a:rPr>
              <a:t>B. Vì người quân tử không được phép khóc lóc, bi lụy.</a:t>
            </a:r>
            <a:endParaRPr sz="500">
              <a:latin typeface="UTM Avo" panose="02040603050506020204" pitchFamily="18"/>
            </a:endParaRPr>
          </a:p>
        </p:txBody>
      </p:sp>
      <p:sp>
        <p:nvSpPr>
          <p:cNvPr id="6" name="Google Shape;707;p42">
            <a:extLst>
              <a:ext uri="{FF2B5EF4-FFF2-40B4-BE49-F238E27FC236}">
                <a16:creationId xmlns:a16="http://schemas.microsoft.com/office/drawing/2014/main" id="{3F7E43D3-48DF-7A63-7F88-C4383CB7D363}"/>
              </a:ext>
            </a:extLst>
          </p:cNvPr>
          <p:cNvSpPr/>
          <p:nvPr/>
        </p:nvSpPr>
        <p:spPr>
          <a:xfrm>
            <a:off x="830624" y="4528020"/>
            <a:ext cx="7557073" cy="867635"/>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pPr algn="just">
              <a:lnSpc>
                <a:spcPct val="150000"/>
              </a:lnSpc>
            </a:pPr>
            <a:r>
              <a:rPr lang="en-US" sz="2000">
                <a:latin typeface="UTM Avo" panose="02040603050506020204" pitchFamily="18"/>
                <a:ea typeface="Times New Roman"/>
                <a:cs typeface="Times New Roman"/>
                <a:sym typeface="Times New Roman"/>
              </a:rPr>
              <a:t>C. Thể hiện tình bạn cao quý, đáng tôn thờ.</a:t>
            </a:r>
            <a:endParaRPr sz="500">
              <a:latin typeface="UTM Avo" panose="02040603050506020204" pitchFamily="18"/>
            </a:endParaRPr>
          </a:p>
        </p:txBody>
      </p:sp>
      <p:sp>
        <p:nvSpPr>
          <p:cNvPr id="7" name="Google Shape;708;p42">
            <a:extLst>
              <a:ext uri="{FF2B5EF4-FFF2-40B4-BE49-F238E27FC236}">
                <a16:creationId xmlns:a16="http://schemas.microsoft.com/office/drawing/2014/main" id="{8AF74D4C-A502-4EF3-1F5B-01CBE20BE0A4}"/>
              </a:ext>
            </a:extLst>
          </p:cNvPr>
          <p:cNvSpPr/>
          <p:nvPr/>
        </p:nvSpPr>
        <p:spPr>
          <a:xfrm>
            <a:off x="830624" y="5539180"/>
            <a:ext cx="7557073" cy="867635"/>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pPr algn="just">
              <a:lnSpc>
                <a:spcPct val="150000"/>
              </a:lnSpc>
            </a:pPr>
            <a:r>
              <a:rPr lang="en-US" sz="2000">
                <a:latin typeface="UTM Avo" panose="02040603050506020204" pitchFamily="18"/>
                <a:ea typeface="Times New Roman"/>
                <a:cs typeface="Times New Roman"/>
                <a:sym typeface="Times New Roman"/>
              </a:rPr>
              <a:t>D. Thể hiện sự gai góc, từng trải.</a:t>
            </a:r>
            <a:endParaRPr sz="500">
              <a:latin typeface="UTM Avo" panose="02040603050506020204" pitchFamily="18"/>
            </a:endParaRPr>
          </a:p>
        </p:txBody>
      </p:sp>
      <p:sp>
        <p:nvSpPr>
          <p:cNvPr id="9" name="Google Shape;704;p42">
            <a:extLst>
              <a:ext uri="{FF2B5EF4-FFF2-40B4-BE49-F238E27FC236}">
                <a16:creationId xmlns:a16="http://schemas.microsoft.com/office/drawing/2014/main" id="{2E20675E-9521-0886-1D33-E6109C3A24F1}"/>
              </a:ext>
            </a:extLst>
          </p:cNvPr>
          <p:cNvSpPr/>
          <p:nvPr/>
        </p:nvSpPr>
        <p:spPr>
          <a:xfrm>
            <a:off x="817787" y="1945343"/>
            <a:ext cx="7557073" cy="1427993"/>
          </a:xfrm>
          <a:prstGeom prst="snip2DiagRect">
            <a:avLst>
              <a:gd name="adj1" fmla="val 0"/>
              <a:gd name="adj2" fmla="val 16667"/>
            </a:avLst>
          </a:prstGeom>
          <a:solidFill>
            <a:srgbClr val="92D050"/>
          </a:solidFill>
          <a:ln>
            <a:noFill/>
          </a:ln>
        </p:spPr>
        <p:txBody>
          <a:bodyPr spcFirstLastPara="1" wrap="square" lIns="57592" tIns="28788" rIns="57592" bIns="28788" anchor="ctr" anchorCtr="0">
            <a:noAutofit/>
          </a:bodyPr>
          <a:lstStyle/>
          <a:p>
            <a:pPr algn="just">
              <a:lnSpc>
                <a:spcPct val="150000"/>
              </a:lnSpc>
            </a:pPr>
            <a:r>
              <a:rPr lang="en-US" sz="2000" dirty="0">
                <a:latin typeface="UTM Avo" panose="02040603050506020204" pitchFamily="18"/>
                <a:ea typeface="Times New Roman"/>
                <a:cs typeface="Times New Roman"/>
                <a:sym typeface="Times New Roman"/>
              </a:rPr>
              <a:t>A. </a:t>
            </a:r>
            <a:r>
              <a:rPr lang="en-US" sz="2000" dirty="0" err="1">
                <a:latin typeface="UTM Avo" panose="02040603050506020204" pitchFamily="18"/>
                <a:ea typeface="Times New Roman"/>
                <a:cs typeface="Times New Roman"/>
                <a:sym typeface="Times New Roman"/>
              </a:rPr>
              <a:t>Về</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già</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nước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mắt</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không</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còn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nhiều</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nữa</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và</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hình</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ảnh</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cũng</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cho</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thấy</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họ</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đã</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trải</a:t>
            </a:r>
            <a:r>
              <a:rPr lang="en-US" sz="2000" dirty="0">
                <a:latin typeface="UTM Avo" panose="02040603050506020204" pitchFamily="18"/>
                <a:ea typeface="Times New Roman"/>
                <a:cs typeface="Times New Roman"/>
                <a:sym typeface="Times New Roman"/>
              </a:rPr>
              <a:t> qua </a:t>
            </a:r>
            <a:r>
              <a:rPr lang="en-US" sz="2000" dirty="0" err="1">
                <a:latin typeface="UTM Avo" panose="02040603050506020204" pitchFamily="18"/>
                <a:ea typeface="Times New Roman"/>
                <a:cs typeface="Times New Roman"/>
                <a:sym typeface="Times New Roman"/>
              </a:rPr>
              <a:t>nhiều</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gian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truân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trong</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cuộc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đời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học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được</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cách</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đối</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diện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và</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chấp</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nhận</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sự</a:t>
            </a:r>
            <a:r>
              <a:rPr lang="en-US" sz="2000" dirty="0">
                <a:latin typeface="UTM Avo" panose="02040603050506020204" pitchFamily="18"/>
                <a:ea typeface="Times New Roman"/>
                <a:cs typeface="Times New Roman"/>
                <a:sym typeface="Times New Roman"/>
              </a:rPr>
              <a:t> </a:t>
            </a:r>
            <a:r>
              <a:rPr lang="en-US" sz="2000" dirty="0" err="1">
                <a:latin typeface="UTM Avo" panose="02040603050506020204" pitchFamily="18"/>
                <a:ea typeface="Times New Roman"/>
                <a:cs typeface="Times New Roman"/>
                <a:sym typeface="Times New Roman"/>
              </a:rPr>
              <a:t>thật</a:t>
            </a:r>
            <a:r>
              <a:rPr lang="en-US" sz="2000" dirty="0">
                <a:latin typeface="UTM Avo" panose="02040603050506020204" pitchFamily="18"/>
                <a:ea typeface="Times New Roman"/>
                <a:cs typeface="Times New Roman"/>
                <a:sym typeface="Times New Roman"/>
              </a:rPr>
              <a:t>.</a:t>
            </a:r>
            <a:endParaRPr sz="500" dirty="0">
              <a:latin typeface="UTM Avo" panose="02040603050506020204" pitchFamily="18"/>
            </a:endParaRPr>
          </a:p>
        </p:txBody>
      </p:sp>
    </p:spTree>
    <p:extLst>
      <p:ext uri="{BB962C8B-B14F-4D97-AF65-F5344CB8AC3E}">
        <p14:creationId xmlns:p14="http://schemas.microsoft.com/office/powerpoint/2010/main" val="3117425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1"/>
                                          </p:val>
                                        </p:tav>
                                        <p:tav tm="100000">
                                          <p:val>
                                            <p:strVal val="#ppt_x"/>
                                          </p:val>
                                        </p:tav>
                                      </p:tavLst>
                                    </p:anim>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 presetClass="entr" presetSubtype="4"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4"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arn(inVertical)">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EF9816D-9BDF-D43C-2C6A-F1A91F78FCFC}"/>
            </a:ext>
          </a:extLst>
        </p:cNvPr>
        <p:cNvGrpSpPr/>
        <p:nvPr/>
      </p:nvGrpSpPr>
      <p:grpSpPr>
        <a:xfrm>
          <a:off x="0" y="0"/>
          <a:ext cx="0" cy="0"/>
          <a:chOff x="0" y="0"/>
          <a:chExt cx="0" cy="0"/>
        </a:xfrm>
      </p:grpSpPr>
      <p:sp>
        <p:nvSpPr>
          <p:cNvPr id="3" name="Google Shape;716;p43">
            <a:extLst>
              <a:ext uri="{FF2B5EF4-FFF2-40B4-BE49-F238E27FC236}">
                <a16:creationId xmlns:a16="http://schemas.microsoft.com/office/drawing/2014/main" id="{1FD6C68C-B25D-6282-20D7-EB6E025BA4DB}"/>
              </a:ext>
            </a:extLst>
          </p:cNvPr>
          <p:cNvSpPr/>
          <p:nvPr/>
        </p:nvSpPr>
        <p:spPr>
          <a:xfrm>
            <a:off x="830624" y="2403780"/>
            <a:ext cx="6949754" cy="867635"/>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r>
              <a:rPr lang="en-US" sz="2400" dirty="0">
                <a:solidFill>
                  <a:sysClr val="windowText" lastClr="000000"/>
                </a:solidFill>
                <a:latin typeface="UTM Avo" panose="02040603050506020204" pitchFamily="18"/>
                <a:ea typeface="Times New Roman"/>
                <a:cs typeface="Times New Roman"/>
                <a:sym typeface="Times New Roman"/>
              </a:rPr>
              <a:t>A. </a:t>
            </a:r>
            <a:r>
              <a:rPr lang="en-US" sz="2400" dirty="0" err="1">
                <a:solidFill>
                  <a:sysClr val="windowText" lastClr="000000"/>
                </a:solidFill>
                <a:latin typeface="UTM Avo" panose="02040603050506020204" pitchFamily="18"/>
                <a:ea typeface="Times New Roman"/>
                <a:cs typeface="Times New Roman"/>
                <a:sym typeface="Times New Roman"/>
              </a:rPr>
              <a:t>Tình</a:t>
            </a:r>
            <a:r>
              <a:rPr lang="en-US" sz="2400" dirty="0">
                <a:solidFill>
                  <a:sysClr val="windowText" lastClr="000000"/>
                </a:solidFill>
                <a:latin typeface="UTM Avo" panose="02040603050506020204" pitchFamily="18"/>
                <a:ea typeface="Times New Roman"/>
                <a:cs typeface="Times New Roman"/>
                <a:sym typeface="Times New Roman"/>
              </a:rPr>
              <a:t> </a:t>
            </a:r>
            <a:r>
              <a:rPr lang="en-US" sz="2400" dirty="0" err="1">
                <a:solidFill>
                  <a:sysClr val="windowText" lastClr="000000"/>
                </a:solidFill>
                <a:latin typeface="UTM Avo" panose="02040603050506020204" pitchFamily="18"/>
                <a:ea typeface="Times New Roman"/>
                <a:cs typeface="Times New Roman"/>
                <a:sym typeface="Times New Roman"/>
              </a:rPr>
              <a:t>yêu</a:t>
            </a:r>
            <a:r>
              <a:rPr lang="en-US" sz="2400" dirty="0">
                <a:solidFill>
                  <a:sysClr val="windowText" lastClr="000000"/>
                </a:solidFill>
                <a:latin typeface="UTM Avo" panose="02040603050506020204" pitchFamily="18"/>
                <a:ea typeface="Times New Roman"/>
                <a:cs typeface="Times New Roman"/>
                <a:sym typeface="Times New Roman"/>
              </a:rPr>
              <a:t> </a:t>
            </a:r>
            <a:r>
              <a:rPr lang="en-US" sz="2400" dirty="0" err="1">
                <a:solidFill>
                  <a:sysClr val="windowText" lastClr="000000"/>
                </a:solidFill>
                <a:latin typeface="UTM Avo" panose="02040603050506020204" pitchFamily="18"/>
                <a:ea typeface="Times New Roman"/>
                <a:cs typeface="Times New Roman"/>
                <a:sym typeface="Times New Roman"/>
              </a:rPr>
              <a:t>lứa</a:t>
            </a:r>
            <a:r>
              <a:rPr lang="en-US" sz="2400" dirty="0">
                <a:solidFill>
                  <a:sysClr val="windowText" lastClr="000000"/>
                </a:solidFill>
                <a:latin typeface="UTM Avo" panose="02040603050506020204" pitchFamily="18"/>
                <a:ea typeface="Times New Roman"/>
                <a:cs typeface="Times New Roman"/>
                <a:sym typeface="Times New Roman"/>
              </a:rPr>
              <a:t> </a:t>
            </a:r>
            <a:r>
              <a:rPr lang="en-US" sz="2400" dirty="0" err="1">
                <a:solidFill>
                  <a:sysClr val="windowText" lastClr="000000"/>
                </a:solidFill>
                <a:latin typeface="UTM Avo" panose="02040603050506020204" pitchFamily="18"/>
                <a:ea typeface="Times New Roman"/>
                <a:cs typeface="Times New Roman"/>
                <a:sym typeface="Times New Roman"/>
              </a:rPr>
              <a:t>đôi</a:t>
            </a:r>
            <a:r>
              <a:rPr lang="en-US" sz="2400" dirty="0">
                <a:solidFill>
                  <a:sysClr val="windowText" lastClr="000000"/>
                </a:solidFill>
                <a:latin typeface="UTM Avo" panose="02040603050506020204" pitchFamily="18"/>
                <a:ea typeface="Times New Roman"/>
                <a:cs typeface="Times New Roman"/>
                <a:sym typeface="Times New Roman"/>
              </a:rPr>
              <a:t>.</a:t>
            </a:r>
            <a:endParaRPr sz="2400" dirty="0">
              <a:solidFill>
                <a:sysClr val="windowText" lastClr="000000"/>
              </a:solidFill>
              <a:latin typeface="UTM Avo" panose="02040603050506020204" pitchFamily="18"/>
            </a:endParaRPr>
          </a:p>
        </p:txBody>
      </p:sp>
      <p:sp>
        <p:nvSpPr>
          <p:cNvPr id="4" name="Google Shape;717;p43">
            <a:extLst>
              <a:ext uri="{FF2B5EF4-FFF2-40B4-BE49-F238E27FC236}">
                <a16:creationId xmlns:a16="http://schemas.microsoft.com/office/drawing/2014/main" id="{5B4283FD-291E-5590-107B-8076F428875E}"/>
              </a:ext>
            </a:extLst>
          </p:cNvPr>
          <p:cNvSpPr/>
          <p:nvPr/>
        </p:nvSpPr>
        <p:spPr>
          <a:xfrm>
            <a:off x="830624" y="539797"/>
            <a:ext cx="8816960" cy="1656045"/>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r>
              <a:rPr lang="en-US" sz="2400" dirty="0">
                <a:solidFill>
                  <a:sysClr val="windowText" lastClr="000000"/>
                </a:solidFill>
                <a:latin typeface="UTM Avo" panose="02040603050506020204" pitchFamily="18"/>
                <a:ea typeface="Times New Roman"/>
                <a:cs typeface="Times New Roman"/>
                <a:sym typeface="Times New Roman"/>
              </a:rPr>
              <a:t>5. </a:t>
            </a:r>
            <a:r>
              <a:rPr lang="en-US" sz="2400" dirty="0" err="1">
                <a:solidFill>
                  <a:sysClr val="windowText" lastClr="000000"/>
                </a:solidFill>
                <a:latin typeface="UTM Avo" panose="02040603050506020204" pitchFamily="18"/>
                <a:ea typeface="Times New Roman"/>
                <a:cs typeface="Times New Roman"/>
                <a:sym typeface="Times New Roman"/>
              </a:rPr>
              <a:t>Chủ</a:t>
            </a:r>
            <a:r>
              <a:rPr lang="en-US" sz="2400" dirty="0">
                <a:solidFill>
                  <a:sysClr val="windowText" lastClr="000000"/>
                </a:solidFill>
                <a:latin typeface="UTM Avo" panose="02040603050506020204" pitchFamily="18"/>
                <a:ea typeface="Times New Roman"/>
                <a:cs typeface="Times New Roman"/>
                <a:sym typeface="Times New Roman"/>
              </a:rPr>
              <a:t> </a:t>
            </a:r>
            <a:r>
              <a:rPr lang="en-US" sz="2400" dirty="0" err="1">
                <a:solidFill>
                  <a:sysClr val="windowText" lastClr="000000"/>
                </a:solidFill>
                <a:latin typeface="UTM Avo" panose="02040603050506020204" pitchFamily="18"/>
                <a:ea typeface="Times New Roman"/>
                <a:cs typeface="Times New Roman"/>
                <a:sym typeface="Times New Roman"/>
              </a:rPr>
              <a:t>đề</a:t>
            </a:r>
            <a:r>
              <a:rPr lang="en-US" sz="2400" dirty="0">
                <a:solidFill>
                  <a:sysClr val="windowText" lastClr="000000"/>
                </a:solidFill>
                <a:latin typeface="UTM Avo" panose="02040603050506020204" pitchFamily="18"/>
                <a:ea typeface="Times New Roman"/>
                <a:cs typeface="Times New Roman"/>
                <a:sym typeface="Times New Roman"/>
              </a:rPr>
              <a:t> </a:t>
            </a:r>
            <a:r>
              <a:rPr lang="en-US" sz="2400" dirty="0" err="1">
                <a:solidFill>
                  <a:sysClr val="windowText" lastClr="000000"/>
                </a:solidFill>
                <a:latin typeface="UTM Avo" panose="02040603050506020204" pitchFamily="18"/>
                <a:ea typeface="Times New Roman"/>
                <a:cs typeface="Times New Roman"/>
                <a:sym typeface="Times New Roman"/>
              </a:rPr>
              <a:t>của</a:t>
            </a:r>
            <a:r>
              <a:rPr lang="en-US" sz="2400" dirty="0">
                <a:solidFill>
                  <a:sysClr val="windowText" lastClr="000000"/>
                </a:solidFill>
                <a:latin typeface="UTM Avo" panose="02040603050506020204" pitchFamily="18"/>
                <a:ea typeface="Times New Roman"/>
                <a:cs typeface="Times New Roman"/>
                <a:sym typeface="Times New Roman"/>
              </a:rPr>
              <a:t> </a:t>
            </a:r>
            <a:r>
              <a:rPr lang="en-US" sz="2400" dirty="0" err="1">
                <a:solidFill>
                  <a:sysClr val="windowText" lastClr="000000"/>
                </a:solidFill>
                <a:latin typeface="UTM Avo" panose="02040603050506020204" pitchFamily="18"/>
                <a:ea typeface="Times New Roman"/>
                <a:cs typeface="Times New Roman"/>
                <a:sym typeface="Times New Roman"/>
              </a:rPr>
              <a:t>bài</a:t>
            </a:r>
            <a:r>
              <a:rPr lang="en-US" sz="2400" dirty="0">
                <a:solidFill>
                  <a:sysClr val="windowText" lastClr="000000"/>
                </a:solidFill>
                <a:latin typeface="UTM Avo" panose="02040603050506020204" pitchFamily="18"/>
                <a:ea typeface="Times New Roman"/>
                <a:cs typeface="Times New Roman"/>
                <a:sym typeface="Times New Roman"/>
              </a:rPr>
              <a:t> </a:t>
            </a:r>
            <a:r>
              <a:rPr lang="en-US" sz="2400" dirty="0" err="1">
                <a:solidFill>
                  <a:sysClr val="windowText" lastClr="000000"/>
                </a:solidFill>
                <a:latin typeface="UTM Avo" panose="02040603050506020204" pitchFamily="18"/>
                <a:ea typeface="Times New Roman"/>
                <a:cs typeface="Times New Roman"/>
                <a:sym typeface="Times New Roman"/>
              </a:rPr>
              <a:t>thơ</a:t>
            </a:r>
            <a:r>
              <a:rPr lang="en-US" sz="2400" dirty="0">
                <a:solidFill>
                  <a:sysClr val="windowText" lastClr="000000"/>
                </a:solidFill>
                <a:latin typeface="UTM Avo" panose="02040603050506020204" pitchFamily="18"/>
                <a:ea typeface="Times New Roman"/>
                <a:cs typeface="Times New Roman"/>
                <a:sym typeface="Times New Roman"/>
              </a:rPr>
              <a:t> </a:t>
            </a:r>
            <a:r>
              <a:rPr lang="en-US" sz="2400" i="1" dirty="0" err="1">
                <a:solidFill>
                  <a:sysClr val="windowText" lastClr="000000"/>
                </a:solidFill>
                <a:latin typeface="UTM Avo" panose="02040603050506020204" pitchFamily="18"/>
                <a:ea typeface="Times New Roman"/>
                <a:cs typeface="Times New Roman"/>
                <a:sym typeface="Times New Roman"/>
              </a:rPr>
              <a:t>Khóc</a:t>
            </a:r>
            <a:r>
              <a:rPr lang="en-US" sz="2400" i="1" dirty="0">
                <a:solidFill>
                  <a:sysClr val="windowText" lastClr="000000"/>
                </a:solidFill>
                <a:latin typeface="UTM Avo" panose="02040603050506020204" pitchFamily="18"/>
                <a:ea typeface="Times New Roman"/>
                <a:cs typeface="Times New Roman"/>
                <a:sym typeface="Times New Roman"/>
              </a:rPr>
              <a:t> </a:t>
            </a:r>
            <a:r>
              <a:rPr lang="en-US" sz="2400" i="1" dirty="0" err="1">
                <a:solidFill>
                  <a:sysClr val="windowText" lastClr="000000"/>
                </a:solidFill>
                <a:latin typeface="UTM Avo" panose="02040603050506020204" pitchFamily="18"/>
                <a:ea typeface="Times New Roman"/>
                <a:cs typeface="Times New Roman"/>
                <a:sym typeface="Times New Roman"/>
              </a:rPr>
              <a:t>Dương</a:t>
            </a:r>
            <a:r>
              <a:rPr lang="en-US" sz="2400" i="1" dirty="0">
                <a:solidFill>
                  <a:sysClr val="windowText" lastClr="000000"/>
                </a:solidFill>
                <a:latin typeface="UTM Avo" panose="02040603050506020204" pitchFamily="18"/>
                <a:ea typeface="Times New Roman"/>
                <a:cs typeface="Times New Roman"/>
                <a:sym typeface="Times New Roman"/>
              </a:rPr>
              <a:t> </a:t>
            </a:r>
            <a:r>
              <a:rPr lang="en-US" sz="2400" i="1" dirty="0" err="1">
                <a:solidFill>
                  <a:sysClr val="windowText" lastClr="000000"/>
                </a:solidFill>
                <a:latin typeface="UTM Avo" panose="02040603050506020204" pitchFamily="18"/>
                <a:ea typeface="Times New Roman"/>
                <a:cs typeface="Times New Roman"/>
                <a:sym typeface="Times New Roman"/>
              </a:rPr>
              <a:t>Khuê</a:t>
            </a:r>
            <a:r>
              <a:rPr lang="en-US" sz="2400" i="1" dirty="0">
                <a:solidFill>
                  <a:sysClr val="windowText" lastClr="000000"/>
                </a:solidFill>
                <a:latin typeface="UTM Avo" panose="02040603050506020204" pitchFamily="18"/>
                <a:ea typeface="Times New Roman"/>
                <a:cs typeface="Times New Roman"/>
                <a:sym typeface="Times New Roman"/>
              </a:rPr>
              <a:t> </a:t>
            </a:r>
            <a:r>
              <a:rPr lang="en-US" sz="2400" dirty="0" err="1">
                <a:solidFill>
                  <a:sysClr val="windowText" lastClr="000000"/>
                </a:solidFill>
                <a:latin typeface="UTM Avo" panose="02040603050506020204" pitchFamily="18"/>
                <a:ea typeface="Times New Roman"/>
                <a:cs typeface="Times New Roman"/>
                <a:sym typeface="Times New Roman"/>
              </a:rPr>
              <a:t>là</a:t>
            </a:r>
            <a:r>
              <a:rPr lang="en-US" sz="2400" dirty="0">
                <a:solidFill>
                  <a:sysClr val="windowText" lastClr="000000"/>
                </a:solidFill>
                <a:latin typeface="UTM Avo" panose="02040603050506020204" pitchFamily="18"/>
                <a:ea typeface="Times New Roman"/>
                <a:cs typeface="Times New Roman"/>
                <a:sym typeface="Times New Roman"/>
              </a:rPr>
              <a:t> </a:t>
            </a:r>
            <a:r>
              <a:rPr lang="en-US" sz="2400" dirty="0" err="1">
                <a:solidFill>
                  <a:sysClr val="windowText" lastClr="000000"/>
                </a:solidFill>
                <a:latin typeface="UTM Avo" panose="02040603050506020204" pitchFamily="18"/>
                <a:ea typeface="Times New Roman"/>
                <a:cs typeface="Times New Roman"/>
                <a:sym typeface="Times New Roman"/>
              </a:rPr>
              <a:t>gì</a:t>
            </a:r>
            <a:r>
              <a:rPr lang="en-US" sz="2400" dirty="0">
                <a:solidFill>
                  <a:sysClr val="windowText" lastClr="000000"/>
                </a:solidFill>
                <a:latin typeface="UTM Avo" panose="02040603050506020204" pitchFamily="18"/>
                <a:ea typeface="Times New Roman"/>
                <a:cs typeface="Times New Roman"/>
                <a:sym typeface="Times New Roman"/>
              </a:rPr>
              <a:t>?</a:t>
            </a:r>
            <a:endParaRPr sz="2400" dirty="0">
              <a:solidFill>
                <a:sysClr val="windowText" lastClr="000000"/>
              </a:solidFill>
              <a:latin typeface="UTM Avo" panose="02040603050506020204" pitchFamily="18"/>
            </a:endParaRPr>
          </a:p>
        </p:txBody>
      </p:sp>
      <p:sp>
        <p:nvSpPr>
          <p:cNvPr id="5" name="Google Shape;718;p43">
            <a:extLst>
              <a:ext uri="{FF2B5EF4-FFF2-40B4-BE49-F238E27FC236}">
                <a16:creationId xmlns:a16="http://schemas.microsoft.com/office/drawing/2014/main" id="{CD375210-5D2D-8C0B-4C7F-DBE313C7D416}"/>
              </a:ext>
            </a:extLst>
          </p:cNvPr>
          <p:cNvSpPr/>
          <p:nvPr/>
        </p:nvSpPr>
        <p:spPr>
          <a:xfrm>
            <a:off x="830624" y="3414940"/>
            <a:ext cx="6949754" cy="867635"/>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r>
              <a:rPr lang="en-US" sz="2400">
                <a:solidFill>
                  <a:sysClr val="windowText" lastClr="000000"/>
                </a:solidFill>
                <a:latin typeface="UTM Avo" panose="02040603050506020204" pitchFamily="18"/>
                <a:ea typeface="Times New Roman"/>
                <a:cs typeface="Times New Roman"/>
                <a:sym typeface="Times New Roman"/>
              </a:rPr>
              <a:t>B. Tình đồng chí, đồng đội.</a:t>
            </a:r>
            <a:endParaRPr sz="2400">
              <a:solidFill>
                <a:sysClr val="windowText" lastClr="000000"/>
              </a:solidFill>
              <a:latin typeface="UTM Avo" panose="02040603050506020204" pitchFamily="18"/>
            </a:endParaRPr>
          </a:p>
        </p:txBody>
      </p:sp>
      <p:sp>
        <p:nvSpPr>
          <p:cNvPr id="6" name="Google Shape;719;p43">
            <a:extLst>
              <a:ext uri="{FF2B5EF4-FFF2-40B4-BE49-F238E27FC236}">
                <a16:creationId xmlns:a16="http://schemas.microsoft.com/office/drawing/2014/main" id="{1FFAEB73-7AE2-94E8-E313-5D01A8D15B65}"/>
              </a:ext>
            </a:extLst>
          </p:cNvPr>
          <p:cNvSpPr/>
          <p:nvPr/>
        </p:nvSpPr>
        <p:spPr>
          <a:xfrm>
            <a:off x="830624" y="4426099"/>
            <a:ext cx="6949754" cy="867635"/>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r>
              <a:rPr lang="en-US" sz="2400">
                <a:solidFill>
                  <a:sysClr val="windowText" lastClr="000000"/>
                </a:solidFill>
                <a:latin typeface="UTM Avo" panose="02040603050506020204" pitchFamily="18"/>
                <a:ea typeface="Times New Roman"/>
                <a:cs typeface="Times New Roman"/>
                <a:sym typeface="Times New Roman"/>
              </a:rPr>
              <a:t>C. Tình bạn.</a:t>
            </a:r>
            <a:endParaRPr sz="2400">
              <a:solidFill>
                <a:sysClr val="windowText" lastClr="000000"/>
              </a:solidFill>
              <a:latin typeface="UTM Avo" panose="02040603050506020204" pitchFamily="18"/>
            </a:endParaRPr>
          </a:p>
        </p:txBody>
      </p:sp>
      <p:sp>
        <p:nvSpPr>
          <p:cNvPr id="7" name="Google Shape;720;p43">
            <a:extLst>
              <a:ext uri="{FF2B5EF4-FFF2-40B4-BE49-F238E27FC236}">
                <a16:creationId xmlns:a16="http://schemas.microsoft.com/office/drawing/2014/main" id="{5AF0D9A0-262C-4E06-36C6-3CEB62BF91F7}"/>
              </a:ext>
            </a:extLst>
          </p:cNvPr>
          <p:cNvSpPr/>
          <p:nvPr/>
        </p:nvSpPr>
        <p:spPr>
          <a:xfrm>
            <a:off x="830624" y="5437259"/>
            <a:ext cx="6949754" cy="867635"/>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r>
              <a:rPr lang="en-US" sz="2400">
                <a:solidFill>
                  <a:sysClr val="windowText" lastClr="000000"/>
                </a:solidFill>
                <a:latin typeface="UTM Avo" panose="02040603050506020204" pitchFamily="18"/>
                <a:ea typeface="Times New Roman"/>
                <a:cs typeface="Times New Roman"/>
                <a:sym typeface="Times New Roman"/>
              </a:rPr>
              <a:t>D. Tình yêu nước.</a:t>
            </a:r>
            <a:endParaRPr sz="2400">
              <a:solidFill>
                <a:sysClr val="windowText" lastClr="000000"/>
              </a:solidFill>
              <a:latin typeface="UTM Avo" panose="02040603050506020204" pitchFamily="18"/>
            </a:endParaRPr>
          </a:p>
        </p:txBody>
      </p:sp>
      <p:sp>
        <p:nvSpPr>
          <p:cNvPr id="2" name="Google Shape;719;p43">
            <a:extLst>
              <a:ext uri="{FF2B5EF4-FFF2-40B4-BE49-F238E27FC236}">
                <a16:creationId xmlns:a16="http://schemas.microsoft.com/office/drawing/2014/main" id="{3F91B51C-D158-3199-628A-112C4C80EB0A}"/>
              </a:ext>
            </a:extLst>
          </p:cNvPr>
          <p:cNvSpPr/>
          <p:nvPr/>
        </p:nvSpPr>
        <p:spPr>
          <a:xfrm>
            <a:off x="830624" y="4426099"/>
            <a:ext cx="6949754" cy="867635"/>
          </a:xfrm>
          <a:prstGeom prst="snip2DiagRect">
            <a:avLst>
              <a:gd name="adj1" fmla="val 0"/>
              <a:gd name="adj2" fmla="val 16667"/>
            </a:avLst>
          </a:prstGeom>
          <a:solidFill>
            <a:srgbClr val="92D050"/>
          </a:solidFill>
          <a:ln>
            <a:noFill/>
          </a:ln>
        </p:spPr>
        <p:txBody>
          <a:bodyPr spcFirstLastPara="1" wrap="square" lIns="57592" tIns="28788" rIns="57592" bIns="28788" anchor="ctr" anchorCtr="0">
            <a:noAutofit/>
          </a:bodyPr>
          <a:lstStyle/>
          <a:p>
            <a:r>
              <a:rPr lang="en-US" sz="2400">
                <a:solidFill>
                  <a:sysClr val="windowText" lastClr="000000"/>
                </a:solidFill>
                <a:latin typeface="UTM Avo" panose="02040603050506020204" pitchFamily="18"/>
                <a:ea typeface="Times New Roman"/>
                <a:cs typeface="Times New Roman"/>
                <a:sym typeface="Times New Roman"/>
              </a:rPr>
              <a:t>C. Tình bạn.</a:t>
            </a:r>
            <a:endParaRPr sz="2400">
              <a:solidFill>
                <a:sysClr val="windowText" lastClr="000000"/>
              </a:solidFill>
              <a:latin typeface="UTM Avo" panose="02040603050506020204" pitchFamily="18"/>
            </a:endParaRPr>
          </a:p>
        </p:txBody>
      </p:sp>
    </p:spTree>
    <p:extLst>
      <p:ext uri="{BB962C8B-B14F-4D97-AF65-F5344CB8AC3E}">
        <p14:creationId xmlns:p14="http://schemas.microsoft.com/office/powerpoint/2010/main" val="2394258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1"/>
                                          </p:val>
                                        </p:tav>
                                        <p:tav tm="100000">
                                          <p:val>
                                            <p:strVal val="#ppt_x"/>
                                          </p:val>
                                        </p:tav>
                                      </p:tavLst>
                                    </p:anim>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 presetClass="entr" presetSubtype="4"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4"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barn(inVertical)">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C4D64D4-FA0B-9544-49CA-C6E8B2B0DC5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5CCA3C8-D03F-15A2-599C-EF00B952C722}"/>
              </a:ext>
            </a:extLst>
          </p:cNvPr>
          <p:cNvSpPr txBox="1"/>
          <p:nvPr/>
        </p:nvSpPr>
        <p:spPr>
          <a:xfrm rot="170962">
            <a:off x="2458369" y="1206357"/>
            <a:ext cx="269626" cy="461665"/>
          </a:xfrm>
          <a:prstGeom prst="rect">
            <a:avLst/>
          </a:prstGeom>
          <a:noFill/>
        </p:spPr>
        <p:txBody>
          <a:bodyPr wrap="none" rtlCol="0">
            <a:spAutoFit/>
          </a:bodyPr>
          <a:lstStyle/>
          <a:p>
            <a:r>
              <a:rPr lang="en-US" sz="2400" dirty="0">
                <a:latin typeface="UTM Avo" panose="02040603050506020204" pitchFamily="18"/>
              </a:rPr>
              <a:t>,</a:t>
            </a:r>
          </a:p>
        </p:txBody>
      </p:sp>
      <p:sp>
        <p:nvSpPr>
          <p:cNvPr id="3" name="Google Shape;728;p44">
            <a:extLst>
              <a:ext uri="{FF2B5EF4-FFF2-40B4-BE49-F238E27FC236}">
                <a16:creationId xmlns:a16="http://schemas.microsoft.com/office/drawing/2014/main" id="{6C1E4A75-8F0C-D625-F5EC-5B7B33E7E3A5}"/>
              </a:ext>
            </a:extLst>
          </p:cNvPr>
          <p:cNvSpPr/>
          <p:nvPr/>
        </p:nvSpPr>
        <p:spPr>
          <a:xfrm>
            <a:off x="830624" y="2359927"/>
            <a:ext cx="6949754" cy="867635"/>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pPr>
              <a:buClr>
                <a:srgbClr val="FFFFFF"/>
              </a:buClr>
              <a:buSzPts val="4800"/>
            </a:pPr>
            <a:r>
              <a:rPr lang="en-US" sz="2400" dirty="0">
                <a:latin typeface="UTM Avo" panose="02040603050506020204" pitchFamily="18"/>
                <a:ea typeface="Times New Roman"/>
                <a:cs typeface="Times New Roman"/>
                <a:sym typeface="Times New Roman"/>
              </a:rPr>
              <a:t>A. Sang </a:t>
            </a:r>
            <a:r>
              <a:rPr lang="en-US" sz="2400" dirty="0" err="1">
                <a:latin typeface="UTM Avo" panose="02040603050506020204" pitchFamily="18"/>
                <a:ea typeface="Times New Roman"/>
                <a:cs typeface="Times New Roman"/>
                <a:sym typeface="Times New Roman"/>
              </a:rPr>
              <a:t>trọng</a:t>
            </a:r>
            <a:r>
              <a:rPr lang="en-US" sz="2400" dirty="0">
                <a:latin typeface="UTM Avo" panose="02040603050506020204" pitchFamily="18"/>
                <a:ea typeface="Times New Roman"/>
                <a:cs typeface="Times New Roman"/>
                <a:sym typeface="Times New Roman"/>
              </a:rPr>
              <a:t>.</a:t>
            </a:r>
            <a:endParaRPr sz="2400" dirty="0">
              <a:latin typeface="UTM Avo" panose="02040603050506020204" pitchFamily="18"/>
              <a:ea typeface="Times New Roman"/>
              <a:cs typeface="Times New Roman"/>
              <a:sym typeface="Times New Roman"/>
            </a:endParaRPr>
          </a:p>
        </p:txBody>
      </p:sp>
      <p:sp>
        <p:nvSpPr>
          <p:cNvPr id="4" name="Google Shape;729;p44">
            <a:extLst>
              <a:ext uri="{FF2B5EF4-FFF2-40B4-BE49-F238E27FC236}">
                <a16:creationId xmlns:a16="http://schemas.microsoft.com/office/drawing/2014/main" id="{97828EB3-9C59-AF4A-8D06-542C01158D20}"/>
              </a:ext>
            </a:extLst>
          </p:cNvPr>
          <p:cNvSpPr/>
          <p:nvPr/>
        </p:nvSpPr>
        <p:spPr>
          <a:xfrm>
            <a:off x="830624" y="564695"/>
            <a:ext cx="8578419" cy="1664234"/>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pPr>
              <a:lnSpc>
                <a:spcPct val="150000"/>
              </a:lnSpc>
              <a:buSzPts val="5400"/>
            </a:pPr>
            <a:r>
              <a:rPr lang="en-US" sz="2400" dirty="0">
                <a:latin typeface="UTM Avo" panose="02040603050506020204" pitchFamily="18"/>
                <a:ea typeface="Times New Roman"/>
                <a:cs typeface="Times New Roman"/>
                <a:sym typeface="Times New Roman"/>
              </a:rPr>
              <a:t>6. </a:t>
            </a:r>
            <a:r>
              <a:rPr lang="en-US" sz="2400" dirty="0" err="1">
                <a:latin typeface="UTM Avo" panose="02040603050506020204" pitchFamily="18"/>
                <a:ea typeface="Times New Roman"/>
                <a:cs typeface="Times New Roman"/>
                <a:sym typeface="Times New Roman"/>
              </a:rPr>
              <a:t>Cách</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xưng</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hô</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Bác</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Dương</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thể</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hiện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thái</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độ</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như</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thế</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nào</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của</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tác</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giả</a:t>
            </a:r>
            <a:r>
              <a:rPr lang="en-US" sz="2400" dirty="0">
                <a:latin typeface="UTM Avo" panose="02040603050506020204" pitchFamily="18"/>
                <a:ea typeface="Times New Roman"/>
                <a:cs typeface="Times New Roman"/>
                <a:sym typeface="Times New Roman"/>
              </a:rPr>
              <a:t>?</a:t>
            </a:r>
            <a:endParaRPr sz="2400" dirty="0">
              <a:latin typeface="UTM Avo" panose="02040603050506020204" pitchFamily="18"/>
              <a:ea typeface="Times New Roman"/>
              <a:cs typeface="Times New Roman"/>
              <a:sym typeface="Times New Roman"/>
            </a:endParaRPr>
          </a:p>
        </p:txBody>
      </p:sp>
      <p:sp>
        <p:nvSpPr>
          <p:cNvPr id="5" name="Google Shape;730;p44">
            <a:extLst>
              <a:ext uri="{FF2B5EF4-FFF2-40B4-BE49-F238E27FC236}">
                <a16:creationId xmlns:a16="http://schemas.microsoft.com/office/drawing/2014/main" id="{1F848776-4A22-460F-A935-08DF37D04548}"/>
              </a:ext>
            </a:extLst>
          </p:cNvPr>
          <p:cNvSpPr/>
          <p:nvPr/>
        </p:nvSpPr>
        <p:spPr>
          <a:xfrm>
            <a:off x="830624" y="3371087"/>
            <a:ext cx="6949754" cy="867635"/>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pPr>
              <a:buClr>
                <a:srgbClr val="FFFFFF"/>
              </a:buClr>
              <a:buSzPts val="4800"/>
            </a:pPr>
            <a:r>
              <a:rPr lang="en-US" sz="2400" dirty="0">
                <a:latin typeface="UTM Avo" panose="02040603050506020204" pitchFamily="18"/>
                <a:ea typeface="Times New Roman"/>
                <a:cs typeface="Times New Roman"/>
                <a:sym typeface="Times New Roman"/>
              </a:rPr>
              <a:t>B. </a:t>
            </a:r>
            <a:r>
              <a:rPr lang="en-US" sz="2400" dirty="0" err="1">
                <a:latin typeface="UTM Avo" panose="02040603050506020204" pitchFamily="18"/>
                <a:ea typeface="Times New Roman"/>
                <a:cs typeface="Times New Roman"/>
                <a:sym typeface="Times New Roman"/>
              </a:rPr>
              <a:t>Thân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thiết</a:t>
            </a:r>
            <a:r>
              <a:rPr lang="en-US" sz="2400" dirty="0">
                <a:latin typeface="UTM Avo" panose="02040603050506020204" pitchFamily="18"/>
                <a:ea typeface="Times New Roman"/>
                <a:cs typeface="Times New Roman"/>
                <a:sym typeface="Times New Roman"/>
              </a:rPr>
              <a:t>.</a:t>
            </a:r>
            <a:endParaRPr sz="2400" dirty="0">
              <a:latin typeface="UTM Avo" panose="02040603050506020204" pitchFamily="18"/>
              <a:ea typeface="Times New Roman"/>
              <a:cs typeface="Times New Roman"/>
              <a:sym typeface="Times New Roman"/>
            </a:endParaRPr>
          </a:p>
        </p:txBody>
      </p:sp>
      <p:sp>
        <p:nvSpPr>
          <p:cNvPr id="6" name="Google Shape;731;p44">
            <a:extLst>
              <a:ext uri="{FF2B5EF4-FFF2-40B4-BE49-F238E27FC236}">
                <a16:creationId xmlns:a16="http://schemas.microsoft.com/office/drawing/2014/main" id="{03145C86-C689-5592-7059-4469C2866A28}"/>
              </a:ext>
            </a:extLst>
          </p:cNvPr>
          <p:cNvSpPr/>
          <p:nvPr/>
        </p:nvSpPr>
        <p:spPr>
          <a:xfrm>
            <a:off x="830624" y="4382246"/>
            <a:ext cx="6949754" cy="867635"/>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pPr>
              <a:buClr>
                <a:srgbClr val="FFFFFF"/>
              </a:buClr>
              <a:buSzPts val="4800"/>
            </a:pPr>
            <a:r>
              <a:rPr lang="en-US" sz="2400" dirty="0">
                <a:latin typeface="UTM Avo" panose="02040603050506020204" pitchFamily="18"/>
                <a:ea typeface="Times New Roman"/>
                <a:cs typeface="Times New Roman"/>
                <a:sym typeface="Times New Roman"/>
              </a:rPr>
              <a:t>C. </a:t>
            </a:r>
            <a:r>
              <a:rPr lang="en-US" sz="2400" dirty="0" err="1">
                <a:latin typeface="UTM Avo" panose="02040603050506020204" pitchFamily="18"/>
                <a:ea typeface="Times New Roman"/>
                <a:cs typeface="Times New Roman"/>
                <a:sym typeface="Times New Roman"/>
              </a:rPr>
              <a:t>Kính</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trọng</a:t>
            </a:r>
            <a:r>
              <a:rPr lang="en-US" sz="2400" dirty="0">
                <a:latin typeface="UTM Avo" panose="02040603050506020204" pitchFamily="18"/>
                <a:ea typeface="Times New Roman"/>
                <a:cs typeface="Times New Roman"/>
                <a:sym typeface="Times New Roman"/>
              </a:rPr>
              <a:t>.</a:t>
            </a:r>
            <a:endParaRPr sz="2400" dirty="0">
              <a:latin typeface="UTM Avo" panose="02040603050506020204" pitchFamily="18"/>
              <a:ea typeface="Times New Roman"/>
              <a:cs typeface="Times New Roman"/>
              <a:sym typeface="Times New Roman"/>
            </a:endParaRPr>
          </a:p>
        </p:txBody>
      </p:sp>
      <p:sp>
        <p:nvSpPr>
          <p:cNvPr id="7" name="Google Shape;732;p44">
            <a:extLst>
              <a:ext uri="{FF2B5EF4-FFF2-40B4-BE49-F238E27FC236}">
                <a16:creationId xmlns:a16="http://schemas.microsoft.com/office/drawing/2014/main" id="{83A0467E-92D8-CD80-42D5-D905BE9CE100}"/>
              </a:ext>
            </a:extLst>
          </p:cNvPr>
          <p:cNvSpPr/>
          <p:nvPr/>
        </p:nvSpPr>
        <p:spPr>
          <a:xfrm>
            <a:off x="830624" y="5393406"/>
            <a:ext cx="6949754" cy="867635"/>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pPr algn="just"/>
            <a:r>
              <a:rPr lang="en-US" sz="2400">
                <a:latin typeface="UTM Avo" panose="02040603050506020204" pitchFamily="18"/>
                <a:ea typeface="Times New Roman"/>
                <a:cs typeface="Times New Roman"/>
                <a:sym typeface="Times New Roman"/>
              </a:rPr>
              <a:t>D. Vừa thân thiết vừa kính trọng.</a:t>
            </a:r>
            <a:endParaRPr sz="2400">
              <a:latin typeface="UTM Avo" panose="02040603050506020204" pitchFamily="18"/>
              <a:ea typeface="Times New Roman"/>
              <a:cs typeface="Times New Roman"/>
              <a:sym typeface="Times New Roman"/>
            </a:endParaRPr>
          </a:p>
        </p:txBody>
      </p:sp>
      <p:sp>
        <p:nvSpPr>
          <p:cNvPr id="9" name="Google Shape;732;p44">
            <a:extLst>
              <a:ext uri="{FF2B5EF4-FFF2-40B4-BE49-F238E27FC236}">
                <a16:creationId xmlns:a16="http://schemas.microsoft.com/office/drawing/2014/main" id="{326CBA71-4065-4C40-51ED-A8A2AAEC9E4E}"/>
              </a:ext>
            </a:extLst>
          </p:cNvPr>
          <p:cNvSpPr/>
          <p:nvPr/>
        </p:nvSpPr>
        <p:spPr>
          <a:xfrm>
            <a:off x="830624" y="5393406"/>
            <a:ext cx="6949754" cy="867635"/>
          </a:xfrm>
          <a:prstGeom prst="snip2DiagRect">
            <a:avLst>
              <a:gd name="adj1" fmla="val 0"/>
              <a:gd name="adj2" fmla="val 16667"/>
            </a:avLst>
          </a:prstGeom>
          <a:solidFill>
            <a:srgbClr val="92D050"/>
          </a:solidFill>
          <a:ln>
            <a:noFill/>
          </a:ln>
        </p:spPr>
        <p:txBody>
          <a:bodyPr spcFirstLastPara="1" wrap="square" lIns="57592" tIns="28788" rIns="57592" bIns="28788" anchor="ctr" anchorCtr="0">
            <a:noAutofit/>
          </a:bodyPr>
          <a:lstStyle/>
          <a:p>
            <a:pPr algn="just"/>
            <a:r>
              <a:rPr lang="en-US" sz="2400" dirty="0">
                <a:latin typeface="UTM Avo" panose="02040603050506020204" pitchFamily="18"/>
                <a:ea typeface="Times New Roman"/>
                <a:cs typeface="Times New Roman"/>
                <a:sym typeface="Times New Roman"/>
              </a:rPr>
              <a:t>D. </a:t>
            </a:r>
            <a:r>
              <a:rPr lang="en-US" sz="2400" dirty="0" err="1">
                <a:latin typeface="UTM Avo" panose="02040603050506020204" pitchFamily="18"/>
                <a:ea typeface="Times New Roman"/>
                <a:cs typeface="Times New Roman"/>
                <a:sym typeface="Times New Roman"/>
              </a:rPr>
              <a:t>Vừa</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thân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thiết</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vừa</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kính</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trọng</a:t>
            </a:r>
            <a:r>
              <a:rPr lang="en-US" sz="2400" dirty="0">
                <a:latin typeface="UTM Avo" panose="02040603050506020204" pitchFamily="18"/>
                <a:ea typeface="Times New Roman"/>
                <a:cs typeface="Times New Roman"/>
                <a:sym typeface="Times New Roman"/>
              </a:rPr>
              <a:t>.</a:t>
            </a:r>
            <a:endParaRPr sz="2400" dirty="0">
              <a:latin typeface="UTM Avo" panose="02040603050506020204" pitchFamily="18"/>
              <a:ea typeface="Times New Roman"/>
              <a:cs typeface="Times New Roman"/>
              <a:sym typeface="Times New Roman"/>
            </a:endParaRPr>
          </a:p>
        </p:txBody>
      </p:sp>
    </p:spTree>
    <p:extLst>
      <p:ext uri="{BB962C8B-B14F-4D97-AF65-F5344CB8AC3E}">
        <p14:creationId xmlns:p14="http://schemas.microsoft.com/office/powerpoint/2010/main" val="7660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1"/>
                                          </p:val>
                                        </p:tav>
                                        <p:tav tm="100000">
                                          <p:val>
                                            <p:strVal val="#ppt_x"/>
                                          </p:val>
                                        </p:tav>
                                      </p:tavLst>
                                    </p:anim>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 presetClass="entr" presetSubtype="4"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4"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arn(inVertical)">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75EBECD-2C21-AA11-2763-B36467DF44DF}"/>
            </a:ext>
          </a:extLst>
        </p:cNvPr>
        <p:cNvGrpSpPr/>
        <p:nvPr/>
      </p:nvGrpSpPr>
      <p:grpSpPr>
        <a:xfrm>
          <a:off x="0" y="0"/>
          <a:ext cx="0" cy="0"/>
          <a:chOff x="0" y="0"/>
          <a:chExt cx="0" cy="0"/>
        </a:xfrm>
      </p:grpSpPr>
      <p:sp>
        <p:nvSpPr>
          <p:cNvPr id="3" name="Google Shape;740;p45">
            <a:extLst>
              <a:ext uri="{FF2B5EF4-FFF2-40B4-BE49-F238E27FC236}">
                <a16:creationId xmlns:a16="http://schemas.microsoft.com/office/drawing/2014/main" id="{45A19AC7-1120-2E11-797D-D940C19009FA}"/>
              </a:ext>
            </a:extLst>
          </p:cNvPr>
          <p:cNvSpPr/>
          <p:nvPr/>
        </p:nvSpPr>
        <p:spPr>
          <a:xfrm>
            <a:off x="830624" y="2359927"/>
            <a:ext cx="6949754" cy="867635"/>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r>
              <a:rPr lang="en-US" sz="2400">
                <a:latin typeface="UTM Avo" panose="02040603050506020204" pitchFamily="18"/>
                <a:ea typeface="Times New Roman"/>
                <a:cs typeface="Times New Roman"/>
                <a:sym typeface="Times New Roman"/>
              </a:rPr>
              <a:t>A. Trạng Trình.</a:t>
            </a:r>
            <a:endParaRPr sz="2400">
              <a:latin typeface="UTM Avo" panose="02040603050506020204" pitchFamily="18"/>
            </a:endParaRPr>
          </a:p>
        </p:txBody>
      </p:sp>
      <p:sp>
        <p:nvSpPr>
          <p:cNvPr id="4" name="Google Shape;741;p45">
            <a:extLst>
              <a:ext uri="{FF2B5EF4-FFF2-40B4-BE49-F238E27FC236}">
                <a16:creationId xmlns:a16="http://schemas.microsoft.com/office/drawing/2014/main" id="{7792DE60-2F53-A9F0-220E-BB40AB9535F2}"/>
              </a:ext>
            </a:extLst>
          </p:cNvPr>
          <p:cNvSpPr/>
          <p:nvPr/>
        </p:nvSpPr>
        <p:spPr>
          <a:xfrm>
            <a:off x="830624" y="596959"/>
            <a:ext cx="8285432" cy="1631970"/>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pPr>
              <a:lnSpc>
                <a:spcPct val="150000"/>
              </a:lnSpc>
            </a:pPr>
            <a:r>
              <a:rPr lang="en-US" sz="2400" dirty="0">
                <a:latin typeface="UTM Avo" panose="02040603050506020204" pitchFamily="18"/>
                <a:ea typeface="Times New Roman"/>
                <a:cs typeface="Times New Roman"/>
                <a:sym typeface="Times New Roman"/>
              </a:rPr>
              <a:t>7. </a:t>
            </a:r>
            <a:r>
              <a:rPr lang="en-US" sz="2400" dirty="0" err="1">
                <a:latin typeface="UTM Avo" panose="02040603050506020204" pitchFamily="18"/>
                <a:ea typeface="Times New Roman"/>
                <a:cs typeface="Times New Roman"/>
                <a:sym typeface="Times New Roman"/>
              </a:rPr>
              <a:t>Đâu</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là</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danh</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hiệu</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của</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Nguyễn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Khuyến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được</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người</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đời</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truyền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tụng</a:t>
            </a:r>
            <a:r>
              <a:rPr lang="en-US" sz="2400" dirty="0">
                <a:latin typeface="UTM Avo" panose="02040603050506020204" pitchFamily="18"/>
                <a:ea typeface="Times New Roman"/>
                <a:cs typeface="Times New Roman"/>
                <a:sym typeface="Times New Roman"/>
              </a:rPr>
              <a:t>?</a:t>
            </a:r>
            <a:endParaRPr sz="2400" dirty="0">
              <a:latin typeface="UTM Avo" panose="02040603050506020204" pitchFamily="18"/>
            </a:endParaRPr>
          </a:p>
        </p:txBody>
      </p:sp>
      <p:sp>
        <p:nvSpPr>
          <p:cNvPr id="5" name="Google Shape;742;p45">
            <a:extLst>
              <a:ext uri="{FF2B5EF4-FFF2-40B4-BE49-F238E27FC236}">
                <a16:creationId xmlns:a16="http://schemas.microsoft.com/office/drawing/2014/main" id="{C9CFBEED-2B2E-938D-8FD9-762C81363063}"/>
              </a:ext>
            </a:extLst>
          </p:cNvPr>
          <p:cNvSpPr/>
          <p:nvPr/>
        </p:nvSpPr>
        <p:spPr>
          <a:xfrm>
            <a:off x="830624" y="3371087"/>
            <a:ext cx="6949754" cy="867635"/>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r>
              <a:rPr lang="en-US" sz="2400">
                <a:latin typeface="UTM Avo" panose="02040603050506020204" pitchFamily="18"/>
                <a:ea typeface="Times New Roman"/>
                <a:cs typeface="Times New Roman"/>
                <a:sym typeface="Times New Roman"/>
              </a:rPr>
              <a:t>B. Tam Nguyên Yên Đổ.</a:t>
            </a:r>
            <a:endParaRPr sz="2400">
              <a:latin typeface="UTM Avo" panose="02040603050506020204" pitchFamily="18"/>
            </a:endParaRPr>
          </a:p>
        </p:txBody>
      </p:sp>
      <p:sp>
        <p:nvSpPr>
          <p:cNvPr id="6" name="Google Shape;743;p45">
            <a:extLst>
              <a:ext uri="{FF2B5EF4-FFF2-40B4-BE49-F238E27FC236}">
                <a16:creationId xmlns:a16="http://schemas.microsoft.com/office/drawing/2014/main" id="{0C2E2FC4-6443-DB8D-42CD-4978D4666A50}"/>
              </a:ext>
            </a:extLst>
          </p:cNvPr>
          <p:cNvSpPr/>
          <p:nvPr/>
        </p:nvSpPr>
        <p:spPr>
          <a:xfrm>
            <a:off x="830624" y="4382246"/>
            <a:ext cx="6949754" cy="867635"/>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r>
              <a:rPr lang="en-US" sz="2400">
                <a:latin typeface="UTM Avo" panose="02040603050506020204" pitchFamily="18"/>
                <a:ea typeface="Times New Roman"/>
                <a:cs typeface="Times New Roman"/>
                <a:sym typeface="Times New Roman"/>
              </a:rPr>
              <a:t>C. Hải Thượng Lãn Ông.</a:t>
            </a:r>
            <a:endParaRPr sz="2400">
              <a:latin typeface="UTM Avo" panose="02040603050506020204" pitchFamily="18"/>
            </a:endParaRPr>
          </a:p>
        </p:txBody>
      </p:sp>
      <p:sp>
        <p:nvSpPr>
          <p:cNvPr id="7" name="Google Shape;744;p45">
            <a:extLst>
              <a:ext uri="{FF2B5EF4-FFF2-40B4-BE49-F238E27FC236}">
                <a16:creationId xmlns:a16="http://schemas.microsoft.com/office/drawing/2014/main" id="{413BBF80-1EDD-28DB-004D-659D0A0BF6B6}"/>
              </a:ext>
            </a:extLst>
          </p:cNvPr>
          <p:cNvSpPr/>
          <p:nvPr/>
        </p:nvSpPr>
        <p:spPr>
          <a:xfrm>
            <a:off x="830624" y="5393406"/>
            <a:ext cx="6949754" cy="867635"/>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r>
              <a:rPr lang="en-US" sz="2400">
                <a:latin typeface="UTM Avo" panose="02040603050506020204" pitchFamily="18"/>
                <a:ea typeface="Times New Roman"/>
                <a:cs typeface="Times New Roman"/>
                <a:sym typeface="Times New Roman"/>
              </a:rPr>
              <a:t>D. Tuyết Giang Phu Tử.</a:t>
            </a:r>
            <a:endParaRPr sz="2400">
              <a:latin typeface="UTM Avo" panose="02040603050506020204" pitchFamily="18"/>
            </a:endParaRPr>
          </a:p>
        </p:txBody>
      </p:sp>
      <p:sp>
        <p:nvSpPr>
          <p:cNvPr id="2" name="Google Shape;742;p45">
            <a:extLst>
              <a:ext uri="{FF2B5EF4-FFF2-40B4-BE49-F238E27FC236}">
                <a16:creationId xmlns:a16="http://schemas.microsoft.com/office/drawing/2014/main" id="{C29C6FD2-66C4-995C-E887-300F28629719}"/>
              </a:ext>
            </a:extLst>
          </p:cNvPr>
          <p:cNvSpPr/>
          <p:nvPr/>
        </p:nvSpPr>
        <p:spPr>
          <a:xfrm>
            <a:off x="830624" y="3358560"/>
            <a:ext cx="6949754" cy="880161"/>
          </a:xfrm>
          <a:prstGeom prst="snip2DiagRect">
            <a:avLst>
              <a:gd name="adj1" fmla="val 0"/>
              <a:gd name="adj2" fmla="val 16667"/>
            </a:avLst>
          </a:prstGeom>
          <a:solidFill>
            <a:srgbClr val="92D050"/>
          </a:solidFill>
          <a:ln>
            <a:noFill/>
          </a:ln>
        </p:spPr>
        <p:txBody>
          <a:bodyPr spcFirstLastPara="1" wrap="square" lIns="57592" tIns="28788" rIns="57592" bIns="28788" anchor="ctr" anchorCtr="0">
            <a:noAutofit/>
          </a:bodyPr>
          <a:lstStyle/>
          <a:p>
            <a:r>
              <a:rPr lang="en-US" sz="2400">
                <a:latin typeface="UTM Avo" panose="02040603050506020204" pitchFamily="18"/>
                <a:ea typeface="Times New Roman"/>
                <a:cs typeface="Times New Roman"/>
                <a:sym typeface="Times New Roman"/>
              </a:rPr>
              <a:t>B. Tam Nguyên Yên Đổ.</a:t>
            </a:r>
            <a:endParaRPr sz="2400">
              <a:latin typeface="UTM Avo" panose="02040603050506020204" pitchFamily="18"/>
            </a:endParaRPr>
          </a:p>
        </p:txBody>
      </p:sp>
    </p:spTree>
    <p:extLst>
      <p:ext uri="{BB962C8B-B14F-4D97-AF65-F5344CB8AC3E}">
        <p14:creationId xmlns:p14="http://schemas.microsoft.com/office/powerpoint/2010/main" val="1914472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1"/>
                                          </p:val>
                                        </p:tav>
                                        <p:tav tm="100000">
                                          <p:val>
                                            <p:strVal val="#ppt_x"/>
                                          </p:val>
                                        </p:tav>
                                      </p:tavLst>
                                    </p:anim>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 presetClass="entr" presetSubtype="4"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4"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barn(inVertical)">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23C57E9-74F8-D43D-8DBD-57912577A7F3}"/>
            </a:ext>
          </a:extLst>
        </p:cNvPr>
        <p:cNvGrpSpPr/>
        <p:nvPr/>
      </p:nvGrpSpPr>
      <p:grpSpPr>
        <a:xfrm>
          <a:off x="0" y="0"/>
          <a:ext cx="0" cy="0"/>
          <a:chOff x="0" y="0"/>
          <a:chExt cx="0" cy="0"/>
        </a:xfrm>
      </p:grpSpPr>
      <p:sp>
        <p:nvSpPr>
          <p:cNvPr id="3" name="Google Shape;752;p46">
            <a:extLst>
              <a:ext uri="{FF2B5EF4-FFF2-40B4-BE49-F238E27FC236}">
                <a16:creationId xmlns:a16="http://schemas.microsoft.com/office/drawing/2014/main" id="{FCF2F7FB-27DD-91DB-AD17-B6E6533E43EE}"/>
              </a:ext>
            </a:extLst>
          </p:cNvPr>
          <p:cNvSpPr/>
          <p:nvPr/>
        </p:nvSpPr>
        <p:spPr>
          <a:xfrm>
            <a:off x="830624" y="2452691"/>
            <a:ext cx="7677272" cy="867635"/>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r>
              <a:rPr lang="en-US" sz="2400" dirty="0">
                <a:latin typeface="UTM Avo" panose="02040603050506020204" pitchFamily="18"/>
                <a:ea typeface="Times New Roman"/>
                <a:cs typeface="Times New Roman"/>
                <a:sym typeface="Times New Roman"/>
              </a:rPr>
              <a:t>A. </a:t>
            </a:r>
            <a:r>
              <a:rPr lang="en-US" sz="2400" dirty="0" err="1">
                <a:latin typeface="UTM Avo" panose="02040603050506020204" pitchFamily="18"/>
                <a:ea typeface="Times New Roman"/>
                <a:cs typeface="Times New Roman"/>
                <a:sym typeface="Times New Roman"/>
              </a:rPr>
              <a:t>Tình</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bạn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của</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Trần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Phồn</a:t>
            </a:r>
            <a:r>
              <a:rPr lang="en-US" sz="2400" dirty="0">
                <a:latin typeface="UTM Avo" panose="02040603050506020204" pitchFamily="18"/>
                <a:ea typeface="Times New Roman"/>
                <a:cs typeface="Times New Roman"/>
                <a:sym typeface="Times New Roman"/>
              </a:rPr>
              <a:t> – Bá </a:t>
            </a:r>
            <a:r>
              <a:rPr lang="en-US" sz="2400" dirty="0" err="1">
                <a:latin typeface="UTM Avo" panose="02040603050506020204" pitchFamily="18"/>
                <a:ea typeface="Times New Roman"/>
                <a:cs typeface="Times New Roman"/>
                <a:sym typeface="Times New Roman"/>
              </a:rPr>
              <a:t>Nha</a:t>
            </a:r>
            <a:r>
              <a:rPr lang="en-US" sz="2400" dirty="0">
                <a:latin typeface="UTM Avo" panose="02040603050506020204" pitchFamily="18"/>
                <a:ea typeface="Times New Roman"/>
                <a:cs typeface="Times New Roman"/>
                <a:sym typeface="Times New Roman"/>
              </a:rPr>
              <a:t>.</a:t>
            </a:r>
            <a:endParaRPr sz="2400" dirty="0">
              <a:latin typeface="UTM Avo" panose="02040603050506020204" pitchFamily="18"/>
            </a:endParaRPr>
          </a:p>
        </p:txBody>
      </p:sp>
      <p:sp>
        <p:nvSpPr>
          <p:cNvPr id="4" name="Google Shape;753;p46">
            <a:extLst>
              <a:ext uri="{FF2B5EF4-FFF2-40B4-BE49-F238E27FC236}">
                <a16:creationId xmlns:a16="http://schemas.microsoft.com/office/drawing/2014/main" id="{3520ED9C-D8BE-4DE3-5AF5-4557F3337928}"/>
              </a:ext>
            </a:extLst>
          </p:cNvPr>
          <p:cNvSpPr/>
          <p:nvPr/>
        </p:nvSpPr>
        <p:spPr>
          <a:xfrm>
            <a:off x="505051" y="380771"/>
            <a:ext cx="11130358" cy="1940922"/>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pPr>
              <a:lnSpc>
                <a:spcPct val="150000"/>
              </a:lnSpc>
            </a:pPr>
            <a:r>
              <a:rPr lang="en-US" sz="2400" dirty="0">
                <a:latin typeface="UTM Avo" panose="02040603050506020204" pitchFamily="18"/>
                <a:ea typeface="Times New Roman"/>
                <a:cs typeface="Times New Roman"/>
                <a:sym typeface="Times New Roman"/>
              </a:rPr>
              <a:t>8. </a:t>
            </a:r>
            <a:r>
              <a:rPr lang="en-US" sz="2400" dirty="0" err="1">
                <a:latin typeface="UTM Avo" panose="02040603050506020204" pitchFamily="18"/>
                <a:ea typeface="Times New Roman"/>
                <a:cs typeface="Times New Roman"/>
                <a:sym typeface="Times New Roman"/>
              </a:rPr>
              <a:t>Nguyễn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Khuyến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đã</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sử</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dụng</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điển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tích</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điển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cố</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nào</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trong</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hai</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câu</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sau</a:t>
            </a:r>
            <a:r>
              <a:rPr lang="en-US" sz="2400" dirty="0">
                <a:latin typeface="UTM Avo" panose="02040603050506020204" pitchFamily="18"/>
                <a:ea typeface="Times New Roman"/>
                <a:cs typeface="Times New Roman"/>
                <a:sym typeface="Times New Roman"/>
              </a:rPr>
              <a:t>?</a:t>
            </a:r>
            <a:endParaRPr sz="2400" dirty="0">
              <a:latin typeface="UTM Avo" panose="02040603050506020204" pitchFamily="18"/>
            </a:endParaRPr>
          </a:p>
          <a:p>
            <a:pPr algn="ctr">
              <a:lnSpc>
                <a:spcPct val="150000"/>
              </a:lnSpc>
            </a:pPr>
            <a:r>
              <a:rPr lang="en-US" sz="2400" i="1" dirty="0" err="1">
                <a:latin typeface="UTM Avo" panose="02040603050506020204" pitchFamily="18"/>
                <a:ea typeface="Times New Roman"/>
                <a:cs typeface="Times New Roman"/>
                <a:sym typeface="Times New Roman"/>
              </a:rPr>
              <a:t>Giường</a:t>
            </a:r>
            <a:r>
              <a:rPr lang="en-US" sz="2400" i="1" dirty="0">
                <a:latin typeface="UTM Avo" panose="02040603050506020204" pitchFamily="18"/>
                <a:ea typeface="Times New Roman"/>
                <a:cs typeface="Times New Roman"/>
                <a:sym typeface="Times New Roman"/>
              </a:rPr>
              <a:t> kia </a:t>
            </a:r>
            <a:r>
              <a:rPr lang="en-US" sz="2400" i="1" dirty="0" err="1">
                <a:latin typeface="UTM Avo" panose="02040603050506020204" pitchFamily="18"/>
                <a:ea typeface="Times New Roman"/>
                <a:cs typeface="Times New Roman"/>
                <a:sym typeface="Times New Roman"/>
              </a:rPr>
              <a:t>treo</a:t>
            </a:r>
            <a:r>
              <a:rPr lang="en-US" sz="2400" i="1" dirty="0">
                <a:latin typeface="UTM Avo" panose="02040603050506020204" pitchFamily="18"/>
                <a:ea typeface="Times New Roman"/>
                <a:cs typeface="Times New Roman"/>
                <a:sym typeface="Times New Roman"/>
              </a:rPr>
              <a:t> </a:t>
            </a:r>
            <a:r>
              <a:rPr lang="en-US" sz="2400" i="1" dirty="0" err="1">
                <a:latin typeface="UTM Avo" panose="02040603050506020204" pitchFamily="18"/>
                <a:ea typeface="Times New Roman"/>
                <a:cs typeface="Times New Roman"/>
                <a:sym typeface="Times New Roman"/>
              </a:rPr>
              <a:t>cũng</a:t>
            </a:r>
            <a:r>
              <a:rPr lang="en-US" sz="2400" i="1" dirty="0">
                <a:latin typeface="UTM Avo" panose="02040603050506020204" pitchFamily="18"/>
                <a:ea typeface="Times New Roman"/>
                <a:cs typeface="Times New Roman"/>
                <a:sym typeface="Times New Roman"/>
              </a:rPr>
              <a:t> </a:t>
            </a:r>
            <a:r>
              <a:rPr lang="en-US" sz="2400" i="1" dirty="0" err="1">
                <a:latin typeface="UTM Avo" panose="02040603050506020204" pitchFamily="18"/>
                <a:ea typeface="Times New Roman"/>
                <a:cs typeface="Times New Roman"/>
                <a:sym typeface="Times New Roman"/>
              </a:rPr>
              <a:t>hững</a:t>
            </a:r>
            <a:r>
              <a:rPr lang="en-US" sz="2400" i="1" dirty="0">
                <a:latin typeface="UTM Avo" panose="02040603050506020204" pitchFamily="18"/>
                <a:ea typeface="Times New Roman"/>
                <a:cs typeface="Times New Roman"/>
                <a:sym typeface="Times New Roman"/>
              </a:rPr>
              <a:t> </a:t>
            </a:r>
            <a:r>
              <a:rPr lang="en-US" sz="2400" i="1" dirty="0" err="1">
                <a:latin typeface="UTM Avo" panose="02040603050506020204" pitchFamily="18"/>
                <a:ea typeface="Times New Roman"/>
                <a:cs typeface="Times New Roman"/>
                <a:sym typeface="Times New Roman"/>
              </a:rPr>
              <a:t>hờ</a:t>
            </a:r>
            <a:r>
              <a:rPr lang="en-US" sz="2400" i="1" dirty="0">
                <a:latin typeface="UTM Avo" panose="02040603050506020204" pitchFamily="18"/>
                <a:ea typeface="Times New Roman"/>
                <a:cs typeface="Times New Roman"/>
                <a:sym typeface="Times New Roman"/>
              </a:rPr>
              <a:t>,</a:t>
            </a:r>
            <a:endParaRPr sz="2400" dirty="0">
              <a:latin typeface="UTM Avo" panose="02040603050506020204" pitchFamily="18"/>
              <a:ea typeface="Times New Roman"/>
              <a:cs typeface="Times New Roman"/>
              <a:sym typeface="Times New Roman"/>
            </a:endParaRPr>
          </a:p>
          <a:p>
            <a:pPr algn="ctr">
              <a:lnSpc>
                <a:spcPct val="150000"/>
              </a:lnSpc>
            </a:pPr>
            <a:r>
              <a:rPr lang="en-US" sz="2400" i="1" dirty="0" err="1">
                <a:latin typeface="UTM Avo" panose="02040603050506020204" pitchFamily="18"/>
                <a:ea typeface="Times New Roman"/>
                <a:cs typeface="Times New Roman"/>
                <a:sym typeface="Times New Roman"/>
              </a:rPr>
              <a:t>Đàn</a:t>
            </a:r>
            <a:r>
              <a:rPr lang="en-US" sz="2400" i="1" dirty="0">
                <a:latin typeface="UTM Avo" panose="02040603050506020204" pitchFamily="18"/>
                <a:ea typeface="Times New Roman"/>
                <a:cs typeface="Times New Roman"/>
                <a:sym typeface="Times New Roman"/>
              </a:rPr>
              <a:t> kia </a:t>
            </a:r>
            <a:r>
              <a:rPr lang="en-US" sz="2400" i="1" dirty="0" err="1">
                <a:latin typeface="UTM Avo" panose="02040603050506020204" pitchFamily="18"/>
                <a:ea typeface="Times New Roman"/>
                <a:cs typeface="Times New Roman"/>
                <a:sym typeface="Times New Roman"/>
              </a:rPr>
              <a:t>gảy</a:t>
            </a:r>
            <a:r>
              <a:rPr lang="en-US" sz="2400" i="1" dirty="0">
                <a:latin typeface="UTM Avo" panose="02040603050506020204" pitchFamily="18"/>
                <a:ea typeface="Times New Roman"/>
                <a:cs typeface="Times New Roman"/>
                <a:sym typeface="Times New Roman"/>
              </a:rPr>
              <a:t> </a:t>
            </a:r>
            <a:r>
              <a:rPr lang="en-US" sz="2400" i="1" dirty="0" err="1">
                <a:latin typeface="UTM Avo" panose="02040603050506020204" pitchFamily="18"/>
                <a:ea typeface="Times New Roman"/>
                <a:cs typeface="Times New Roman"/>
                <a:sym typeface="Times New Roman"/>
              </a:rPr>
              <a:t>cũng</a:t>
            </a:r>
            <a:r>
              <a:rPr lang="en-US" sz="2400" i="1" dirty="0">
                <a:latin typeface="UTM Avo" panose="02040603050506020204" pitchFamily="18"/>
                <a:ea typeface="Times New Roman"/>
                <a:cs typeface="Times New Roman"/>
                <a:sym typeface="Times New Roman"/>
              </a:rPr>
              <a:t> </a:t>
            </a:r>
            <a:r>
              <a:rPr lang="en-US" sz="2400" i="1" dirty="0" err="1">
                <a:latin typeface="UTM Avo" panose="02040603050506020204" pitchFamily="18"/>
                <a:ea typeface="Times New Roman"/>
                <a:cs typeface="Times New Roman"/>
                <a:sym typeface="Times New Roman"/>
              </a:rPr>
              <a:t>ngẩn</a:t>
            </a:r>
            <a:r>
              <a:rPr lang="en-US" sz="2400" i="1" dirty="0">
                <a:latin typeface="UTM Avo" panose="02040603050506020204" pitchFamily="18"/>
                <a:ea typeface="Times New Roman"/>
                <a:cs typeface="Times New Roman"/>
                <a:sym typeface="Times New Roman"/>
              </a:rPr>
              <a:t> </a:t>
            </a:r>
            <a:r>
              <a:rPr lang="en-US" sz="2400" i="1" dirty="0" err="1">
                <a:latin typeface="UTM Avo" panose="02040603050506020204" pitchFamily="18"/>
                <a:ea typeface="Times New Roman"/>
                <a:cs typeface="Times New Roman"/>
                <a:sym typeface="Times New Roman"/>
              </a:rPr>
              <a:t>ngơ</a:t>
            </a:r>
            <a:r>
              <a:rPr lang="en-US" sz="2400" i="1" dirty="0">
                <a:latin typeface="UTM Avo" panose="02040603050506020204" pitchFamily="18"/>
                <a:ea typeface="Times New Roman"/>
                <a:cs typeface="Times New Roman"/>
                <a:sym typeface="Times New Roman"/>
              </a:rPr>
              <a:t> </a:t>
            </a:r>
            <a:r>
              <a:rPr lang="en-US" sz="2400" i="1" dirty="0" err="1">
                <a:latin typeface="UTM Avo" panose="02040603050506020204" pitchFamily="18"/>
                <a:ea typeface="Times New Roman"/>
                <a:cs typeface="Times New Roman"/>
                <a:sym typeface="Times New Roman"/>
              </a:rPr>
              <a:t>tiếng</a:t>
            </a:r>
            <a:r>
              <a:rPr lang="en-US" sz="2400" i="1" dirty="0">
                <a:latin typeface="UTM Avo" panose="02040603050506020204" pitchFamily="18"/>
                <a:ea typeface="Times New Roman"/>
                <a:cs typeface="Times New Roman"/>
                <a:sym typeface="Times New Roman"/>
              </a:rPr>
              <a:t> </a:t>
            </a:r>
            <a:r>
              <a:rPr lang="en-US" sz="2400" i="1" dirty="0" err="1">
                <a:latin typeface="UTM Avo" panose="02040603050506020204" pitchFamily="18"/>
                <a:ea typeface="Times New Roman"/>
                <a:cs typeface="Times New Roman"/>
                <a:sym typeface="Times New Roman"/>
              </a:rPr>
              <a:t>đàn</a:t>
            </a:r>
            <a:r>
              <a:rPr lang="en-US" sz="2400" i="1" dirty="0">
                <a:latin typeface="UTM Avo" panose="02040603050506020204" pitchFamily="18"/>
                <a:ea typeface="Times New Roman"/>
                <a:cs typeface="Times New Roman"/>
                <a:sym typeface="Times New Roman"/>
              </a:rPr>
              <a:t>.</a:t>
            </a:r>
            <a:endParaRPr sz="2400" dirty="0">
              <a:latin typeface="UTM Avo" panose="02040603050506020204" pitchFamily="18"/>
              <a:ea typeface="Times New Roman"/>
              <a:cs typeface="Times New Roman"/>
              <a:sym typeface="Times New Roman"/>
            </a:endParaRPr>
          </a:p>
        </p:txBody>
      </p:sp>
      <p:sp>
        <p:nvSpPr>
          <p:cNvPr id="5" name="Google Shape;754;p46">
            <a:extLst>
              <a:ext uri="{FF2B5EF4-FFF2-40B4-BE49-F238E27FC236}">
                <a16:creationId xmlns:a16="http://schemas.microsoft.com/office/drawing/2014/main" id="{44372881-2AD2-CDA8-7987-3D7F95B3A53D}"/>
              </a:ext>
            </a:extLst>
          </p:cNvPr>
          <p:cNvSpPr/>
          <p:nvPr/>
        </p:nvSpPr>
        <p:spPr>
          <a:xfrm>
            <a:off x="830624" y="3463851"/>
            <a:ext cx="7677272" cy="867635"/>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r>
              <a:rPr lang="en-US" sz="2400">
                <a:latin typeface="UTM Avo" panose="02040603050506020204" pitchFamily="18"/>
                <a:ea typeface="Times New Roman"/>
                <a:cs typeface="Times New Roman"/>
                <a:sym typeface="Times New Roman"/>
              </a:rPr>
              <a:t>B. Tình bạn của Lưu Bình – Dương Lễ.</a:t>
            </a:r>
            <a:endParaRPr sz="2400">
              <a:latin typeface="UTM Avo" panose="02040603050506020204" pitchFamily="18"/>
            </a:endParaRPr>
          </a:p>
        </p:txBody>
      </p:sp>
      <p:sp>
        <p:nvSpPr>
          <p:cNvPr id="6" name="Google Shape;755;p46">
            <a:extLst>
              <a:ext uri="{FF2B5EF4-FFF2-40B4-BE49-F238E27FC236}">
                <a16:creationId xmlns:a16="http://schemas.microsoft.com/office/drawing/2014/main" id="{79D7DCAD-AB5F-1AB3-2346-3A594B09DC0D}"/>
              </a:ext>
            </a:extLst>
          </p:cNvPr>
          <p:cNvSpPr/>
          <p:nvPr/>
        </p:nvSpPr>
        <p:spPr>
          <a:xfrm>
            <a:off x="830624" y="4475010"/>
            <a:ext cx="7677272" cy="867635"/>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r>
              <a:rPr lang="en-US" sz="2400" dirty="0">
                <a:latin typeface="UTM Avo" panose="02040603050506020204" pitchFamily="18"/>
                <a:ea typeface="Times New Roman"/>
                <a:cs typeface="Times New Roman"/>
                <a:sym typeface="Times New Roman"/>
              </a:rPr>
              <a:t>C. </a:t>
            </a:r>
            <a:r>
              <a:rPr lang="en-US" sz="2400" dirty="0" err="1">
                <a:latin typeface="UTM Avo" panose="02040603050506020204" pitchFamily="18"/>
                <a:ea typeface="Times New Roman"/>
                <a:cs typeface="Times New Roman"/>
                <a:sym typeface="Times New Roman"/>
              </a:rPr>
              <a:t>Tình</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bạn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của</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Lưu</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Bị</a:t>
            </a:r>
            <a:r>
              <a:rPr lang="en-US" sz="2400" dirty="0">
                <a:latin typeface="UTM Avo" panose="02040603050506020204" pitchFamily="18"/>
                <a:ea typeface="Times New Roman"/>
                <a:cs typeface="Times New Roman"/>
                <a:sym typeface="Times New Roman"/>
              </a:rPr>
              <a:t> – </a:t>
            </a:r>
            <a:r>
              <a:rPr lang="en-US" sz="2400" dirty="0" err="1">
                <a:latin typeface="UTM Avo" panose="02040603050506020204" pitchFamily="18"/>
                <a:ea typeface="Times New Roman"/>
                <a:cs typeface="Times New Roman"/>
                <a:sym typeface="Times New Roman"/>
              </a:rPr>
              <a:t>Tào</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Tháo</a:t>
            </a:r>
            <a:r>
              <a:rPr lang="en-US" sz="2400" dirty="0">
                <a:latin typeface="UTM Avo" panose="02040603050506020204" pitchFamily="18"/>
                <a:ea typeface="Times New Roman"/>
                <a:cs typeface="Times New Roman"/>
                <a:sym typeface="Times New Roman"/>
              </a:rPr>
              <a:t>.</a:t>
            </a:r>
            <a:endParaRPr sz="2400" dirty="0">
              <a:latin typeface="UTM Avo" panose="02040603050506020204" pitchFamily="18"/>
            </a:endParaRPr>
          </a:p>
        </p:txBody>
      </p:sp>
      <p:sp>
        <p:nvSpPr>
          <p:cNvPr id="7" name="Google Shape;756;p46">
            <a:extLst>
              <a:ext uri="{FF2B5EF4-FFF2-40B4-BE49-F238E27FC236}">
                <a16:creationId xmlns:a16="http://schemas.microsoft.com/office/drawing/2014/main" id="{DE282E2A-7F7A-D8D7-030A-1503BAF5CD24}"/>
              </a:ext>
            </a:extLst>
          </p:cNvPr>
          <p:cNvSpPr/>
          <p:nvPr/>
        </p:nvSpPr>
        <p:spPr>
          <a:xfrm>
            <a:off x="830624" y="5486170"/>
            <a:ext cx="7677272" cy="867635"/>
          </a:xfrm>
          <a:prstGeom prst="snip2DiagRect">
            <a:avLst>
              <a:gd name="adj1" fmla="val 0"/>
              <a:gd name="adj2" fmla="val 16667"/>
            </a:avLst>
          </a:prstGeom>
          <a:solidFill>
            <a:schemeClr val="bg1"/>
          </a:solidFill>
          <a:ln>
            <a:noFill/>
          </a:ln>
        </p:spPr>
        <p:txBody>
          <a:bodyPr spcFirstLastPara="1" wrap="square" lIns="57592" tIns="28788" rIns="57592" bIns="28788" anchor="ctr" anchorCtr="0">
            <a:noAutofit/>
          </a:bodyPr>
          <a:lstStyle/>
          <a:p>
            <a:r>
              <a:rPr lang="en-US" sz="2400" dirty="0">
                <a:latin typeface="UTM Avo" panose="02040603050506020204" pitchFamily="18"/>
                <a:ea typeface="Times New Roman"/>
                <a:cs typeface="Times New Roman"/>
                <a:sym typeface="Times New Roman"/>
              </a:rPr>
              <a:t>D. </a:t>
            </a:r>
            <a:r>
              <a:rPr lang="en-US" sz="2400" dirty="0" err="1">
                <a:latin typeface="UTM Avo" panose="02040603050506020204" pitchFamily="18"/>
                <a:ea typeface="Times New Roman"/>
                <a:cs typeface="Times New Roman"/>
                <a:sym typeface="Times New Roman"/>
              </a:rPr>
              <a:t>Tình</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bạn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của</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Trần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Phồn</a:t>
            </a:r>
            <a:r>
              <a:rPr lang="en-US" sz="2400" dirty="0">
                <a:latin typeface="UTM Avo" panose="02040603050506020204" pitchFamily="18"/>
                <a:ea typeface="Times New Roman"/>
                <a:cs typeface="Times New Roman"/>
                <a:sym typeface="Times New Roman"/>
              </a:rPr>
              <a:t> – </a:t>
            </a:r>
            <a:r>
              <a:rPr lang="en-US" sz="2400" dirty="0" err="1">
                <a:latin typeface="UTM Avo" panose="02040603050506020204" pitchFamily="18"/>
                <a:ea typeface="Times New Roman"/>
                <a:cs typeface="Times New Roman"/>
                <a:sym typeface="Times New Roman"/>
              </a:rPr>
              <a:t>Từ</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Trĩ</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Tử</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Kỳ</a:t>
            </a:r>
            <a:r>
              <a:rPr lang="en-US" sz="2400" dirty="0">
                <a:latin typeface="UTM Avo" panose="02040603050506020204" pitchFamily="18"/>
                <a:ea typeface="Times New Roman"/>
                <a:cs typeface="Times New Roman"/>
                <a:sym typeface="Times New Roman"/>
              </a:rPr>
              <a:t> – Bá </a:t>
            </a:r>
            <a:r>
              <a:rPr lang="en-US" sz="2400" dirty="0" err="1">
                <a:latin typeface="UTM Avo" panose="02040603050506020204" pitchFamily="18"/>
                <a:ea typeface="Times New Roman"/>
                <a:cs typeface="Times New Roman"/>
                <a:sym typeface="Times New Roman"/>
              </a:rPr>
              <a:t>Nha</a:t>
            </a:r>
            <a:r>
              <a:rPr lang="en-US" sz="2400" dirty="0">
                <a:latin typeface="UTM Avo" panose="02040603050506020204" pitchFamily="18"/>
                <a:ea typeface="Times New Roman"/>
                <a:cs typeface="Times New Roman"/>
                <a:sym typeface="Times New Roman"/>
              </a:rPr>
              <a:t>.</a:t>
            </a:r>
            <a:endParaRPr sz="2400" dirty="0">
              <a:latin typeface="UTM Avo" panose="02040603050506020204" pitchFamily="18"/>
            </a:endParaRPr>
          </a:p>
        </p:txBody>
      </p:sp>
      <p:sp>
        <p:nvSpPr>
          <p:cNvPr id="2" name="Google Shape;756;p46">
            <a:extLst>
              <a:ext uri="{FF2B5EF4-FFF2-40B4-BE49-F238E27FC236}">
                <a16:creationId xmlns:a16="http://schemas.microsoft.com/office/drawing/2014/main" id="{62884FE2-4831-20FA-F7B6-2A3B78D149CE}"/>
              </a:ext>
            </a:extLst>
          </p:cNvPr>
          <p:cNvSpPr/>
          <p:nvPr/>
        </p:nvSpPr>
        <p:spPr>
          <a:xfrm>
            <a:off x="830624" y="5486170"/>
            <a:ext cx="7677272" cy="867635"/>
          </a:xfrm>
          <a:prstGeom prst="snip2DiagRect">
            <a:avLst>
              <a:gd name="adj1" fmla="val 0"/>
              <a:gd name="adj2" fmla="val 16667"/>
            </a:avLst>
          </a:prstGeom>
          <a:solidFill>
            <a:srgbClr val="92D050"/>
          </a:solidFill>
          <a:ln>
            <a:noFill/>
          </a:ln>
        </p:spPr>
        <p:txBody>
          <a:bodyPr spcFirstLastPara="1" wrap="square" lIns="57592" tIns="28788" rIns="57592" bIns="28788" anchor="ctr" anchorCtr="0">
            <a:noAutofit/>
          </a:bodyPr>
          <a:lstStyle/>
          <a:p>
            <a:r>
              <a:rPr lang="en-US" sz="2400" dirty="0">
                <a:latin typeface="UTM Avo" panose="02040603050506020204" pitchFamily="18"/>
                <a:ea typeface="Times New Roman"/>
                <a:cs typeface="Times New Roman"/>
                <a:sym typeface="Times New Roman"/>
              </a:rPr>
              <a:t>D. </a:t>
            </a:r>
            <a:r>
              <a:rPr lang="en-US" sz="2400" dirty="0" err="1">
                <a:latin typeface="UTM Avo" panose="02040603050506020204" pitchFamily="18"/>
                <a:ea typeface="Times New Roman"/>
                <a:cs typeface="Times New Roman"/>
                <a:sym typeface="Times New Roman"/>
              </a:rPr>
              <a:t>Tình</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bạn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của</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Trần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Phồn</a:t>
            </a:r>
            <a:r>
              <a:rPr lang="en-US" sz="2400" dirty="0">
                <a:latin typeface="UTM Avo" panose="02040603050506020204" pitchFamily="18"/>
                <a:ea typeface="Times New Roman"/>
                <a:cs typeface="Times New Roman"/>
                <a:sym typeface="Times New Roman"/>
              </a:rPr>
              <a:t> – </a:t>
            </a:r>
            <a:r>
              <a:rPr lang="en-US" sz="2400" dirty="0" err="1">
                <a:latin typeface="UTM Avo" panose="02040603050506020204" pitchFamily="18"/>
                <a:ea typeface="Times New Roman"/>
                <a:cs typeface="Times New Roman"/>
                <a:sym typeface="Times New Roman"/>
              </a:rPr>
              <a:t>Từ</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Trĩ</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Tử</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Kỳ</a:t>
            </a:r>
            <a:r>
              <a:rPr lang="en-US" sz="2400" dirty="0">
                <a:latin typeface="UTM Avo" panose="02040603050506020204" pitchFamily="18"/>
                <a:ea typeface="Times New Roman"/>
                <a:cs typeface="Times New Roman"/>
                <a:sym typeface="Times New Roman"/>
              </a:rPr>
              <a:t> – Bá </a:t>
            </a:r>
            <a:r>
              <a:rPr lang="en-US" sz="2400" dirty="0" err="1">
                <a:latin typeface="UTM Avo" panose="02040603050506020204" pitchFamily="18"/>
                <a:ea typeface="Times New Roman"/>
                <a:cs typeface="Times New Roman"/>
                <a:sym typeface="Times New Roman"/>
              </a:rPr>
              <a:t>Nha</a:t>
            </a:r>
            <a:r>
              <a:rPr lang="en-US" sz="2400" dirty="0">
                <a:latin typeface="UTM Avo" panose="02040603050506020204" pitchFamily="18"/>
                <a:ea typeface="Times New Roman"/>
                <a:cs typeface="Times New Roman"/>
                <a:sym typeface="Times New Roman"/>
              </a:rPr>
              <a:t>.</a:t>
            </a:r>
            <a:endParaRPr sz="2400" dirty="0">
              <a:latin typeface="UTM Avo" panose="02040603050506020204" pitchFamily="18"/>
            </a:endParaRPr>
          </a:p>
        </p:txBody>
      </p:sp>
    </p:spTree>
    <p:extLst>
      <p:ext uri="{BB962C8B-B14F-4D97-AF65-F5344CB8AC3E}">
        <p14:creationId xmlns:p14="http://schemas.microsoft.com/office/powerpoint/2010/main" val="689474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1"/>
                                          </p:val>
                                        </p:tav>
                                        <p:tav tm="100000">
                                          <p:val>
                                            <p:strVal val="#ppt_x"/>
                                          </p:val>
                                        </p:tav>
                                      </p:tavLst>
                                    </p:anim>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 presetClass="entr" presetSubtype="4"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4"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barn(inVertical)">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D822A42A-E39F-9C65-2C52-BA36C7FA2212}"/>
              </a:ext>
            </a:extLst>
          </p:cNvPr>
          <p:cNvPicPr>
            <a:picLocks noChangeAspect="1"/>
          </p:cNvPicPr>
          <p:nvPr/>
        </p:nvPicPr>
        <p:blipFill>
          <a:blip r:embed="rId4"/>
          <a:stretch>
            <a:fillRect/>
          </a:stretch>
        </p:blipFill>
        <p:spPr>
          <a:xfrm>
            <a:off x="4619855" y="3105953"/>
            <a:ext cx="2952289" cy="1633356"/>
          </a:xfrm>
          <a:prstGeom prst="rect">
            <a:avLst/>
          </a:prstGeom>
        </p:spPr>
      </p:pic>
    </p:spTree>
    <p:extLst>
      <p:ext uri="{BB962C8B-B14F-4D97-AF65-F5344CB8AC3E}">
        <p14:creationId xmlns:p14="http://schemas.microsoft.com/office/powerpoint/2010/main" val="1329930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584;p36">
            <a:extLst>
              <a:ext uri="{FF2B5EF4-FFF2-40B4-BE49-F238E27FC236}">
                <a16:creationId xmlns:a16="http://schemas.microsoft.com/office/drawing/2014/main" id="{4DDC2B8F-44CF-C689-2495-1F6D9E0B371D}"/>
              </a:ext>
            </a:extLst>
          </p:cNvPr>
          <p:cNvSpPr/>
          <p:nvPr/>
        </p:nvSpPr>
        <p:spPr>
          <a:xfrm>
            <a:off x="689418" y="2210796"/>
            <a:ext cx="6369171" cy="3843790"/>
          </a:xfrm>
          <a:prstGeom prst="rect">
            <a:avLst/>
          </a:prstGeom>
          <a:noFill/>
          <a:ln>
            <a:noFill/>
          </a:ln>
        </p:spPr>
        <p:txBody>
          <a:bodyPr spcFirstLastPara="1" wrap="square" lIns="57592" tIns="28788" rIns="57592" bIns="28788" anchor="t" anchorCtr="0">
            <a:spAutoFit/>
          </a:bodyPr>
          <a:lstStyle/>
          <a:p>
            <a:pPr algn="just">
              <a:lnSpc>
                <a:spcPct val="150000"/>
              </a:lnSpc>
              <a:spcAft>
                <a:spcPts val="1800"/>
              </a:spcAft>
            </a:pPr>
            <a:r>
              <a:rPr lang="en-US" sz="2400" dirty="0">
                <a:latin typeface="UTM Avo" panose="02040603050506020204" pitchFamily="18"/>
                <a:ea typeface="Times New Roman"/>
                <a:cs typeface="Times New Roman"/>
                <a:sym typeface="Times New Roman"/>
              </a:rPr>
              <a:t>1. Em </a:t>
            </a:r>
            <a:r>
              <a:rPr lang="en-US" sz="2400" dirty="0" err="1">
                <a:latin typeface="UTM Avo" panose="02040603050506020204" pitchFamily="18"/>
                <a:ea typeface="Times New Roman"/>
                <a:cs typeface="Times New Roman"/>
                <a:sym typeface="Times New Roman"/>
              </a:rPr>
              <a:t>hãy</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viết</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vào</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thư</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những</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lời</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chân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thành</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nhất</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cảm</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ơn</a:t>
            </a:r>
            <a:r>
              <a:rPr lang="en-US" sz="2400" dirty="0">
                <a:latin typeface="UTM Avo" panose="02040603050506020204" pitchFamily="18"/>
                <a:ea typeface="Times New Roman"/>
                <a:cs typeface="Times New Roman"/>
                <a:sym typeface="Times New Roman"/>
              </a:rPr>
              <a:t>/</a:t>
            </a:r>
            <a:r>
              <a:rPr lang="en-US" sz="2400" dirty="0" err="1">
                <a:latin typeface="UTM Avo" panose="02040603050506020204" pitchFamily="18"/>
                <a:ea typeface="Times New Roman"/>
                <a:cs typeface="Times New Roman"/>
                <a:sym typeface="Times New Roman"/>
              </a:rPr>
              <a:t>xin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lỗi</a:t>
            </a:r>
            <a:r>
              <a:rPr lang="en-US" sz="2400" dirty="0">
                <a:latin typeface="UTM Avo" panose="02040603050506020204" pitchFamily="18"/>
                <a:ea typeface="Times New Roman"/>
                <a:cs typeface="Times New Roman"/>
                <a:sym typeface="Times New Roman"/>
              </a:rPr>
              <a:t>/</a:t>
            </a:r>
            <a:r>
              <a:rPr lang="en-US" sz="2400" dirty="0" err="1">
                <a:latin typeface="UTM Avo" panose="02040603050506020204" pitchFamily="18"/>
                <a:ea typeface="Times New Roman"/>
                <a:cs typeface="Times New Roman"/>
                <a:sym typeface="Times New Roman"/>
              </a:rPr>
              <a:t>lời</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hứa</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mong</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ước</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và</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gửi</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cho</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bạn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thân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của</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em</a:t>
            </a:r>
            <a:r>
              <a:rPr lang="en-US" sz="2400" dirty="0">
                <a:latin typeface="UTM Avo" panose="02040603050506020204" pitchFamily="18"/>
                <a:ea typeface="Times New Roman"/>
                <a:cs typeface="Times New Roman"/>
                <a:sym typeface="Times New Roman"/>
              </a:rPr>
              <a:t>.</a:t>
            </a:r>
            <a:endParaRPr sz="2400" dirty="0">
              <a:latin typeface="UTM Avo" panose="02040603050506020204" pitchFamily="18"/>
              <a:ea typeface="Times New Roman"/>
              <a:cs typeface="Times New Roman"/>
              <a:sym typeface="Times New Roman"/>
            </a:endParaRPr>
          </a:p>
          <a:p>
            <a:pPr algn="just">
              <a:lnSpc>
                <a:spcPct val="150000"/>
              </a:lnSpc>
              <a:spcAft>
                <a:spcPts val="1800"/>
              </a:spcAft>
            </a:pPr>
            <a:r>
              <a:rPr lang="en-US" sz="2400" dirty="0">
                <a:latin typeface="UTM Avo" panose="02040603050506020204" pitchFamily="18"/>
                <a:ea typeface="Times New Roman"/>
                <a:cs typeface="Times New Roman"/>
                <a:sym typeface="Times New Roman"/>
              </a:rPr>
              <a:t>2. </a:t>
            </a:r>
            <a:r>
              <a:rPr lang="en-US" sz="2400" dirty="0" err="1">
                <a:latin typeface="UTM Avo" panose="02040603050506020204" pitchFamily="18"/>
                <a:ea typeface="Times New Roman"/>
                <a:cs typeface="Times New Roman"/>
                <a:sym typeface="Times New Roman"/>
              </a:rPr>
              <a:t>Viết</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một</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đoạn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văn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khoảng</a:t>
            </a:r>
            <a:r>
              <a:rPr lang="en-US" sz="2400" dirty="0">
                <a:latin typeface="UTM Avo" panose="02040603050506020204" pitchFamily="18"/>
                <a:ea typeface="Times New Roman"/>
                <a:cs typeface="Times New Roman"/>
                <a:sym typeface="Times New Roman"/>
              </a:rPr>
              <a:t> 150 </a:t>
            </a:r>
            <a:r>
              <a:rPr lang="en-US" sz="2400" dirty="0" err="1">
                <a:latin typeface="UTM Avo" panose="02040603050506020204" pitchFamily="18"/>
                <a:ea typeface="Times New Roman"/>
                <a:cs typeface="Times New Roman"/>
                <a:sym typeface="Times New Roman"/>
              </a:rPr>
              <a:t>chữ</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trình</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bày</a:t>
            </a:r>
            <a:r>
              <a:rPr lang="en-US" sz="2400" dirty="0">
                <a:latin typeface="UTM Avo" panose="02040603050506020204" pitchFamily="18"/>
                <a:ea typeface="Times New Roman"/>
                <a:cs typeface="Times New Roman"/>
                <a:sym typeface="Times New Roman"/>
              </a:rPr>
              <a:t>/chia </a:t>
            </a:r>
            <a:r>
              <a:rPr lang="en-US" sz="2400" dirty="0" err="1">
                <a:latin typeface="UTM Avo" panose="02040603050506020204" pitchFamily="18"/>
                <a:ea typeface="Times New Roman"/>
                <a:cs typeface="Times New Roman"/>
                <a:sym typeface="Times New Roman"/>
              </a:rPr>
              <a:t>sẻ</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quan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niệm</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của</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em</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về</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tình</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bạn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chân</a:t>
            </a:r>
            <a:r>
              <a:rPr lang="en-US" sz="2400" dirty="0">
                <a:latin typeface="UTM Avo" panose="02040603050506020204" pitchFamily="18"/>
                <a:ea typeface="Times New Roman"/>
                <a:cs typeface="Times New Roman"/>
                <a:sym typeface="Times New Roman"/>
              </a:rPr>
              <a:t> </a:t>
            </a:r>
            <a:r>
              <a:rPr lang="en-US" sz="2400" dirty="0" err="1">
                <a:latin typeface="UTM Avo" panose="02040603050506020204" pitchFamily="18"/>
                <a:ea typeface="Times New Roman"/>
                <a:cs typeface="Times New Roman"/>
                <a:sym typeface="Times New Roman"/>
              </a:rPr>
              <a:t>chính</a:t>
            </a:r>
            <a:r>
              <a:rPr lang="en-US" sz="2400" dirty="0">
                <a:latin typeface="UTM Avo" panose="02040603050506020204" pitchFamily="18"/>
                <a:ea typeface="Times New Roman"/>
                <a:cs typeface="Times New Roman"/>
                <a:sym typeface="Times New Roman"/>
              </a:rPr>
              <a:t>.</a:t>
            </a:r>
            <a:endParaRPr sz="500" dirty="0">
              <a:latin typeface="UTM Avo" panose="02040603050506020204" pitchFamily="18"/>
            </a:endParaRPr>
          </a:p>
        </p:txBody>
      </p:sp>
      <p:pic>
        <p:nvPicPr>
          <p:cNvPr id="3" name="Google Shape;585;p36">
            <a:extLst>
              <a:ext uri="{FF2B5EF4-FFF2-40B4-BE49-F238E27FC236}">
                <a16:creationId xmlns:a16="http://schemas.microsoft.com/office/drawing/2014/main" id="{FE790F0E-33F0-589E-B94D-5C8C96766AD2}"/>
              </a:ext>
            </a:extLst>
          </p:cNvPr>
          <p:cNvPicPr preferRelativeResize="0"/>
          <p:nvPr/>
        </p:nvPicPr>
        <p:blipFill rotWithShape="1">
          <a:blip r:embed="rId3">
            <a:alphaModFix/>
          </a:blip>
          <a:srcRect/>
          <a:stretch/>
        </p:blipFill>
        <p:spPr>
          <a:xfrm>
            <a:off x="7644340" y="618987"/>
            <a:ext cx="4141259" cy="6243780"/>
          </a:xfrm>
          <a:prstGeom prst="rect">
            <a:avLst/>
          </a:prstGeom>
          <a:noFill/>
          <a:ln>
            <a:noFill/>
          </a:ln>
        </p:spPr>
      </p:pic>
    </p:spTree>
    <p:extLst>
      <p:ext uri="{BB962C8B-B14F-4D97-AF65-F5344CB8AC3E}">
        <p14:creationId xmlns:p14="http://schemas.microsoft.com/office/powerpoint/2010/main" val="1045060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par>
                                <p:cTn id="8" presetID="10" presetClass="entr" presetSubtype="0" fill="hold"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5"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9"/>
        <p:cNvGrpSpPr/>
        <p:nvPr/>
      </p:nvGrpSpPr>
      <p:grpSpPr>
        <a:xfrm>
          <a:off x="0" y="0"/>
          <a:ext cx="0" cy="0"/>
          <a:chOff x="0" y="0"/>
          <a:chExt cx="0" cy="0"/>
        </a:xfrm>
      </p:grpSpPr>
      <p:pic>
        <p:nvPicPr>
          <p:cNvPr id="2" name="Picture 1" descr="A screenshot of a qr code&#10;&#10;Description automatically generated">
            <a:hlinkClick r:id="rId4"/>
            <a:extLst>
              <a:ext uri="{FF2B5EF4-FFF2-40B4-BE49-F238E27FC236}">
                <a16:creationId xmlns:a16="http://schemas.microsoft.com/office/drawing/2014/main" id="{3D1EA446-72E0-6E68-47C8-290E5D1AB1E9}"/>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5"/>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483</TotalTime>
  <Words>3871</Words>
  <Application>Microsoft Office PowerPoint</Application>
  <PresentationFormat>Widescreen</PresentationFormat>
  <Paragraphs>352</Paragraphs>
  <Slides>45</Slides>
  <Notes>28</Notes>
  <HiddenSlides>0</HiddenSlides>
  <MMClips>1</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45</vt:i4>
      </vt:variant>
    </vt:vector>
  </HeadingPairs>
  <TitlesOfParts>
    <vt:vector size="54" baseType="lpstr">
      <vt:lpstr>Wingdings</vt:lpstr>
      <vt:lpstr>Times New Roman</vt:lpstr>
      <vt:lpstr>Calibri Light</vt:lpstr>
      <vt:lpstr>UTM Avo</vt:lpstr>
      <vt:lpstr>Calibri</vt:lpstr>
      <vt:lpstr>Arial</vt:lpstr>
      <vt:lpstr>.VnCooper</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147</cp:revision>
  <dcterms:created xsi:type="dcterms:W3CDTF">2023-10-19T01:39:18Z</dcterms:created>
  <dcterms:modified xsi:type="dcterms:W3CDTF">2024-11-15T04:05:44Z</dcterms:modified>
</cp:coreProperties>
</file>