
<file path=[Content_Types].xml><?xml version="1.0" encoding="utf-8"?>
<Types xmlns="http://schemas.openxmlformats.org/package/2006/content-types">
  <Default Extension="jfif" ContentType="image/jpeg"/>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71" r:id="rId3"/>
    <p:sldId id="277" r:id="rId4"/>
    <p:sldId id="284" r:id="rId5"/>
    <p:sldId id="285" r:id="rId6"/>
    <p:sldId id="287" r:id="rId7"/>
    <p:sldId id="273" r:id="rId8"/>
    <p:sldId id="275" r:id="rId9"/>
    <p:sldId id="288" r:id="rId10"/>
    <p:sldId id="289" r:id="rId11"/>
    <p:sldId id="290" r:id="rId12"/>
    <p:sldId id="291" r:id="rId13"/>
    <p:sldId id="293" r:id="rId14"/>
    <p:sldId id="292" r:id="rId15"/>
    <p:sldId id="294" r:id="rId16"/>
    <p:sldId id="298" r:id="rId17"/>
    <p:sldId id="299" r:id="rId18"/>
    <p:sldId id="300" r:id="rId19"/>
    <p:sldId id="295" r:id="rId20"/>
    <p:sldId id="301" r:id="rId21"/>
    <p:sldId id="302" r:id="rId22"/>
    <p:sldId id="303" r:id="rId23"/>
    <p:sldId id="304" r:id="rId24"/>
    <p:sldId id="305" r:id="rId25"/>
    <p:sldId id="307" r:id="rId26"/>
    <p:sldId id="308" r:id="rId27"/>
    <p:sldId id="306" r:id="rId28"/>
    <p:sldId id="309" r:id="rId29"/>
    <p:sldId id="310" r:id="rId30"/>
    <p:sldId id="276" r:id="rId31"/>
    <p:sldId id="311" r:id="rId32"/>
    <p:sldId id="312" r:id="rId33"/>
    <p:sldId id="313" r:id="rId34"/>
    <p:sldId id="314" r:id="rId35"/>
    <p:sldId id="315" r:id="rId36"/>
    <p:sldId id="316" r:id="rId37"/>
    <p:sldId id="317" r:id="rId38"/>
    <p:sldId id="280" r:id="rId39"/>
    <p:sldId id="281" r:id="rId40"/>
    <p:sldId id="283" r:id="rId41"/>
    <p:sldId id="257" r:id="rId42"/>
    <p:sldId id="26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607" autoAdjust="0"/>
  </p:normalViewPr>
  <p:slideViewPr>
    <p:cSldViewPr snapToGrid="0" showGuides="1">
      <p:cViewPr varScale="1">
        <p:scale>
          <a:sx n="99" d="100"/>
          <a:sy n="99" d="100"/>
        </p:scale>
        <p:origin x="948" y="7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14D6D4-12F5-4A65-AA0E-265FD17B2989}" type="datetimeFigureOut">
              <a:rPr lang="en-US" smtClean="0"/>
              <a:t>11/15/2024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6FFE56-1BB3-4E09-A5B4-255ACE073E43}" type="slidenum">
              <a:rPr lang="en-US" smtClean="0"/>
              <a:t>‹#›</a:t>
            </a:fld>
            <a:endParaRPr lang="en-US"/>
          </a:p>
        </p:txBody>
      </p:sp>
    </p:spTree>
    <p:extLst>
      <p:ext uri="{BB962C8B-B14F-4D97-AF65-F5344CB8AC3E}">
        <p14:creationId xmlns:p14="http://schemas.microsoft.com/office/powerpoint/2010/main" val="3854303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446FFE56-1BB3-4E09-A5B4-255ACE073E43}" type="slidenum">
              <a:rPr lang="en-US" smtClean="0"/>
              <a:t>1</a:t>
            </a:fld>
            <a:endParaRPr lang="en-US"/>
          </a:p>
        </p:txBody>
      </p:sp>
    </p:spTree>
    <p:extLst>
      <p:ext uri="{BB962C8B-B14F-4D97-AF65-F5344CB8AC3E}">
        <p14:creationId xmlns:p14="http://schemas.microsoft.com/office/powerpoint/2010/main" val="3414213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1e3bf3fa806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1e3bf3fa806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b="0" i="0" dirty="0" err="1">
                <a:solidFill>
                  <a:srgbClr val="000000"/>
                </a:solidFill>
                <a:effectLst/>
                <a:latin typeface="Arial" panose="020B0604020202020204" pitchFamily="34" charset="0"/>
              </a:rPr>
              <a:t>Bấm</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vào</a:t>
            </a:r>
            <a:r>
              <a:rPr lang="en-US" b="0" i="0" dirty="0">
                <a:solidFill>
                  <a:srgbClr val="000000"/>
                </a:solidFill>
                <a:effectLst/>
                <a:latin typeface="Arial" panose="020B0604020202020204" pitchFamily="34" charset="0"/>
              </a:rPr>
              <a:t> ô A, B, C, D </a:t>
            </a:r>
            <a:r>
              <a:rPr lang="en-US" b="0" i="0" dirty="0" err="1">
                <a:solidFill>
                  <a:srgbClr val="000000"/>
                </a:solidFill>
                <a:effectLst/>
                <a:latin typeface="Arial" panose="020B0604020202020204" pitchFamily="34" charset="0"/>
              </a:rPr>
              <a:t>để</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hiện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ra</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đáp</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án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Đúng</a:t>
            </a:r>
            <a:r>
              <a:rPr lang="en-US" b="0" i="0" dirty="0">
                <a:solidFill>
                  <a:srgbClr val="000000"/>
                </a:solidFill>
                <a:effectLst/>
                <a:latin typeface="Arial" panose="020B0604020202020204" pitchFamily="34" charset="0"/>
              </a:rPr>
              <a:t>/ Sai</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1e3bf3fa806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1e3bf3fa806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b="0" i="0" dirty="0" err="1">
                <a:solidFill>
                  <a:srgbClr val="000000"/>
                </a:solidFill>
                <a:effectLst/>
                <a:latin typeface="Arial" panose="020B0604020202020204" pitchFamily="34" charset="0"/>
              </a:rPr>
              <a:t>Bấm</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vào</a:t>
            </a:r>
            <a:r>
              <a:rPr lang="en-US" b="0" i="0" dirty="0">
                <a:solidFill>
                  <a:srgbClr val="000000"/>
                </a:solidFill>
                <a:effectLst/>
                <a:latin typeface="Arial" panose="020B0604020202020204" pitchFamily="34" charset="0"/>
              </a:rPr>
              <a:t> ô A, B, C, D </a:t>
            </a:r>
            <a:r>
              <a:rPr lang="en-US" b="0" i="0" dirty="0" err="1">
                <a:solidFill>
                  <a:srgbClr val="000000"/>
                </a:solidFill>
                <a:effectLst/>
                <a:latin typeface="Arial" panose="020B0604020202020204" pitchFamily="34" charset="0"/>
              </a:rPr>
              <a:t>để</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hiện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ra</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đáp</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án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Đúng</a:t>
            </a:r>
            <a:r>
              <a:rPr lang="en-US" b="0" i="0" dirty="0">
                <a:solidFill>
                  <a:srgbClr val="000000"/>
                </a:solidFill>
                <a:effectLst/>
                <a:latin typeface="Arial" panose="020B0604020202020204" pitchFamily="34" charset="0"/>
              </a:rPr>
              <a:t>/ Sai</a:t>
            </a:r>
            <a:endParaRPr dirty="0"/>
          </a:p>
        </p:txBody>
      </p:sp>
    </p:spTree>
    <p:extLst>
      <p:ext uri="{BB962C8B-B14F-4D97-AF65-F5344CB8AC3E}">
        <p14:creationId xmlns:p14="http://schemas.microsoft.com/office/powerpoint/2010/main" val="3900843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1e3bf3fa806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1e3bf3fa806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b="0" i="0" dirty="0" err="1">
                <a:solidFill>
                  <a:srgbClr val="000000"/>
                </a:solidFill>
                <a:effectLst/>
                <a:latin typeface="Arial" panose="020B0604020202020204" pitchFamily="34" charset="0"/>
              </a:rPr>
              <a:t>Bấm</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vào</a:t>
            </a:r>
            <a:r>
              <a:rPr lang="en-US" b="0" i="0" dirty="0">
                <a:solidFill>
                  <a:srgbClr val="000000"/>
                </a:solidFill>
                <a:effectLst/>
                <a:latin typeface="Arial" panose="020B0604020202020204" pitchFamily="34" charset="0"/>
              </a:rPr>
              <a:t> ô A, B, C, D </a:t>
            </a:r>
            <a:r>
              <a:rPr lang="en-US" b="0" i="0" dirty="0" err="1">
                <a:solidFill>
                  <a:srgbClr val="000000"/>
                </a:solidFill>
                <a:effectLst/>
                <a:latin typeface="Arial" panose="020B0604020202020204" pitchFamily="34" charset="0"/>
              </a:rPr>
              <a:t>để</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hiện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ra</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đáp</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án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Đúng</a:t>
            </a:r>
            <a:r>
              <a:rPr lang="en-US" b="0" i="0" dirty="0">
                <a:solidFill>
                  <a:srgbClr val="000000"/>
                </a:solidFill>
                <a:effectLst/>
                <a:latin typeface="Arial" panose="020B0604020202020204" pitchFamily="34" charset="0"/>
              </a:rPr>
              <a:t>/ Sai</a:t>
            </a:r>
            <a:endParaRPr dirty="0"/>
          </a:p>
        </p:txBody>
      </p:sp>
    </p:spTree>
    <p:extLst>
      <p:ext uri="{BB962C8B-B14F-4D97-AF65-F5344CB8AC3E}">
        <p14:creationId xmlns:p14="http://schemas.microsoft.com/office/powerpoint/2010/main" val="777261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1e3bf3fa806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1e3bf3fa806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b="0" i="0" dirty="0" err="1">
                <a:solidFill>
                  <a:srgbClr val="000000"/>
                </a:solidFill>
                <a:effectLst/>
                <a:latin typeface="Arial" panose="020B0604020202020204" pitchFamily="34" charset="0"/>
              </a:rPr>
              <a:t>Bấm</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vào</a:t>
            </a:r>
            <a:r>
              <a:rPr lang="en-US" b="0" i="0" dirty="0">
                <a:solidFill>
                  <a:srgbClr val="000000"/>
                </a:solidFill>
                <a:effectLst/>
                <a:latin typeface="Arial" panose="020B0604020202020204" pitchFamily="34" charset="0"/>
              </a:rPr>
              <a:t> ô A, B, C, D </a:t>
            </a:r>
            <a:r>
              <a:rPr lang="en-US" b="0" i="0" dirty="0" err="1">
                <a:solidFill>
                  <a:srgbClr val="000000"/>
                </a:solidFill>
                <a:effectLst/>
                <a:latin typeface="Arial" panose="020B0604020202020204" pitchFamily="34" charset="0"/>
              </a:rPr>
              <a:t>để</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hiện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ra</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đáp</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án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Đúng</a:t>
            </a:r>
            <a:r>
              <a:rPr lang="en-US" b="0" i="0" dirty="0">
                <a:solidFill>
                  <a:srgbClr val="000000"/>
                </a:solidFill>
                <a:effectLst/>
                <a:latin typeface="Arial" panose="020B0604020202020204" pitchFamily="34" charset="0"/>
              </a:rPr>
              <a:t>/ Sai</a:t>
            </a:r>
            <a:endParaRPr dirty="0"/>
          </a:p>
        </p:txBody>
      </p:sp>
    </p:spTree>
    <p:extLst>
      <p:ext uri="{BB962C8B-B14F-4D97-AF65-F5344CB8AC3E}">
        <p14:creationId xmlns:p14="http://schemas.microsoft.com/office/powerpoint/2010/main" val="2736514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1e3bf3fa806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1e3bf3fa806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b="0" i="0" dirty="0" err="1">
                <a:solidFill>
                  <a:srgbClr val="000000"/>
                </a:solidFill>
                <a:effectLst/>
                <a:latin typeface="Arial" panose="020B0604020202020204" pitchFamily="34" charset="0"/>
              </a:rPr>
              <a:t>Bấm</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vào</a:t>
            </a:r>
            <a:r>
              <a:rPr lang="en-US" b="0" i="0" dirty="0">
                <a:solidFill>
                  <a:srgbClr val="000000"/>
                </a:solidFill>
                <a:effectLst/>
                <a:latin typeface="Arial" panose="020B0604020202020204" pitchFamily="34" charset="0"/>
              </a:rPr>
              <a:t> ô A, B, C, D </a:t>
            </a:r>
            <a:r>
              <a:rPr lang="en-US" b="0" i="0" dirty="0" err="1">
                <a:solidFill>
                  <a:srgbClr val="000000"/>
                </a:solidFill>
                <a:effectLst/>
                <a:latin typeface="Arial" panose="020B0604020202020204" pitchFamily="34" charset="0"/>
              </a:rPr>
              <a:t>để</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hiện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ra</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đáp</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án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Đúng</a:t>
            </a:r>
            <a:r>
              <a:rPr lang="en-US" b="0" i="0" dirty="0">
                <a:solidFill>
                  <a:srgbClr val="000000"/>
                </a:solidFill>
                <a:effectLst/>
                <a:latin typeface="Arial" panose="020B0604020202020204" pitchFamily="34" charset="0"/>
              </a:rPr>
              <a:t>/ Sai</a:t>
            </a:r>
            <a:endParaRPr dirty="0"/>
          </a:p>
        </p:txBody>
      </p:sp>
    </p:spTree>
    <p:extLst>
      <p:ext uri="{BB962C8B-B14F-4D97-AF65-F5344CB8AC3E}">
        <p14:creationId xmlns:p14="http://schemas.microsoft.com/office/powerpoint/2010/main" val="2685883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1e3bf3fa806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1e3bf3fa806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b="0" i="0" dirty="0" err="1">
                <a:solidFill>
                  <a:srgbClr val="000000"/>
                </a:solidFill>
                <a:effectLst/>
                <a:latin typeface="Arial" panose="020B0604020202020204" pitchFamily="34" charset="0"/>
              </a:rPr>
              <a:t>Bấm</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vào</a:t>
            </a:r>
            <a:r>
              <a:rPr lang="en-US" b="0" i="0" dirty="0">
                <a:solidFill>
                  <a:srgbClr val="000000"/>
                </a:solidFill>
                <a:effectLst/>
                <a:latin typeface="Arial" panose="020B0604020202020204" pitchFamily="34" charset="0"/>
              </a:rPr>
              <a:t> ô A, B, C, D </a:t>
            </a:r>
            <a:r>
              <a:rPr lang="en-US" b="0" i="0" dirty="0" err="1">
                <a:solidFill>
                  <a:srgbClr val="000000"/>
                </a:solidFill>
                <a:effectLst/>
                <a:latin typeface="Arial" panose="020B0604020202020204" pitchFamily="34" charset="0"/>
              </a:rPr>
              <a:t>để</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hiện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ra</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đáp</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án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Đúng</a:t>
            </a:r>
            <a:r>
              <a:rPr lang="en-US" b="0" i="0" dirty="0">
                <a:solidFill>
                  <a:srgbClr val="000000"/>
                </a:solidFill>
                <a:effectLst/>
                <a:latin typeface="Arial" panose="020B0604020202020204" pitchFamily="34" charset="0"/>
              </a:rPr>
              <a:t>/ Sai</a:t>
            </a:r>
            <a:endParaRPr dirty="0"/>
          </a:p>
        </p:txBody>
      </p:sp>
    </p:spTree>
    <p:extLst>
      <p:ext uri="{BB962C8B-B14F-4D97-AF65-F5344CB8AC3E}">
        <p14:creationId xmlns:p14="http://schemas.microsoft.com/office/powerpoint/2010/main" val="1096959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1e3bf3fa806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1e3bf3fa806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b="0" i="0" dirty="0" err="1">
                <a:solidFill>
                  <a:srgbClr val="000000"/>
                </a:solidFill>
                <a:effectLst/>
                <a:latin typeface="Arial" panose="020B0604020202020204" pitchFamily="34" charset="0"/>
              </a:rPr>
              <a:t>Bấm</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vào</a:t>
            </a:r>
            <a:r>
              <a:rPr lang="en-US" b="0" i="0" dirty="0">
                <a:solidFill>
                  <a:srgbClr val="000000"/>
                </a:solidFill>
                <a:effectLst/>
                <a:latin typeface="Arial" panose="020B0604020202020204" pitchFamily="34" charset="0"/>
              </a:rPr>
              <a:t> ô A, B, C, D </a:t>
            </a:r>
            <a:r>
              <a:rPr lang="en-US" b="0" i="0" dirty="0" err="1">
                <a:solidFill>
                  <a:srgbClr val="000000"/>
                </a:solidFill>
                <a:effectLst/>
                <a:latin typeface="Arial" panose="020B0604020202020204" pitchFamily="34" charset="0"/>
              </a:rPr>
              <a:t>để</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hiện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ra</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đáp</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án</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Đúng</a:t>
            </a:r>
            <a:r>
              <a:rPr lang="en-US" b="0" i="0" dirty="0">
                <a:solidFill>
                  <a:srgbClr val="000000"/>
                </a:solidFill>
                <a:effectLst/>
                <a:latin typeface="Arial" panose="020B0604020202020204" pitchFamily="34" charset="0"/>
              </a:rPr>
              <a:t>/ Sai</a:t>
            </a:r>
            <a:endParaRPr dirty="0"/>
          </a:p>
        </p:txBody>
      </p:sp>
    </p:spTree>
    <p:extLst>
      <p:ext uri="{BB962C8B-B14F-4D97-AF65-F5344CB8AC3E}">
        <p14:creationId xmlns:p14="http://schemas.microsoft.com/office/powerpoint/2010/main" val="2848104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11/15/2024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11/15/2024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11/15/2024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11/15/2024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11/15/2024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11/15/2024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11/15/2024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11/15/2024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11/15/2024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11/15/2024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11/15/2024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11/15/2024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lich-su-va-dia-li-9/1/707/130/"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hoc10.vn/doc-sach/lich-su-va-dia-li-9/1/707/130/"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7.jfif"/></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3" Type="http://schemas.openxmlformats.org/officeDocument/2006/relationships/hyperlink" Target="https://www.hoc10.vn/doc-sach/lich-su-va-dia-li-9/1/707/130/" TargetMode="External"/><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2.mp3"/><Relationship Id="rId7" Type="http://schemas.openxmlformats.org/officeDocument/2006/relationships/image" Target="../media/image4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2.xml"/><Relationship Id="rId5" Type="http://schemas.openxmlformats.org/officeDocument/2006/relationships/slideLayout" Target="../slideLayouts/slideLayout6.xml"/><Relationship Id="rId4" Type="http://schemas.openxmlformats.org/officeDocument/2006/relationships/audio" Target="../media/media2.mp3"/></Relationships>
</file>

<file path=ppt/slides/_rels/slide32.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2.mp3"/><Relationship Id="rId7" Type="http://schemas.openxmlformats.org/officeDocument/2006/relationships/image" Target="../media/image4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3.xml"/><Relationship Id="rId5" Type="http://schemas.openxmlformats.org/officeDocument/2006/relationships/slideLayout" Target="../slideLayouts/slideLayout6.xml"/><Relationship Id="rId4" Type="http://schemas.openxmlformats.org/officeDocument/2006/relationships/audio" Target="../media/media2.mp3"/></Relationships>
</file>

<file path=ppt/slides/_rels/slide33.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2.mp3"/><Relationship Id="rId7" Type="http://schemas.openxmlformats.org/officeDocument/2006/relationships/image" Target="../media/image4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4.xml"/><Relationship Id="rId5" Type="http://schemas.openxmlformats.org/officeDocument/2006/relationships/slideLayout" Target="../slideLayouts/slideLayout6.xml"/><Relationship Id="rId4" Type="http://schemas.openxmlformats.org/officeDocument/2006/relationships/audio" Target="../media/media2.mp3"/></Relationships>
</file>

<file path=ppt/slides/_rels/slide34.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2.mp3"/><Relationship Id="rId7" Type="http://schemas.openxmlformats.org/officeDocument/2006/relationships/image" Target="../media/image4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5.xml"/><Relationship Id="rId5" Type="http://schemas.openxmlformats.org/officeDocument/2006/relationships/slideLayout" Target="../slideLayouts/slideLayout6.xml"/><Relationship Id="rId4" Type="http://schemas.openxmlformats.org/officeDocument/2006/relationships/audio" Target="../media/media2.mp3"/></Relationships>
</file>

<file path=ppt/slides/_rels/slide35.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2.mp3"/><Relationship Id="rId7" Type="http://schemas.openxmlformats.org/officeDocument/2006/relationships/image" Target="../media/image4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6.xml"/><Relationship Id="rId5" Type="http://schemas.openxmlformats.org/officeDocument/2006/relationships/slideLayout" Target="../slideLayouts/slideLayout6.xml"/><Relationship Id="rId4" Type="http://schemas.openxmlformats.org/officeDocument/2006/relationships/audio" Target="../media/media2.mp3"/></Relationships>
</file>

<file path=ppt/slides/_rels/slide36.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2.mp3"/><Relationship Id="rId7" Type="http://schemas.openxmlformats.org/officeDocument/2006/relationships/image" Target="../media/image4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7.xml"/><Relationship Id="rId5" Type="http://schemas.openxmlformats.org/officeDocument/2006/relationships/slideLayout" Target="../slideLayouts/slideLayout6.xml"/><Relationship Id="rId4" Type="http://schemas.openxmlformats.org/officeDocument/2006/relationships/audio" Target="../media/media2.mp3"/></Relationships>
</file>

<file path=ppt/slides/_rels/slide37.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2.mp3"/><Relationship Id="rId7" Type="http://schemas.openxmlformats.org/officeDocument/2006/relationships/image" Target="../media/image4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8.xml"/><Relationship Id="rId5" Type="http://schemas.openxmlformats.org/officeDocument/2006/relationships/slideLayout" Target="../slideLayouts/slideLayout6.xml"/><Relationship Id="rId4" Type="http://schemas.openxmlformats.org/officeDocument/2006/relationships/audio" Target="../media/media2.mp3"/></Relationships>
</file>

<file path=ppt/slides/_rels/slide38.xml.rels><?xml version="1.0" encoding="UTF-8" standalone="yes"?>
<Relationships xmlns="http://schemas.openxmlformats.org/package/2006/relationships"><Relationship Id="rId3" Type="http://schemas.openxmlformats.org/officeDocument/2006/relationships/hyperlink" Target="https://www.hoc10.vn/doc-sach/lich-su-va-dia-li-9/1/707/130/" TargetMode="External"/><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svg"/></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49.svg"/></Relationships>
</file>

<file path=ppt/slides/_rels/slide4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hyperlink" Target="https://www.youtube.com/@hoc1biet10"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8E40397-23E6-514C-5179-73FA057F1A4C}"/>
              </a:ext>
            </a:extLst>
          </p:cNvPr>
          <p:cNvSpPr txBox="1">
            <a:spLocks/>
          </p:cNvSpPr>
          <p:nvPr/>
        </p:nvSpPr>
        <p:spPr>
          <a:xfrm>
            <a:off x="7663542" y="0"/>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Lịch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sử</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và</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Địa</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lí</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9 </a:t>
            </a:r>
          </a:p>
        </p:txBody>
      </p:sp>
      <p:sp>
        <p:nvSpPr>
          <p:cNvPr id="6" name="Title 1">
            <a:extLst>
              <a:ext uri="{FF2B5EF4-FFF2-40B4-BE49-F238E27FC236}">
                <a16:creationId xmlns:a16="http://schemas.microsoft.com/office/drawing/2014/main" id="{DC4CA09D-E28D-F51B-6912-09A87DE86B29}"/>
              </a:ext>
            </a:extLst>
          </p:cNvPr>
          <p:cNvSpPr txBox="1">
            <a:spLocks/>
          </p:cNvSpPr>
          <p:nvPr/>
        </p:nvSpPr>
        <p:spPr>
          <a:xfrm>
            <a:off x="173230" y="1361316"/>
            <a:ext cx="11845539" cy="204578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5000"/>
              </a:lnSpc>
            </a:pPr>
            <a:r>
              <a:rPr lang="vi-VN" sz="5000" b="1" dirty="0">
                <a:solidFill>
                  <a:srgbClr val="002060"/>
                </a:solidFill>
                <a:latin typeface="UTM Avo" panose="02040603050506020204" pitchFamily="18" charset="0"/>
              </a:rPr>
              <a:t>Chương </a:t>
            </a:r>
            <a:r>
              <a:rPr lang="en-US" sz="5000" b="1" dirty="0">
                <a:solidFill>
                  <a:srgbClr val="002060"/>
                </a:solidFill>
                <a:latin typeface="UTM Avo" panose="02040603050506020204" pitchFamily="18" charset="0"/>
              </a:rPr>
              <a:t>2:</a:t>
            </a:r>
            <a:r>
              <a:rPr lang="vi-VN" sz="5000" b="1" dirty="0">
                <a:solidFill>
                  <a:srgbClr val="002060"/>
                </a:solidFill>
                <a:latin typeface="UTM Avo" panose="02040603050506020204" pitchFamily="18" charset="0"/>
              </a:rPr>
              <a:t> Địa lí các ngành kinh tế </a:t>
            </a:r>
            <a:endParaRPr lang="en-US" sz="50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065DA7E1-F02D-5985-AEB5-66FDAD606C99}"/>
              </a:ext>
            </a:extLst>
          </p:cNvPr>
          <p:cNvSpPr txBox="1">
            <a:spLocks/>
          </p:cNvSpPr>
          <p:nvPr/>
        </p:nvSpPr>
        <p:spPr>
          <a:xfrm>
            <a:off x="173229" y="2946606"/>
            <a:ext cx="1184553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7</a:t>
            </a:r>
            <a:r>
              <a:rPr lang="en-US" sz="6000" b="1" dirty="0">
                <a:solidFill>
                  <a:srgbClr val="FF0000"/>
                </a:solidFill>
                <a:latin typeface="UTM Avo" panose="02040603050506020204" pitchFamily="18" charset="0"/>
              </a:rPr>
              <a:t>:</a:t>
            </a:r>
            <a:r>
              <a:rPr lang="vi-VN" sz="6000" b="1" dirty="0">
                <a:solidFill>
                  <a:srgbClr val="FF0000"/>
                </a:solidFill>
                <a:latin typeface="UTM Avo" panose="02040603050506020204" pitchFamily="18" charset="0"/>
              </a:rPr>
              <a:t> Thực hành </a:t>
            </a:r>
          </a:p>
          <a:p>
            <a:pPr>
              <a:lnSpc>
                <a:spcPct val="100000"/>
              </a:lnSpc>
              <a:spcBef>
                <a:spcPts val="600"/>
              </a:spcBef>
            </a:pPr>
            <a:r>
              <a:rPr lang="vi-VN" sz="6000" b="1" dirty="0">
                <a:solidFill>
                  <a:srgbClr val="FF0000"/>
                </a:solidFill>
                <a:latin typeface="UTM Avo" panose="02040603050506020204" pitchFamily="18" charset="0"/>
              </a:rPr>
              <a:t>Xác định các trung tâm </a:t>
            </a:r>
          </a:p>
          <a:p>
            <a:pPr>
              <a:lnSpc>
                <a:spcPct val="100000"/>
              </a:lnSpc>
              <a:spcBef>
                <a:spcPts val="600"/>
              </a:spcBef>
            </a:pPr>
            <a:r>
              <a:rPr lang="vi-VN" sz="6000" b="1" dirty="0">
                <a:solidFill>
                  <a:srgbClr val="FF0000"/>
                </a:solidFill>
                <a:latin typeface="UTM Avo" panose="02040603050506020204" pitchFamily="18" charset="0"/>
              </a:rPr>
              <a:t>công nghiệp chính </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B091498-66E6-7807-954E-23924B9E43D3}"/>
              </a:ext>
            </a:extLst>
          </p:cNvPr>
          <p:cNvPicPr>
            <a:picLocks noChangeAspect="1"/>
          </p:cNvPicPr>
          <p:nvPr/>
        </p:nvPicPr>
        <p:blipFill>
          <a:blip r:embed="rId4"/>
          <a:stretch>
            <a:fillRect/>
          </a:stretch>
        </p:blipFill>
        <p:spPr>
          <a:xfrm>
            <a:off x="4501082" y="3112978"/>
            <a:ext cx="3189835" cy="1764777"/>
          </a:xfrm>
          <a:prstGeom prst="rect">
            <a:avLst/>
          </a:prstGeom>
        </p:spPr>
      </p:pic>
    </p:spTree>
    <p:extLst>
      <p:ext uri="{BB962C8B-B14F-4D97-AF65-F5344CB8AC3E}">
        <p14:creationId xmlns:p14="http://schemas.microsoft.com/office/powerpoint/2010/main" val="3900061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F5B753-12A9-F45B-94F4-D866D5761728}"/>
              </a:ext>
            </a:extLst>
          </p:cNvPr>
          <p:cNvSpPr txBox="1"/>
          <p:nvPr/>
        </p:nvSpPr>
        <p:spPr>
          <a:xfrm>
            <a:off x="1043137" y="3574337"/>
            <a:ext cx="4825561" cy="2229841"/>
          </a:xfrm>
          <a:prstGeom prst="rect">
            <a:avLst/>
          </a:prstGeom>
          <a:noFill/>
        </p:spPr>
        <p:txBody>
          <a:bodyPr wrap="square">
            <a:spAutoFit/>
          </a:bodyPr>
          <a:lstStyle/>
          <a:p>
            <a:pPr algn="just">
              <a:lnSpc>
                <a:spcPct val="150000"/>
              </a:lnSpc>
              <a:buClr>
                <a:srgbClr val="000000"/>
              </a:buClr>
              <a:buFont typeface="Arial"/>
              <a:buNone/>
            </a:pPr>
            <a:r>
              <a:rPr lang="en-US" sz="2400" kern="0" dirty="0" err="1">
                <a:solidFill>
                  <a:srgbClr val="000000"/>
                </a:solidFill>
                <a:latin typeface="+mj-lt"/>
                <a:cs typeface="Arial"/>
                <a:sym typeface="Arial"/>
              </a:rPr>
              <a:t>Xác</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định</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và</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kể</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tên</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các</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trung</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tâm</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công</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nghiệp</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dựa</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vào</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Hình</a:t>
            </a:r>
            <a:r>
              <a:rPr lang="en-US" sz="2400" kern="0" dirty="0">
                <a:solidFill>
                  <a:srgbClr val="000000"/>
                </a:solidFill>
                <a:latin typeface="+mj-lt"/>
                <a:cs typeface="Arial"/>
                <a:sym typeface="Arial"/>
              </a:rPr>
              <a:t> 6.1 </a:t>
            </a:r>
            <a:r>
              <a:rPr lang="en-US" sz="2400" kern="0" dirty="0" err="1">
                <a:solidFill>
                  <a:srgbClr val="000000"/>
                </a:solidFill>
                <a:latin typeface="+mj-lt"/>
                <a:cs typeface="Arial"/>
                <a:sym typeface="Arial"/>
              </a:rPr>
              <a:t>trong</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SGK</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tr.124</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để</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hoàn</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thành</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Phiếu</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học</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tập</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số</a:t>
            </a:r>
            <a:r>
              <a:rPr lang="en-US" sz="2400" kern="0" dirty="0">
                <a:solidFill>
                  <a:srgbClr val="000000"/>
                </a:solidFill>
                <a:latin typeface="+mj-lt"/>
                <a:cs typeface="Arial"/>
                <a:sym typeface="Arial"/>
              </a:rPr>
              <a:t> 1.</a:t>
            </a:r>
          </a:p>
        </p:txBody>
      </p:sp>
      <p:sp>
        <p:nvSpPr>
          <p:cNvPr id="3" name="Rectangle: Rounded Corners 2">
            <a:extLst>
              <a:ext uri="{FF2B5EF4-FFF2-40B4-BE49-F238E27FC236}">
                <a16:creationId xmlns:a16="http://schemas.microsoft.com/office/drawing/2014/main" id="{78A78775-4C41-81E9-FA53-3F7D91D3660F}"/>
              </a:ext>
            </a:extLst>
          </p:cNvPr>
          <p:cNvSpPr/>
          <p:nvPr/>
        </p:nvSpPr>
        <p:spPr>
          <a:xfrm>
            <a:off x="1954220" y="2360174"/>
            <a:ext cx="3003396" cy="892099"/>
          </a:xfrm>
          <a:prstGeom prst="roundRect">
            <a:avLst/>
          </a:prstGeom>
          <a:solidFill>
            <a:srgbClr val="EFA857">
              <a:lumMod val="75000"/>
            </a:srgbClr>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mj-lt"/>
                <a:ea typeface="+mn-ea"/>
                <a:cs typeface="+mn-cs"/>
                <a:sym typeface="Arial"/>
              </a:rPr>
              <a:t>Yêu</a:t>
            </a:r>
            <a:r>
              <a:rPr kumimoji="0" lang="en-US" sz="2800" b="1" i="0" u="none" strike="noStrike" kern="0" cap="none" spc="0" normalizeH="0" baseline="0" noProof="0" dirty="0">
                <a:ln>
                  <a:noFill/>
                </a:ln>
                <a:solidFill>
                  <a:srgbClr val="FFFFFF"/>
                </a:solidFill>
                <a:effectLst/>
                <a:uLnTx/>
                <a:uFillTx/>
                <a:latin typeface="+mj-lt"/>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mj-lt"/>
                <a:ea typeface="+mn-ea"/>
                <a:cs typeface="+mn-cs"/>
                <a:sym typeface="Arial"/>
              </a:rPr>
              <a:t>cầu</a:t>
            </a:r>
            <a:endParaRPr kumimoji="0" lang="en-US" sz="2800" b="1" i="0" u="none" strike="noStrike" kern="0" cap="none" spc="0" normalizeH="0" baseline="0" noProof="0" dirty="0">
              <a:ln>
                <a:noFill/>
              </a:ln>
              <a:solidFill>
                <a:srgbClr val="FFFFFF"/>
              </a:solidFill>
              <a:effectLst/>
              <a:uLnTx/>
              <a:uFillTx/>
              <a:latin typeface="+mj-lt"/>
              <a:ea typeface="+mn-ea"/>
              <a:cs typeface="+mn-cs"/>
              <a:sym typeface="Arial"/>
            </a:endParaRPr>
          </a:p>
        </p:txBody>
      </p:sp>
      <p:pic>
        <p:nvPicPr>
          <p:cNvPr id="4" name="Picture 3">
            <a:extLst>
              <a:ext uri="{FF2B5EF4-FFF2-40B4-BE49-F238E27FC236}">
                <a16:creationId xmlns:a16="http://schemas.microsoft.com/office/drawing/2014/main" id="{274F98FC-5321-7A33-06AE-6849DAB415B0}"/>
              </a:ext>
            </a:extLst>
          </p:cNvPr>
          <p:cNvPicPr/>
          <p:nvPr/>
        </p:nvPicPr>
        <p:blipFill>
          <a:blip r:embed="rId3" cstate="print">
            <a:extLst>
              <a:ext uri="{28A0092B-C50C-407E-A947-70E740481C1C}">
                <a14:useLocalDpi xmlns:a14="http://schemas.microsoft.com/office/drawing/2010/main" val="0"/>
              </a:ext>
            </a:extLst>
          </a:blip>
          <a:srcRect l="4425" t="2179" r="2542"/>
          <a:stretch/>
        </p:blipFill>
        <p:spPr>
          <a:xfrm>
            <a:off x="6096000" y="953310"/>
            <a:ext cx="5369669" cy="5749047"/>
          </a:xfrm>
          <a:prstGeom prst="rect">
            <a:avLst/>
          </a:prstGeom>
        </p:spPr>
      </p:pic>
    </p:spTree>
    <p:extLst>
      <p:ext uri="{BB962C8B-B14F-4D97-AF65-F5344CB8AC3E}">
        <p14:creationId xmlns:p14="http://schemas.microsoft.com/office/powerpoint/2010/main" val="279682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3A43485-BE30-C4C8-DB9F-7260C0090821}"/>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C4116333-C8B4-AFC6-0097-DA02A169E5F7}"/>
              </a:ext>
            </a:extLst>
          </p:cNvPr>
          <p:cNvSpPr/>
          <p:nvPr/>
        </p:nvSpPr>
        <p:spPr>
          <a:xfrm>
            <a:off x="0" y="853229"/>
            <a:ext cx="4453467" cy="728777"/>
          </a:xfrm>
          <a:prstGeom prst="homePlate">
            <a:avLst/>
          </a:prstGeom>
          <a:solidFill>
            <a:srgbClr val="D1DE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464849">
                    <a:lumMod val="50000"/>
                  </a:srgbClr>
                </a:solidFill>
                <a:effectLst/>
                <a:uLnTx/>
                <a:uFillTx/>
                <a:latin typeface="+mj-lt"/>
                <a:ea typeface="+mn-ea"/>
                <a:cs typeface="+mn-cs"/>
                <a:sym typeface="Arial"/>
              </a:rPr>
              <a:t>THẢO</a:t>
            </a:r>
            <a:r>
              <a:rPr kumimoji="0" lang="en-US" sz="2400" b="1" i="0" u="none" strike="noStrike" kern="0" cap="none" spc="0" normalizeH="0" baseline="0" noProof="0" dirty="0">
                <a:ln>
                  <a:noFill/>
                </a:ln>
                <a:solidFill>
                  <a:srgbClr val="464849">
                    <a:lumMod val="50000"/>
                  </a:srgbClr>
                </a:solidFill>
                <a:effectLst/>
                <a:uLnTx/>
                <a:uFillTx/>
                <a:latin typeface="+mj-lt"/>
                <a:ea typeface="+mn-ea"/>
                <a:cs typeface="+mn-cs"/>
                <a:sym typeface="Arial"/>
              </a:rPr>
              <a:t> </a:t>
            </a:r>
            <a:r>
              <a:rPr kumimoji="0" lang="en-US" sz="2400" b="1" i="0" u="none" strike="noStrike" kern="0" cap="none" spc="0" normalizeH="0" baseline="0" noProof="0" dirty="0" err="1">
                <a:ln>
                  <a:noFill/>
                </a:ln>
                <a:solidFill>
                  <a:srgbClr val="464849">
                    <a:lumMod val="50000"/>
                  </a:srgbClr>
                </a:solidFill>
                <a:effectLst/>
                <a:uLnTx/>
                <a:uFillTx/>
                <a:latin typeface="+mj-lt"/>
                <a:ea typeface="+mn-ea"/>
                <a:cs typeface="+mn-cs"/>
                <a:sym typeface="Arial"/>
              </a:rPr>
              <a:t>LUẬN</a:t>
            </a:r>
            <a:r>
              <a:rPr kumimoji="0" lang="en-US" sz="2400" b="1" i="0" u="none" strike="noStrike" kern="0" cap="none" spc="0" normalizeH="0" baseline="0" noProof="0" dirty="0">
                <a:ln>
                  <a:noFill/>
                </a:ln>
                <a:solidFill>
                  <a:srgbClr val="464849">
                    <a:lumMod val="50000"/>
                  </a:srgbClr>
                </a:solidFill>
                <a:effectLst/>
                <a:uLnTx/>
                <a:uFillTx/>
                <a:latin typeface="+mj-lt"/>
                <a:ea typeface="+mn-ea"/>
                <a:cs typeface="+mn-cs"/>
                <a:sym typeface="Arial"/>
              </a:rPr>
              <a:t> </a:t>
            </a:r>
            <a:r>
              <a:rPr kumimoji="0" lang="en-US" sz="2400" b="1" i="0" u="none" strike="noStrike" kern="0" cap="none" spc="0" normalizeH="0" baseline="0" noProof="0" dirty="0" err="1">
                <a:ln>
                  <a:noFill/>
                </a:ln>
                <a:solidFill>
                  <a:srgbClr val="464849">
                    <a:lumMod val="50000"/>
                  </a:srgbClr>
                </a:solidFill>
                <a:effectLst/>
                <a:uLnTx/>
                <a:uFillTx/>
                <a:latin typeface="+mj-lt"/>
                <a:ea typeface="+mn-ea"/>
                <a:cs typeface="+mn-cs"/>
                <a:sym typeface="Arial"/>
              </a:rPr>
              <a:t>NHÓM</a:t>
            </a:r>
            <a:endParaRPr kumimoji="0" lang="en-US" sz="2400" b="1" i="0" u="none" strike="noStrike" kern="0" cap="none" spc="0" normalizeH="0" baseline="0" noProof="0" dirty="0">
              <a:ln>
                <a:noFill/>
              </a:ln>
              <a:solidFill>
                <a:srgbClr val="464849">
                  <a:lumMod val="50000"/>
                </a:srgbClr>
              </a:solidFill>
              <a:effectLst/>
              <a:uLnTx/>
              <a:uFillTx/>
              <a:latin typeface="+mj-lt"/>
              <a:ea typeface="+mn-ea"/>
              <a:cs typeface="+mn-cs"/>
              <a:sym typeface="Arial"/>
            </a:endParaRPr>
          </a:p>
        </p:txBody>
      </p:sp>
      <p:grpSp>
        <p:nvGrpSpPr>
          <p:cNvPr id="3" name="Group 2">
            <a:extLst>
              <a:ext uri="{FF2B5EF4-FFF2-40B4-BE49-F238E27FC236}">
                <a16:creationId xmlns:a16="http://schemas.microsoft.com/office/drawing/2014/main" id="{580F81E7-B1CF-4D6B-E593-F14AF990028B}"/>
              </a:ext>
            </a:extLst>
          </p:cNvPr>
          <p:cNvGrpSpPr/>
          <p:nvPr/>
        </p:nvGrpSpPr>
        <p:grpSpPr>
          <a:xfrm>
            <a:off x="649577" y="1812418"/>
            <a:ext cx="5429489" cy="2585952"/>
            <a:chOff x="615175" y="1449122"/>
            <a:chExt cx="4072117" cy="1939464"/>
          </a:xfrm>
        </p:grpSpPr>
        <p:sp>
          <p:nvSpPr>
            <p:cNvPr id="4" name="Rectangle: Rounded Corners 3">
              <a:extLst>
                <a:ext uri="{FF2B5EF4-FFF2-40B4-BE49-F238E27FC236}">
                  <a16:creationId xmlns:a16="http://schemas.microsoft.com/office/drawing/2014/main" id="{80B41737-B298-EB67-E2DE-7E323BE0A658}"/>
                </a:ext>
              </a:extLst>
            </p:cNvPr>
            <p:cNvSpPr/>
            <p:nvPr/>
          </p:nvSpPr>
          <p:spPr>
            <a:xfrm>
              <a:off x="615175" y="1911320"/>
              <a:ext cx="4072117" cy="1477266"/>
            </a:xfrm>
            <a:prstGeom prst="roundRect">
              <a:avLst>
                <a:gd name="adj" fmla="val 3447"/>
              </a:avLst>
            </a:prstGeom>
            <a:solidFill>
              <a:srgbClr val="FFFFFF"/>
            </a:solidFill>
            <a:ln w="25400" cap="flat" cmpd="sng" algn="ctr">
              <a:solidFill>
                <a:srgbClr val="ED008C"/>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000000"/>
                  </a:solidFill>
                  <a:effectLst/>
                  <a:uLnTx/>
                  <a:uFillTx/>
                  <a:latin typeface="+mj-lt"/>
                  <a:ea typeface="Calibri" panose="020F0502020204030204" pitchFamily="34" charset="0"/>
                  <a:cs typeface="+mn-cs"/>
                  <a:sym typeface="Arial"/>
                </a:rPr>
                <a:t>Nhóm 1: </a:t>
              </a:r>
              <a:r>
                <a:rPr kumimoji="0" lang="vi-VN" sz="2400" b="0" i="0" u="none" strike="noStrike" kern="0" cap="none" spc="0" normalizeH="0" baseline="0" noProof="0" dirty="0">
                  <a:ln>
                    <a:noFill/>
                  </a:ln>
                  <a:solidFill>
                    <a:srgbClr val="000000"/>
                  </a:solidFill>
                  <a:effectLst/>
                  <a:uLnTx/>
                  <a:uFillTx/>
                  <a:latin typeface="+mj-lt"/>
                  <a:ea typeface="Calibri" panose="020F0502020204030204" pitchFamily="34" charset="0"/>
                  <a:cs typeface="+mn-cs"/>
                  <a:sym typeface="Arial"/>
                </a:rPr>
                <a:t>Xác định và kể tên các trung tâm công nghiệp rất lớn. </a:t>
              </a:r>
              <a:endParaRPr kumimoji="0" lang="en-US" sz="2400" b="0" i="0" u="none" strike="noStrike" kern="0" cap="none" spc="0" normalizeH="0" baseline="0" noProof="0" dirty="0">
                <a:ln>
                  <a:noFill/>
                </a:ln>
                <a:solidFill>
                  <a:srgbClr val="D1DEF0"/>
                </a:solidFill>
                <a:effectLst/>
                <a:uLnTx/>
                <a:uFillTx/>
                <a:latin typeface="+mj-lt"/>
                <a:ea typeface="+mn-ea"/>
                <a:cs typeface="+mn-cs"/>
                <a:sym typeface="Arial"/>
              </a:endParaRPr>
            </a:p>
          </p:txBody>
        </p:sp>
        <p:sp>
          <p:nvSpPr>
            <p:cNvPr id="5" name="Oval 4">
              <a:extLst>
                <a:ext uri="{FF2B5EF4-FFF2-40B4-BE49-F238E27FC236}">
                  <a16:creationId xmlns:a16="http://schemas.microsoft.com/office/drawing/2014/main" id="{D7904A0A-554E-F1DC-3F87-E50CD24EF1DB}"/>
                </a:ext>
              </a:extLst>
            </p:cNvPr>
            <p:cNvSpPr/>
            <p:nvPr/>
          </p:nvSpPr>
          <p:spPr>
            <a:xfrm>
              <a:off x="2285473" y="1449122"/>
              <a:ext cx="731520" cy="731520"/>
            </a:xfrm>
            <a:prstGeom prst="ellipse">
              <a:avLst/>
            </a:prstGeom>
            <a:solidFill>
              <a:srgbClr val="ED008C"/>
            </a:solidFill>
            <a:ln w="25400" cap="flat" cmpd="sng" algn="ctr">
              <a:solidFill>
                <a:srgbClr val="ED00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D1DEF0"/>
                </a:solidFill>
                <a:effectLst/>
                <a:uLnTx/>
                <a:uFillTx/>
                <a:latin typeface="+mj-lt"/>
                <a:ea typeface="+mn-ea"/>
                <a:cs typeface="+mn-cs"/>
                <a:sym typeface="Arial"/>
              </a:endParaRPr>
            </a:p>
          </p:txBody>
        </p:sp>
      </p:grpSp>
      <p:grpSp>
        <p:nvGrpSpPr>
          <p:cNvPr id="6" name="Group 5">
            <a:extLst>
              <a:ext uri="{FF2B5EF4-FFF2-40B4-BE49-F238E27FC236}">
                <a16:creationId xmlns:a16="http://schemas.microsoft.com/office/drawing/2014/main" id="{84098C2D-D260-6E67-F6A0-15696DABF426}"/>
              </a:ext>
            </a:extLst>
          </p:cNvPr>
          <p:cNvGrpSpPr/>
          <p:nvPr/>
        </p:nvGrpSpPr>
        <p:grpSpPr>
          <a:xfrm>
            <a:off x="6400801" y="1978081"/>
            <a:ext cx="5149007" cy="2420291"/>
            <a:chOff x="572351" y="2092813"/>
            <a:chExt cx="3861755" cy="1815218"/>
          </a:xfrm>
        </p:grpSpPr>
        <p:sp>
          <p:nvSpPr>
            <p:cNvPr id="7" name="Rectangle: Rounded Corners 6">
              <a:extLst>
                <a:ext uri="{FF2B5EF4-FFF2-40B4-BE49-F238E27FC236}">
                  <a16:creationId xmlns:a16="http://schemas.microsoft.com/office/drawing/2014/main" id="{30880BEE-88D8-B400-7451-0F80C8BE70BF}"/>
                </a:ext>
              </a:extLst>
            </p:cNvPr>
            <p:cNvSpPr/>
            <p:nvPr/>
          </p:nvSpPr>
          <p:spPr>
            <a:xfrm>
              <a:off x="572351" y="2430765"/>
              <a:ext cx="3861755" cy="1477266"/>
            </a:xfrm>
            <a:prstGeom prst="roundRect">
              <a:avLst>
                <a:gd name="adj" fmla="val 3447"/>
              </a:avLst>
            </a:prstGeom>
            <a:solidFill>
              <a:srgbClr val="FFFFFF"/>
            </a:solidFill>
            <a:ln w="25400" cap="flat" cmpd="sng" algn="ctr">
              <a:solidFill>
                <a:srgbClr val="ED008C"/>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000000"/>
                  </a:solidFill>
                  <a:effectLst/>
                  <a:uLnTx/>
                  <a:uFillTx/>
                  <a:latin typeface="+mj-lt"/>
                  <a:ea typeface="Calibri" panose="020F0502020204030204" pitchFamily="34" charset="0"/>
                  <a:cs typeface="+mn-cs"/>
                  <a:sym typeface="Arial"/>
                </a:rPr>
                <a:t>Nhóm 2: </a:t>
              </a:r>
              <a:r>
                <a:rPr kumimoji="0" lang="vi-VN" sz="2400" b="0" i="0" u="none" strike="noStrike" kern="0" cap="none" spc="0" normalizeH="0" baseline="0" noProof="0" dirty="0">
                  <a:ln>
                    <a:noFill/>
                  </a:ln>
                  <a:solidFill>
                    <a:srgbClr val="000000"/>
                  </a:solidFill>
                  <a:effectLst/>
                  <a:uLnTx/>
                  <a:uFillTx/>
                  <a:latin typeface="+mj-lt"/>
                  <a:ea typeface="Calibri" panose="020F0502020204030204" pitchFamily="34" charset="0"/>
                  <a:cs typeface="+mn-cs"/>
                  <a:sym typeface="Arial"/>
                </a:rPr>
                <a:t>Xác định và kể tên các trung tâm công nghiệp lớn. </a:t>
              </a:r>
              <a:endParaRPr kumimoji="0" lang="en-US" sz="2400" b="0" i="0" u="none" strike="noStrike" kern="0" cap="none" spc="0" normalizeH="0" baseline="0" noProof="0" dirty="0">
                <a:ln>
                  <a:noFill/>
                </a:ln>
                <a:solidFill>
                  <a:srgbClr val="D1DEF0"/>
                </a:solidFill>
                <a:effectLst/>
                <a:uLnTx/>
                <a:uFillTx/>
                <a:latin typeface="+mj-lt"/>
                <a:ea typeface="+mn-ea"/>
                <a:cs typeface="+mn-cs"/>
                <a:sym typeface="Arial"/>
              </a:endParaRPr>
            </a:p>
          </p:txBody>
        </p:sp>
        <p:sp>
          <p:nvSpPr>
            <p:cNvPr id="8" name="Oval 7">
              <a:extLst>
                <a:ext uri="{FF2B5EF4-FFF2-40B4-BE49-F238E27FC236}">
                  <a16:creationId xmlns:a16="http://schemas.microsoft.com/office/drawing/2014/main" id="{38A309B9-5C4A-AD58-7FEE-4F8588154B93}"/>
                </a:ext>
              </a:extLst>
            </p:cNvPr>
            <p:cNvSpPr/>
            <p:nvPr/>
          </p:nvSpPr>
          <p:spPr>
            <a:xfrm>
              <a:off x="2276756" y="2092813"/>
              <a:ext cx="548640" cy="548640"/>
            </a:xfrm>
            <a:prstGeom prst="ellipse">
              <a:avLst/>
            </a:prstGeom>
            <a:solidFill>
              <a:srgbClr val="ED008C"/>
            </a:solidFill>
            <a:ln w="25400" cap="flat" cmpd="sng" algn="ctr">
              <a:solidFill>
                <a:srgbClr val="ED00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D1DEF0"/>
                </a:solidFill>
                <a:effectLst/>
                <a:uLnTx/>
                <a:uFillTx/>
                <a:latin typeface="+mj-lt"/>
                <a:ea typeface="+mn-ea"/>
                <a:cs typeface="+mn-cs"/>
                <a:sym typeface="Arial"/>
              </a:endParaRPr>
            </a:p>
          </p:txBody>
        </p:sp>
      </p:grpSp>
      <p:grpSp>
        <p:nvGrpSpPr>
          <p:cNvPr id="9" name="Group 8">
            <a:extLst>
              <a:ext uri="{FF2B5EF4-FFF2-40B4-BE49-F238E27FC236}">
                <a16:creationId xmlns:a16="http://schemas.microsoft.com/office/drawing/2014/main" id="{537833B7-FB29-5A96-1BD7-A64F28DCE8A1}"/>
              </a:ext>
            </a:extLst>
          </p:cNvPr>
          <p:cNvGrpSpPr/>
          <p:nvPr/>
        </p:nvGrpSpPr>
        <p:grpSpPr>
          <a:xfrm>
            <a:off x="642192" y="4674336"/>
            <a:ext cx="5429489" cy="1979384"/>
            <a:chOff x="615175" y="1937738"/>
            <a:chExt cx="4072117" cy="1484538"/>
          </a:xfrm>
        </p:grpSpPr>
        <p:sp>
          <p:nvSpPr>
            <p:cNvPr id="10" name="Rectangle: Rounded Corners 9">
              <a:extLst>
                <a:ext uri="{FF2B5EF4-FFF2-40B4-BE49-F238E27FC236}">
                  <a16:creationId xmlns:a16="http://schemas.microsoft.com/office/drawing/2014/main" id="{3016F1C1-57C4-5DBC-E9ED-F4F11457FAB9}"/>
                </a:ext>
              </a:extLst>
            </p:cNvPr>
            <p:cNvSpPr/>
            <p:nvPr/>
          </p:nvSpPr>
          <p:spPr>
            <a:xfrm>
              <a:off x="615175" y="2185639"/>
              <a:ext cx="4072117" cy="1236637"/>
            </a:xfrm>
            <a:prstGeom prst="roundRect">
              <a:avLst>
                <a:gd name="adj" fmla="val 3447"/>
              </a:avLst>
            </a:prstGeom>
            <a:solidFill>
              <a:srgbClr val="FFFFFF"/>
            </a:solidFill>
            <a:ln w="25400" cap="flat" cmpd="sng" algn="ctr">
              <a:solidFill>
                <a:srgbClr val="ED008C"/>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1" i="0" u="none" strike="noStrike" kern="0" cap="none" spc="0" normalizeH="0" baseline="0" noProof="0">
                  <a:ln>
                    <a:noFill/>
                  </a:ln>
                  <a:solidFill>
                    <a:srgbClr val="000000"/>
                  </a:solidFill>
                  <a:effectLst/>
                  <a:uLnTx/>
                  <a:uFillTx/>
                  <a:latin typeface="+mj-lt"/>
                  <a:ea typeface="Calibri" panose="020F0502020204030204" pitchFamily="34" charset="0"/>
                  <a:cs typeface="+mn-cs"/>
                  <a:sym typeface="Arial"/>
                </a:rPr>
                <a:t>Nhóm 3: </a:t>
              </a:r>
              <a:r>
                <a:rPr kumimoji="0" lang="vi-VN" sz="2400" b="0" i="0" u="none" strike="noStrike" kern="0" cap="none" spc="0" normalizeH="0" baseline="0" noProof="0">
                  <a:ln>
                    <a:noFill/>
                  </a:ln>
                  <a:solidFill>
                    <a:srgbClr val="000000"/>
                  </a:solidFill>
                  <a:effectLst/>
                  <a:uLnTx/>
                  <a:uFillTx/>
                  <a:latin typeface="+mj-lt"/>
                  <a:ea typeface="Calibri" panose="020F0502020204030204" pitchFamily="34" charset="0"/>
                  <a:cs typeface="+mn-cs"/>
                  <a:sym typeface="Arial"/>
                </a:rPr>
                <a:t>Xác định và kể tên các trung tâm công nghiệp trung bình. </a:t>
              </a:r>
              <a:endParaRPr kumimoji="0" lang="en-US" sz="2400" b="0" i="0" u="none" strike="noStrike" kern="0" cap="none" spc="0" normalizeH="0" baseline="0" noProof="0">
                <a:ln>
                  <a:noFill/>
                </a:ln>
                <a:solidFill>
                  <a:srgbClr val="D1DEF0"/>
                </a:solidFill>
                <a:effectLst/>
                <a:uLnTx/>
                <a:uFillTx/>
                <a:latin typeface="+mj-lt"/>
                <a:ea typeface="+mn-ea"/>
                <a:cs typeface="+mn-cs"/>
                <a:sym typeface="Arial"/>
              </a:endParaRPr>
            </a:p>
          </p:txBody>
        </p:sp>
        <p:sp>
          <p:nvSpPr>
            <p:cNvPr id="11" name="Oval 10">
              <a:extLst>
                <a:ext uri="{FF2B5EF4-FFF2-40B4-BE49-F238E27FC236}">
                  <a16:creationId xmlns:a16="http://schemas.microsoft.com/office/drawing/2014/main" id="{B9FB9F7F-8CD2-0F45-5524-C7FC2C5FC2E7}"/>
                </a:ext>
              </a:extLst>
            </p:cNvPr>
            <p:cNvSpPr/>
            <p:nvPr/>
          </p:nvSpPr>
          <p:spPr>
            <a:xfrm>
              <a:off x="2468353" y="1937738"/>
              <a:ext cx="365760" cy="365760"/>
            </a:xfrm>
            <a:prstGeom prst="ellipse">
              <a:avLst/>
            </a:prstGeom>
            <a:solidFill>
              <a:srgbClr val="ED008C"/>
            </a:solidFill>
            <a:ln w="25400" cap="flat" cmpd="sng" algn="ctr">
              <a:solidFill>
                <a:srgbClr val="ED00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D1DEF0"/>
                </a:solidFill>
                <a:effectLst/>
                <a:uLnTx/>
                <a:uFillTx/>
                <a:latin typeface="+mj-lt"/>
                <a:ea typeface="+mn-ea"/>
                <a:cs typeface="+mn-cs"/>
                <a:sym typeface="Arial"/>
              </a:endParaRPr>
            </a:p>
          </p:txBody>
        </p:sp>
      </p:grpSp>
      <p:grpSp>
        <p:nvGrpSpPr>
          <p:cNvPr id="12" name="Group 11">
            <a:extLst>
              <a:ext uri="{FF2B5EF4-FFF2-40B4-BE49-F238E27FC236}">
                <a16:creationId xmlns:a16="http://schemas.microsoft.com/office/drawing/2014/main" id="{0E0169BE-178F-D017-59A3-64748A42CB2B}"/>
              </a:ext>
            </a:extLst>
          </p:cNvPr>
          <p:cNvGrpSpPr/>
          <p:nvPr/>
        </p:nvGrpSpPr>
        <p:grpSpPr>
          <a:xfrm>
            <a:off x="6393415" y="4835185"/>
            <a:ext cx="5149008" cy="1818537"/>
            <a:chOff x="514085" y="2364455"/>
            <a:chExt cx="3861756" cy="1363903"/>
          </a:xfrm>
        </p:grpSpPr>
        <p:sp>
          <p:nvSpPr>
            <p:cNvPr id="13" name="Rectangle: Rounded Corners 23">
              <a:extLst>
                <a:ext uri="{FF2B5EF4-FFF2-40B4-BE49-F238E27FC236}">
                  <a16:creationId xmlns:a16="http://schemas.microsoft.com/office/drawing/2014/main" id="{1D43DBAE-F82F-9A5A-ADF7-0A6B3624E6DC}"/>
                </a:ext>
              </a:extLst>
            </p:cNvPr>
            <p:cNvSpPr/>
            <p:nvPr/>
          </p:nvSpPr>
          <p:spPr>
            <a:xfrm>
              <a:off x="514085" y="2491720"/>
              <a:ext cx="3861756" cy="1236638"/>
            </a:xfrm>
            <a:prstGeom prst="roundRect">
              <a:avLst>
                <a:gd name="adj" fmla="val 3447"/>
              </a:avLst>
            </a:prstGeom>
            <a:solidFill>
              <a:srgbClr val="FFFFFF"/>
            </a:solidFill>
            <a:ln w="25400" cap="flat" cmpd="sng" algn="ctr">
              <a:solidFill>
                <a:srgbClr val="ED008C"/>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1" i="0" u="none" strike="noStrike" kern="0" cap="none" spc="0" normalizeH="0" baseline="0" noProof="0">
                  <a:ln>
                    <a:noFill/>
                  </a:ln>
                  <a:solidFill>
                    <a:srgbClr val="000000"/>
                  </a:solidFill>
                  <a:effectLst/>
                  <a:uLnTx/>
                  <a:uFillTx/>
                  <a:latin typeface="+mj-lt"/>
                  <a:ea typeface="Calibri" panose="020F0502020204030204" pitchFamily="34" charset="0"/>
                  <a:cs typeface="+mn-cs"/>
                  <a:sym typeface="Arial"/>
                </a:rPr>
                <a:t>Nhóm 4: </a:t>
              </a:r>
              <a:r>
                <a:rPr kumimoji="0" lang="vi-VN" sz="2400" b="0" i="0" u="none" strike="noStrike" kern="0" cap="none" spc="0" normalizeH="0" baseline="0" noProof="0">
                  <a:ln>
                    <a:noFill/>
                  </a:ln>
                  <a:solidFill>
                    <a:srgbClr val="000000"/>
                  </a:solidFill>
                  <a:effectLst/>
                  <a:uLnTx/>
                  <a:uFillTx/>
                  <a:latin typeface="+mj-lt"/>
                  <a:ea typeface="Calibri" panose="020F0502020204030204" pitchFamily="34" charset="0"/>
                  <a:cs typeface="+mn-cs"/>
                  <a:sym typeface="Arial"/>
                </a:rPr>
                <a:t>Xác định và kể tên các trung tâm công nghiệp nhỏ. </a:t>
              </a:r>
              <a:endParaRPr kumimoji="0" lang="en-US" sz="2400" b="0" i="0" u="none" strike="noStrike" kern="0" cap="none" spc="0" normalizeH="0" baseline="0" noProof="0">
                <a:ln>
                  <a:noFill/>
                </a:ln>
                <a:solidFill>
                  <a:srgbClr val="D1DEF0"/>
                </a:solidFill>
                <a:effectLst/>
                <a:uLnTx/>
                <a:uFillTx/>
                <a:latin typeface="+mj-lt"/>
                <a:ea typeface="+mn-ea"/>
                <a:cs typeface="+mn-cs"/>
                <a:sym typeface="Arial"/>
              </a:endParaRPr>
            </a:p>
          </p:txBody>
        </p:sp>
        <p:sp>
          <p:nvSpPr>
            <p:cNvPr id="14" name="Oval 13">
              <a:extLst>
                <a:ext uri="{FF2B5EF4-FFF2-40B4-BE49-F238E27FC236}">
                  <a16:creationId xmlns:a16="http://schemas.microsoft.com/office/drawing/2014/main" id="{F7C55F0B-17C9-4327-A382-84265870188D}"/>
                </a:ext>
              </a:extLst>
            </p:cNvPr>
            <p:cNvSpPr/>
            <p:nvPr/>
          </p:nvSpPr>
          <p:spPr>
            <a:xfrm>
              <a:off x="2370248" y="2364455"/>
              <a:ext cx="245124" cy="245124"/>
            </a:xfrm>
            <a:prstGeom prst="ellipse">
              <a:avLst/>
            </a:prstGeom>
            <a:solidFill>
              <a:srgbClr val="ED008C"/>
            </a:solidFill>
            <a:ln w="25400" cap="flat" cmpd="sng" algn="ctr">
              <a:solidFill>
                <a:srgbClr val="ED00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D1DEF0"/>
                </a:solidFill>
                <a:effectLst/>
                <a:uLnTx/>
                <a:uFillTx/>
                <a:latin typeface="+mj-lt"/>
                <a:ea typeface="+mn-ea"/>
                <a:cs typeface="+mn-cs"/>
                <a:sym typeface="Arial"/>
              </a:endParaRPr>
            </a:p>
          </p:txBody>
        </p:sp>
      </p:grpSp>
    </p:spTree>
    <p:extLst>
      <p:ext uri="{BB962C8B-B14F-4D97-AF65-F5344CB8AC3E}">
        <p14:creationId xmlns:p14="http://schemas.microsoft.com/office/powerpoint/2010/main" val="1769208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par>
                                <p:cTn id="13" presetID="22" presetClass="entr" presetSubtype="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par>
                                <p:cTn id="19" presetID="22" presetClass="entr" presetSubtype="1"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F12957-CC90-AC57-8146-5FE39E90C94E}"/>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3E5A135-BFC7-CD99-72B1-DE6174152036}"/>
              </a:ext>
            </a:extLst>
          </p:cNvPr>
          <p:cNvGraphicFramePr>
            <a:graphicFrameLocks noGrp="1"/>
          </p:cNvGraphicFramePr>
          <p:nvPr>
            <p:extLst>
              <p:ext uri="{D42A27DB-BD31-4B8C-83A1-F6EECF244321}">
                <p14:modId xmlns:p14="http://schemas.microsoft.com/office/powerpoint/2010/main" val="538553025"/>
              </p:ext>
            </p:extLst>
          </p:nvPr>
        </p:nvGraphicFramePr>
        <p:xfrm>
          <a:off x="761833" y="2633179"/>
          <a:ext cx="10668333" cy="3957382"/>
        </p:xfrm>
        <a:graphic>
          <a:graphicData uri="http://schemas.openxmlformats.org/drawingml/2006/table">
            <a:tbl>
              <a:tblPr firstRow="1" firstCol="1" bandRow="1"/>
              <a:tblGrid>
                <a:gridCol w="4055565">
                  <a:extLst>
                    <a:ext uri="{9D8B030D-6E8A-4147-A177-3AD203B41FA5}">
                      <a16:colId xmlns:a16="http://schemas.microsoft.com/office/drawing/2014/main" val="4245732225"/>
                    </a:ext>
                  </a:extLst>
                </a:gridCol>
                <a:gridCol w="3306384">
                  <a:extLst>
                    <a:ext uri="{9D8B030D-6E8A-4147-A177-3AD203B41FA5}">
                      <a16:colId xmlns:a16="http://schemas.microsoft.com/office/drawing/2014/main" val="3911782234"/>
                    </a:ext>
                  </a:extLst>
                </a:gridCol>
                <a:gridCol w="3306384">
                  <a:extLst>
                    <a:ext uri="{9D8B030D-6E8A-4147-A177-3AD203B41FA5}">
                      <a16:colId xmlns:a16="http://schemas.microsoft.com/office/drawing/2014/main" val="591518179"/>
                    </a:ext>
                  </a:extLst>
                </a:gridCol>
              </a:tblGrid>
              <a:tr h="1348708">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0"/>
                        </a:spcBef>
                        <a:spcAft>
                          <a:spcPts val="100"/>
                        </a:spcAft>
                      </a:pPr>
                      <a:r>
                        <a:rPr lang="vi-VN" sz="2400" b="1" dirty="0">
                          <a:solidFill>
                            <a:srgbClr val="000000"/>
                          </a:solidFill>
                          <a:effectLst/>
                          <a:latin typeface="+mj-lt"/>
                          <a:ea typeface="Times New Roman" panose="02020603050405020304" pitchFamily="18" charset="0"/>
                          <a:cs typeface="Times New Roman" panose="02020603050405020304" pitchFamily="18" charset="0"/>
                        </a:rPr>
                        <a:t>Quy mô giá trị sản xuất</a:t>
                      </a:r>
                      <a:endParaRPr lang="en-US" sz="2400" b="1" dirty="0">
                        <a:solidFill>
                          <a:srgbClr val="000000"/>
                        </a:solidFill>
                        <a:effectLst/>
                        <a:latin typeface="+mj-lt"/>
                        <a:ea typeface="Times New Roman" panose="02020603050405020304" pitchFamily="18" charset="0"/>
                        <a:cs typeface="Times New Roman" panose="02020603050405020304" pitchFamily="18" charset="0"/>
                      </a:endParaRPr>
                    </a:p>
                    <a:p>
                      <a:pPr marL="0" marR="0" algn="ctr">
                        <a:lnSpc>
                          <a:spcPct val="150000"/>
                        </a:lnSpc>
                        <a:spcBef>
                          <a:spcPts val="0"/>
                        </a:spcBef>
                        <a:spcAft>
                          <a:spcPts val="100"/>
                        </a:spcAft>
                      </a:pPr>
                      <a:r>
                        <a:rPr lang="vi-VN" sz="2400" b="1" dirty="0">
                          <a:solidFill>
                            <a:srgbClr val="000000"/>
                          </a:solidFill>
                          <a:effectLst/>
                          <a:latin typeface="+mj-lt"/>
                          <a:ea typeface="Times New Roman" panose="02020603050405020304" pitchFamily="18" charset="0"/>
                          <a:cs typeface="Times New Roman" panose="02020603050405020304" pitchFamily="18" charset="0"/>
                        </a:rPr>
                        <a:t>công nghiệp</a:t>
                      </a:r>
                      <a:endParaRPr lang="en-US" sz="2400" dirty="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BFFEB"/>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0"/>
                        </a:spcBef>
                        <a:spcAft>
                          <a:spcPts val="100"/>
                        </a:spcAft>
                      </a:pPr>
                      <a:r>
                        <a:rPr lang="vi-VN" sz="2400" b="1" dirty="0">
                          <a:solidFill>
                            <a:srgbClr val="000000"/>
                          </a:solidFill>
                          <a:effectLst/>
                          <a:latin typeface="+mj-lt"/>
                          <a:ea typeface="Times New Roman" panose="02020603050405020304" pitchFamily="18" charset="0"/>
                          <a:cs typeface="Times New Roman" panose="02020603050405020304" pitchFamily="18" charset="0"/>
                        </a:rPr>
                        <a:t>Trung tâm </a:t>
                      </a:r>
                      <a:endParaRPr lang="en-US" sz="2400" b="1" dirty="0">
                        <a:solidFill>
                          <a:srgbClr val="000000"/>
                        </a:solidFill>
                        <a:effectLst/>
                        <a:latin typeface="+mj-lt"/>
                        <a:ea typeface="Times New Roman" panose="02020603050405020304" pitchFamily="18" charset="0"/>
                        <a:cs typeface="Times New Roman" panose="02020603050405020304" pitchFamily="18" charset="0"/>
                      </a:endParaRPr>
                    </a:p>
                    <a:p>
                      <a:pPr marL="0" marR="0" algn="ctr">
                        <a:lnSpc>
                          <a:spcPct val="150000"/>
                        </a:lnSpc>
                        <a:spcBef>
                          <a:spcPts val="0"/>
                        </a:spcBef>
                        <a:spcAft>
                          <a:spcPts val="100"/>
                        </a:spcAft>
                      </a:pPr>
                      <a:r>
                        <a:rPr lang="vi-VN" sz="2400" b="1" dirty="0">
                          <a:solidFill>
                            <a:srgbClr val="000000"/>
                          </a:solidFill>
                          <a:effectLst/>
                          <a:latin typeface="+mj-lt"/>
                          <a:ea typeface="Times New Roman" panose="02020603050405020304" pitchFamily="18" charset="0"/>
                          <a:cs typeface="Times New Roman" panose="02020603050405020304" pitchFamily="18" charset="0"/>
                        </a:rPr>
                        <a:t>công nghiệp</a:t>
                      </a:r>
                      <a:endParaRPr lang="en-US" sz="2400" dirty="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BFFEB"/>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0"/>
                        </a:spcBef>
                        <a:spcAft>
                          <a:spcPts val="100"/>
                        </a:spcAft>
                      </a:pPr>
                      <a:r>
                        <a:rPr lang="vi-VN" sz="2400" b="1" dirty="0">
                          <a:solidFill>
                            <a:srgbClr val="000000"/>
                          </a:solidFill>
                          <a:effectLst/>
                          <a:latin typeface="+mj-lt"/>
                          <a:ea typeface="Times New Roman" panose="02020603050405020304" pitchFamily="18" charset="0"/>
                          <a:cs typeface="Times New Roman" panose="02020603050405020304" pitchFamily="18" charset="0"/>
                        </a:rPr>
                        <a:t>Các ngành </a:t>
                      </a:r>
                      <a:endParaRPr lang="en-US" sz="2400" b="1" dirty="0">
                        <a:solidFill>
                          <a:srgbClr val="000000"/>
                        </a:solidFill>
                        <a:effectLst/>
                        <a:latin typeface="+mj-lt"/>
                        <a:ea typeface="Times New Roman" panose="02020603050405020304" pitchFamily="18" charset="0"/>
                        <a:cs typeface="Times New Roman" panose="02020603050405020304" pitchFamily="18" charset="0"/>
                      </a:endParaRPr>
                    </a:p>
                    <a:p>
                      <a:pPr marL="0" marR="0" algn="ctr">
                        <a:lnSpc>
                          <a:spcPct val="150000"/>
                        </a:lnSpc>
                        <a:spcBef>
                          <a:spcPts val="0"/>
                        </a:spcBef>
                        <a:spcAft>
                          <a:spcPts val="100"/>
                        </a:spcAft>
                      </a:pPr>
                      <a:r>
                        <a:rPr lang="vi-VN" sz="2400" b="1" dirty="0">
                          <a:solidFill>
                            <a:srgbClr val="000000"/>
                          </a:solidFill>
                          <a:effectLst/>
                          <a:latin typeface="+mj-lt"/>
                          <a:ea typeface="Times New Roman" panose="02020603050405020304" pitchFamily="18" charset="0"/>
                          <a:cs typeface="Times New Roman" panose="02020603050405020304" pitchFamily="18" charset="0"/>
                        </a:rPr>
                        <a:t>công nghiệp chính</a:t>
                      </a:r>
                      <a:endParaRPr lang="en-US" sz="2400" dirty="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BFFEB"/>
                    </a:solidFill>
                  </a:tcPr>
                </a:tc>
                <a:extLst>
                  <a:ext uri="{0D108BD9-81ED-4DB2-BD59-A6C34878D82A}">
                    <a16:rowId xmlns:a16="http://schemas.microsoft.com/office/drawing/2014/main" val="2660087533"/>
                  </a:ext>
                </a:extLst>
              </a:tr>
              <a:tr h="718725">
                <a:tc rowSpan="2">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100"/>
                        </a:spcBef>
                        <a:spcAft>
                          <a:spcPts val="100"/>
                        </a:spcAft>
                      </a:pPr>
                      <a:r>
                        <a:rPr lang="en-US" sz="2400">
                          <a:effectLst/>
                          <a:latin typeface="+mj-lt"/>
                          <a:ea typeface="Times New Roman" panose="02020603050405020304" pitchFamily="18" charset="0"/>
                          <a:cs typeface="Times New Roman" panose="02020603050405020304" pitchFamily="18" charset="0"/>
                        </a:rPr>
                        <a:t>Rất</a:t>
                      </a:r>
                      <a:r>
                        <a:rPr lang="en-US" sz="2400" baseline="0">
                          <a:effectLst/>
                          <a:latin typeface="+mj-lt"/>
                          <a:ea typeface="Times New Roman" panose="02020603050405020304" pitchFamily="18" charset="0"/>
                          <a:cs typeface="Times New Roman" panose="02020603050405020304" pitchFamily="18" charset="0"/>
                        </a:rPr>
                        <a:t> lớn</a:t>
                      </a:r>
                      <a:endParaRPr lang="en-US" sz="240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FA857">
                        <a:lumMod val="20000"/>
                        <a:lumOff val="80000"/>
                      </a:srgbClr>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nSpc>
                          <a:spcPct val="150000"/>
                        </a:lnSpc>
                      </a:pPr>
                      <a:endParaRPr lang="en-US" sz="2400" dirty="0">
                        <a:latin typeface="+mj-lt"/>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FA857">
                        <a:lumMod val="20000"/>
                        <a:lumOff val="80000"/>
                      </a:srgbClr>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nSpc>
                          <a:spcPct val="150000"/>
                        </a:lnSpc>
                      </a:pPr>
                      <a:endParaRPr lang="en-US" sz="2400">
                        <a:latin typeface="+mj-lt"/>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FA857">
                        <a:lumMod val="20000"/>
                        <a:lumOff val="80000"/>
                      </a:srgbClr>
                    </a:solidFill>
                  </a:tcPr>
                </a:tc>
                <a:extLst>
                  <a:ext uri="{0D108BD9-81ED-4DB2-BD59-A6C34878D82A}">
                    <a16:rowId xmlns:a16="http://schemas.microsoft.com/office/drawing/2014/main" val="1367724822"/>
                  </a:ext>
                </a:extLst>
              </a:tr>
              <a:tr h="629983">
                <a:tc vMerge="1">
                  <a:txBody>
                    <a:bodyPr/>
                    <a:lstStyle/>
                    <a:p>
                      <a:pPr marL="0" marR="0">
                        <a:lnSpc>
                          <a:spcPct val="150000"/>
                        </a:lnSpc>
                        <a:spcBef>
                          <a:spcPts val="100"/>
                        </a:spcBef>
                        <a:spcAft>
                          <a:spcPts val="100"/>
                        </a:spcAft>
                      </a:pPr>
                      <a:endParaRPr lang="en-US" sz="20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nSpc>
                          <a:spcPct val="150000"/>
                        </a:lnSpc>
                      </a:pPr>
                      <a:endParaRPr lang="en-US" sz="2400">
                        <a:latin typeface="+mj-lt"/>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FA857">
                        <a:lumMod val="20000"/>
                        <a:lumOff val="80000"/>
                      </a:srgbClr>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nSpc>
                          <a:spcPct val="150000"/>
                        </a:lnSpc>
                      </a:pPr>
                      <a:endParaRPr lang="en-US" sz="2400">
                        <a:latin typeface="+mj-lt"/>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FA857">
                        <a:lumMod val="20000"/>
                        <a:lumOff val="80000"/>
                      </a:srgbClr>
                    </a:solidFill>
                  </a:tcPr>
                </a:tc>
                <a:extLst>
                  <a:ext uri="{0D108BD9-81ED-4DB2-BD59-A6C34878D82A}">
                    <a16:rowId xmlns:a16="http://schemas.microsoft.com/office/drawing/2014/main" val="4287299708"/>
                  </a:ext>
                </a:extLst>
              </a:tr>
              <a:tr h="629983">
                <a:tc rowSpan="2">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100"/>
                        </a:spcBef>
                        <a:spcAft>
                          <a:spcPts val="100"/>
                        </a:spcAft>
                      </a:pPr>
                      <a:r>
                        <a:rPr lang="en-US" sz="2400">
                          <a:effectLst/>
                          <a:latin typeface="+mj-lt"/>
                          <a:ea typeface="Times New Roman" panose="02020603050405020304" pitchFamily="18" charset="0"/>
                          <a:cs typeface="Times New Roman" panose="02020603050405020304" pitchFamily="18" charset="0"/>
                        </a:rPr>
                        <a:t>Lớn</a:t>
                      </a: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nSpc>
                          <a:spcPct val="150000"/>
                        </a:lnSpc>
                        <a:spcBef>
                          <a:spcPts val="100"/>
                        </a:spcBef>
                        <a:spcAft>
                          <a:spcPts val="100"/>
                        </a:spcAft>
                      </a:pPr>
                      <a:endParaRPr lang="en-US" sz="240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100"/>
                        </a:spcBef>
                        <a:spcAft>
                          <a:spcPts val="100"/>
                        </a:spcAft>
                      </a:pPr>
                      <a:endParaRPr lang="en-US" sz="240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210794075"/>
                  </a:ext>
                </a:extLst>
              </a:tr>
              <a:tr h="629983">
                <a:tc vMerge="1">
                  <a:txBody>
                    <a:bodyPr/>
                    <a:lstStyle/>
                    <a:p>
                      <a:pPr marL="0" marR="0">
                        <a:lnSpc>
                          <a:spcPct val="150000"/>
                        </a:lnSpc>
                        <a:spcBef>
                          <a:spcPts val="100"/>
                        </a:spcBef>
                        <a:spcAft>
                          <a:spcPts val="100"/>
                        </a:spcAft>
                      </a:pPr>
                      <a:endParaRPr lang="en-US" sz="20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nSpc>
                          <a:spcPct val="150000"/>
                        </a:lnSpc>
                        <a:spcBef>
                          <a:spcPts val="100"/>
                        </a:spcBef>
                        <a:spcAft>
                          <a:spcPts val="100"/>
                        </a:spcAft>
                      </a:pPr>
                      <a:endParaRPr lang="en-US" sz="2400" dirty="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100"/>
                        </a:spcBef>
                        <a:spcAft>
                          <a:spcPts val="100"/>
                        </a:spcAft>
                      </a:pPr>
                      <a:endParaRPr lang="en-US" sz="2400" dirty="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4101997438"/>
                  </a:ext>
                </a:extLst>
              </a:tr>
            </a:tbl>
          </a:graphicData>
        </a:graphic>
      </p:graphicFrame>
      <p:sp>
        <p:nvSpPr>
          <p:cNvPr id="3" name="TextBox 2">
            <a:extLst>
              <a:ext uri="{FF2B5EF4-FFF2-40B4-BE49-F238E27FC236}">
                <a16:creationId xmlns:a16="http://schemas.microsoft.com/office/drawing/2014/main" id="{A832E89A-3BE2-167E-7220-49C231329DBF}"/>
              </a:ext>
            </a:extLst>
          </p:cNvPr>
          <p:cNvSpPr txBox="1"/>
          <p:nvPr/>
        </p:nvSpPr>
        <p:spPr>
          <a:xfrm>
            <a:off x="-1" y="1364201"/>
            <a:ext cx="12192000" cy="1128386"/>
          </a:xfrm>
          <a:prstGeom prst="rect">
            <a:avLst/>
          </a:prstGeom>
          <a:noFill/>
        </p:spPr>
        <p:txBody>
          <a:bodyPr wrap="square">
            <a:spAutoFit/>
          </a:bodyPr>
          <a:lstStyle/>
          <a:p>
            <a:pPr algn="ctr">
              <a:lnSpc>
                <a:spcPct val="150000"/>
              </a:lnSpc>
              <a:buClr>
                <a:srgbClr val="000000"/>
              </a:buClr>
              <a:buFont typeface="Arial"/>
              <a:buNone/>
            </a:pPr>
            <a:r>
              <a:rPr lang="en-US" sz="2400" b="1" kern="0" dirty="0" err="1">
                <a:solidFill>
                  <a:srgbClr val="C00000"/>
                </a:solidFill>
                <a:latin typeface="+mj-lt"/>
                <a:cs typeface="Arial"/>
                <a:sym typeface="Arial"/>
              </a:rPr>
              <a:t>PHIẾU</a:t>
            </a:r>
            <a:r>
              <a:rPr lang="en-US" sz="2400" b="1" kern="0" dirty="0">
                <a:solidFill>
                  <a:srgbClr val="C00000"/>
                </a:solidFill>
                <a:latin typeface="+mj-lt"/>
                <a:cs typeface="Arial"/>
                <a:sym typeface="Arial"/>
              </a:rPr>
              <a:t> </a:t>
            </a:r>
            <a:r>
              <a:rPr lang="en-US" sz="2400" b="1" kern="0" dirty="0" err="1">
                <a:solidFill>
                  <a:srgbClr val="C00000"/>
                </a:solidFill>
                <a:latin typeface="+mj-lt"/>
                <a:cs typeface="Arial"/>
                <a:sym typeface="Arial"/>
              </a:rPr>
              <a:t>HỌC</a:t>
            </a:r>
            <a:r>
              <a:rPr lang="en-US" sz="2400" b="1" kern="0" dirty="0">
                <a:solidFill>
                  <a:srgbClr val="C00000"/>
                </a:solidFill>
                <a:latin typeface="+mj-lt"/>
                <a:cs typeface="Arial"/>
                <a:sym typeface="Arial"/>
              </a:rPr>
              <a:t> </a:t>
            </a:r>
            <a:r>
              <a:rPr lang="en-US" sz="2400" b="1" kern="0" dirty="0" err="1">
                <a:solidFill>
                  <a:srgbClr val="C00000"/>
                </a:solidFill>
                <a:latin typeface="+mj-lt"/>
                <a:cs typeface="Arial"/>
                <a:sym typeface="Arial"/>
              </a:rPr>
              <a:t>TẬP</a:t>
            </a:r>
            <a:r>
              <a:rPr lang="en-US" sz="2400" b="1" kern="0" dirty="0">
                <a:solidFill>
                  <a:srgbClr val="C00000"/>
                </a:solidFill>
                <a:latin typeface="+mj-lt"/>
                <a:cs typeface="Arial"/>
                <a:sym typeface="Arial"/>
              </a:rPr>
              <a:t> </a:t>
            </a:r>
            <a:r>
              <a:rPr lang="en-US" sz="2400" b="1" kern="0" dirty="0" err="1">
                <a:solidFill>
                  <a:srgbClr val="C00000"/>
                </a:solidFill>
                <a:latin typeface="+mj-lt"/>
                <a:cs typeface="Arial"/>
                <a:sym typeface="Arial"/>
              </a:rPr>
              <a:t>SỐ</a:t>
            </a:r>
            <a:r>
              <a:rPr lang="en-US" sz="2400" b="1" kern="0" dirty="0">
                <a:solidFill>
                  <a:srgbClr val="C00000"/>
                </a:solidFill>
                <a:latin typeface="+mj-lt"/>
                <a:cs typeface="Arial"/>
                <a:sym typeface="Arial"/>
              </a:rPr>
              <a:t> 1</a:t>
            </a:r>
          </a:p>
          <a:p>
            <a:pPr algn="ctr">
              <a:lnSpc>
                <a:spcPct val="150000"/>
              </a:lnSpc>
              <a:buClr>
                <a:srgbClr val="000000"/>
              </a:buClr>
              <a:buFont typeface="Arial"/>
              <a:buNone/>
            </a:pPr>
            <a:r>
              <a:rPr lang="en-US" sz="2400" b="1" kern="0" dirty="0" err="1">
                <a:solidFill>
                  <a:srgbClr val="000000"/>
                </a:solidFill>
                <a:latin typeface="+mj-lt"/>
                <a:cs typeface="Arial"/>
                <a:sym typeface="Arial"/>
              </a:rPr>
              <a:t>CÁC</a:t>
            </a:r>
            <a:r>
              <a:rPr lang="en-US" sz="2400" b="1" kern="0" dirty="0">
                <a:solidFill>
                  <a:srgbClr val="000000"/>
                </a:solidFill>
                <a:latin typeface="+mj-lt"/>
                <a:cs typeface="Arial"/>
                <a:sym typeface="Arial"/>
              </a:rPr>
              <a:t> TRUNG </a:t>
            </a:r>
            <a:r>
              <a:rPr lang="en-US" sz="2400" b="1" kern="0" dirty="0" err="1">
                <a:solidFill>
                  <a:srgbClr val="000000"/>
                </a:solidFill>
                <a:latin typeface="+mj-lt"/>
                <a:cs typeface="Arial"/>
                <a:sym typeface="Arial"/>
              </a:rPr>
              <a:t>TÂM</a:t>
            </a:r>
            <a:r>
              <a:rPr lang="en-US" sz="2400" b="1" kern="0" dirty="0">
                <a:solidFill>
                  <a:srgbClr val="000000"/>
                </a:solidFill>
                <a:latin typeface="+mj-lt"/>
                <a:cs typeface="Arial"/>
                <a:sym typeface="Arial"/>
              </a:rPr>
              <a:t> </a:t>
            </a:r>
            <a:r>
              <a:rPr lang="en-US" sz="2400" b="1" kern="0" dirty="0" err="1">
                <a:solidFill>
                  <a:srgbClr val="000000"/>
                </a:solidFill>
                <a:latin typeface="+mj-lt"/>
                <a:cs typeface="Arial"/>
                <a:sym typeface="Arial"/>
              </a:rPr>
              <a:t>CÔNG</a:t>
            </a:r>
            <a:r>
              <a:rPr lang="en-US" sz="2400" b="1" kern="0" dirty="0">
                <a:solidFill>
                  <a:srgbClr val="000000"/>
                </a:solidFill>
                <a:latin typeface="+mj-lt"/>
                <a:cs typeface="Arial"/>
                <a:sym typeface="Arial"/>
              </a:rPr>
              <a:t> </a:t>
            </a:r>
            <a:r>
              <a:rPr lang="en-US" sz="2400" b="1" kern="0" dirty="0" err="1">
                <a:solidFill>
                  <a:srgbClr val="000000"/>
                </a:solidFill>
                <a:latin typeface="+mj-lt"/>
                <a:cs typeface="Arial"/>
                <a:sym typeface="Arial"/>
              </a:rPr>
              <a:t>NGHIỆP</a:t>
            </a:r>
            <a:r>
              <a:rPr lang="en-US" sz="2400" b="1" kern="0" dirty="0">
                <a:solidFill>
                  <a:srgbClr val="000000"/>
                </a:solidFill>
                <a:latin typeface="+mj-lt"/>
                <a:cs typeface="Arial"/>
                <a:sym typeface="Arial"/>
              </a:rPr>
              <a:t> </a:t>
            </a:r>
            <a:r>
              <a:rPr lang="en-US" sz="2400" b="1" kern="0" dirty="0" err="1">
                <a:solidFill>
                  <a:srgbClr val="000000"/>
                </a:solidFill>
                <a:latin typeface="+mj-lt"/>
                <a:cs typeface="Arial"/>
                <a:sym typeface="Arial"/>
              </a:rPr>
              <a:t>CHÍNH</a:t>
            </a:r>
            <a:endParaRPr lang="en-US" sz="2400" b="1" kern="0" dirty="0">
              <a:solidFill>
                <a:srgbClr val="000000"/>
              </a:solidFill>
              <a:latin typeface="+mj-lt"/>
              <a:cs typeface="Arial"/>
              <a:sym typeface="Arial"/>
            </a:endParaRPr>
          </a:p>
        </p:txBody>
      </p:sp>
    </p:spTree>
    <p:extLst>
      <p:ext uri="{BB962C8B-B14F-4D97-AF65-F5344CB8AC3E}">
        <p14:creationId xmlns:p14="http://schemas.microsoft.com/office/powerpoint/2010/main" val="289149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EFA1C7-DE51-CD40-17D4-4CBA57F6E70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FDCB716-5699-F158-049B-018E567A32FE}"/>
              </a:ext>
            </a:extLst>
          </p:cNvPr>
          <p:cNvGraphicFramePr>
            <a:graphicFrameLocks noGrp="1"/>
          </p:cNvGraphicFramePr>
          <p:nvPr>
            <p:extLst>
              <p:ext uri="{D42A27DB-BD31-4B8C-83A1-F6EECF244321}">
                <p14:modId xmlns:p14="http://schemas.microsoft.com/office/powerpoint/2010/main" val="1394197851"/>
              </p:ext>
            </p:extLst>
          </p:nvPr>
        </p:nvGraphicFramePr>
        <p:xfrm>
          <a:off x="761833" y="2633179"/>
          <a:ext cx="10668333" cy="3957382"/>
        </p:xfrm>
        <a:graphic>
          <a:graphicData uri="http://schemas.openxmlformats.org/drawingml/2006/table">
            <a:tbl>
              <a:tblPr firstRow="1" firstCol="1" bandRow="1"/>
              <a:tblGrid>
                <a:gridCol w="4055565">
                  <a:extLst>
                    <a:ext uri="{9D8B030D-6E8A-4147-A177-3AD203B41FA5}">
                      <a16:colId xmlns:a16="http://schemas.microsoft.com/office/drawing/2014/main" val="4245732225"/>
                    </a:ext>
                  </a:extLst>
                </a:gridCol>
                <a:gridCol w="3306384">
                  <a:extLst>
                    <a:ext uri="{9D8B030D-6E8A-4147-A177-3AD203B41FA5}">
                      <a16:colId xmlns:a16="http://schemas.microsoft.com/office/drawing/2014/main" val="3911782234"/>
                    </a:ext>
                  </a:extLst>
                </a:gridCol>
                <a:gridCol w="3306384">
                  <a:extLst>
                    <a:ext uri="{9D8B030D-6E8A-4147-A177-3AD203B41FA5}">
                      <a16:colId xmlns:a16="http://schemas.microsoft.com/office/drawing/2014/main" val="591518179"/>
                    </a:ext>
                  </a:extLst>
                </a:gridCol>
              </a:tblGrid>
              <a:tr h="1348708">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0"/>
                        </a:spcBef>
                        <a:spcAft>
                          <a:spcPts val="100"/>
                        </a:spcAft>
                      </a:pPr>
                      <a:r>
                        <a:rPr lang="vi-VN" sz="2400" b="1" dirty="0">
                          <a:solidFill>
                            <a:srgbClr val="000000"/>
                          </a:solidFill>
                          <a:effectLst/>
                          <a:latin typeface="+mj-lt"/>
                          <a:ea typeface="Times New Roman" panose="02020603050405020304" pitchFamily="18" charset="0"/>
                          <a:cs typeface="Times New Roman" panose="02020603050405020304" pitchFamily="18" charset="0"/>
                        </a:rPr>
                        <a:t>Quy mô giá trị sản xuất</a:t>
                      </a:r>
                      <a:endParaRPr lang="en-US" sz="2400" b="1" dirty="0">
                        <a:solidFill>
                          <a:srgbClr val="000000"/>
                        </a:solidFill>
                        <a:effectLst/>
                        <a:latin typeface="+mj-lt"/>
                        <a:ea typeface="Times New Roman" panose="02020603050405020304" pitchFamily="18" charset="0"/>
                        <a:cs typeface="Times New Roman" panose="02020603050405020304" pitchFamily="18" charset="0"/>
                      </a:endParaRPr>
                    </a:p>
                    <a:p>
                      <a:pPr marL="0" marR="0" algn="ctr">
                        <a:lnSpc>
                          <a:spcPct val="150000"/>
                        </a:lnSpc>
                        <a:spcBef>
                          <a:spcPts val="0"/>
                        </a:spcBef>
                        <a:spcAft>
                          <a:spcPts val="100"/>
                        </a:spcAft>
                      </a:pPr>
                      <a:r>
                        <a:rPr lang="vi-VN" sz="2400" b="1" dirty="0">
                          <a:solidFill>
                            <a:srgbClr val="000000"/>
                          </a:solidFill>
                          <a:effectLst/>
                          <a:latin typeface="+mj-lt"/>
                          <a:ea typeface="Times New Roman" panose="02020603050405020304" pitchFamily="18" charset="0"/>
                          <a:cs typeface="Times New Roman" panose="02020603050405020304" pitchFamily="18" charset="0"/>
                        </a:rPr>
                        <a:t>công nghiệp</a:t>
                      </a:r>
                      <a:endParaRPr lang="en-US" sz="2400" dirty="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BFFEB"/>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0"/>
                        </a:spcBef>
                        <a:spcAft>
                          <a:spcPts val="100"/>
                        </a:spcAft>
                      </a:pPr>
                      <a:r>
                        <a:rPr lang="vi-VN" sz="2400" b="1" dirty="0">
                          <a:solidFill>
                            <a:srgbClr val="000000"/>
                          </a:solidFill>
                          <a:effectLst/>
                          <a:latin typeface="+mj-lt"/>
                          <a:ea typeface="Times New Roman" panose="02020603050405020304" pitchFamily="18" charset="0"/>
                          <a:cs typeface="Times New Roman" panose="02020603050405020304" pitchFamily="18" charset="0"/>
                        </a:rPr>
                        <a:t>Trung tâm </a:t>
                      </a:r>
                      <a:endParaRPr lang="en-US" sz="2400" b="1" dirty="0">
                        <a:solidFill>
                          <a:srgbClr val="000000"/>
                        </a:solidFill>
                        <a:effectLst/>
                        <a:latin typeface="+mj-lt"/>
                        <a:ea typeface="Times New Roman" panose="02020603050405020304" pitchFamily="18" charset="0"/>
                        <a:cs typeface="Times New Roman" panose="02020603050405020304" pitchFamily="18" charset="0"/>
                      </a:endParaRPr>
                    </a:p>
                    <a:p>
                      <a:pPr marL="0" marR="0" algn="ctr">
                        <a:lnSpc>
                          <a:spcPct val="150000"/>
                        </a:lnSpc>
                        <a:spcBef>
                          <a:spcPts val="0"/>
                        </a:spcBef>
                        <a:spcAft>
                          <a:spcPts val="100"/>
                        </a:spcAft>
                      </a:pPr>
                      <a:r>
                        <a:rPr lang="vi-VN" sz="2400" b="1" dirty="0">
                          <a:solidFill>
                            <a:srgbClr val="000000"/>
                          </a:solidFill>
                          <a:effectLst/>
                          <a:latin typeface="+mj-lt"/>
                          <a:ea typeface="Times New Roman" panose="02020603050405020304" pitchFamily="18" charset="0"/>
                          <a:cs typeface="Times New Roman" panose="02020603050405020304" pitchFamily="18" charset="0"/>
                        </a:rPr>
                        <a:t>công nghiệp</a:t>
                      </a:r>
                      <a:endParaRPr lang="en-US" sz="2400" dirty="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BFFEB"/>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0"/>
                        </a:spcBef>
                        <a:spcAft>
                          <a:spcPts val="100"/>
                        </a:spcAft>
                      </a:pPr>
                      <a:r>
                        <a:rPr lang="vi-VN" sz="2400" b="1" dirty="0">
                          <a:solidFill>
                            <a:srgbClr val="000000"/>
                          </a:solidFill>
                          <a:effectLst/>
                          <a:latin typeface="+mj-lt"/>
                          <a:ea typeface="Times New Roman" panose="02020603050405020304" pitchFamily="18" charset="0"/>
                          <a:cs typeface="Times New Roman" panose="02020603050405020304" pitchFamily="18" charset="0"/>
                        </a:rPr>
                        <a:t>Các ngành </a:t>
                      </a:r>
                      <a:endParaRPr lang="en-US" sz="2400" b="1" dirty="0">
                        <a:solidFill>
                          <a:srgbClr val="000000"/>
                        </a:solidFill>
                        <a:effectLst/>
                        <a:latin typeface="+mj-lt"/>
                        <a:ea typeface="Times New Roman" panose="02020603050405020304" pitchFamily="18" charset="0"/>
                        <a:cs typeface="Times New Roman" panose="02020603050405020304" pitchFamily="18" charset="0"/>
                      </a:endParaRPr>
                    </a:p>
                    <a:p>
                      <a:pPr marL="0" marR="0" algn="ctr">
                        <a:lnSpc>
                          <a:spcPct val="150000"/>
                        </a:lnSpc>
                        <a:spcBef>
                          <a:spcPts val="0"/>
                        </a:spcBef>
                        <a:spcAft>
                          <a:spcPts val="100"/>
                        </a:spcAft>
                      </a:pPr>
                      <a:r>
                        <a:rPr lang="vi-VN" sz="2400" b="1" dirty="0">
                          <a:solidFill>
                            <a:srgbClr val="000000"/>
                          </a:solidFill>
                          <a:effectLst/>
                          <a:latin typeface="+mj-lt"/>
                          <a:ea typeface="Times New Roman" panose="02020603050405020304" pitchFamily="18" charset="0"/>
                          <a:cs typeface="Times New Roman" panose="02020603050405020304" pitchFamily="18" charset="0"/>
                        </a:rPr>
                        <a:t>công nghiệp chính</a:t>
                      </a:r>
                      <a:endParaRPr lang="en-US" sz="2400" dirty="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BFFEB"/>
                    </a:solidFill>
                  </a:tcPr>
                </a:tc>
                <a:extLst>
                  <a:ext uri="{0D108BD9-81ED-4DB2-BD59-A6C34878D82A}">
                    <a16:rowId xmlns:a16="http://schemas.microsoft.com/office/drawing/2014/main" val="2660087533"/>
                  </a:ext>
                </a:extLst>
              </a:tr>
              <a:tr h="718725">
                <a:tc rowSpan="2">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100"/>
                        </a:spcBef>
                        <a:spcAft>
                          <a:spcPts val="100"/>
                        </a:spcAft>
                      </a:pPr>
                      <a:r>
                        <a:rPr lang="en-US" sz="2400" dirty="0">
                          <a:effectLst/>
                          <a:latin typeface="+mj-lt"/>
                          <a:ea typeface="Times New Roman" panose="02020603050405020304" pitchFamily="18" charset="0"/>
                          <a:cs typeface="Times New Roman" panose="02020603050405020304" pitchFamily="18" charset="0"/>
                        </a:rPr>
                        <a:t>Trung </a:t>
                      </a:r>
                      <a:r>
                        <a:rPr lang="en-US" sz="2400" dirty="0" err="1">
                          <a:effectLst/>
                          <a:latin typeface="+mj-lt"/>
                          <a:ea typeface="Times New Roman" panose="02020603050405020304" pitchFamily="18" charset="0"/>
                          <a:cs typeface="Times New Roman" panose="02020603050405020304" pitchFamily="18" charset="0"/>
                        </a:rPr>
                        <a:t>bình</a:t>
                      </a:r>
                      <a:endParaRPr lang="en-US" sz="2400" dirty="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FA857">
                        <a:lumMod val="20000"/>
                        <a:lumOff val="80000"/>
                      </a:srgbClr>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nSpc>
                          <a:spcPct val="150000"/>
                        </a:lnSpc>
                      </a:pPr>
                      <a:endParaRPr lang="en-US" sz="2400" dirty="0">
                        <a:latin typeface="+mj-lt"/>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FA857">
                        <a:lumMod val="20000"/>
                        <a:lumOff val="80000"/>
                      </a:srgbClr>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nSpc>
                          <a:spcPct val="150000"/>
                        </a:lnSpc>
                      </a:pPr>
                      <a:endParaRPr lang="en-US" sz="2400">
                        <a:latin typeface="+mj-lt"/>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FA857">
                        <a:lumMod val="20000"/>
                        <a:lumOff val="80000"/>
                      </a:srgbClr>
                    </a:solidFill>
                  </a:tcPr>
                </a:tc>
                <a:extLst>
                  <a:ext uri="{0D108BD9-81ED-4DB2-BD59-A6C34878D82A}">
                    <a16:rowId xmlns:a16="http://schemas.microsoft.com/office/drawing/2014/main" val="1367724822"/>
                  </a:ext>
                </a:extLst>
              </a:tr>
              <a:tr h="629983">
                <a:tc vMerge="1">
                  <a:txBody>
                    <a:bodyPr/>
                    <a:lstStyle/>
                    <a:p>
                      <a:pPr marL="0" marR="0">
                        <a:lnSpc>
                          <a:spcPct val="150000"/>
                        </a:lnSpc>
                        <a:spcBef>
                          <a:spcPts val="100"/>
                        </a:spcBef>
                        <a:spcAft>
                          <a:spcPts val="100"/>
                        </a:spcAft>
                      </a:pPr>
                      <a:endParaRPr lang="en-US" sz="20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nSpc>
                          <a:spcPct val="150000"/>
                        </a:lnSpc>
                      </a:pPr>
                      <a:endParaRPr lang="en-US" sz="2400">
                        <a:latin typeface="+mj-lt"/>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FA857">
                        <a:lumMod val="20000"/>
                        <a:lumOff val="80000"/>
                      </a:srgbClr>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nSpc>
                          <a:spcPct val="150000"/>
                        </a:lnSpc>
                      </a:pPr>
                      <a:endParaRPr lang="en-US" sz="2400">
                        <a:latin typeface="+mj-lt"/>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EFA857">
                        <a:lumMod val="20000"/>
                        <a:lumOff val="80000"/>
                      </a:srgbClr>
                    </a:solidFill>
                  </a:tcPr>
                </a:tc>
                <a:extLst>
                  <a:ext uri="{0D108BD9-81ED-4DB2-BD59-A6C34878D82A}">
                    <a16:rowId xmlns:a16="http://schemas.microsoft.com/office/drawing/2014/main" val="4287299708"/>
                  </a:ext>
                </a:extLst>
              </a:tr>
              <a:tr h="629983">
                <a:tc rowSpan="2">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100"/>
                        </a:spcBef>
                        <a:spcAft>
                          <a:spcPts val="100"/>
                        </a:spcAft>
                      </a:pPr>
                      <a:r>
                        <a:rPr lang="en-US" sz="2400" dirty="0" err="1">
                          <a:effectLst/>
                          <a:latin typeface="+mj-lt"/>
                          <a:ea typeface="Times New Roman" panose="02020603050405020304" pitchFamily="18" charset="0"/>
                          <a:cs typeface="Times New Roman" panose="02020603050405020304" pitchFamily="18" charset="0"/>
                        </a:rPr>
                        <a:t>Nhỏ</a:t>
                      </a:r>
                      <a:endParaRPr lang="en-US" sz="2400" dirty="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nSpc>
                          <a:spcPct val="150000"/>
                        </a:lnSpc>
                        <a:spcBef>
                          <a:spcPts val="100"/>
                        </a:spcBef>
                        <a:spcAft>
                          <a:spcPts val="100"/>
                        </a:spcAft>
                      </a:pPr>
                      <a:endParaRPr lang="en-US" sz="240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100"/>
                        </a:spcBef>
                        <a:spcAft>
                          <a:spcPts val="100"/>
                        </a:spcAft>
                      </a:pPr>
                      <a:endParaRPr lang="en-US" sz="240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210794075"/>
                  </a:ext>
                </a:extLst>
              </a:tr>
              <a:tr h="629983">
                <a:tc vMerge="1">
                  <a:txBody>
                    <a:bodyPr/>
                    <a:lstStyle/>
                    <a:p>
                      <a:pPr marL="0" marR="0">
                        <a:lnSpc>
                          <a:spcPct val="150000"/>
                        </a:lnSpc>
                        <a:spcBef>
                          <a:spcPts val="100"/>
                        </a:spcBef>
                        <a:spcAft>
                          <a:spcPts val="100"/>
                        </a:spcAft>
                      </a:pPr>
                      <a:endParaRPr lang="en-US" sz="20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nSpc>
                          <a:spcPct val="150000"/>
                        </a:lnSpc>
                        <a:spcBef>
                          <a:spcPts val="100"/>
                        </a:spcBef>
                        <a:spcAft>
                          <a:spcPts val="100"/>
                        </a:spcAft>
                      </a:pPr>
                      <a:endParaRPr lang="en-US" sz="2400" dirty="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marL="0" marR="0" algn="ctr">
                        <a:lnSpc>
                          <a:spcPct val="150000"/>
                        </a:lnSpc>
                        <a:spcBef>
                          <a:spcPts val="100"/>
                        </a:spcBef>
                        <a:spcAft>
                          <a:spcPts val="100"/>
                        </a:spcAft>
                      </a:pPr>
                      <a:endParaRPr lang="en-US" sz="2400" dirty="0">
                        <a:effectLst/>
                        <a:latin typeface="+mj-lt"/>
                        <a:ea typeface="Times New Roman" panose="02020603050405020304" pitchFamily="18" charset="0"/>
                        <a:cs typeface="Times New Roman" panose="02020603050405020304" pitchFamily="18" charset="0"/>
                      </a:endParaRPr>
                    </a:p>
                  </a:txBody>
                  <a:tcPr marT="0" marB="0" anchor="ctr">
                    <a:lnL w="12700" cap="flat" cmpd="sng" algn="ctr">
                      <a:solidFill>
                        <a:srgbClr val="16263C"/>
                      </a:solidFill>
                      <a:prstDash val="solid"/>
                      <a:round/>
                      <a:headEnd type="none" w="med" len="med"/>
                      <a:tailEnd type="none" w="med" len="med"/>
                    </a:lnL>
                    <a:lnR w="12700" cap="flat" cmpd="sng" algn="ctr">
                      <a:solidFill>
                        <a:srgbClr val="16263C"/>
                      </a:solidFill>
                      <a:prstDash val="solid"/>
                      <a:round/>
                      <a:headEnd type="none" w="med" len="med"/>
                      <a:tailEnd type="none" w="med" len="med"/>
                    </a:lnR>
                    <a:lnT w="12700" cap="flat" cmpd="sng" algn="ctr">
                      <a:solidFill>
                        <a:srgbClr val="16263C"/>
                      </a:solidFill>
                      <a:prstDash val="solid"/>
                      <a:round/>
                      <a:headEnd type="none" w="med" len="med"/>
                      <a:tailEnd type="none" w="med" len="med"/>
                    </a:lnT>
                    <a:lnB w="12700" cap="flat" cmpd="sng" algn="ctr">
                      <a:solidFill>
                        <a:srgbClr val="16263C"/>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4101997438"/>
                  </a:ext>
                </a:extLst>
              </a:tr>
            </a:tbl>
          </a:graphicData>
        </a:graphic>
      </p:graphicFrame>
      <p:sp>
        <p:nvSpPr>
          <p:cNvPr id="3" name="TextBox 2">
            <a:extLst>
              <a:ext uri="{FF2B5EF4-FFF2-40B4-BE49-F238E27FC236}">
                <a16:creationId xmlns:a16="http://schemas.microsoft.com/office/drawing/2014/main" id="{CA333245-4070-5B43-F74C-E38795041BB8}"/>
              </a:ext>
            </a:extLst>
          </p:cNvPr>
          <p:cNvSpPr txBox="1"/>
          <p:nvPr/>
        </p:nvSpPr>
        <p:spPr>
          <a:xfrm>
            <a:off x="-1" y="1364201"/>
            <a:ext cx="12192000" cy="1128386"/>
          </a:xfrm>
          <a:prstGeom prst="rect">
            <a:avLst/>
          </a:prstGeom>
          <a:noFill/>
        </p:spPr>
        <p:txBody>
          <a:bodyPr wrap="square">
            <a:spAutoFit/>
          </a:bodyPr>
          <a:lstStyle/>
          <a:p>
            <a:pPr algn="ctr">
              <a:lnSpc>
                <a:spcPct val="150000"/>
              </a:lnSpc>
              <a:buClr>
                <a:srgbClr val="000000"/>
              </a:buClr>
              <a:buFont typeface="Arial"/>
              <a:buNone/>
            </a:pPr>
            <a:r>
              <a:rPr lang="en-US" sz="2400" b="1" kern="0" dirty="0" err="1">
                <a:solidFill>
                  <a:srgbClr val="C00000"/>
                </a:solidFill>
                <a:latin typeface="+mj-lt"/>
                <a:cs typeface="Arial"/>
                <a:sym typeface="Arial"/>
              </a:rPr>
              <a:t>PHIẾU</a:t>
            </a:r>
            <a:r>
              <a:rPr lang="en-US" sz="2400" b="1" kern="0" dirty="0">
                <a:solidFill>
                  <a:srgbClr val="C00000"/>
                </a:solidFill>
                <a:latin typeface="+mj-lt"/>
                <a:cs typeface="Arial"/>
                <a:sym typeface="Arial"/>
              </a:rPr>
              <a:t> </a:t>
            </a:r>
            <a:r>
              <a:rPr lang="en-US" sz="2400" b="1" kern="0" dirty="0" err="1">
                <a:solidFill>
                  <a:srgbClr val="C00000"/>
                </a:solidFill>
                <a:latin typeface="+mj-lt"/>
                <a:cs typeface="Arial"/>
                <a:sym typeface="Arial"/>
              </a:rPr>
              <a:t>HỌC</a:t>
            </a:r>
            <a:r>
              <a:rPr lang="en-US" sz="2400" b="1" kern="0" dirty="0">
                <a:solidFill>
                  <a:srgbClr val="C00000"/>
                </a:solidFill>
                <a:latin typeface="+mj-lt"/>
                <a:cs typeface="Arial"/>
                <a:sym typeface="Arial"/>
              </a:rPr>
              <a:t> </a:t>
            </a:r>
            <a:r>
              <a:rPr lang="en-US" sz="2400" b="1" kern="0" dirty="0" err="1">
                <a:solidFill>
                  <a:srgbClr val="C00000"/>
                </a:solidFill>
                <a:latin typeface="+mj-lt"/>
                <a:cs typeface="Arial"/>
                <a:sym typeface="Arial"/>
              </a:rPr>
              <a:t>TẬP</a:t>
            </a:r>
            <a:r>
              <a:rPr lang="en-US" sz="2400" b="1" kern="0" dirty="0">
                <a:solidFill>
                  <a:srgbClr val="C00000"/>
                </a:solidFill>
                <a:latin typeface="+mj-lt"/>
                <a:cs typeface="Arial"/>
                <a:sym typeface="Arial"/>
              </a:rPr>
              <a:t> </a:t>
            </a:r>
            <a:r>
              <a:rPr lang="en-US" sz="2400" b="1" kern="0" dirty="0" err="1">
                <a:solidFill>
                  <a:srgbClr val="C00000"/>
                </a:solidFill>
                <a:latin typeface="+mj-lt"/>
                <a:cs typeface="Arial"/>
                <a:sym typeface="Arial"/>
              </a:rPr>
              <a:t>SỐ</a:t>
            </a:r>
            <a:r>
              <a:rPr lang="en-US" sz="2400" b="1" kern="0" dirty="0">
                <a:solidFill>
                  <a:srgbClr val="C00000"/>
                </a:solidFill>
                <a:latin typeface="+mj-lt"/>
                <a:cs typeface="Arial"/>
                <a:sym typeface="Arial"/>
              </a:rPr>
              <a:t> 1</a:t>
            </a:r>
          </a:p>
          <a:p>
            <a:pPr algn="ctr">
              <a:lnSpc>
                <a:spcPct val="150000"/>
              </a:lnSpc>
              <a:buClr>
                <a:srgbClr val="000000"/>
              </a:buClr>
              <a:buFont typeface="Arial"/>
              <a:buNone/>
            </a:pPr>
            <a:r>
              <a:rPr lang="en-US" sz="2400" b="1" kern="0" dirty="0" err="1">
                <a:solidFill>
                  <a:srgbClr val="000000"/>
                </a:solidFill>
                <a:latin typeface="+mj-lt"/>
                <a:cs typeface="Arial"/>
                <a:sym typeface="Arial"/>
              </a:rPr>
              <a:t>CÁC</a:t>
            </a:r>
            <a:r>
              <a:rPr lang="en-US" sz="2400" b="1" kern="0" dirty="0">
                <a:solidFill>
                  <a:srgbClr val="000000"/>
                </a:solidFill>
                <a:latin typeface="+mj-lt"/>
                <a:cs typeface="Arial"/>
                <a:sym typeface="Arial"/>
              </a:rPr>
              <a:t> TRUNG </a:t>
            </a:r>
            <a:r>
              <a:rPr lang="en-US" sz="2400" b="1" kern="0" dirty="0" err="1">
                <a:solidFill>
                  <a:srgbClr val="000000"/>
                </a:solidFill>
                <a:latin typeface="+mj-lt"/>
                <a:cs typeface="Arial"/>
                <a:sym typeface="Arial"/>
              </a:rPr>
              <a:t>TÂM</a:t>
            </a:r>
            <a:r>
              <a:rPr lang="en-US" sz="2400" b="1" kern="0" dirty="0">
                <a:solidFill>
                  <a:srgbClr val="000000"/>
                </a:solidFill>
                <a:latin typeface="+mj-lt"/>
                <a:cs typeface="Arial"/>
                <a:sym typeface="Arial"/>
              </a:rPr>
              <a:t> </a:t>
            </a:r>
            <a:r>
              <a:rPr lang="en-US" sz="2400" b="1" kern="0" dirty="0" err="1">
                <a:solidFill>
                  <a:srgbClr val="000000"/>
                </a:solidFill>
                <a:latin typeface="+mj-lt"/>
                <a:cs typeface="Arial"/>
                <a:sym typeface="Arial"/>
              </a:rPr>
              <a:t>CÔNG</a:t>
            </a:r>
            <a:r>
              <a:rPr lang="en-US" sz="2400" b="1" kern="0" dirty="0">
                <a:solidFill>
                  <a:srgbClr val="000000"/>
                </a:solidFill>
                <a:latin typeface="+mj-lt"/>
                <a:cs typeface="Arial"/>
                <a:sym typeface="Arial"/>
              </a:rPr>
              <a:t> </a:t>
            </a:r>
            <a:r>
              <a:rPr lang="en-US" sz="2400" b="1" kern="0" dirty="0" err="1">
                <a:solidFill>
                  <a:srgbClr val="000000"/>
                </a:solidFill>
                <a:latin typeface="+mj-lt"/>
                <a:cs typeface="Arial"/>
                <a:sym typeface="Arial"/>
              </a:rPr>
              <a:t>NGHIỆP</a:t>
            </a:r>
            <a:r>
              <a:rPr lang="en-US" sz="2400" b="1" kern="0" dirty="0">
                <a:solidFill>
                  <a:srgbClr val="000000"/>
                </a:solidFill>
                <a:latin typeface="+mj-lt"/>
                <a:cs typeface="Arial"/>
                <a:sym typeface="Arial"/>
              </a:rPr>
              <a:t> </a:t>
            </a:r>
            <a:r>
              <a:rPr lang="en-US" sz="2400" b="1" kern="0" dirty="0" err="1">
                <a:solidFill>
                  <a:srgbClr val="000000"/>
                </a:solidFill>
                <a:latin typeface="+mj-lt"/>
                <a:cs typeface="Arial"/>
                <a:sym typeface="Arial"/>
              </a:rPr>
              <a:t>CHÍNH</a:t>
            </a:r>
            <a:endParaRPr lang="en-US" sz="2400" b="1" kern="0" dirty="0">
              <a:solidFill>
                <a:srgbClr val="000000"/>
              </a:solidFill>
              <a:latin typeface="+mj-lt"/>
              <a:cs typeface="Arial"/>
              <a:sym typeface="Arial"/>
            </a:endParaRPr>
          </a:p>
        </p:txBody>
      </p:sp>
    </p:spTree>
    <p:extLst>
      <p:ext uri="{BB962C8B-B14F-4D97-AF65-F5344CB8AC3E}">
        <p14:creationId xmlns:p14="http://schemas.microsoft.com/office/powerpoint/2010/main" val="329174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9CD9484-7299-6FA1-C927-77A23A1CAC20}"/>
              </a:ext>
            </a:extLst>
          </p:cNvPr>
          <p:cNvPicPr>
            <a:picLocks noChangeAspect="1"/>
          </p:cNvPicPr>
          <p:nvPr/>
        </p:nvPicPr>
        <p:blipFill>
          <a:blip r:embed="rId4"/>
          <a:stretch>
            <a:fillRect/>
          </a:stretch>
        </p:blipFill>
        <p:spPr>
          <a:xfrm>
            <a:off x="4501082" y="3093523"/>
            <a:ext cx="3189835" cy="1764777"/>
          </a:xfrm>
          <a:prstGeom prst="rect">
            <a:avLst/>
          </a:prstGeom>
        </p:spPr>
      </p:pic>
    </p:spTree>
    <p:extLst>
      <p:ext uri="{BB962C8B-B14F-4D97-AF65-F5344CB8AC3E}">
        <p14:creationId xmlns:p14="http://schemas.microsoft.com/office/powerpoint/2010/main" val="267122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08;p28">
            <a:extLst>
              <a:ext uri="{FF2B5EF4-FFF2-40B4-BE49-F238E27FC236}">
                <a16:creationId xmlns:a16="http://schemas.microsoft.com/office/drawing/2014/main" id="{5056005E-AB5A-D423-1754-927DA3228392}"/>
              </a:ext>
            </a:extLst>
          </p:cNvPr>
          <p:cNvSpPr txBox="1">
            <a:spLocks/>
          </p:cNvSpPr>
          <p:nvPr/>
        </p:nvSpPr>
        <p:spPr>
          <a:xfrm>
            <a:off x="228602" y="3674537"/>
            <a:ext cx="6307924" cy="12312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5"/>
              </a:buClr>
              <a:buSzPts val="3600"/>
              <a:buFont typeface="Work Sans Black"/>
              <a:buNone/>
              <a:defRPr sz="5333" b="0" i="0" u="none" strike="noStrike" cap="none">
                <a:solidFill>
                  <a:schemeClr val="accent5"/>
                </a:solidFill>
                <a:latin typeface="Work Sans Black"/>
                <a:ea typeface="Work Sans Black"/>
                <a:cs typeface="Work Sans Black"/>
                <a:sym typeface="Work Sans Black"/>
              </a:defRPr>
            </a:lvl1pPr>
            <a:lvl2pPr marR="0" lvl="1"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2pPr>
            <a:lvl3pPr marR="0" lvl="2"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3pPr>
            <a:lvl4pPr marR="0" lvl="3"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4pPr>
            <a:lvl5pPr marR="0" lvl="4"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5pPr>
            <a:lvl6pPr marR="0" lvl="5"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6pPr>
            <a:lvl7pPr marR="0" lvl="6"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7pPr>
            <a:lvl8pPr marR="0" lvl="7"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8pPr>
            <a:lvl9pPr marR="0" lvl="8"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9pPr>
          </a:lstStyle>
          <a:p>
            <a:pPr marL="0" marR="0" lvl="0" indent="0" algn="l" defTabSz="914400" rtl="0" eaLnBrk="1" fontAlgn="auto" latinLnBrk="0" hangingPunct="1">
              <a:lnSpc>
                <a:spcPct val="100000"/>
              </a:lnSpc>
              <a:spcBef>
                <a:spcPts val="0"/>
              </a:spcBef>
              <a:spcAft>
                <a:spcPts val="0"/>
              </a:spcAft>
              <a:buClr>
                <a:srgbClr val="4676BE"/>
              </a:buClr>
              <a:buSzPts val="3600"/>
              <a:buFont typeface="Work Sans Black"/>
              <a:buNone/>
              <a:tabLst/>
              <a:defRPr/>
            </a:pPr>
            <a:r>
              <a:rPr kumimoji="0" lang="en-US" sz="4800" b="1" i="0" u="none" strike="noStrike" kern="0" cap="none" spc="0" normalizeH="0" baseline="0" noProof="0" dirty="0">
                <a:ln>
                  <a:noFill/>
                </a:ln>
                <a:solidFill>
                  <a:srgbClr val="4676BE"/>
                </a:solidFill>
                <a:effectLst/>
                <a:uLnTx/>
                <a:uFillTx/>
                <a:latin typeface="+mj-lt"/>
                <a:sym typeface="Work Sans Black"/>
              </a:rPr>
              <a:t>THÔNG TIN CHUNG</a:t>
            </a:r>
          </a:p>
        </p:txBody>
      </p:sp>
      <p:sp>
        <p:nvSpPr>
          <p:cNvPr id="3" name="Google Shape;409;p28">
            <a:extLst>
              <a:ext uri="{FF2B5EF4-FFF2-40B4-BE49-F238E27FC236}">
                <a16:creationId xmlns:a16="http://schemas.microsoft.com/office/drawing/2014/main" id="{8F2EDF69-D5BD-6769-A168-6813019D290F}"/>
              </a:ext>
            </a:extLst>
          </p:cNvPr>
          <p:cNvSpPr txBox="1">
            <a:spLocks/>
          </p:cNvSpPr>
          <p:nvPr/>
        </p:nvSpPr>
        <p:spPr>
          <a:xfrm>
            <a:off x="357764" y="2095141"/>
            <a:ext cx="1817653" cy="1477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6000"/>
              <a:buFont typeface="Work Sans Black"/>
              <a:buNone/>
              <a:defRPr sz="8000" b="0" i="0" u="none" strike="noStrike" cap="none">
                <a:solidFill>
                  <a:schemeClr val="accent5"/>
                </a:solidFill>
                <a:latin typeface="Work Sans Black"/>
                <a:ea typeface="Work Sans Black"/>
                <a:cs typeface="Work Sans Black"/>
                <a:sym typeface="Work Sans Black"/>
              </a:defRPr>
            </a:lvl1pPr>
            <a:lvl2pPr marR="0" lvl="1"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2pPr>
            <a:lvl3pPr marR="0" lvl="2"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3pPr>
            <a:lvl4pPr marR="0" lvl="3"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4pPr>
            <a:lvl5pPr marR="0" lvl="4"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5pPr>
            <a:lvl6pPr marR="0" lvl="5"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6pPr>
            <a:lvl7pPr marR="0" lvl="6"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7pPr>
            <a:lvl8pPr marR="0" lvl="7"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8pPr>
            <a:lvl9pPr marR="0" lvl="8"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9pPr>
          </a:lstStyle>
          <a:p>
            <a:pPr marL="0" marR="0" lvl="0" indent="0" algn="l" defTabSz="914400" rtl="0" eaLnBrk="1" fontAlgn="auto" latinLnBrk="0" hangingPunct="1">
              <a:lnSpc>
                <a:spcPct val="100000"/>
              </a:lnSpc>
              <a:spcBef>
                <a:spcPts val="0"/>
              </a:spcBef>
              <a:spcAft>
                <a:spcPts val="0"/>
              </a:spcAft>
              <a:buClr>
                <a:srgbClr val="D1DEF0"/>
              </a:buClr>
              <a:buSzPts val="6000"/>
              <a:buFont typeface="Work Sans Black"/>
              <a:buNone/>
              <a:tabLst/>
              <a:defRPr/>
            </a:pPr>
            <a:r>
              <a:rPr kumimoji="0" lang="en" sz="8000" b="1" i="0" u="none" strike="noStrike" kern="0" cap="none" spc="0" normalizeH="0" baseline="0" noProof="0" dirty="0">
                <a:ln>
                  <a:noFill/>
                </a:ln>
                <a:solidFill>
                  <a:srgbClr val="4676BE"/>
                </a:solidFill>
                <a:effectLst/>
                <a:uLnTx/>
                <a:uFillTx/>
                <a:latin typeface="+mj-lt"/>
                <a:sym typeface="Work Sans Black"/>
              </a:rPr>
              <a:t>01</a:t>
            </a:r>
          </a:p>
        </p:txBody>
      </p:sp>
      <p:cxnSp>
        <p:nvCxnSpPr>
          <p:cNvPr id="4" name="Google Shape;410;p28">
            <a:extLst>
              <a:ext uri="{FF2B5EF4-FFF2-40B4-BE49-F238E27FC236}">
                <a16:creationId xmlns:a16="http://schemas.microsoft.com/office/drawing/2014/main" id="{9EC15647-1EFF-0D59-083C-01060A5FA22F}"/>
              </a:ext>
            </a:extLst>
          </p:cNvPr>
          <p:cNvCxnSpPr/>
          <p:nvPr/>
        </p:nvCxnSpPr>
        <p:spPr>
          <a:xfrm rot="10800000">
            <a:off x="477765" y="3535991"/>
            <a:ext cx="1200000" cy="0"/>
          </a:xfrm>
          <a:prstGeom prst="straightConnector1">
            <a:avLst/>
          </a:prstGeom>
          <a:noFill/>
          <a:ln w="28575" cap="flat" cmpd="sng">
            <a:solidFill>
              <a:srgbClr val="16263C"/>
            </a:solidFill>
            <a:prstDash val="solid"/>
            <a:round/>
            <a:headEnd type="none" w="med" len="med"/>
            <a:tailEnd type="none" w="med" len="med"/>
          </a:ln>
        </p:spPr>
      </p:cxnSp>
      <p:grpSp>
        <p:nvGrpSpPr>
          <p:cNvPr id="8" name="Google Shape;414;p28">
            <a:extLst>
              <a:ext uri="{FF2B5EF4-FFF2-40B4-BE49-F238E27FC236}">
                <a16:creationId xmlns:a16="http://schemas.microsoft.com/office/drawing/2014/main" id="{F4F84D3D-ED11-7B13-3F58-0DB5EE958981}"/>
              </a:ext>
            </a:extLst>
          </p:cNvPr>
          <p:cNvGrpSpPr/>
          <p:nvPr/>
        </p:nvGrpSpPr>
        <p:grpSpPr>
          <a:xfrm>
            <a:off x="6460611" y="2031312"/>
            <a:ext cx="5731389" cy="4826688"/>
            <a:chOff x="4572894" y="539569"/>
            <a:chExt cx="5471574" cy="4607885"/>
          </a:xfrm>
        </p:grpSpPr>
        <p:sp>
          <p:nvSpPr>
            <p:cNvPr id="9" name="Google Shape;415;p28">
              <a:extLst>
                <a:ext uri="{FF2B5EF4-FFF2-40B4-BE49-F238E27FC236}">
                  <a16:creationId xmlns:a16="http://schemas.microsoft.com/office/drawing/2014/main" id="{C27B0AAF-7F76-A462-6686-0407D935EDD2}"/>
                </a:ext>
              </a:extLst>
            </p:cNvPr>
            <p:cNvSpPr/>
            <p:nvPr/>
          </p:nvSpPr>
          <p:spPr>
            <a:xfrm flipH="1">
              <a:off x="4572894" y="2178474"/>
              <a:ext cx="539717" cy="248158"/>
            </a:xfrm>
            <a:custGeom>
              <a:avLst/>
              <a:gdLst/>
              <a:ahLst/>
              <a:cxnLst/>
              <a:rect l="l" t="t" r="r" b="b"/>
              <a:pathLst>
                <a:path w="8552" h="3932" extrusionOk="0">
                  <a:moveTo>
                    <a:pt x="7694" y="0"/>
                  </a:moveTo>
                  <a:cubicBezTo>
                    <a:pt x="7625" y="0"/>
                    <a:pt x="7554" y="11"/>
                    <a:pt x="7484" y="33"/>
                  </a:cubicBezTo>
                  <a:lnTo>
                    <a:pt x="1" y="2365"/>
                  </a:lnTo>
                  <a:lnTo>
                    <a:pt x="488" y="3932"/>
                  </a:lnTo>
                  <a:lnTo>
                    <a:pt x="7972" y="1600"/>
                  </a:lnTo>
                  <a:cubicBezTo>
                    <a:pt x="8344" y="1484"/>
                    <a:pt x="8551" y="1089"/>
                    <a:pt x="8435" y="718"/>
                  </a:cubicBezTo>
                  <a:lnTo>
                    <a:pt x="8366" y="495"/>
                  </a:lnTo>
                  <a:cubicBezTo>
                    <a:pt x="8272" y="193"/>
                    <a:pt x="7994" y="0"/>
                    <a:pt x="7694" y="0"/>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 name="Google Shape;416;p28">
              <a:extLst>
                <a:ext uri="{FF2B5EF4-FFF2-40B4-BE49-F238E27FC236}">
                  <a16:creationId xmlns:a16="http://schemas.microsoft.com/office/drawing/2014/main" id="{754D8194-BBF1-447C-1036-959DCB3F1F6D}"/>
                </a:ext>
              </a:extLst>
            </p:cNvPr>
            <p:cNvSpPr/>
            <p:nvPr/>
          </p:nvSpPr>
          <p:spPr>
            <a:xfrm flipH="1">
              <a:off x="5136908" y="2260205"/>
              <a:ext cx="122181" cy="294546"/>
            </a:xfrm>
            <a:custGeom>
              <a:avLst/>
              <a:gdLst/>
              <a:ahLst/>
              <a:cxnLst/>
              <a:rect l="l" t="t" r="r" b="b"/>
              <a:pathLst>
                <a:path w="1936" h="4667" extrusionOk="0">
                  <a:moveTo>
                    <a:pt x="534" y="1"/>
                  </a:moveTo>
                  <a:lnTo>
                    <a:pt x="1" y="167"/>
                  </a:lnTo>
                  <a:lnTo>
                    <a:pt x="1404" y="4667"/>
                  </a:lnTo>
                  <a:lnTo>
                    <a:pt x="1936" y="4501"/>
                  </a:lnTo>
                  <a:lnTo>
                    <a:pt x="534"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 name="Google Shape;417;p28">
              <a:extLst>
                <a:ext uri="{FF2B5EF4-FFF2-40B4-BE49-F238E27FC236}">
                  <a16:creationId xmlns:a16="http://schemas.microsoft.com/office/drawing/2014/main" id="{A701A488-3DFA-EF8E-452D-DD850A9188D9}"/>
                </a:ext>
              </a:extLst>
            </p:cNvPr>
            <p:cNvSpPr/>
            <p:nvPr/>
          </p:nvSpPr>
          <p:spPr>
            <a:xfrm flipH="1">
              <a:off x="5149277" y="2520102"/>
              <a:ext cx="22656" cy="13254"/>
            </a:xfrm>
            <a:custGeom>
              <a:avLst/>
              <a:gdLst/>
              <a:ahLst/>
              <a:cxnLst/>
              <a:rect l="l" t="t" r="r" b="b"/>
              <a:pathLst>
                <a:path w="359" h="210" extrusionOk="0">
                  <a:moveTo>
                    <a:pt x="275" y="0"/>
                  </a:moveTo>
                  <a:cubicBezTo>
                    <a:pt x="267" y="0"/>
                    <a:pt x="260" y="2"/>
                    <a:pt x="252" y="4"/>
                  </a:cubicBezTo>
                  <a:lnTo>
                    <a:pt x="63" y="63"/>
                  </a:lnTo>
                  <a:cubicBezTo>
                    <a:pt x="24" y="75"/>
                    <a:pt x="1" y="118"/>
                    <a:pt x="13" y="157"/>
                  </a:cubicBezTo>
                  <a:cubicBezTo>
                    <a:pt x="23" y="189"/>
                    <a:pt x="53" y="210"/>
                    <a:pt x="85" y="210"/>
                  </a:cubicBezTo>
                  <a:cubicBezTo>
                    <a:pt x="93" y="210"/>
                    <a:pt x="100" y="209"/>
                    <a:pt x="107" y="207"/>
                  </a:cubicBezTo>
                  <a:lnTo>
                    <a:pt x="297" y="147"/>
                  </a:lnTo>
                  <a:cubicBezTo>
                    <a:pt x="337" y="134"/>
                    <a:pt x="359" y="93"/>
                    <a:pt x="346" y="53"/>
                  </a:cubicBezTo>
                  <a:cubicBezTo>
                    <a:pt x="336" y="21"/>
                    <a:pt x="306" y="0"/>
                    <a:pt x="275" y="0"/>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 name="Google Shape;418;p28">
              <a:extLst>
                <a:ext uri="{FF2B5EF4-FFF2-40B4-BE49-F238E27FC236}">
                  <a16:creationId xmlns:a16="http://schemas.microsoft.com/office/drawing/2014/main" id="{B0382047-8102-D3DB-5F77-FFB2C63676C3}"/>
                </a:ext>
              </a:extLst>
            </p:cNvPr>
            <p:cNvSpPr/>
            <p:nvPr/>
          </p:nvSpPr>
          <p:spPr>
            <a:xfrm flipH="1">
              <a:off x="5157482" y="2493595"/>
              <a:ext cx="22656" cy="13317"/>
            </a:xfrm>
            <a:custGeom>
              <a:avLst/>
              <a:gdLst/>
              <a:ahLst/>
              <a:cxnLst/>
              <a:rect l="l" t="t" r="r" b="b"/>
              <a:pathLst>
                <a:path w="359" h="211" extrusionOk="0">
                  <a:moveTo>
                    <a:pt x="274" y="1"/>
                  </a:moveTo>
                  <a:cubicBezTo>
                    <a:pt x="267" y="1"/>
                    <a:pt x="259" y="2"/>
                    <a:pt x="252" y="4"/>
                  </a:cubicBezTo>
                  <a:lnTo>
                    <a:pt x="62" y="63"/>
                  </a:lnTo>
                  <a:cubicBezTo>
                    <a:pt x="22" y="76"/>
                    <a:pt x="1" y="118"/>
                    <a:pt x="13" y="157"/>
                  </a:cubicBezTo>
                  <a:cubicBezTo>
                    <a:pt x="23" y="189"/>
                    <a:pt x="53" y="210"/>
                    <a:pt x="85" y="210"/>
                  </a:cubicBezTo>
                  <a:cubicBezTo>
                    <a:pt x="92" y="210"/>
                    <a:pt x="100" y="209"/>
                    <a:pt x="107" y="207"/>
                  </a:cubicBezTo>
                  <a:lnTo>
                    <a:pt x="296" y="148"/>
                  </a:lnTo>
                  <a:cubicBezTo>
                    <a:pt x="336" y="136"/>
                    <a:pt x="358" y="93"/>
                    <a:pt x="346" y="54"/>
                  </a:cubicBezTo>
                  <a:cubicBezTo>
                    <a:pt x="336" y="22"/>
                    <a:pt x="306" y="1"/>
                    <a:pt x="274"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 name="Google Shape;419;p28">
              <a:extLst>
                <a:ext uri="{FF2B5EF4-FFF2-40B4-BE49-F238E27FC236}">
                  <a16:creationId xmlns:a16="http://schemas.microsoft.com/office/drawing/2014/main" id="{E4ACC104-D59B-8E2C-E9D8-66148305FB9D}"/>
                </a:ext>
              </a:extLst>
            </p:cNvPr>
            <p:cNvSpPr/>
            <p:nvPr/>
          </p:nvSpPr>
          <p:spPr>
            <a:xfrm flipH="1">
              <a:off x="5165749" y="2467151"/>
              <a:ext cx="22656" cy="13254"/>
            </a:xfrm>
            <a:custGeom>
              <a:avLst/>
              <a:gdLst/>
              <a:ahLst/>
              <a:cxnLst/>
              <a:rect l="l" t="t" r="r" b="b"/>
              <a:pathLst>
                <a:path w="359" h="210" extrusionOk="0">
                  <a:moveTo>
                    <a:pt x="275" y="0"/>
                  </a:moveTo>
                  <a:cubicBezTo>
                    <a:pt x="267" y="0"/>
                    <a:pt x="260" y="1"/>
                    <a:pt x="253" y="4"/>
                  </a:cubicBezTo>
                  <a:lnTo>
                    <a:pt x="62" y="64"/>
                  </a:lnTo>
                  <a:cubicBezTo>
                    <a:pt x="23" y="76"/>
                    <a:pt x="0" y="117"/>
                    <a:pt x="13" y="157"/>
                  </a:cubicBezTo>
                  <a:cubicBezTo>
                    <a:pt x="23" y="189"/>
                    <a:pt x="53" y="210"/>
                    <a:pt x="84" y="210"/>
                  </a:cubicBezTo>
                  <a:cubicBezTo>
                    <a:pt x="92" y="210"/>
                    <a:pt x="99" y="209"/>
                    <a:pt x="107" y="206"/>
                  </a:cubicBezTo>
                  <a:lnTo>
                    <a:pt x="297" y="147"/>
                  </a:lnTo>
                  <a:cubicBezTo>
                    <a:pt x="336" y="135"/>
                    <a:pt x="358" y="93"/>
                    <a:pt x="346" y="53"/>
                  </a:cubicBezTo>
                  <a:cubicBezTo>
                    <a:pt x="336" y="21"/>
                    <a:pt x="306" y="0"/>
                    <a:pt x="275" y="0"/>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4" name="Google Shape;420;p28">
              <a:extLst>
                <a:ext uri="{FF2B5EF4-FFF2-40B4-BE49-F238E27FC236}">
                  <a16:creationId xmlns:a16="http://schemas.microsoft.com/office/drawing/2014/main" id="{3F81CFB8-59F7-E49B-4618-60BF7CD9E118}"/>
                </a:ext>
              </a:extLst>
            </p:cNvPr>
            <p:cNvSpPr/>
            <p:nvPr/>
          </p:nvSpPr>
          <p:spPr>
            <a:xfrm flipH="1">
              <a:off x="5174017" y="2440707"/>
              <a:ext cx="22593" cy="13254"/>
            </a:xfrm>
            <a:custGeom>
              <a:avLst/>
              <a:gdLst/>
              <a:ahLst/>
              <a:cxnLst/>
              <a:rect l="l" t="t" r="r" b="b"/>
              <a:pathLst>
                <a:path w="358" h="210" extrusionOk="0">
                  <a:moveTo>
                    <a:pt x="274" y="0"/>
                  </a:moveTo>
                  <a:cubicBezTo>
                    <a:pt x="266" y="0"/>
                    <a:pt x="259" y="2"/>
                    <a:pt x="251" y="4"/>
                  </a:cubicBezTo>
                  <a:lnTo>
                    <a:pt x="62" y="63"/>
                  </a:lnTo>
                  <a:cubicBezTo>
                    <a:pt x="22" y="75"/>
                    <a:pt x="0" y="117"/>
                    <a:pt x="13" y="157"/>
                  </a:cubicBezTo>
                  <a:cubicBezTo>
                    <a:pt x="23" y="189"/>
                    <a:pt x="52" y="209"/>
                    <a:pt x="84" y="209"/>
                  </a:cubicBezTo>
                  <a:cubicBezTo>
                    <a:pt x="92" y="209"/>
                    <a:pt x="99" y="208"/>
                    <a:pt x="107" y="206"/>
                  </a:cubicBezTo>
                  <a:lnTo>
                    <a:pt x="296" y="147"/>
                  </a:lnTo>
                  <a:cubicBezTo>
                    <a:pt x="336" y="134"/>
                    <a:pt x="358" y="93"/>
                    <a:pt x="345" y="53"/>
                  </a:cubicBezTo>
                  <a:cubicBezTo>
                    <a:pt x="335" y="21"/>
                    <a:pt x="306" y="0"/>
                    <a:pt x="274" y="0"/>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5" name="Google Shape;421;p28">
              <a:extLst>
                <a:ext uri="{FF2B5EF4-FFF2-40B4-BE49-F238E27FC236}">
                  <a16:creationId xmlns:a16="http://schemas.microsoft.com/office/drawing/2014/main" id="{6BBCD8F9-721B-69D5-60AD-EDDEE48B5B40}"/>
                </a:ext>
              </a:extLst>
            </p:cNvPr>
            <p:cNvSpPr/>
            <p:nvPr/>
          </p:nvSpPr>
          <p:spPr>
            <a:xfrm flipH="1">
              <a:off x="5182284" y="2414200"/>
              <a:ext cx="22593" cy="13317"/>
            </a:xfrm>
            <a:custGeom>
              <a:avLst/>
              <a:gdLst/>
              <a:ahLst/>
              <a:cxnLst/>
              <a:rect l="l" t="t" r="r" b="b"/>
              <a:pathLst>
                <a:path w="358" h="211" extrusionOk="0">
                  <a:moveTo>
                    <a:pt x="275" y="1"/>
                  </a:moveTo>
                  <a:cubicBezTo>
                    <a:pt x="267" y="1"/>
                    <a:pt x="260" y="2"/>
                    <a:pt x="252" y="4"/>
                  </a:cubicBezTo>
                  <a:lnTo>
                    <a:pt x="62" y="63"/>
                  </a:lnTo>
                  <a:cubicBezTo>
                    <a:pt x="23" y="76"/>
                    <a:pt x="1" y="118"/>
                    <a:pt x="13" y="157"/>
                  </a:cubicBezTo>
                  <a:cubicBezTo>
                    <a:pt x="23" y="189"/>
                    <a:pt x="52" y="210"/>
                    <a:pt x="84" y="210"/>
                  </a:cubicBezTo>
                  <a:cubicBezTo>
                    <a:pt x="92" y="210"/>
                    <a:pt x="99" y="209"/>
                    <a:pt x="106" y="207"/>
                  </a:cubicBezTo>
                  <a:lnTo>
                    <a:pt x="297" y="147"/>
                  </a:lnTo>
                  <a:cubicBezTo>
                    <a:pt x="336" y="135"/>
                    <a:pt x="358" y="93"/>
                    <a:pt x="345" y="54"/>
                  </a:cubicBezTo>
                  <a:cubicBezTo>
                    <a:pt x="335" y="21"/>
                    <a:pt x="306" y="1"/>
                    <a:pt x="275"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6" name="Google Shape;422;p28">
              <a:extLst>
                <a:ext uri="{FF2B5EF4-FFF2-40B4-BE49-F238E27FC236}">
                  <a16:creationId xmlns:a16="http://schemas.microsoft.com/office/drawing/2014/main" id="{C589A736-651A-09D1-6C86-EACC95949254}"/>
                </a:ext>
              </a:extLst>
            </p:cNvPr>
            <p:cNvSpPr/>
            <p:nvPr/>
          </p:nvSpPr>
          <p:spPr>
            <a:xfrm flipH="1">
              <a:off x="5190488" y="2387755"/>
              <a:ext cx="22656" cy="13254"/>
            </a:xfrm>
            <a:custGeom>
              <a:avLst/>
              <a:gdLst/>
              <a:ahLst/>
              <a:cxnLst/>
              <a:rect l="l" t="t" r="r" b="b"/>
              <a:pathLst>
                <a:path w="359" h="210" extrusionOk="0">
                  <a:moveTo>
                    <a:pt x="274" y="0"/>
                  </a:moveTo>
                  <a:cubicBezTo>
                    <a:pt x="267" y="0"/>
                    <a:pt x="259" y="1"/>
                    <a:pt x="252" y="4"/>
                  </a:cubicBezTo>
                  <a:lnTo>
                    <a:pt x="63" y="63"/>
                  </a:lnTo>
                  <a:cubicBezTo>
                    <a:pt x="22" y="75"/>
                    <a:pt x="1" y="117"/>
                    <a:pt x="13" y="157"/>
                  </a:cubicBezTo>
                  <a:cubicBezTo>
                    <a:pt x="23" y="189"/>
                    <a:pt x="53" y="210"/>
                    <a:pt x="85" y="210"/>
                  </a:cubicBezTo>
                  <a:cubicBezTo>
                    <a:pt x="92" y="210"/>
                    <a:pt x="100" y="209"/>
                    <a:pt x="107" y="206"/>
                  </a:cubicBezTo>
                  <a:lnTo>
                    <a:pt x="296" y="147"/>
                  </a:lnTo>
                  <a:cubicBezTo>
                    <a:pt x="337" y="135"/>
                    <a:pt x="358" y="93"/>
                    <a:pt x="346" y="53"/>
                  </a:cubicBezTo>
                  <a:cubicBezTo>
                    <a:pt x="336" y="21"/>
                    <a:pt x="306" y="0"/>
                    <a:pt x="274" y="0"/>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7" name="Google Shape;423;p28">
              <a:extLst>
                <a:ext uri="{FF2B5EF4-FFF2-40B4-BE49-F238E27FC236}">
                  <a16:creationId xmlns:a16="http://schemas.microsoft.com/office/drawing/2014/main" id="{A68DCF1F-47DC-F3B6-48B4-206E70D71639}"/>
                </a:ext>
              </a:extLst>
            </p:cNvPr>
            <p:cNvSpPr/>
            <p:nvPr/>
          </p:nvSpPr>
          <p:spPr>
            <a:xfrm flipH="1">
              <a:off x="5198693" y="2361311"/>
              <a:ext cx="22656" cy="13254"/>
            </a:xfrm>
            <a:custGeom>
              <a:avLst/>
              <a:gdLst/>
              <a:ahLst/>
              <a:cxnLst/>
              <a:rect l="l" t="t" r="r" b="b"/>
              <a:pathLst>
                <a:path w="359" h="210" extrusionOk="0">
                  <a:moveTo>
                    <a:pt x="274" y="0"/>
                  </a:moveTo>
                  <a:cubicBezTo>
                    <a:pt x="267" y="0"/>
                    <a:pt x="259" y="2"/>
                    <a:pt x="252" y="4"/>
                  </a:cubicBezTo>
                  <a:lnTo>
                    <a:pt x="61" y="63"/>
                  </a:lnTo>
                  <a:cubicBezTo>
                    <a:pt x="22" y="75"/>
                    <a:pt x="0" y="117"/>
                    <a:pt x="13" y="157"/>
                  </a:cubicBezTo>
                  <a:cubicBezTo>
                    <a:pt x="23" y="189"/>
                    <a:pt x="52" y="209"/>
                    <a:pt x="83" y="209"/>
                  </a:cubicBezTo>
                  <a:cubicBezTo>
                    <a:pt x="91" y="209"/>
                    <a:pt x="98" y="208"/>
                    <a:pt x="106" y="206"/>
                  </a:cubicBezTo>
                  <a:lnTo>
                    <a:pt x="296" y="147"/>
                  </a:lnTo>
                  <a:cubicBezTo>
                    <a:pt x="335" y="134"/>
                    <a:pt x="358" y="92"/>
                    <a:pt x="346" y="53"/>
                  </a:cubicBezTo>
                  <a:cubicBezTo>
                    <a:pt x="336" y="21"/>
                    <a:pt x="306" y="0"/>
                    <a:pt x="274" y="0"/>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8" name="Google Shape;424;p28">
              <a:extLst>
                <a:ext uri="{FF2B5EF4-FFF2-40B4-BE49-F238E27FC236}">
                  <a16:creationId xmlns:a16="http://schemas.microsoft.com/office/drawing/2014/main" id="{D6F25A24-7248-8D9C-453C-48572A756597}"/>
                </a:ext>
              </a:extLst>
            </p:cNvPr>
            <p:cNvSpPr/>
            <p:nvPr/>
          </p:nvSpPr>
          <p:spPr>
            <a:xfrm flipH="1">
              <a:off x="5207023" y="2334804"/>
              <a:ext cx="22593" cy="13254"/>
            </a:xfrm>
            <a:custGeom>
              <a:avLst/>
              <a:gdLst/>
              <a:ahLst/>
              <a:cxnLst/>
              <a:rect l="l" t="t" r="r" b="b"/>
              <a:pathLst>
                <a:path w="358" h="210" extrusionOk="0">
                  <a:moveTo>
                    <a:pt x="274" y="1"/>
                  </a:moveTo>
                  <a:cubicBezTo>
                    <a:pt x="266" y="1"/>
                    <a:pt x="259" y="2"/>
                    <a:pt x="251" y="4"/>
                  </a:cubicBezTo>
                  <a:lnTo>
                    <a:pt x="62" y="63"/>
                  </a:lnTo>
                  <a:cubicBezTo>
                    <a:pt x="23" y="76"/>
                    <a:pt x="0" y="118"/>
                    <a:pt x="13" y="157"/>
                  </a:cubicBezTo>
                  <a:cubicBezTo>
                    <a:pt x="23" y="189"/>
                    <a:pt x="52" y="209"/>
                    <a:pt x="84" y="209"/>
                  </a:cubicBezTo>
                  <a:cubicBezTo>
                    <a:pt x="92" y="209"/>
                    <a:pt x="99" y="208"/>
                    <a:pt x="107" y="206"/>
                  </a:cubicBezTo>
                  <a:lnTo>
                    <a:pt x="296" y="147"/>
                  </a:lnTo>
                  <a:cubicBezTo>
                    <a:pt x="336" y="135"/>
                    <a:pt x="358" y="93"/>
                    <a:pt x="345" y="53"/>
                  </a:cubicBezTo>
                  <a:cubicBezTo>
                    <a:pt x="335" y="21"/>
                    <a:pt x="306" y="1"/>
                    <a:pt x="274"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9" name="Google Shape;425;p28">
              <a:extLst>
                <a:ext uri="{FF2B5EF4-FFF2-40B4-BE49-F238E27FC236}">
                  <a16:creationId xmlns:a16="http://schemas.microsoft.com/office/drawing/2014/main" id="{CEAA5D70-29E8-3CCA-FA67-5BBE064C0E03}"/>
                </a:ext>
              </a:extLst>
            </p:cNvPr>
            <p:cNvSpPr/>
            <p:nvPr/>
          </p:nvSpPr>
          <p:spPr>
            <a:xfrm flipH="1">
              <a:off x="5215227" y="2308360"/>
              <a:ext cx="22656" cy="13254"/>
            </a:xfrm>
            <a:custGeom>
              <a:avLst/>
              <a:gdLst/>
              <a:ahLst/>
              <a:cxnLst/>
              <a:rect l="l" t="t" r="r" b="b"/>
              <a:pathLst>
                <a:path w="359" h="210" extrusionOk="0">
                  <a:moveTo>
                    <a:pt x="275" y="0"/>
                  </a:moveTo>
                  <a:cubicBezTo>
                    <a:pt x="267" y="0"/>
                    <a:pt x="260" y="1"/>
                    <a:pt x="252" y="4"/>
                  </a:cubicBezTo>
                  <a:lnTo>
                    <a:pt x="62" y="63"/>
                  </a:lnTo>
                  <a:cubicBezTo>
                    <a:pt x="23" y="75"/>
                    <a:pt x="1" y="117"/>
                    <a:pt x="13" y="157"/>
                  </a:cubicBezTo>
                  <a:cubicBezTo>
                    <a:pt x="23" y="189"/>
                    <a:pt x="53" y="210"/>
                    <a:pt x="85" y="210"/>
                  </a:cubicBezTo>
                  <a:cubicBezTo>
                    <a:pt x="92" y="210"/>
                    <a:pt x="100" y="209"/>
                    <a:pt x="107" y="206"/>
                  </a:cubicBezTo>
                  <a:lnTo>
                    <a:pt x="297" y="146"/>
                  </a:lnTo>
                  <a:cubicBezTo>
                    <a:pt x="336" y="135"/>
                    <a:pt x="359" y="93"/>
                    <a:pt x="346" y="53"/>
                  </a:cubicBezTo>
                  <a:cubicBezTo>
                    <a:pt x="336" y="21"/>
                    <a:pt x="306" y="0"/>
                    <a:pt x="275" y="0"/>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0" name="Google Shape;426;p28">
              <a:extLst>
                <a:ext uri="{FF2B5EF4-FFF2-40B4-BE49-F238E27FC236}">
                  <a16:creationId xmlns:a16="http://schemas.microsoft.com/office/drawing/2014/main" id="{BF64CD92-4A66-9688-3AA4-160EAD3995F8}"/>
                </a:ext>
              </a:extLst>
            </p:cNvPr>
            <p:cNvSpPr/>
            <p:nvPr/>
          </p:nvSpPr>
          <p:spPr>
            <a:xfrm flipH="1">
              <a:off x="5223495" y="2281853"/>
              <a:ext cx="22656" cy="13317"/>
            </a:xfrm>
            <a:custGeom>
              <a:avLst/>
              <a:gdLst/>
              <a:ahLst/>
              <a:cxnLst/>
              <a:rect l="l" t="t" r="r" b="b"/>
              <a:pathLst>
                <a:path w="359" h="211" extrusionOk="0">
                  <a:moveTo>
                    <a:pt x="275" y="1"/>
                  </a:moveTo>
                  <a:cubicBezTo>
                    <a:pt x="268" y="1"/>
                    <a:pt x="260" y="2"/>
                    <a:pt x="253" y="4"/>
                  </a:cubicBezTo>
                  <a:lnTo>
                    <a:pt x="63" y="64"/>
                  </a:lnTo>
                  <a:cubicBezTo>
                    <a:pt x="23" y="76"/>
                    <a:pt x="1" y="118"/>
                    <a:pt x="13" y="157"/>
                  </a:cubicBezTo>
                  <a:cubicBezTo>
                    <a:pt x="23" y="190"/>
                    <a:pt x="53" y="210"/>
                    <a:pt x="85" y="210"/>
                  </a:cubicBezTo>
                  <a:cubicBezTo>
                    <a:pt x="92" y="210"/>
                    <a:pt x="100" y="209"/>
                    <a:pt x="107" y="207"/>
                  </a:cubicBezTo>
                  <a:lnTo>
                    <a:pt x="297" y="148"/>
                  </a:lnTo>
                  <a:cubicBezTo>
                    <a:pt x="337" y="135"/>
                    <a:pt x="358" y="93"/>
                    <a:pt x="346" y="54"/>
                  </a:cubicBezTo>
                  <a:cubicBezTo>
                    <a:pt x="336" y="22"/>
                    <a:pt x="306" y="1"/>
                    <a:pt x="275"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1" name="Google Shape;427;p28">
              <a:extLst>
                <a:ext uri="{FF2B5EF4-FFF2-40B4-BE49-F238E27FC236}">
                  <a16:creationId xmlns:a16="http://schemas.microsoft.com/office/drawing/2014/main" id="{4A4655A0-672D-6C4F-8E1F-D23EBD6AD270}"/>
                </a:ext>
              </a:extLst>
            </p:cNvPr>
            <p:cNvSpPr/>
            <p:nvPr/>
          </p:nvSpPr>
          <p:spPr>
            <a:xfrm flipH="1">
              <a:off x="4971055" y="2293087"/>
              <a:ext cx="61280" cy="106281"/>
            </a:xfrm>
            <a:custGeom>
              <a:avLst/>
              <a:gdLst/>
              <a:ahLst/>
              <a:cxnLst/>
              <a:rect l="l" t="t" r="r" b="b"/>
              <a:pathLst>
                <a:path w="971" h="1684" extrusionOk="0">
                  <a:moveTo>
                    <a:pt x="487" y="1"/>
                  </a:moveTo>
                  <a:lnTo>
                    <a:pt x="0" y="152"/>
                  </a:lnTo>
                  <a:lnTo>
                    <a:pt x="337" y="1233"/>
                  </a:lnTo>
                  <a:lnTo>
                    <a:pt x="971" y="1683"/>
                  </a:lnTo>
                  <a:lnTo>
                    <a:pt x="487" y="1"/>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2" name="Google Shape;428;p28">
              <a:extLst>
                <a:ext uri="{FF2B5EF4-FFF2-40B4-BE49-F238E27FC236}">
                  <a16:creationId xmlns:a16="http://schemas.microsoft.com/office/drawing/2014/main" id="{30CC0429-36CA-DABA-4D94-554B49DE7C7E}"/>
                </a:ext>
              </a:extLst>
            </p:cNvPr>
            <p:cNvSpPr/>
            <p:nvPr/>
          </p:nvSpPr>
          <p:spPr>
            <a:xfrm flipH="1">
              <a:off x="4956476" y="2156196"/>
              <a:ext cx="228963" cy="424179"/>
            </a:xfrm>
            <a:custGeom>
              <a:avLst/>
              <a:gdLst/>
              <a:ahLst/>
              <a:cxnLst/>
              <a:rect l="l" t="t" r="r" b="b"/>
              <a:pathLst>
                <a:path w="3628" h="6721" extrusionOk="0">
                  <a:moveTo>
                    <a:pt x="1698" y="1"/>
                  </a:moveTo>
                  <a:lnTo>
                    <a:pt x="1" y="530"/>
                  </a:lnTo>
                  <a:lnTo>
                    <a:pt x="1930" y="6721"/>
                  </a:lnTo>
                  <a:lnTo>
                    <a:pt x="3627" y="6192"/>
                  </a:lnTo>
                  <a:lnTo>
                    <a:pt x="1698"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3" name="Google Shape;429;p28">
              <a:extLst>
                <a:ext uri="{FF2B5EF4-FFF2-40B4-BE49-F238E27FC236}">
                  <a16:creationId xmlns:a16="http://schemas.microsoft.com/office/drawing/2014/main" id="{2DCE4E89-B86D-1948-A2A2-1B544068A696}"/>
                </a:ext>
              </a:extLst>
            </p:cNvPr>
            <p:cNvSpPr/>
            <p:nvPr/>
          </p:nvSpPr>
          <p:spPr>
            <a:xfrm flipH="1">
              <a:off x="4956224" y="2321803"/>
              <a:ext cx="134298" cy="258319"/>
            </a:xfrm>
            <a:custGeom>
              <a:avLst/>
              <a:gdLst/>
              <a:ahLst/>
              <a:cxnLst/>
              <a:rect l="l" t="t" r="r" b="b"/>
              <a:pathLst>
                <a:path w="2128" h="4093" extrusionOk="0">
                  <a:moveTo>
                    <a:pt x="1016" y="0"/>
                  </a:moveTo>
                  <a:cubicBezTo>
                    <a:pt x="720" y="921"/>
                    <a:pt x="383" y="1828"/>
                    <a:pt x="1" y="2716"/>
                  </a:cubicBezTo>
                  <a:lnTo>
                    <a:pt x="430" y="4093"/>
                  </a:lnTo>
                  <a:lnTo>
                    <a:pt x="2127" y="3564"/>
                  </a:lnTo>
                  <a:lnTo>
                    <a:pt x="1016"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4" name="Google Shape;430;p28">
              <a:extLst>
                <a:ext uri="{FF2B5EF4-FFF2-40B4-BE49-F238E27FC236}">
                  <a16:creationId xmlns:a16="http://schemas.microsoft.com/office/drawing/2014/main" id="{F97E73D0-57A6-CBD4-421C-FCEA61815321}"/>
                </a:ext>
              </a:extLst>
            </p:cNvPr>
            <p:cNvSpPr/>
            <p:nvPr/>
          </p:nvSpPr>
          <p:spPr>
            <a:xfrm flipH="1">
              <a:off x="5078279" y="2072635"/>
              <a:ext cx="133099" cy="116695"/>
            </a:xfrm>
            <a:custGeom>
              <a:avLst/>
              <a:gdLst/>
              <a:ahLst/>
              <a:cxnLst/>
              <a:rect l="l" t="t" r="r" b="b"/>
              <a:pathLst>
                <a:path w="2109" h="1849" extrusionOk="0">
                  <a:moveTo>
                    <a:pt x="1698" y="1"/>
                  </a:moveTo>
                  <a:lnTo>
                    <a:pt x="1" y="530"/>
                  </a:lnTo>
                  <a:lnTo>
                    <a:pt x="411" y="1848"/>
                  </a:lnTo>
                  <a:lnTo>
                    <a:pt x="2108" y="1319"/>
                  </a:lnTo>
                  <a:lnTo>
                    <a:pt x="1698"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5" name="Google Shape;431;p28">
              <a:extLst>
                <a:ext uri="{FF2B5EF4-FFF2-40B4-BE49-F238E27FC236}">
                  <a16:creationId xmlns:a16="http://schemas.microsoft.com/office/drawing/2014/main" id="{2E6D8288-DAE9-3449-8EF1-37CE8D143C33}"/>
                </a:ext>
              </a:extLst>
            </p:cNvPr>
            <p:cNvSpPr/>
            <p:nvPr/>
          </p:nvSpPr>
          <p:spPr>
            <a:xfrm flipH="1">
              <a:off x="5074745" y="2224673"/>
              <a:ext cx="156197" cy="337021"/>
            </a:xfrm>
            <a:custGeom>
              <a:avLst/>
              <a:gdLst/>
              <a:ahLst/>
              <a:cxnLst/>
              <a:rect l="l" t="t" r="r" b="b"/>
              <a:pathLst>
                <a:path w="2475" h="5340" extrusionOk="0">
                  <a:moveTo>
                    <a:pt x="898" y="0"/>
                  </a:moveTo>
                  <a:lnTo>
                    <a:pt x="0" y="280"/>
                  </a:lnTo>
                  <a:lnTo>
                    <a:pt x="1577" y="5339"/>
                  </a:lnTo>
                  <a:lnTo>
                    <a:pt x="2474" y="5059"/>
                  </a:lnTo>
                  <a:lnTo>
                    <a:pt x="898"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6" name="Google Shape;432;p28">
              <a:extLst>
                <a:ext uri="{FF2B5EF4-FFF2-40B4-BE49-F238E27FC236}">
                  <a16:creationId xmlns:a16="http://schemas.microsoft.com/office/drawing/2014/main" id="{0ABE3B6D-E47E-20AD-BAC6-8159F56C6183}"/>
                </a:ext>
              </a:extLst>
            </p:cNvPr>
            <p:cNvSpPr/>
            <p:nvPr/>
          </p:nvSpPr>
          <p:spPr>
            <a:xfrm flipH="1">
              <a:off x="4705803" y="2219687"/>
              <a:ext cx="304380" cy="184667"/>
            </a:xfrm>
            <a:custGeom>
              <a:avLst/>
              <a:gdLst/>
              <a:ahLst/>
              <a:cxnLst/>
              <a:rect l="l" t="t" r="r" b="b"/>
              <a:pathLst>
                <a:path w="4823" h="2926" extrusionOk="0">
                  <a:moveTo>
                    <a:pt x="3867" y="1"/>
                  </a:moveTo>
                  <a:lnTo>
                    <a:pt x="684" y="992"/>
                  </a:lnTo>
                  <a:cubicBezTo>
                    <a:pt x="659" y="1051"/>
                    <a:pt x="636" y="1111"/>
                    <a:pt x="618" y="1170"/>
                  </a:cubicBezTo>
                  <a:cubicBezTo>
                    <a:pt x="430" y="1762"/>
                    <a:pt x="223" y="2346"/>
                    <a:pt x="0" y="2925"/>
                  </a:cubicBezTo>
                  <a:lnTo>
                    <a:pt x="4823" y="1422"/>
                  </a:lnTo>
                  <a:cubicBezTo>
                    <a:pt x="4714" y="853"/>
                    <a:pt x="4382" y="332"/>
                    <a:pt x="3867"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7" name="Google Shape;433;p28">
              <a:extLst>
                <a:ext uri="{FF2B5EF4-FFF2-40B4-BE49-F238E27FC236}">
                  <a16:creationId xmlns:a16="http://schemas.microsoft.com/office/drawing/2014/main" id="{2BB8D62B-2177-7ECC-7C5A-A048370269FC}"/>
                </a:ext>
              </a:extLst>
            </p:cNvPr>
            <p:cNvSpPr/>
            <p:nvPr/>
          </p:nvSpPr>
          <p:spPr>
            <a:xfrm flipH="1">
              <a:off x="5164992" y="2252947"/>
              <a:ext cx="156197" cy="336958"/>
            </a:xfrm>
            <a:custGeom>
              <a:avLst/>
              <a:gdLst/>
              <a:ahLst/>
              <a:cxnLst/>
              <a:rect l="l" t="t" r="r" b="b"/>
              <a:pathLst>
                <a:path w="2475" h="5339" extrusionOk="0">
                  <a:moveTo>
                    <a:pt x="898" y="1"/>
                  </a:moveTo>
                  <a:lnTo>
                    <a:pt x="1" y="280"/>
                  </a:lnTo>
                  <a:lnTo>
                    <a:pt x="1577" y="5339"/>
                  </a:lnTo>
                  <a:lnTo>
                    <a:pt x="2474" y="5060"/>
                  </a:lnTo>
                  <a:lnTo>
                    <a:pt x="898"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8" name="Google Shape;434;p28">
              <a:extLst>
                <a:ext uri="{FF2B5EF4-FFF2-40B4-BE49-F238E27FC236}">
                  <a16:creationId xmlns:a16="http://schemas.microsoft.com/office/drawing/2014/main" id="{C07753C0-A76D-4D5D-10BB-0243C3DA2F99}"/>
                </a:ext>
              </a:extLst>
            </p:cNvPr>
            <p:cNvSpPr/>
            <p:nvPr/>
          </p:nvSpPr>
          <p:spPr>
            <a:xfrm flipH="1">
              <a:off x="4702648" y="2218866"/>
              <a:ext cx="819105" cy="1198317"/>
            </a:xfrm>
            <a:custGeom>
              <a:avLst/>
              <a:gdLst/>
              <a:ahLst/>
              <a:cxnLst/>
              <a:rect l="l" t="t" r="r" b="b"/>
              <a:pathLst>
                <a:path w="12979" h="18987" extrusionOk="0">
                  <a:moveTo>
                    <a:pt x="10467" y="0"/>
                  </a:moveTo>
                  <a:cubicBezTo>
                    <a:pt x="9766" y="0"/>
                    <a:pt x="9082" y="340"/>
                    <a:pt x="8673" y="938"/>
                  </a:cubicBezTo>
                  <a:cubicBezTo>
                    <a:pt x="8546" y="1123"/>
                    <a:pt x="8453" y="1318"/>
                    <a:pt x="8389" y="1518"/>
                  </a:cubicBezTo>
                  <a:cubicBezTo>
                    <a:pt x="7777" y="3447"/>
                    <a:pt x="6982" y="5312"/>
                    <a:pt x="5983" y="7072"/>
                  </a:cubicBezTo>
                  <a:lnTo>
                    <a:pt x="5015" y="8781"/>
                  </a:lnTo>
                  <a:cubicBezTo>
                    <a:pt x="3953" y="10653"/>
                    <a:pt x="2739" y="12447"/>
                    <a:pt x="1255" y="14007"/>
                  </a:cubicBezTo>
                  <a:cubicBezTo>
                    <a:pt x="1064" y="14207"/>
                    <a:pt x="899" y="14440"/>
                    <a:pt x="765" y="14700"/>
                  </a:cubicBezTo>
                  <a:cubicBezTo>
                    <a:pt x="0" y="16202"/>
                    <a:pt x="644" y="18052"/>
                    <a:pt x="2209" y="18741"/>
                  </a:cubicBezTo>
                  <a:cubicBezTo>
                    <a:pt x="2588" y="18907"/>
                    <a:pt x="2987" y="18987"/>
                    <a:pt x="3384" y="18987"/>
                  </a:cubicBezTo>
                  <a:cubicBezTo>
                    <a:pt x="4365" y="18987"/>
                    <a:pt x="5323" y="18499"/>
                    <a:pt x="5875" y="17637"/>
                  </a:cubicBezTo>
                  <a:cubicBezTo>
                    <a:pt x="6102" y="17279"/>
                    <a:pt x="6244" y="16897"/>
                    <a:pt x="6307" y="16510"/>
                  </a:cubicBezTo>
                  <a:cubicBezTo>
                    <a:pt x="6613" y="14613"/>
                    <a:pt x="7258" y="12787"/>
                    <a:pt x="8053" y="11038"/>
                  </a:cubicBezTo>
                  <a:lnTo>
                    <a:pt x="9072" y="8796"/>
                  </a:lnTo>
                  <a:cubicBezTo>
                    <a:pt x="9937" y="6894"/>
                    <a:pt x="11058" y="5129"/>
                    <a:pt x="12246" y="3410"/>
                  </a:cubicBezTo>
                  <a:cubicBezTo>
                    <a:pt x="12301" y="3332"/>
                    <a:pt x="12352" y="3248"/>
                    <a:pt x="12396" y="3159"/>
                  </a:cubicBezTo>
                  <a:cubicBezTo>
                    <a:pt x="12978" y="2017"/>
                    <a:pt x="12453" y="601"/>
                    <a:pt x="11217" y="136"/>
                  </a:cubicBezTo>
                  <a:cubicBezTo>
                    <a:pt x="10973" y="44"/>
                    <a:pt x="10719" y="0"/>
                    <a:pt x="10467" y="0"/>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9" name="Google Shape;435;p28">
              <a:extLst>
                <a:ext uri="{FF2B5EF4-FFF2-40B4-BE49-F238E27FC236}">
                  <a16:creationId xmlns:a16="http://schemas.microsoft.com/office/drawing/2014/main" id="{23C40D13-37E3-7979-C25B-FFD904A02926}"/>
                </a:ext>
              </a:extLst>
            </p:cNvPr>
            <p:cNvSpPr/>
            <p:nvPr/>
          </p:nvSpPr>
          <p:spPr>
            <a:xfrm flipH="1">
              <a:off x="4794410" y="2297189"/>
              <a:ext cx="134298" cy="117642"/>
            </a:xfrm>
            <a:custGeom>
              <a:avLst/>
              <a:gdLst/>
              <a:ahLst/>
              <a:cxnLst/>
              <a:rect l="l" t="t" r="r" b="b"/>
              <a:pathLst>
                <a:path w="2128" h="1864" extrusionOk="0">
                  <a:moveTo>
                    <a:pt x="1065" y="0"/>
                  </a:moveTo>
                  <a:cubicBezTo>
                    <a:pt x="726" y="0"/>
                    <a:pt x="399" y="187"/>
                    <a:pt x="234" y="509"/>
                  </a:cubicBezTo>
                  <a:cubicBezTo>
                    <a:pt x="1" y="967"/>
                    <a:pt x="182" y="1529"/>
                    <a:pt x="640" y="1762"/>
                  </a:cubicBezTo>
                  <a:cubicBezTo>
                    <a:pt x="776" y="1831"/>
                    <a:pt x="921" y="1864"/>
                    <a:pt x="1063" y="1864"/>
                  </a:cubicBezTo>
                  <a:cubicBezTo>
                    <a:pt x="1403" y="1864"/>
                    <a:pt x="1730" y="1678"/>
                    <a:pt x="1894" y="1355"/>
                  </a:cubicBezTo>
                  <a:cubicBezTo>
                    <a:pt x="2128" y="897"/>
                    <a:pt x="1945" y="336"/>
                    <a:pt x="1487" y="102"/>
                  </a:cubicBezTo>
                  <a:cubicBezTo>
                    <a:pt x="1351" y="33"/>
                    <a:pt x="1207" y="0"/>
                    <a:pt x="1065" y="0"/>
                  </a:cubicBez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0" name="Google Shape;436;p28">
              <a:extLst>
                <a:ext uri="{FF2B5EF4-FFF2-40B4-BE49-F238E27FC236}">
                  <a16:creationId xmlns:a16="http://schemas.microsoft.com/office/drawing/2014/main" id="{1B87C373-7863-EE37-66C3-6B33B91C087F}"/>
                </a:ext>
              </a:extLst>
            </p:cNvPr>
            <p:cNvSpPr/>
            <p:nvPr/>
          </p:nvSpPr>
          <p:spPr>
            <a:xfrm flipH="1">
              <a:off x="5197493" y="3185119"/>
              <a:ext cx="220128" cy="192809"/>
            </a:xfrm>
            <a:custGeom>
              <a:avLst/>
              <a:gdLst/>
              <a:ahLst/>
              <a:cxnLst/>
              <a:rect l="l" t="t" r="r" b="b"/>
              <a:pathLst>
                <a:path w="3488" h="3055" extrusionOk="0">
                  <a:moveTo>
                    <a:pt x="1746" y="0"/>
                  </a:moveTo>
                  <a:cubicBezTo>
                    <a:pt x="1189" y="0"/>
                    <a:pt x="653" y="305"/>
                    <a:pt x="384" y="834"/>
                  </a:cubicBezTo>
                  <a:cubicBezTo>
                    <a:pt x="0" y="1585"/>
                    <a:pt x="299" y="2505"/>
                    <a:pt x="1050" y="2888"/>
                  </a:cubicBezTo>
                  <a:cubicBezTo>
                    <a:pt x="1272" y="3001"/>
                    <a:pt x="1509" y="3055"/>
                    <a:pt x="1742" y="3055"/>
                  </a:cubicBezTo>
                  <a:cubicBezTo>
                    <a:pt x="2298" y="3055"/>
                    <a:pt x="2835" y="2750"/>
                    <a:pt x="3104" y="2221"/>
                  </a:cubicBezTo>
                  <a:cubicBezTo>
                    <a:pt x="3488" y="1469"/>
                    <a:pt x="3189" y="550"/>
                    <a:pt x="2438" y="167"/>
                  </a:cubicBezTo>
                  <a:cubicBezTo>
                    <a:pt x="2216" y="54"/>
                    <a:pt x="1979" y="0"/>
                    <a:pt x="1746" y="0"/>
                  </a:cubicBezTo>
                  <a:close/>
                </a:path>
              </a:pathLst>
            </a:custGeom>
            <a:solidFill>
              <a:srgbClr val="CC87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1" name="Google Shape;437;p28">
              <a:extLst>
                <a:ext uri="{FF2B5EF4-FFF2-40B4-BE49-F238E27FC236}">
                  <a16:creationId xmlns:a16="http://schemas.microsoft.com/office/drawing/2014/main" id="{2DB997CF-1454-A5F5-1FBB-CFD0746B3748}"/>
                </a:ext>
              </a:extLst>
            </p:cNvPr>
            <p:cNvSpPr/>
            <p:nvPr/>
          </p:nvSpPr>
          <p:spPr>
            <a:xfrm flipH="1">
              <a:off x="5210179" y="3181332"/>
              <a:ext cx="192864" cy="192809"/>
            </a:xfrm>
            <a:custGeom>
              <a:avLst/>
              <a:gdLst/>
              <a:ahLst/>
              <a:cxnLst/>
              <a:rect l="l" t="t" r="r" b="b"/>
              <a:pathLst>
                <a:path w="3056" h="3055" extrusionOk="0">
                  <a:moveTo>
                    <a:pt x="1527" y="0"/>
                  </a:moveTo>
                  <a:cubicBezTo>
                    <a:pt x="684" y="0"/>
                    <a:pt x="1" y="683"/>
                    <a:pt x="1" y="1527"/>
                  </a:cubicBezTo>
                  <a:cubicBezTo>
                    <a:pt x="1" y="2370"/>
                    <a:pt x="684" y="3055"/>
                    <a:pt x="1527" y="3055"/>
                  </a:cubicBezTo>
                  <a:cubicBezTo>
                    <a:pt x="2371" y="3055"/>
                    <a:pt x="3055" y="2370"/>
                    <a:pt x="3055" y="1527"/>
                  </a:cubicBezTo>
                  <a:cubicBezTo>
                    <a:pt x="3055" y="683"/>
                    <a:pt x="2371" y="0"/>
                    <a:pt x="1527" y="0"/>
                  </a:cubicBezTo>
                  <a:close/>
                </a:path>
              </a:pathLst>
            </a:custGeom>
            <a:solidFill>
              <a:srgbClr val="CC87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2" name="Google Shape;438;p28">
              <a:extLst>
                <a:ext uri="{FF2B5EF4-FFF2-40B4-BE49-F238E27FC236}">
                  <a16:creationId xmlns:a16="http://schemas.microsoft.com/office/drawing/2014/main" id="{56D9BA56-FED2-5347-7CAC-AEDC93384A04}"/>
                </a:ext>
              </a:extLst>
            </p:cNvPr>
            <p:cNvSpPr/>
            <p:nvPr/>
          </p:nvSpPr>
          <p:spPr>
            <a:xfrm flipH="1">
              <a:off x="4999707" y="3361897"/>
              <a:ext cx="128871" cy="269427"/>
            </a:xfrm>
            <a:custGeom>
              <a:avLst/>
              <a:gdLst/>
              <a:ahLst/>
              <a:cxnLst/>
              <a:rect l="l" t="t" r="r" b="b"/>
              <a:pathLst>
                <a:path w="2042" h="4269" extrusionOk="0">
                  <a:moveTo>
                    <a:pt x="0" y="0"/>
                  </a:moveTo>
                  <a:lnTo>
                    <a:pt x="0" y="4269"/>
                  </a:lnTo>
                  <a:lnTo>
                    <a:pt x="2042" y="4269"/>
                  </a:lnTo>
                  <a:lnTo>
                    <a:pt x="768"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3" name="Google Shape;439;p28">
              <a:extLst>
                <a:ext uri="{FF2B5EF4-FFF2-40B4-BE49-F238E27FC236}">
                  <a16:creationId xmlns:a16="http://schemas.microsoft.com/office/drawing/2014/main" id="{545A4599-D3BF-C733-4D5E-D0296737C105}"/>
                </a:ext>
              </a:extLst>
            </p:cNvPr>
            <p:cNvSpPr/>
            <p:nvPr/>
          </p:nvSpPr>
          <p:spPr>
            <a:xfrm flipH="1">
              <a:off x="5484707" y="3361897"/>
              <a:ext cx="128871" cy="269427"/>
            </a:xfrm>
            <a:custGeom>
              <a:avLst/>
              <a:gdLst/>
              <a:ahLst/>
              <a:cxnLst/>
              <a:rect l="l" t="t" r="r" b="b"/>
              <a:pathLst>
                <a:path w="2042" h="4269" extrusionOk="0">
                  <a:moveTo>
                    <a:pt x="1274" y="0"/>
                  </a:moveTo>
                  <a:lnTo>
                    <a:pt x="1" y="4269"/>
                  </a:lnTo>
                  <a:lnTo>
                    <a:pt x="2041" y="4269"/>
                  </a:lnTo>
                  <a:lnTo>
                    <a:pt x="2041" y="0"/>
                  </a:lnTo>
                  <a:close/>
                </a:path>
              </a:pathLst>
            </a:custGeom>
            <a:solidFill>
              <a:srgbClr val="DD9A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4" name="Google Shape;440;p28">
              <a:extLst>
                <a:ext uri="{FF2B5EF4-FFF2-40B4-BE49-F238E27FC236}">
                  <a16:creationId xmlns:a16="http://schemas.microsoft.com/office/drawing/2014/main" id="{6A38F8F0-F041-8470-A7B7-AC86312E356B}"/>
                </a:ext>
              </a:extLst>
            </p:cNvPr>
            <p:cNvSpPr/>
            <p:nvPr/>
          </p:nvSpPr>
          <p:spPr>
            <a:xfrm flipH="1">
              <a:off x="5139432" y="3108879"/>
              <a:ext cx="336124" cy="308305"/>
            </a:xfrm>
            <a:custGeom>
              <a:avLst/>
              <a:gdLst/>
              <a:ahLst/>
              <a:cxnLst/>
              <a:rect l="l" t="t" r="r" b="b"/>
              <a:pathLst>
                <a:path w="5326" h="4885" extrusionOk="0">
                  <a:moveTo>
                    <a:pt x="2677" y="1"/>
                  </a:moveTo>
                  <a:cubicBezTo>
                    <a:pt x="2630" y="1"/>
                    <a:pt x="2582" y="2"/>
                    <a:pt x="2534" y="5"/>
                  </a:cubicBezTo>
                  <a:cubicBezTo>
                    <a:pt x="1393" y="68"/>
                    <a:pt x="529" y="931"/>
                    <a:pt x="529" y="1919"/>
                  </a:cubicBezTo>
                  <a:lnTo>
                    <a:pt x="529" y="2506"/>
                  </a:lnTo>
                  <a:cubicBezTo>
                    <a:pt x="529" y="2811"/>
                    <a:pt x="323" y="3092"/>
                    <a:pt x="0" y="3208"/>
                  </a:cubicBezTo>
                  <a:cubicBezTo>
                    <a:pt x="293" y="3821"/>
                    <a:pt x="798" y="4339"/>
                    <a:pt x="1477" y="4639"/>
                  </a:cubicBezTo>
                  <a:cubicBezTo>
                    <a:pt x="1856" y="4805"/>
                    <a:pt x="2255" y="4885"/>
                    <a:pt x="2652" y="4885"/>
                  </a:cubicBezTo>
                  <a:cubicBezTo>
                    <a:pt x="3633" y="4885"/>
                    <a:pt x="4591" y="4397"/>
                    <a:pt x="5143" y="3535"/>
                  </a:cubicBezTo>
                  <a:cubicBezTo>
                    <a:pt x="5213" y="3424"/>
                    <a:pt x="5272" y="3312"/>
                    <a:pt x="5326" y="3198"/>
                  </a:cubicBezTo>
                  <a:cubicBezTo>
                    <a:pt x="5019" y="3075"/>
                    <a:pt x="4824" y="2802"/>
                    <a:pt x="4824" y="2506"/>
                  </a:cubicBezTo>
                  <a:lnTo>
                    <a:pt x="4824" y="1855"/>
                  </a:lnTo>
                  <a:cubicBezTo>
                    <a:pt x="4824" y="831"/>
                    <a:pt x="3863" y="1"/>
                    <a:pt x="2677"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5" name="Google Shape;441;p28">
              <a:extLst>
                <a:ext uri="{FF2B5EF4-FFF2-40B4-BE49-F238E27FC236}">
                  <a16:creationId xmlns:a16="http://schemas.microsoft.com/office/drawing/2014/main" id="{C19E5963-4D0C-8DB1-03A1-C7219E26281B}"/>
                </a:ext>
              </a:extLst>
            </p:cNvPr>
            <p:cNvSpPr/>
            <p:nvPr/>
          </p:nvSpPr>
          <p:spPr>
            <a:xfrm flipH="1">
              <a:off x="5090964" y="3144537"/>
              <a:ext cx="431294" cy="488049"/>
            </a:xfrm>
            <a:custGeom>
              <a:avLst/>
              <a:gdLst/>
              <a:ahLst/>
              <a:cxnLst/>
              <a:rect l="l" t="t" r="r" b="b"/>
              <a:pathLst>
                <a:path w="6834" h="7733" extrusionOk="0">
                  <a:moveTo>
                    <a:pt x="3417" y="1"/>
                  </a:moveTo>
                  <a:cubicBezTo>
                    <a:pt x="3380" y="1"/>
                    <a:pt x="3343" y="2"/>
                    <a:pt x="3306" y="4"/>
                  </a:cubicBezTo>
                  <a:cubicBezTo>
                    <a:pt x="2421" y="61"/>
                    <a:pt x="1751" y="835"/>
                    <a:pt x="1751" y="1723"/>
                  </a:cubicBezTo>
                  <a:lnTo>
                    <a:pt x="1751" y="2251"/>
                  </a:lnTo>
                  <a:cubicBezTo>
                    <a:pt x="1751" y="2536"/>
                    <a:pt x="1577" y="2799"/>
                    <a:pt x="1309" y="2896"/>
                  </a:cubicBezTo>
                  <a:cubicBezTo>
                    <a:pt x="546" y="3166"/>
                    <a:pt x="0" y="3893"/>
                    <a:pt x="0" y="4748"/>
                  </a:cubicBezTo>
                  <a:lnTo>
                    <a:pt x="0" y="7732"/>
                  </a:lnTo>
                  <a:lnTo>
                    <a:pt x="6834" y="7732"/>
                  </a:lnTo>
                  <a:lnTo>
                    <a:pt x="6834" y="4748"/>
                  </a:lnTo>
                  <a:cubicBezTo>
                    <a:pt x="6834" y="3893"/>
                    <a:pt x="6287" y="3166"/>
                    <a:pt x="5525" y="2896"/>
                  </a:cubicBezTo>
                  <a:cubicBezTo>
                    <a:pt x="5255" y="2799"/>
                    <a:pt x="5083" y="2536"/>
                    <a:pt x="5083" y="2251"/>
                  </a:cubicBezTo>
                  <a:lnTo>
                    <a:pt x="5083" y="1667"/>
                  </a:lnTo>
                  <a:cubicBezTo>
                    <a:pt x="5083" y="746"/>
                    <a:pt x="4337" y="1"/>
                    <a:pt x="3417" y="1"/>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6" name="Google Shape;442;p28">
              <a:extLst>
                <a:ext uri="{FF2B5EF4-FFF2-40B4-BE49-F238E27FC236}">
                  <a16:creationId xmlns:a16="http://schemas.microsoft.com/office/drawing/2014/main" id="{87B93071-2F51-F0A8-723A-71C76CD2FA0A}"/>
                </a:ext>
              </a:extLst>
            </p:cNvPr>
            <p:cNvSpPr/>
            <p:nvPr/>
          </p:nvSpPr>
          <p:spPr>
            <a:xfrm flipH="1">
              <a:off x="4947515" y="3631261"/>
              <a:ext cx="718255" cy="77502"/>
            </a:xfrm>
            <a:custGeom>
              <a:avLst/>
              <a:gdLst/>
              <a:ahLst/>
              <a:cxnLst/>
              <a:rect l="l" t="t" r="r" b="b"/>
              <a:pathLst>
                <a:path w="11381" h="1228" extrusionOk="0">
                  <a:moveTo>
                    <a:pt x="1" y="1"/>
                  </a:moveTo>
                  <a:lnTo>
                    <a:pt x="1" y="1228"/>
                  </a:lnTo>
                  <a:lnTo>
                    <a:pt x="11381" y="1228"/>
                  </a:lnTo>
                  <a:lnTo>
                    <a:pt x="11381"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7" name="Google Shape;443;p28">
              <a:extLst>
                <a:ext uri="{FF2B5EF4-FFF2-40B4-BE49-F238E27FC236}">
                  <a16:creationId xmlns:a16="http://schemas.microsoft.com/office/drawing/2014/main" id="{1C998274-6D41-C095-D553-773CDFB801D4}"/>
                </a:ext>
              </a:extLst>
            </p:cNvPr>
            <p:cNvSpPr/>
            <p:nvPr/>
          </p:nvSpPr>
          <p:spPr>
            <a:xfrm flipH="1">
              <a:off x="5032019" y="3743854"/>
              <a:ext cx="549246" cy="77565"/>
            </a:xfrm>
            <a:custGeom>
              <a:avLst/>
              <a:gdLst/>
              <a:ahLst/>
              <a:cxnLst/>
              <a:rect l="l" t="t" r="r" b="b"/>
              <a:pathLst>
                <a:path w="8703" h="1229" extrusionOk="0">
                  <a:moveTo>
                    <a:pt x="1" y="1"/>
                  </a:moveTo>
                  <a:lnTo>
                    <a:pt x="654" y="1229"/>
                  </a:lnTo>
                  <a:lnTo>
                    <a:pt x="8050" y="1229"/>
                  </a:lnTo>
                  <a:lnTo>
                    <a:pt x="8702"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8" name="Google Shape;444;p28">
              <a:extLst>
                <a:ext uri="{FF2B5EF4-FFF2-40B4-BE49-F238E27FC236}">
                  <a16:creationId xmlns:a16="http://schemas.microsoft.com/office/drawing/2014/main" id="{FC3DD7E5-BA3F-4B88-E9C0-7E22F71CA7B6}"/>
                </a:ext>
              </a:extLst>
            </p:cNvPr>
            <p:cNvSpPr/>
            <p:nvPr/>
          </p:nvSpPr>
          <p:spPr>
            <a:xfrm flipH="1">
              <a:off x="5274929" y="3361897"/>
              <a:ext cx="63362" cy="269364"/>
            </a:xfrm>
            <a:custGeom>
              <a:avLst/>
              <a:gdLst/>
              <a:ahLst/>
              <a:cxnLst/>
              <a:rect l="l" t="t" r="r" b="b"/>
              <a:pathLst>
                <a:path w="1004" h="4268" extrusionOk="0">
                  <a:moveTo>
                    <a:pt x="0" y="0"/>
                  </a:moveTo>
                  <a:lnTo>
                    <a:pt x="0" y="4267"/>
                  </a:lnTo>
                  <a:lnTo>
                    <a:pt x="1004" y="4267"/>
                  </a:lnTo>
                  <a:lnTo>
                    <a:pt x="1004" y="0"/>
                  </a:lnTo>
                  <a:close/>
                </a:path>
              </a:pathLst>
            </a:custGeom>
            <a:solidFill>
              <a:srgbClr val="FFFFFF">
                <a:alpha val="202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9" name="Google Shape;445;p28">
              <a:extLst>
                <a:ext uri="{FF2B5EF4-FFF2-40B4-BE49-F238E27FC236}">
                  <a16:creationId xmlns:a16="http://schemas.microsoft.com/office/drawing/2014/main" id="{D68021FD-AB6A-1314-6B2B-9B4AAC9E3A72}"/>
                </a:ext>
              </a:extLst>
            </p:cNvPr>
            <p:cNvSpPr/>
            <p:nvPr/>
          </p:nvSpPr>
          <p:spPr>
            <a:xfrm flipH="1">
              <a:off x="5338229" y="3361897"/>
              <a:ext cx="79329" cy="269427"/>
            </a:xfrm>
            <a:custGeom>
              <a:avLst/>
              <a:gdLst/>
              <a:ahLst/>
              <a:cxnLst/>
              <a:rect l="l" t="t" r="r" b="b"/>
              <a:pathLst>
                <a:path w="1257" h="4269" extrusionOk="0">
                  <a:moveTo>
                    <a:pt x="1256" y="0"/>
                  </a:moveTo>
                  <a:lnTo>
                    <a:pt x="0" y="4269"/>
                  </a:lnTo>
                  <a:lnTo>
                    <a:pt x="1256" y="4269"/>
                  </a:lnTo>
                  <a:lnTo>
                    <a:pt x="1256"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0" name="Google Shape;446;p28">
              <a:extLst>
                <a:ext uri="{FF2B5EF4-FFF2-40B4-BE49-F238E27FC236}">
                  <a16:creationId xmlns:a16="http://schemas.microsoft.com/office/drawing/2014/main" id="{63891744-E0DE-E51E-97E4-DD1C3D5D55A0}"/>
                </a:ext>
              </a:extLst>
            </p:cNvPr>
            <p:cNvSpPr/>
            <p:nvPr/>
          </p:nvSpPr>
          <p:spPr>
            <a:xfrm flipH="1">
              <a:off x="5415034" y="3361960"/>
              <a:ext cx="62353" cy="62355"/>
            </a:xfrm>
            <a:custGeom>
              <a:avLst/>
              <a:gdLst/>
              <a:ahLst/>
              <a:cxnLst/>
              <a:rect l="l" t="t" r="r" b="b"/>
              <a:pathLst>
                <a:path w="988" h="988" extrusionOk="0">
                  <a:moveTo>
                    <a:pt x="493" y="0"/>
                  </a:moveTo>
                  <a:cubicBezTo>
                    <a:pt x="221" y="0"/>
                    <a:pt x="0" y="222"/>
                    <a:pt x="0" y="495"/>
                  </a:cubicBezTo>
                  <a:cubicBezTo>
                    <a:pt x="0" y="766"/>
                    <a:pt x="221" y="988"/>
                    <a:pt x="493" y="988"/>
                  </a:cubicBezTo>
                  <a:cubicBezTo>
                    <a:pt x="766" y="988"/>
                    <a:pt x="987" y="766"/>
                    <a:pt x="987" y="495"/>
                  </a:cubicBezTo>
                  <a:cubicBezTo>
                    <a:pt x="987" y="222"/>
                    <a:pt x="766" y="0"/>
                    <a:pt x="493" y="0"/>
                  </a:cubicBezTo>
                  <a:close/>
                </a:path>
              </a:pathLst>
            </a:custGeom>
            <a:solidFill>
              <a:srgbClr val="CC87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1" name="Google Shape;447;p28">
              <a:extLst>
                <a:ext uri="{FF2B5EF4-FFF2-40B4-BE49-F238E27FC236}">
                  <a16:creationId xmlns:a16="http://schemas.microsoft.com/office/drawing/2014/main" id="{BFD1FBFE-A9CA-31FD-7272-D9EC403950BF}"/>
                </a:ext>
              </a:extLst>
            </p:cNvPr>
            <p:cNvSpPr/>
            <p:nvPr/>
          </p:nvSpPr>
          <p:spPr>
            <a:xfrm flipH="1">
              <a:off x="5422165" y="3369092"/>
              <a:ext cx="48153" cy="48092"/>
            </a:xfrm>
            <a:custGeom>
              <a:avLst/>
              <a:gdLst/>
              <a:ahLst/>
              <a:cxnLst/>
              <a:rect l="l" t="t" r="r" b="b"/>
              <a:pathLst>
                <a:path w="763" h="762" extrusionOk="0">
                  <a:moveTo>
                    <a:pt x="381" y="0"/>
                  </a:moveTo>
                  <a:cubicBezTo>
                    <a:pt x="171" y="0"/>
                    <a:pt x="1" y="171"/>
                    <a:pt x="1" y="382"/>
                  </a:cubicBezTo>
                  <a:cubicBezTo>
                    <a:pt x="1" y="591"/>
                    <a:pt x="171" y="762"/>
                    <a:pt x="381" y="762"/>
                  </a:cubicBezTo>
                  <a:cubicBezTo>
                    <a:pt x="592" y="762"/>
                    <a:pt x="763" y="591"/>
                    <a:pt x="763" y="382"/>
                  </a:cubicBezTo>
                  <a:cubicBezTo>
                    <a:pt x="763" y="171"/>
                    <a:pt x="592" y="0"/>
                    <a:pt x="381" y="0"/>
                  </a:cubicBez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2" name="Google Shape;448;p28">
              <a:extLst>
                <a:ext uri="{FF2B5EF4-FFF2-40B4-BE49-F238E27FC236}">
                  <a16:creationId xmlns:a16="http://schemas.microsoft.com/office/drawing/2014/main" id="{6E70E431-B43D-F0AA-4C36-A3840501352D}"/>
                </a:ext>
              </a:extLst>
            </p:cNvPr>
            <p:cNvSpPr/>
            <p:nvPr/>
          </p:nvSpPr>
          <p:spPr>
            <a:xfrm flipH="1">
              <a:off x="5429107" y="3378306"/>
              <a:ext cx="34269" cy="29726"/>
            </a:xfrm>
            <a:custGeom>
              <a:avLst/>
              <a:gdLst/>
              <a:ahLst/>
              <a:cxnLst/>
              <a:rect l="l" t="t" r="r" b="b"/>
              <a:pathLst>
                <a:path w="543" h="471" extrusionOk="0">
                  <a:moveTo>
                    <a:pt x="136" y="1"/>
                  </a:moveTo>
                  <a:lnTo>
                    <a:pt x="0" y="236"/>
                  </a:lnTo>
                  <a:lnTo>
                    <a:pt x="136" y="470"/>
                  </a:lnTo>
                  <a:lnTo>
                    <a:pt x="407" y="470"/>
                  </a:lnTo>
                  <a:lnTo>
                    <a:pt x="542" y="236"/>
                  </a:lnTo>
                  <a:lnTo>
                    <a:pt x="407" y="1"/>
                  </a:lnTo>
                  <a:close/>
                </a:path>
              </a:pathLst>
            </a:custGeom>
            <a:solidFill>
              <a:srgbClr val="AB672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3" name="Google Shape;449;p28">
              <a:extLst>
                <a:ext uri="{FF2B5EF4-FFF2-40B4-BE49-F238E27FC236}">
                  <a16:creationId xmlns:a16="http://schemas.microsoft.com/office/drawing/2014/main" id="{30E99249-8E2A-A439-C8D7-607D3812E4EA}"/>
                </a:ext>
              </a:extLst>
            </p:cNvPr>
            <p:cNvSpPr/>
            <p:nvPr/>
          </p:nvSpPr>
          <p:spPr>
            <a:xfrm flipH="1">
              <a:off x="5415034" y="3528325"/>
              <a:ext cx="62353" cy="62355"/>
            </a:xfrm>
            <a:custGeom>
              <a:avLst/>
              <a:gdLst/>
              <a:ahLst/>
              <a:cxnLst/>
              <a:rect l="l" t="t" r="r" b="b"/>
              <a:pathLst>
                <a:path w="988" h="988" extrusionOk="0">
                  <a:moveTo>
                    <a:pt x="493" y="0"/>
                  </a:moveTo>
                  <a:cubicBezTo>
                    <a:pt x="221" y="0"/>
                    <a:pt x="0" y="222"/>
                    <a:pt x="0" y="494"/>
                  </a:cubicBezTo>
                  <a:cubicBezTo>
                    <a:pt x="0" y="766"/>
                    <a:pt x="221" y="988"/>
                    <a:pt x="493" y="988"/>
                  </a:cubicBezTo>
                  <a:cubicBezTo>
                    <a:pt x="766" y="988"/>
                    <a:pt x="987" y="766"/>
                    <a:pt x="987" y="494"/>
                  </a:cubicBezTo>
                  <a:cubicBezTo>
                    <a:pt x="987" y="222"/>
                    <a:pt x="766" y="0"/>
                    <a:pt x="493" y="0"/>
                  </a:cubicBezTo>
                  <a:close/>
                </a:path>
              </a:pathLst>
            </a:custGeom>
            <a:solidFill>
              <a:srgbClr val="CC87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4" name="Google Shape;450;p28">
              <a:extLst>
                <a:ext uri="{FF2B5EF4-FFF2-40B4-BE49-F238E27FC236}">
                  <a16:creationId xmlns:a16="http://schemas.microsoft.com/office/drawing/2014/main" id="{F67115C4-2593-9E9E-DCF6-32A79A675434}"/>
                </a:ext>
              </a:extLst>
            </p:cNvPr>
            <p:cNvSpPr/>
            <p:nvPr/>
          </p:nvSpPr>
          <p:spPr>
            <a:xfrm flipH="1">
              <a:off x="5422165" y="3535456"/>
              <a:ext cx="48153" cy="48092"/>
            </a:xfrm>
            <a:custGeom>
              <a:avLst/>
              <a:gdLst/>
              <a:ahLst/>
              <a:cxnLst/>
              <a:rect l="l" t="t" r="r" b="b"/>
              <a:pathLst>
                <a:path w="763" h="762" extrusionOk="0">
                  <a:moveTo>
                    <a:pt x="381" y="0"/>
                  </a:moveTo>
                  <a:cubicBezTo>
                    <a:pt x="171" y="0"/>
                    <a:pt x="1" y="171"/>
                    <a:pt x="1" y="381"/>
                  </a:cubicBezTo>
                  <a:cubicBezTo>
                    <a:pt x="1" y="591"/>
                    <a:pt x="171" y="762"/>
                    <a:pt x="381" y="762"/>
                  </a:cubicBezTo>
                  <a:cubicBezTo>
                    <a:pt x="592" y="762"/>
                    <a:pt x="763" y="591"/>
                    <a:pt x="763" y="381"/>
                  </a:cubicBezTo>
                  <a:cubicBezTo>
                    <a:pt x="763" y="171"/>
                    <a:pt x="592" y="0"/>
                    <a:pt x="381" y="0"/>
                  </a:cubicBez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5" name="Google Shape;451;p28">
              <a:extLst>
                <a:ext uri="{FF2B5EF4-FFF2-40B4-BE49-F238E27FC236}">
                  <a16:creationId xmlns:a16="http://schemas.microsoft.com/office/drawing/2014/main" id="{F339ADD3-FA78-BCD7-6E61-97B9C7958BAF}"/>
                </a:ext>
              </a:extLst>
            </p:cNvPr>
            <p:cNvSpPr/>
            <p:nvPr/>
          </p:nvSpPr>
          <p:spPr>
            <a:xfrm flipH="1">
              <a:off x="5429107" y="3544671"/>
              <a:ext cx="34269" cy="29663"/>
            </a:xfrm>
            <a:custGeom>
              <a:avLst/>
              <a:gdLst/>
              <a:ahLst/>
              <a:cxnLst/>
              <a:rect l="l" t="t" r="r" b="b"/>
              <a:pathLst>
                <a:path w="543" h="470" extrusionOk="0">
                  <a:moveTo>
                    <a:pt x="136" y="1"/>
                  </a:moveTo>
                  <a:lnTo>
                    <a:pt x="0" y="235"/>
                  </a:lnTo>
                  <a:lnTo>
                    <a:pt x="136" y="469"/>
                  </a:lnTo>
                  <a:lnTo>
                    <a:pt x="407" y="469"/>
                  </a:lnTo>
                  <a:lnTo>
                    <a:pt x="542" y="235"/>
                  </a:lnTo>
                  <a:lnTo>
                    <a:pt x="407" y="1"/>
                  </a:lnTo>
                  <a:close/>
                </a:path>
              </a:pathLst>
            </a:custGeom>
            <a:solidFill>
              <a:srgbClr val="AB672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6" name="Google Shape;452;p28">
              <a:extLst>
                <a:ext uri="{FF2B5EF4-FFF2-40B4-BE49-F238E27FC236}">
                  <a16:creationId xmlns:a16="http://schemas.microsoft.com/office/drawing/2014/main" id="{35C41B33-D70D-9FE3-3F9F-22B501E69D6B}"/>
                </a:ext>
              </a:extLst>
            </p:cNvPr>
            <p:cNvSpPr/>
            <p:nvPr/>
          </p:nvSpPr>
          <p:spPr>
            <a:xfrm flipH="1">
              <a:off x="5135835" y="3361960"/>
              <a:ext cx="62353" cy="62355"/>
            </a:xfrm>
            <a:custGeom>
              <a:avLst/>
              <a:gdLst/>
              <a:ahLst/>
              <a:cxnLst/>
              <a:rect l="l" t="t" r="r" b="b"/>
              <a:pathLst>
                <a:path w="988" h="988" extrusionOk="0">
                  <a:moveTo>
                    <a:pt x="493" y="0"/>
                  </a:moveTo>
                  <a:cubicBezTo>
                    <a:pt x="222" y="0"/>
                    <a:pt x="0" y="222"/>
                    <a:pt x="0" y="495"/>
                  </a:cubicBezTo>
                  <a:cubicBezTo>
                    <a:pt x="0" y="766"/>
                    <a:pt x="222" y="988"/>
                    <a:pt x="493" y="988"/>
                  </a:cubicBezTo>
                  <a:cubicBezTo>
                    <a:pt x="766" y="988"/>
                    <a:pt x="988" y="766"/>
                    <a:pt x="988" y="495"/>
                  </a:cubicBezTo>
                  <a:cubicBezTo>
                    <a:pt x="988" y="222"/>
                    <a:pt x="766" y="0"/>
                    <a:pt x="493"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7" name="Google Shape;453;p28">
              <a:extLst>
                <a:ext uri="{FF2B5EF4-FFF2-40B4-BE49-F238E27FC236}">
                  <a16:creationId xmlns:a16="http://schemas.microsoft.com/office/drawing/2014/main" id="{F2EEF72D-2A96-F600-00E8-9B33D8BFD52F}"/>
                </a:ext>
              </a:extLst>
            </p:cNvPr>
            <p:cNvSpPr/>
            <p:nvPr/>
          </p:nvSpPr>
          <p:spPr>
            <a:xfrm flipH="1">
              <a:off x="5142966" y="3369092"/>
              <a:ext cx="48090" cy="48092"/>
            </a:xfrm>
            <a:custGeom>
              <a:avLst/>
              <a:gdLst/>
              <a:ahLst/>
              <a:cxnLst/>
              <a:rect l="l" t="t" r="r" b="b"/>
              <a:pathLst>
                <a:path w="762" h="762" extrusionOk="0">
                  <a:moveTo>
                    <a:pt x="380" y="0"/>
                  </a:moveTo>
                  <a:cubicBezTo>
                    <a:pt x="171" y="0"/>
                    <a:pt x="0" y="171"/>
                    <a:pt x="0" y="382"/>
                  </a:cubicBezTo>
                  <a:cubicBezTo>
                    <a:pt x="0" y="591"/>
                    <a:pt x="171" y="762"/>
                    <a:pt x="380" y="762"/>
                  </a:cubicBezTo>
                  <a:cubicBezTo>
                    <a:pt x="591" y="762"/>
                    <a:pt x="762" y="591"/>
                    <a:pt x="762" y="382"/>
                  </a:cubicBezTo>
                  <a:cubicBezTo>
                    <a:pt x="762" y="171"/>
                    <a:pt x="591" y="0"/>
                    <a:pt x="380" y="0"/>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8" name="Google Shape;454;p28">
              <a:extLst>
                <a:ext uri="{FF2B5EF4-FFF2-40B4-BE49-F238E27FC236}">
                  <a16:creationId xmlns:a16="http://schemas.microsoft.com/office/drawing/2014/main" id="{56C9E47C-E616-8089-7598-76971AD47B24}"/>
                </a:ext>
              </a:extLst>
            </p:cNvPr>
            <p:cNvSpPr/>
            <p:nvPr/>
          </p:nvSpPr>
          <p:spPr>
            <a:xfrm flipH="1">
              <a:off x="5149909" y="3378306"/>
              <a:ext cx="34269" cy="29726"/>
            </a:xfrm>
            <a:custGeom>
              <a:avLst/>
              <a:gdLst/>
              <a:ahLst/>
              <a:cxnLst/>
              <a:rect l="l" t="t" r="r" b="b"/>
              <a:pathLst>
                <a:path w="543" h="471" extrusionOk="0">
                  <a:moveTo>
                    <a:pt x="136" y="1"/>
                  </a:moveTo>
                  <a:lnTo>
                    <a:pt x="1" y="236"/>
                  </a:lnTo>
                  <a:lnTo>
                    <a:pt x="136" y="470"/>
                  </a:lnTo>
                  <a:lnTo>
                    <a:pt x="407" y="470"/>
                  </a:lnTo>
                  <a:lnTo>
                    <a:pt x="542" y="236"/>
                  </a:lnTo>
                  <a:lnTo>
                    <a:pt x="407"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9" name="Google Shape;455;p28">
              <a:extLst>
                <a:ext uri="{FF2B5EF4-FFF2-40B4-BE49-F238E27FC236}">
                  <a16:creationId xmlns:a16="http://schemas.microsoft.com/office/drawing/2014/main" id="{97FFDF88-71BF-4EC4-3A0D-C90CC8E61D1D}"/>
                </a:ext>
              </a:extLst>
            </p:cNvPr>
            <p:cNvSpPr/>
            <p:nvPr/>
          </p:nvSpPr>
          <p:spPr>
            <a:xfrm flipH="1">
              <a:off x="5135835" y="3528325"/>
              <a:ext cx="62353" cy="62355"/>
            </a:xfrm>
            <a:custGeom>
              <a:avLst/>
              <a:gdLst/>
              <a:ahLst/>
              <a:cxnLst/>
              <a:rect l="l" t="t" r="r" b="b"/>
              <a:pathLst>
                <a:path w="988" h="988" extrusionOk="0">
                  <a:moveTo>
                    <a:pt x="493" y="0"/>
                  </a:moveTo>
                  <a:cubicBezTo>
                    <a:pt x="222" y="0"/>
                    <a:pt x="0" y="222"/>
                    <a:pt x="0" y="494"/>
                  </a:cubicBezTo>
                  <a:cubicBezTo>
                    <a:pt x="0" y="766"/>
                    <a:pt x="222" y="988"/>
                    <a:pt x="493" y="988"/>
                  </a:cubicBezTo>
                  <a:cubicBezTo>
                    <a:pt x="766" y="988"/>
                    <a:pt x="988" y="766"/>
                    <a:pt x="988" y="494"/>
                  </a:cubicBezTo>
                  <a:cubicBezTo>
                    <a:pt x="988" y="222"/>
                    <a:pt x="766" y="0"/>
                    <a:pt x="493"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0" name="Google Shape;456;p28">
              <a:extLst>
                <a:ext uri="{FF2B5EF4-FFF2-40B4-BE49-F238E27FC236}">
                  <a16:creationId xmlns:a16="http://schemas.microsoft.com/office/drawing/2014/main" id="{042B55C4-7C80-7C7C-54BB-50A6BDEE6F97}"/>
                </a:ext>
              </a:extLst>
            </p:cNvPr>
            <p:cNvSpPr/>
            <p:nvPr/>
          </p:nvSpPr>
          <p:spPr>
            <a:xfrm flipH="1">
              <a:off x="5142966" y="3535456"/>
              <a:ext cx="48090" cy="48092"/>
            </a:xfrm>
            <a:custGeom>
              <a:avLst/>
              <a:gdLst/>
              <a:ahLst/>
              <a:cxnLst/>
              <a:rect l="l" t="t" r="r" b="b"/>
              <a:pathLst>
                <a:path w="762" h="762" extrusionOk="0">
                  <a:moveTo>
                    <a:pt x="380" y="0"/>
                  </a:moveTo>
                  <a:cubicBezTo>
                    <a:pt x="171" y="0"/>
                    <a:pt x="0" y="171"/>
                    <a:pt x="0" y="381"/>
                  </a:cubicBezTo>
                  <a:cubicBezTo>
                    <a:pt x="0" y="591"/>
                    <a:pt x="171" y="762"/>
                    <a:pt x="380" y="762"/>
                  </a:cubicBezTo>
                  <a:cubicBezTo>
                    <a:pt x="591" y="762"/>
                    <a:pt x="762" y="591"/>
                    <a:pt x="762" y="381"/>
                  </a:cubicBezTo>
                  <a:cubicBezTo>
                    <a:pt x="762" y="171"/>
                    <a:pt x="591" y="0"/>
                    <a:pt x="380" y="0"/>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1" name="Google Shape;457;p28">
              <a:extLst>
                <a:ext uri="{FF2B5EF4-FFF2-40B4-BE49-F238E27FC236}">
                  <a16:creationId xmlns:a16="http://schemas.microsoft.com/office/drawing/2014/main" id="{57F7D0C2-4827-D571-B238-5120B1296033}"/>
                </a:ext>
              </a:extLst>
            </p:cNvPr>
            <p:cNvSpPr/>
            <p:nvPr/>
          </p:nvSpPr>
          <p:spPr>
            <a:xfrm flipH="1">
              <a:off x="5149909" y="3544671"/>
              <a:ext cx="34269" cy="29663"/>
            </a:xfrm>
            <a:custGeom>
              <a:avLst/>
              <a:gdLst/>
              <a:ahLst/>
              <a:cxnLst/>
              <a:rect l="l" t="t" r="r" b="b"/>
              <a:pathLst>
                <a:path w="543" h="470" extrusionOk="0">
                  <a:moveTo>
                    <a:pt x="136" y="1"/>
                  </a:moveTo>
                  <a:lnTo>
                    <a:pt x="1" y="235"/>
                  </a:lnTo>
                  <a:lnTo>
                    <a:pt x="136" y="469"/>
                  </a:lnTo>
                  <a:lnTo>
                    <a:pt x="407" y="469"/>
                  </a:lnTo>
                  <a:lnTo>
                    <a:pt x="542" y="235"/>
                  </a:lnTo>
                  <a:lnTo>
                    <a:pt x="407"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2" name="Google Shape;458;p28">
              <a:extLst>
                <a:ext uri="{FF2B5EF4-FFF2-40B4-BE49-F238E27FC236}">
                  <a16:creationId xmlns:a16="http://schemas.microsoft.com/office/drawing/2014/main" id="{0E8AD07C-3A11-578B-2304-B6B5E7A0F86A}"/>
                </a:ext>
              </a:extLst>
            </p:cNvPr>
            <p:cNvSpPr/>
            <p:nvPr/>
          </p:nvSpPr>
          <p:spPr>
            <a:xfrm flipH="1">
              <a:off x="5055433" y="3708700"/>
              <a:ext cx="502419" cy="35217"/>
            </a:xfrm>
            <a:custGeom>
              <a:avLst/>
              <a:gdLst/>
              <a:ahLst/>
              <a:cxnLst/>
              <a:rect l="l" t="t" r="r" b="b"/>
              <a:pathLst>
                <a:path w="7961" h="558" extrusionOk="0">
                  <a:moveTo>
                    <a:pt x="1" y="1"/>
                  </a:moveTo>
                  <a:lnTo>
                    <a:pt x="1" y="558"/>
                  </a:lnTo>
                  <a:lnTo>
                    <a:pt x="7960" y="558"/>
                  </a:lnTo>
                  <a:lnTo>
                    <a:pt x="7960"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3" name="Google Shape;459;p28">
              <a:extLst>
                <a:ext uri="{FF2B5EF4-FFF2-40B4-BE49-F238E27FC236}">
                  <a16:creationId xmlns:a16="http://schemas.microsoft.com/office/drawing/2014/main" id="{93CA8BD6-58F2-BF27-F444-8E6346565E5C}"/>
                </a:ext>
              </a:extLst>
            </p:cNvPr>
            <p:cNvSpPr/>
            <p:nvPr/>
          </p:nvSpPr>
          <p:spPr>
            <a:xfrm flipH="1">
              <a:off x="5066225" y="3715264"/>
              <a:ext cx="9530" cy="22089"/>
            </a:xfrm>
            <a:custGeom>
              <a:avLst/>
              <a:gdLst/>
              <a:ahLst/>
              <a:cxnLst/>
              <a:rect l="l" t="t" r="r" b="b"/>
              <a:pathLst>
                <a:path w="151" h="350" extrusionOk="0">
                  <a:moveTo>
                    <a:pt x="76" y="1"/>
                  </a:moveTo>
                  <a:cubicBezTo>
                    <a:pt x="34" y="1"/>
                    <a:pt x="1" y="35"/>
                    <a:pt x="1" y="76"/>
                  </a:cubicBezTo>
                  <a:lnTo>
                    <a:pt x="1" y="275"/>
                  </a:lnTo>
                  <a:cubicBezTo>
                    <a:pt x="1" y="316"/>
                    <a:pt x="34" y="349"/>
                    <a:pt x="76" y="349"/>
                  </a:cubicBezTo>
                  <a:cubicBezTo>
                    <a:pt x="117" y="349"/>
                    <a:pt x="150" y="316"/>
                    <a:pt x="150" y="275"/>
                  </a:cubicBezTo>
                  <a:lnTo>
                    <a:pt x="150" y="76"/>
                  </a:lnTo>
                  <a:cubicBezTo>
                    <a:pt x="150" y="34"/>
                    <a:pt x="117" y="1"/>
                    <a:pt x="7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4" name="Google Shape;460;p28">
              <a:extLst>
                <a:ext uri="{FF2B5EF4-FFF2-40B4-BE49-F238E27FC236}">
                  <a16:creationId xmlns:a16="http://schemas.microsoft.com/office/drawing/2014/main" id="{F6D39548-63EB-3375-7BA2-FFC656F53126}"/>
                </a:ext>
              </a:extLst>
            </p:cNvPr>
            <p:cNvSpPr/>
            <p:nvPr/>
          </p:nvSpPr>
          <p:spPr>
            <a:xfrm flipH="1">
              <a:off x="5093930" y="3715264"/>
              <a:ext cx="9530" cy="22089"/>
            </a:xfrm>
            <a:custGeom>
              <a:avLst/>
              <a:gdLst/>
              <a:ahLst/>
              <a:cxnLst/>
              <a:rect l="l" t="t" r="r" b="b"/>
              <a:pathLst>
                <a:path w="151" h="350" extrusionOk="0">
                  <a:moveTo>
                    <a:pt x="76" y="1"/>
                  </a:moveTo>
                  <a:cubicBezTo>
                    <a:pt x="34" y="1"/>
                    <a:pt x="0" y="35"/>
                    <a:pt x="0" y="76"/>
                  </a:cubicBezTo>
                  <a:lnTo>
                    <a:pt x="0" y="275"/>
                  </a:lnTo>
                  <a:cubicBezTo>
                    <a:pt x="0" y="316"/>
                    <a:pt x="33" y="349"/>
                    <a:pt x="76" y="349"/>
                  </a:cubicBezTo>
                  <a:cubicBezTo>
                    <a:pt x="117" y="349"/>
                    <a:pt x="150" y="316"/>
                    <a:pt x="150" y="275"/>
                  </a:cubicBezTo>
                  <a:lnTo>
                    <a:pt x="150" y="76"/>
                  </a:lnTo>
                  <a:cubicBezTo>
                    <a:pt x="150" y="34"/>
                    <a:pt x="116" y="1"/>
                    <a:pt x="7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5" name="Google Shape;461;p28">
              <a:extLst>
                <a:ext uri="{FF2B5EF4-FFF2-40B4-BE49-F238E27FC236}">
                  <a16:creationId xmlns:a16="http://schemas.microsoft.com/office/drawing/2014/main" id="{6246AA59-60E9-E152-5D4C-FA02C556C48E}"/>
                </a:ext>
              </a:extLst>
            </p:cNvPr>
            <p:cNvSpPr/>
            <p:nvPr/>
          </p:nvSpPr>
          <p:spPr>
            <a:xfrm flipH="1">
              <a:off x="5121698" y="3715264"/>
              <a:ext cx="9530" cy="22089"/>
            </a:xfrm>
            <a:custGeom>
              <a:avLst/>
              <a:gdLst/>
              <a:ahLst/>
              <a:cxnLst/>
              <a:rect l="l" t="t" r="r" b="b"/>
              <a:pathLst>
                <a:path w="151" h="350" extrusionOk="0">
                  <a:moveTo>
                    <a:pt x="76" y="1"/>
                  </a:moveTo>
                  <a:cubicBezTo>
                    <a:pt x="35" y="1"/>
                    <a:pt x="1" y="35"/>
                    <a:pt x="1" y="76"/>
                  </a:cubicBezTo>
                  <a:lnTo>
                    <a:pt x="1" y="275"/>
                  </a:lnTo>
                  <a:cubicBezTo>
                    <a:pt x="1" y="316"/>
                    <a:pt x="35" y="349"/>
                    <a:pt x="76" y="349"/>
                  </a:cubicBezTo>
                  <a:cubicBezTo>
                    <a:pt x="118" y="349"/>
                    <a:pt x="151" y="316"/>
                    <a:pt x="151" y="275"/>
                  </a:cubicBezTo>
                  <a:lnTo>
                    <a:pt x="151" y="76"/>
                  </a:lnTo>
                  <a:cubicBezTo>
                    <a:pt x="151" y="34"/>
                    <a:pt x="117" y="1"/>
                    <a:pt x="7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6" name="Google Shape;462;p28">
              <a:extLst>
                <a:ext uri="{FF2B5EF4-FFF2-40B4-BE49-F238E27FC236}">
                  <a16:creationId xmlns:a16="http://schemas.microsoft.com/office/drawing/2014/main" id="{C09A4D31-C1D3-4579-7208-9BDEB3AEF69D}"/>
                </a:ext>
              </a:extLst>
            </p:cNvPr>
            <p:cNvSpPr/>
            <p:nvPr/>
          </p:nvSpPr>
          <p:spPr>
            <a:xfrm flipH="1">
              <a:off x="5149404" y="3715264"/>
              <a:ext cx="9530" cy="22089"/>
            </a:xfrm>
            <a:custGeom>
              <a:avLst/>
              <a:gdLst/>
              <a:ahLst/>
              <a:cxnLst/>
              <a:rect l="l" t="t" r="r" b="b"/>
              <a:pathLst>
                <a:path w="151" h="350" extrusionOk="0">
                  <a:moveTo>
                    <a:pt x="76" y="1"/>
                  </a:moveTo>
                  <a:cubicBezTo>
                    <a:pt x="35" y="1"/>
                    <a:pt x="1" y="35"/>
                    <a:pt x="1" y="76"/>
                  </a:cubicBezTo>
                  <a:lnTo>
                    <a:pt x="1" y="275"/>
                  </a:lnTo>
                  <a:cubicBezTo>
                    <a:pt x="1" y="316"/>
                    <a:pt x="35" y="349"/>
                    <a:pt x="76" y="349"/>
                  </a:cubicBezTo>
                  <a:cubicBezTo>
                    <a:pt x="117" y="349"/>
                    <a:pt x="151" y="316"/>
                    <a:pt x="151" y="275"/>
                  </a:cubicBezTo>
                  <a:lnTo>
                    <a:pt x="151" y="76"/>
                  </a:lnTo>
                  <a:cubicBezTo>
                    <a:pt x="151" y="34"/>
                    <a:pt x="117" y="1"/>
                    <a:pt x="7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7" name="Google Shape;463;p28">
              <a:extLst>
                <a:ext uri="{FF2B5EF4-FFF2-40B4-BE49-F238E27FC236}">
                  <a16:creationId xmlns:a16="http://schemas.microsoft.com/office/drawing/2014/main" id="{BDB584B7-6D6A-D49A-57DE-69DCE7745976}"/>
                </a:ext>
              </a:extLst>
            </p:cNvPr>
            <p:cNvSpPr/>
            <p:nvPr/>
          </p:nvSpPr>
          <p:spPr>
            <a:xfrm flipH="1">
              <a:off x="5177109" y="3715264"/>
              <a:ext cx="9530" cy="22089"/>
            </a:xfrm>
            <a:custGeom>
              <a:avLst/>
              <a:gdLst/>
              <a:ahLst/>
              <a:cxnLst/>
              <a:rect l="l" t="t" r="r" b="b"/>
              <a:pathLst>
                <a:path w="151" h="350" extrusionOk="0">
                  <a:moveTo>
                    <a:pt x="76" y="1"/>
                  </a:moveTo>
                  <a:cubicBezTo>
                    <a:pt x="34" y="1"/>
                    <a:pt x="0" y="35"/>
                    <a:pt x="0" y="76"/>
                  </a:cubicBezTo>
                  <a:lnTo>
                    <a:pt x="0" y="275"/>
                  </a:lnTo>
                  <a:cubicBezTo>
                    <a:pt x="0" y="316"/>
                    <a:pt x="34" y="349"/>
                    <a:pt x="76" y="349"/>
                  </a:cubicBezTo>
                  <a:cubicBezTo>
                    <a:pt x="117" y="349"/>
                    <a:pt x="150" y="316"/>
                    <a:pt x="150" y="275"/>
                  </a:cubicBezTo>
                  <a:lnTo>
                    <a:pt x="150" y="76"/>
                  </a:lnTo>
                  <a:cubicBezTo>
                    <a:pt x="150" y="34"/>
                    <a:pt x="117" y="1"/>
                    <a:pt x="7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8" name="Google Shape;464;p28">
              <a:extLst>
                <a:ext uri="{FF2B5EF4-FFF2-40B4-BE49-F238E27FC236}">
                  <a16:creationId xmlns:a16="http://schemas.microsoft.com/office/drawing/2014/main" id="{C9119FCF-9852-50B3-832C-007C2403B80D}"/>
                </a:ext>
              </a:extLst>
            </p:cNvPr>
            <p:cNvSpPr/>
            <p:nvPr/>
          </p:nvSpPr>
          <p:spPr>
            <a:xfrm flipH="1">
              <a:off x="5204877" y="3715264"/>
              <a:ext cx="9467" cy="22089"/>
            </a:xfrm>
            <a:custGeom>
              <a:avLst/>
              <a:gdLst/>
              <a:ahLst/>
              <a:cxnLst/>
              <a:rect l="l" t="t" r="r" b="b"/>
              <a:pathLst>
                <a:path w="150" h="350" extrusionOk="0">
                  <a:moveTo>
                    <a:pt x="75" y="1"/>
                  </a:moveTo>
                  <a:cubicBezTo>
                    <a:pt x="34" y="1"/>
                    <a:pt x="0" y="35"/>
                    <a:pt x="0" y="76"/>
                  </a:cubicBezTo>
                  <a:lnTo>
                    <a:pt x="0" y="275"/>
                  </a:lnTo>
                  <a:cubicBezTo>
                    <a:pt x="0" y="316"/>
                    <a:pt x="34" y="349"/>
                    <a:pt x="75" y="349"/>
                  </a:cubicBezTo>
                  <a:cubicBezTo>
                    <a:pt x="117" y="349"/>
                    <a:pt x="150" y="316"/>
                    <a:pt x="150" y="275"/>
                  </a:cubicBezTo>
                  <a:lnTo>
                    <a:pt x="150" y="76"/>
                  </a:lnTo>
                  <a:cubicBezTo>
                    <a:pt x="150" y="34"/>
                    <a:pt x="117" y="1"/>
                    <a:pt x="75"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9" name="Google Shape;465;p28">
              <a:extLst>
                <a:ext uri="{FF2B5EF4-FFF2-40B4-BE49-F238E27FC236}">
                  <a16:creationId xmlns:a16="http://schemas.microsoft.com/office/drawing/2014/main" id="{468FE154-9DC2-5232-CDA6-EE6013555937}"/>
                </a:ext>
              </a:extLst>
            </p:cNvPr>
            <p:cNvSpPr/>
            <p:nvPr/>
          </p:nvSpPr>
          <p:spPr>
            <a:xfrm flipH="1">
              <a:off x="5232583" y="3715264"/>
              <a:ext cx="9530" cy="22089"/>
            </a:xfrm>
            <a:custGeom>
              <a:avLst/>
              <a:gdLst/>
              <a:ahLst/>
              <a:cxnLst/>
              <a:rect l="l" t="t" r="r" b="b"/>
              <a:pathLst>
                <a:path w="151" h="350" extrusionOk="0">
                  <a:moveTo>
                    <a:pt x="76" y="1"/>
                  </a:moveTo>
                  <a:cubicBezTo>
                    <a:pt x="35" y="1"/>
                    <a:pt x="1" y="35"/>
                    <a:pt x="1" y="76"/>
                  </a:cubicBezTo>
                  <a:lnTo>
                    <a:pt x="1" y="275"/>
                  </a:lnTo>
                  <a:cubicBezTo>
                    <a:pt x="1" y="316"/>
                    <a:pt x="35" y="349"/>
                    <a:pt x="76" y="349"/>
                  </a:cubicBezTo>
                  <a:cubicBezTo>
                    <a:pt x="118" y="349"/>
                    <a:pt x="151" y="316"/>
                    <a:pt x="151" y="275"/>
                  </a:cubicBezTo>
                  <a:lnTo>
                    <a:pt x="151" y="76"/>
                  </a:lnTo>
                  <a:cubicBezTo>
                    <a:pt x="151" y="34"/>
                    <a:pt x="118" y="1"/>
                    <a:pt x="7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0" name="Google Shape;466;p28">
              <a:extLst>
                <a:ext uri="{FF2B5EF4-FFF2-40B4-BE49-F238E27FC236}">
                  <a16:creationId xmlns:a16="http://schemas.microsoft.com/office/drawing/2014/main" id="{C4DE165B-76F3-763F-3CF9-B01C46C46E5D}"/>
                </a:ext>
              </a:extLst>
            </p:cNvPr>
            <p:cNvSpPr/>
            <p:nvPr/>
          </p:nvSpPr>
          <p:spPr>
            <a:xfrm flipH="1">
              <a:off x="5260288" y="3715264"/>
              <a:ext cx="9530" cy="22089"/>
            </a:xfrm>
            <a:custGeom>
              <a:avLst/>
              <a:gdLst/>
              <a:ahLst/>
              <a:cxnLst/>
              <a:rect l="l" t="t" r="r" b="b"/>
              <a:pathLst>
                <a:path w="151" h="350" extrusionOk="0">
                  <a:moveTo>
                    <a:pt x="76" y="1"/>
                  </a:moveTo>
                  <a:cubicBezTo>
                    <a:pt x="35" y="1"/>
                    <a:pt x="0" y="35"/>
                    <a:pt x="0" y="76"/>
                  </a:cubicBezTo>
                  <a:lnTo>
                    <a:pt x="0" y="275"/>
                  </a:lnTo>
                  <a:cubicBezTo>
                    <a:pt x="0" y="316"/>
                    <a:pt x="35" y="349"/>
                    <a:pt x="76" y="349"/>
                  </a:cubicBezTo>
                  <a:cubicBezTo>
                    <a:pt x="117" y="349"/>
                    <a:pt x="150" y="316"/>
                    <a:pt x="150" y="275"/>
                  </a:cubicBezTo>
                  <a:lnTo>
                    <a:pt x="150" y="76"/>
                  </a:lnTo>
                  <a:cubicBezTo>
                    <a:pt x="150" y="34"/>
                    <a:pt x="117" y="1"/>
                    <a:pt x="7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1" name="Google Shape;467;p28">
              <a:extLst>
                <a:ext uri="{FF2B5EF4-FFF2-40B4-BE49-F238E27FC236}">
                  <a16:creationId xmlns:a16="http://schemas.microsoft.com/office/drawing/2014/main" id="{6E959BEF-EA72-2B19-03B5-A65BB6B66430}"/>
                </a:ext>
              </a:extLst>
            </p:cNvPr>
            <p:cNvSpPr/>
            <p:nvPr/>
          </p:nvSpPr>
          <p:spPr>
            <a:xfrm flipH="1">
              <a:off x="5288056" y="3715264"/>
              <a:ext cx="9467" cy="22089"/>
            </a:xfrm>
            <a:custGeom>
              <a:avLst/>
              <a:gdLst/>
              <a:ahLst/>
              <a:cxnLst/>
              <a:rect l="l" t="t" r="r" b="b"/>
              <a:pathLst>
                <a:path w="150" h="350" extrusionOk="0">
                  <a:moveTo>
                    <a:pt x="76" y="1"/>
                  </a:moveTo>
                  <a:cubicBezTo>
                    <a:pt x="34" y="1"/>
                    <a:pt x="0" y="35"/>
                    <a:pt x="0" y="76"/>
                  </a:cubicBezTo>
                  <a:lnTo>
                    <a:pt x="0" y="275"/>
                  </a:lnTo>
                  <a:cubicBezTo>
                    <a:pt x="0" y="316"/>
                    <a:pt x="34" y="349"/>
                    <a:pt x="76" y="349"/>
                  </a:cubicBezTo>
                  <a:cubicBezTo>
                    <a:pt x="117" y="349"/>
                    <a:pt x="150" y="316"/>
                    <a:pt x="150" y="275"/>
                  </a:cubicBezTo>
                  <a:lnTo>
                    <a:pt x="150" y="76"/>
                  </a:lnTo>
                  <a:cubicBezTo>
                    <a:pt x="150" y="34"/>
                    <a:pt x="117" y="1"/>
                    <a:pt x="7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2" name="Google Shape;468;p28">
              <a:extLst>
                <a:ext uri="{FF2B5EF4-FFF2-40B4-BE49-F238E27FC236}">
                  <a16:creationId xmlns:a16="http://schemas.microsoft.com/office/drawing/2014/main" id="{1CBDE483-E83E-6407-AC04-E9C0EC3FC658}"/>
                </a:ext>
              </a:extLst>
            </p:cNvPr>
            <p:cNvSpPr/>
            <p:nvPr/>
          </p:nvSpPr>
          <p:spPr>
            <a:xfrm flipH="1">
              <a:off x="5315762" y="3715264"/>
              <a:ext cx="9530" cy="22089"/>
            </a:xfrm>
            <a:custGeom>
              <a:avLst/>
              <a:gdLst/>
              <a:ahLst/>
              <a:cxnLst/>
              <a:rect l="l" t="t" r="r" b="b"/>
              <a:pathLst>
                <a:path w="151" h="350" extrusionOk="0">
                  <a:moveTo>
                    <a:pt x="76" y="1"/>
                  </a:moveTo>
                  <a:cubicBezTo>
                    <a:pt x="35" y="1"/>
                    <a:pt x="1" y="35"/>
                    <a:pt x="1" y="76"/>
                  </a:cubicBezTo>
                  <a:lnTo>
                    <a:pt x="1" y="275"/>
                  </a:lnTo>
                  <a:cubicBezTo>
                    <a:pt x="1" y="316"/>
                    <a:pt x="35" y="349"/>
                    <a:pt x="76" y="349"/>
                  </a:cubicBezTo>
                  <a:cubicBezTo>
                    <a:pt x="118" y="349"/>
                    <a:pt x="151" y="316"/>
                    <a:pt x="151" y="275"/>
                  </a:cubicBezTo>
                  <a:lnTo>
                    <a:pt x="151" y="76"/>
                  </a:lnTo>
                  <a:cubicBezTo>
                    <a:pt x="151" y="34"/>
                    <a:pt x="118" y="1"/>
                    <a:pt x="7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3" name="Google Shape;469;p28">
              <a:extLst>
                <a:ext uri="{FF2B5EF4-FFF2-40B4-BE49-F238E27FC236}">
                  <a16:creationId xmlns:a16="http://schemas.microsoft.com/office/drawing/2014/main" id="{9E2FF15A-0B49-EA64-5B38-9973D10D6A5F}"/>
                </a:ext>
              </a:extLst>
            </p:cNvPr>
            <p:cNvSpPr/>
            <p:nvPr/>
          </p:nvSpPr>
          <p:spPr>
            <a:xfrm flipH="1">
              <a:off x="5343467" y="3715264"/>
              <a:ext cx="9530" cy="22089"/>
            </a:xfrm>
            <a:custGeom>
              <a:avLst/>
              <a:gdLst/>
              <a:ahLst/>
              <a:cxnLst/>
              <a:rect l="l" t="t" r="r" b="b"/>
              <a:pathLst>
                <a:path w="151" h="350" extrusionOk="0">
                  <a:moveTo>
                    <a:pt x="76" y="1"/>
                  </a:moveTo>
                  <a:cubicBezTo>
                    <a:pt x="35" y="1"/>
                    <a:pt x="0" y="35"/>
                    <a:pt x="0" y="76"/>
                  </a:cubicBezTo>
                  <a:lnTo>
                    <a:pt x="0" y="275"/>
                  </a:lnTo>
                  <a:cubicBezTo>
                    <a:pt x="0" y="316"/>
                    <a:pt x="35" y="349"/>
                    <a:pt x="76" y="349"/>
                  </a:cubicBezTo>
                  <a:cubicBezTo>
                    <a:pt x="117" y="349"/>
                    <a:pt x="150" y="316"/>
                    <a:pt x="150" y="275"/>
                  </a:cubicBezTo>
                  <a:lnTo>
                    <a:pt x="150" y="76"/>
                  </a:lnTo>
                  <a:cubicBezTo>
                    <a:pt x="150" y="34"/>
                    <a:pt x="117" y="1"/>
                    <a:pt x="7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4" name="Google Shape;470;p28">
              <a:extLst>
                <a:ext uri="{FF2B5EF4-FFF2-40B4-BE49-F238E27FC236}">
                  <a16:creationId xmlns:a16="http://schemas.microsoft.com/office/drawing/2014/main" id="{0FB97863-E708-CDDD-7BF5-8A64BE8FC3DC}"/>
                </a:ext>
              </a:extLst>
            </p:cNvPr>
            <p:cNvSpPr/>
            <p:nvPr/>
          </p:nvSpPr>
          <p:spPr>
            <a:xfrm flipH="1">
              <a:off x="5371172" y="3715264"/>
              <a:ext cx="9530" cy="22089"/>
            </a:xfrm>
            <a:custGeom>
              <a:avLst/>
              <a:gdLst/>
              <a:ahLst/>
              <a:cxnLst/>
              <a:rect l="l" t="t" r="r" b="b"/>
              <a:pathLst>
                <a:path w="151" h="350" extrusionOk="0">
                  <a:moveTo>
                    <a:pt x="76" y="1"/>
                  </a:moveTo>
                  <a:cubicBezTo>
                    <a:pt x="34" y="1"/>
                    <a:pt x="0" y="35"/>
                    <a:pt x="0" y="76"/>
                  </a:cubicBezTo>
                  <a:lnTo>
                    <a:pt x="0" y="275"/>
                  </a:lnTo>
                  <a:cubicBezTo>
                    <a:pt x="0" y="316"/>
                    <a:pt x="34" y="349"/>
                    <a:pt x="76" y="349"/>
                  </a:cubicBezTo>
                  <a:cubicBezTo>
                    <a:pt x="117" y="349"/>
                    <a:pt x="150" y="316"/>
                    <a:pt x="150" y="275"/>
                  </a:cubicBezTo>
                  <a:lnTo>
                    <a:pt x="150" y="76"/>
                  </a:lnTo>
                  <a:cubicBezTo>
                    <a:pt x="150" y="34"/>
                    <a:pt x="117" y="1"/>
                    <a:pt x="7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5" name="Google Shape;471;p28">
              <a:extLst>
                <a:ext uri="{FF2B5EF4-FFF2-40B4-BE49-F238E27FC236}">
                  <a16:creationId xmlns:a16="http://schemas.microsoft.com/office/drawing/2014/main" id="{BAA53A70-1CF5-30C2-D88F-52BDF1B38687}"/>
                </a:ext>
              </a:extLst>
            </p:cNvPr>
            <p:cNvSpPr/>
            <p:nvPr/>
          </p:nvSpPr>
          <p:spPr>
            <a:xfrm flipH="1">
              <a:off x="5398941" y="3715264"/>
              <a:ext cx="9530" cy="22089"/>
            </a:xfrm>
            <a:custGeom>
              <a:avLst/>
              <a:gdLst/>
              <a:ahLst/>
              <a:cxnLst/>
              <a:rect l="l" t="t" r="r" b="b"/>
              <a:pathLst>
                <a:path w="151" h="350" extrusionOk="0">
                  <a:moveTo>
                    <a:pt x="76" y="1"/>
                  </a:moveTo>
                  <a:cubicBezTo>
                    <a:pt x="35" y="1"/>
                    <a:pt x="1" y="35"/>
                    <a:pt x="1" y="76"/>
                  </a:cubicBezTo>
                  <a:lnTo>
                    <a:pt x="1" y="275"/>
                  </a:lnTo>
                  <a:cubicBezTo>
                    <a:pt x="1" y="316"/>
                    <a:pt x="35" y="349"/>
                    <a:pt x="76" y="349"/>
                  </a:cubicBezTo>
                  <a:cubicBezTo>
                    <a:pt x="118" y="349"/>
                    <a:pt x="151" y="316"/>
                    <a:pt x="151" y="275"/>
                  </a:cubicBezTo>
                  <a:lnTo>
                    <a:pt x="151" y="76"/>
                  </a:lnTo>
                  <a:cubicBezTo>
                    <a:pt x="151" y="34"/>
                    <a:pt x="118" y="1"/>
                    <a:pt x="7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6" name="Google Shape;472;p28">
              <a:extLst>
                <a:ext uri="{FF2B5EF4-FFF2-40B4-BE49-F238E27FC236}">
                  <a16:creationId xmlns:a16="http://schemas.microsoft.com/office/drawing/2014/main" id="{B1205596-24DF-B79E-6915-25E00295E617}"/>
                </a:ext>
              </a:extLst>
            </p:cNvPr>
            <p:cNvSpPr/>
            <p:nvPr/>
          </p:nvSpPr>
          <p:spPr>
            <a:xfrm flipH="1">
              <a:off x="5426646" y="3715264"/>
              <a:ext cx="9530" cy="22089"/>
            </a:xfrm>
            <a:custGeom>
              <a:avLst/>
              <a:gdLst/>
              <a:ahLst/>
              <a:cxnLst/>
              <a:rect l="l" t="t" r="r" b="b"/>
              <a:pathLst>
                <a:path w="151" h="350" extrusionOk="0">
                  <a:moveTo>
                    <a:pt x="76" y="1"/>
                  </a:moveTo>
                  <a:cubicBezTo>
                    <a:pt x="35" y="1"/>
                    <a:pt x="1" y="35"/>
                    <a:pt x="1" y="76"/>
                  </a:cubicBezTo>
                  <a:lnTo>
                    <a:pt x="1" y="275"/>
                  </a:lnTo>
                  <a:cubicBezTo>
                    <a:pt x="1" y="316"/>
                    <a:pt x="35" y="349"/>
                    <a:pt x="76" y="349"/>
                  </a:cubicBezTo>
                  <a:cubicBezTo>
                    <a:pt x="117" y="349"/>
                    <a:pt x="150" y="316"/>
                    <a:pt x="150" y="275"/>
                  </a:cubicBezTo>
                  <a:lnTo>
                    <a:pt x="150" y="76"/>
                  </a:lnTo>
                  <a:cubicBezTo>
                    <a:pt x="150" y="34"/>
                    <a:pt x="117" y="1"/>
                    <a:pt x="76" y="1"/>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7" name="Google Shape;473;p28">
              <a:extLst>
                <a:ext uri="{FF2B5EF4-FFF2-40B4-BE49-F238E27FC236}">
                  <a16:creationId xmlns:a16="http://schemas.microsoft.com/office/drawing/2014/main" id="{CCD60CCC-40FD-5393-9F0D-306B00EF2DC4}"/>
                </a:ext>
              </a:extLst>
            </p:cNvPr>
            <p:cNvSpPr/>
            <p:nvPr/>
          </p:nvSpPr>
          <p:spPr>
            <a:xfrm flipH="1">
              <a:off x="5454288" y="3715264"/>
              <a:ext cx="9593" cy="22089"/>
            </a:xfrm>
            <a:custGeom>
              <a:avLst/>
              <a:gdLst/>
              <a:ahLst/>
              <a:cxnLst/>
              <a:rect l="l" t="t" r="r" b="b"/>
              <a:pathLst>
                <a:path w="152" h="350" extrusionOk="0">
                  <a:moveTo>
                    <a:pt x="76" y="1"/>
                  </a:moveTo>
                  <a:cubicBezTo>
                    <a:pt x="34" y="1"/>
                    <a:pt x="1" y="35"/>
                    <a:pt x="1" y="76"/>
                  </a:cubicBezTo>
                  <a:lnTo>
                    <a:pt x="1" y="275"/>
                  </a:lnTo>
                  <a:cubicBezTo>
                    <a:pt x="0" y="316"/>
                    <a:pt x="34" y="349"/>
                    <a:pt x="76" y="349"/>
                  </a:cubicBezTo>
                  <a:cubicBezTo>
                    <a:pt x="117" y="349"/>
                    <a:pt x="151" y="316"/>
                    <a:pt x="151" y="275"/>
                  </a:cubicBezTo>
                  <a:lnTo>
                    <a:pt x="151" y="76"/>
                  </a:lnTo>
                  <a:cubicBezTo>
                    <a:pt x="151" y="34"/>
                    <a:pt x="117" y="1"/>
                    <a:pt x="76" y="1"/>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8" name="Google Shape;474;p28">
              <a:extLst>
                <a:ext uri="{FF2B5EF4-FFF2-40B4-BE49-F238E27FC236}">
                  <a16:creationId xmlns:a16="http://schemas.microsoft.com/office/drawing/2014/main" id="{DF657A44-FB3D-4736-D9B0-0EF193691D67}"/>
                </a:ext>
              </a:extLst>
            </p:cNvPr>
            <p:cNvSpPr/>
            <p:nvPr/>
          </p:nvSpPr>
          <p:spPr>
            <a:xfrm flipH="1">
              <a:off x="5482056" y="3715264"/>
              <a:ext cx="9530" cy="22089"/>
            </a:xfrm>
            <a:custGeom>
              <a:avLst/>
              <a:gdLst/>
              <a:ahLst/>
              <a:cxnLst/>
              <a:rect l="l" t="t" r="r" b="b"/>
              <a:pathLst>
                <a:path w="151" h="350" extrusionOk="0">
                  <a:moveTo>
                    <a:pt x="75" y="1"/>
                  </a:moveTo>
                  <a:cubicBezTo>
                    <a:pt x="34" y="1"/>
                    <a:pt x="1" y="35"/>
                    <a:pt x="1" y="76"/>
                  </a:cubicBezTo>
                  <a:lnTo>
                    <a:pt x="1" y="275"/>
                  </a:lnTo>
                  <a:cubicBezTo>
                    <a:pt x="1" y="316"/>
                    <a:pt x="34" y="349"/>
                    <a:pt x="75" y="349"/>
                  </a:cubicBezTo>
                  <a:cubicBezTo>
                    <a:pt x="117" y="349"/>
                    <a:pt x="151" y="316"/>
                    <a:pt x="151" y="275"/>
                  </a:cubicBezTo>
                  <a:lnTo>
                    <a:pt x="151" y="76"/>
                  </a:lnTo>
                  <a:cubicBezTo>
                    <a:pt x="151" y="34"/>
                    <a:pt x="117" y="1"/>
                    <a:pt x="75" y="1"/>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9" name="Google Shape;475;p28">
              <a:extLst>
                <a:ext uri="{FF2B5EF4-FFF2-40B4-BE49-F238E27FC236}">
                  <a16:creationId xmlns:a16="http://schemas.microsoft.com/office/drawing/2014/main" id="{DF1F96A6-725D-0821-ED77-0CD3A4A112A3}"/>
                </a:ext>
              </a:extLst>
            </p:cNvPr>
            <p:cNvSpPr/>
            <p:nvPr/>
          </p:nvSpPr>
          <p:spPr>
            <a:xfrm flipH="1">
              <a:off x="5509762" y="3715264"/>
              <a:ext cx="9530" cy="22089"/>
            </a:xfrm>
            <a:custGeom>
              <a:avLst/>
              <a:gdLst/>
              <a:ahLst/>
              <a:cxnLst/>
              <a:rect l="l" t="t" r="r" b="b"/>
              <a:pathLst>
                <a:path w="151" h="350" extrusionOk="0">
                  <a:moveTo>
                    <a:pt x="75" y="1"/>
                  </a:moveTo>
                  <a:cubicBezTo>
                    <a:pt x="34" y="1"/>
                    <a:pt x="1" y="35"/>
                    <a:pt x="1" y="76"/>
                  </a:cubicBezTo>
                  <a:lnTo>
                    <a:pt x="1" y="275"/>
                  </a:lnTo>
                  <a:cubicBezTo>
                    <a:pt x="1" y="316"/>
                    <a:pt x="34" y="349"/>
                    <a:pt x="75" y="349"/>
                  </a:cubicBezTo>
                  <a:cubicBezTo>
                    <a:pt x="116" y="349"/>
                    <a:pt x="150" y="316"/>
                    <a:pt x="150" y="275"/>
                  </a:cubicBezTo>
                  <a:lnTo>
                    <a:pt x="150" y="76"/>
                  </a:lnTo>
                  <a:cubicBezTo>
                    <a:pt x="150" y="34"/>
                    <a:pt x="116" y="1"/>
                    <a:pt x="75" y="1"/>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0" name="Google Shape;476;p28">
              <a:extLst>
                <a:ext uri="{FF2B5EF4-FFF2-40B4-BE49-F238E27FC236}">
                  <a16:creationId xmlns:a16="http://schemas.microsoft.com/office/drawing/2014/main" id="{99502410-D999-16DA-1DE3-2C4B5EEA87E5}"/>
                </a:ext>
              </a:extLst>
            </p:cNvPr>
            <p:cNvSpPr/>
            <p:nvPr/>
          </p:nvSpPr>
          <p:spPr>
            <a:xfrm flipH="1">
              <a:off x="5537467" y="3715264"/>
              <a:ext cx="9530" cy="22089"/>
            </a:xfrm>
            <a:custGeom>
              <a:avLst/>
              <a:gdLst/>
              <a:ahLst/>
              <a:cxnLst/>
              <a:rect l="l" t="t" r="r" b="b"/>
              <a:pathLst>
                <a:path w="151" h="350" extrusionOk="0">
                  <a:moveTo>
                    <a:pt x="75" y="1"/>
                  </a:moveTo>
                  <a:cubicBezTo>
                    <a:pt x="33" y="1"/>
                    <a:pt x="0" y="35"/>
                    <a:pt x="0" y="76"/>
                  </a:cubicBezTo>
                  <a:lnTo>
                    <a:pt x="0" y="275"/>
                  </a:lnTo>
                  <a:cubicBezTo>
                    <a:pt x="0" y="316"/>
                    <a:pt x="33" y="349"/>
                    <a:pt x="75" y="349"/>
                  </a:cubicBezTo>
                  <a:cubicBezTo>
                    <a:pt x="116" y="349"/>
                    <a:pt x="150" y="316"/>
                    <a:pt x="150" y="275"/>
                  </a:cubicBezTo>
                  <a:lnTo>
                    <a:pt x="150" y="76"/>
                  </a:lnTo>
                  <a:cubicBezTo>
                    <a:pt x="150" y="34"/>
                    <a:pt x="116" y="1"/>
                    <a:pt x="75" y="1"/>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1" name="Google Shape;477;p28">
              <a:extLst>
                <a:ext uri="{FF2B5EF4-FFF2-40B4-BE49-F238E27FC236}">
                  <a16:creationId xmlns:a16="http://schemas.microsoft.com/office/drawing/2014/main" id="{2DA30410-E452-ADCA-6D44-1610CF919895}"/>
                </a:ext>
              </a:extLst>
            </p:cNvPr>
            <p:cNvSpPr/>
            <p:nvPr/>
          </p:nvSpPr>
          <p:spPr>
            <a:xfrm flipH="1">
              <a:off x="4896837" y="3872414"/>
              <a:ext cx="833683" cy="177788"/>
            </a:xfrm>
            <a:custGeom>
              <a:avLst/>
              <a:gdLst/>
              <a:ahLst/>
              <a:cxnLst/>
              <a:rect l="l" t="t" r="r" b="b"/>
              <a:pathLst>
                <a:path w="13210" h="2817" extrusionOk="0">
                  <a:moveTo>
                    <a:pt x="3019" y="0"/>
                  </a:moveTo>
                  <a:lnTo>
                    <a:pt x="1" y="1409"/>
                  </a:lnTo>
                  <a:lnTo>
                    <a:pt x="1" y="2817"/>
                  </a:lnTo>
                  <a:lnTo>
                    <a:pt x="13208" y="2817"/>
                  </a:lnTo>
                  <a:lnTo>
                    <a:pt x="13210" y="1409"/>
                  </a:lnTo>
                  <a:lnTo>
                    <a:pt x="10415"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2" name="Google Shape;478;p28">
              <a:extLst>
                <a:ext uri="{FF2B5EF4-FFF2-40B4-BE49-F238E27FC236}">
                  <a16:creationId xmlns:a16="http://schemas.microsoft.com/office/drawing/2014/main" id="{5E7F66FA-1D12-4D15-EAB4-503D281B841E}"/>
                </a:ext>
              </a:extLst>
            </p:cNvPr>
            <p:cNvSpPr/>
            <p:nvPr/>
          </p:nvSpPr>
          <p:spPr>
            <a:xfrm flipH="1">
              <a:off x="5073230" y="3821356"/>
              <a:ext cx="466888" cy="51121"/>
            </a:xfrm>
            <a:custGeom>
              <a:avLst/>
              <a:gdLst/>
              <a:ahLst/>
              <a:cxnLst/>
              <a:rect l="l" t="t" r="r" b="b"/>
              <a:pathLst>
                <a:path w="7398" h="810" extrusionOk="0">
                  <a:moveTo>
                    <a:pt x="1" y="1"/>
                  </a:moveTo>
                  <a:lnTo>
                    <a:pt x="1" y="809"/>
                  </a:lnTo>
                  <a:lnTo>
                    <a:pt x="7398" y="809"/>
                  </a:lnTo>
                  <a:lnTo>
                    <a:pt x="7398" y="1"/>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3" name="Google Shape;479;p28">
              <a:extLst>
                <a:ext uri="{FF2B5EF4-FFF2-40B4-BE49-F238E27FC236}">
                  <a16:creationId xmlns:a16="http://schemas.microsoft.com/office/drawing/2014/main" id="{33BAD638-CEDC-A95C-4340-1B1BD2023AAE}"/>
                </a:ext>
              </a:extLst>
            </p:cNvPr>
            <p:cNvSpPr/>
            <p:nvPr/>
          </p:nvSpPr>
          <p:spPr>
            <a:xfrm flipH="1">
              <a:off x="5244826" y="3185497"/>
              <a:ext cx="123569" cy="123574"/>
            </a:xfrm>
            <a:custGeom>
              <a:avLst/>
              <a:gdLst/>
              <a:ahLst/>
              <a:cxnLst/>
              <a:rect l="l" t="t" r="r" b="b"/>
              <a:pathLst>
                <a:path w="1958" h="1958" extrusionOk="0">
                  <a:moveTo>
                    <a:pt x="978" y="0"/>
                  </a:moveTo>
                  <a:cubicBezTo>
                    <a:pt x="439" y="0"/>
                    <a:pt x="1" y="438"/>
                    <a:pt x="1" y="978"/>
                  </a:cubicBezTo>
                  <a:cubicBezTo>
                    <a:pt x="1" y="1519"/>
                    <a:pt x="439" y="1957"/>
                    <a:pt x="978" y="1957"/>
                  </a:cubicBezTo>
                  <a:cubicBezTo>
                    <a:pt x="1519" y="1957"/>
                    <a:pt x="1957" y="1519"/>
                    <a:pt x="1957" y="978"/>
                  </a:cubicBezTo>
                  <a:cubicBezTo>
                    <a:pt x="1957" y="438"/>
                    <a:pt x="1519" y="0"/>
                    <a:pt x="978" y="0"/>
                  </a:cubicBez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4" name="Google Shape;480;p28">
              <a:extLst>
                <a:ext uri="{FF2B5EF4-FFF2-40B4-BE49-F238E27FC236}">
                  <a16:creationId xmlns:a16="http://schemas.microsoft.com/office/drawing/2014/main" id="{1E8C6A22-2C6F-5047-C3D4-7BF850012556}"/>
                </a:ext>
              </a:extLst>
            </p:cNvPr>
            <p:cNvSpPr/>
            <p:nvPr/>
          </p:nvSpPr>
          <p:spPr>
            <a:xfrm flipH="1">
              <a:off x="5901675" y="2586938"/>
              <a:ext cx="193937" cy="140362"/>
            </a:xfrm>
            <a:custGeom>
              <a:avLst/>
              <a:gdLst/>
              <a:ahLst/>
              <a:cxnLst/>
              <a:rect l="l" t="t" r="r" b="b"/>
              <a:pathLst>
                <a:path w="3073" h="2224" extrusionOk="0">
                  <a:moveTo>
                    <a:pt x="2636" y="0"/>
                  </a:moveTo>
                  <a:lnTo>
                    <a:pt x="0" y="822"/>
                  </a:lnTo>
                  <a:lnTo>
                    <a:pt x="436" y="2224"/>
                  </a:lnTo>
                  <a:lnTo>
                    <a:pt x="3072" y="1402"/>
                  </a:lnTo>
                  <a:lnTo>
                    <a:pt x="2636" y="0"/>
                  </a:ln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5" name="Google Shape;481;p28">
              <a:extLst>
                <a:ext uri="{FF2B5EF4-FFF2-40B4-BE49-F238E27FC236}">
                  <a16:creationId xmlns:a16="http://schemas.microsoft.com/office/drawing/2014/main" id="{B7E46DD5-5B31-9D5C-9BF9-AC26368E8D25}"/>
                </a:ext>
              </a:extLst>
            </p:cNvPr>
            <p:cNvSpPr/>
            <p:nvPr/>
          </p:nvSpPr>
          <p:spPr>
            <a:xfrm flipH="1">
              <a:off x="5920292" y="2593060"/>
              <a:ext cx="175130" cy="134240"/>
            </a:xfrm>
            <a:custGeom>
              <a:avLst/>
              <a:gdLst/>
              <a:ahLst/>
              <a:cxnLst/>
              <a:rect l="l" t="t" r="r" b="b"/>
              <a:pathLst>
                <a:path w="2775" h="2127" extrusionOk="0">
                  <a:moveTo>
                    <a:pt x="2326" y="1"/>
                  </a:moveTo>
                  <a:lnTo>
                    <a:pt x="0" y="725"/>
                  </a:lnTo>
                  <a:lnTo>
                    <a:pt x="437" y="2127"/>
                  </a:lnTo>
                  <a:lnTo>
                    <a:pt x="2766" y="1401"/>
                  </a:lnTo>
                  <a:cubicBezTo>
                    <a:pt x="2775" y="1159"/>
                    <a:pt x="2745" y="912"/>
                    <a:pt x="2668" y="668"/>
                  </a:cubicBezTo>
                  <a:cubicBezTo>
                    <a:pt x="2592" y="421"/>
                    <a:pt x="2473" y="198"/>
                    <a:pt x="2326" y="1"/>
                  </a:cubicBezTo>
                  <a:close/>
                </a:path>
              </a:pathLst>
            </a:custGeom>
            <a:solidFill>
              <a:srgbClr val="DD9A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6" name="Google Shape;482;p28">
              <a:extLst>
                <a:ext uri="{FF2B5EF4-FFF2-40B4-BE49-F238E27FC236}">
                  <a16:creationId xmlns:a16="http://schemas.microsoft.com/office/drawing/2014/main" id="{34C8243B-C8DE-39FD-6DFD-271BAF5AC507}"/>
                </a:ext>
              </a:extLst>
            </p:cNvPr>
            <p:cNvSpPr/>
            <p:nvPr/>
          </p:nvSpPr>
          <p:spPr>
            <a:xfrm flipH="1">
              <a:off x="5919914" y="2541561"/>
              <a:ext cx="314225" cy="280914"/>
            </a:xfrm>
            <a:custGeom>
              <a:avLst/>
              <a:gdLst/>
              <a:ahLst/>
              <a:cxnLst/>
              <a:rect l="l" t="t" r="r" b="b"/>
              <a:pathLst>
                <a:path w="4979" h="4451" extrusionOk="0">
                  <a:moveTo>
                    <a:pt x="2490" y="0"/>
                  </a:moveTo>
                  <a:cubicBezTo>
                    <a:pt x="2271" y="0"/>
                    <a:pt x="2048" y="33"/>
                    <a:pt x="1828" y="101"/>
                  </a:cubicBezTo>
                  <a:cubicBezTo>
                    <a:pt x="656" y="467"/>
                    <a:pt x="1" y="1714"/>
                    <a:pt x="366" y="2887"/>
                  </a:cubicBezTo>
                  <a:cubicBezTo>
                    <a:pt x="664" y="3840"/>
                    <a:pt x="1541" y="4450"/>
                    <a:pt x="2489" y="4450"/>
                  </a:cubicBezTo>
                  <a:cubicBezTo>
                    <a:pt x="2708" y="4450"/>
                    <a:pt x="2932" y="4417"/>
                    <a:pt x="3152" y="4349"/>
                  </a:cubicBezTo>
                  <a:cubicBezTo>
                    <a:pt x="4324" y="3984"/>
                    <a:pt x="4979" y="2736"/>
                    <a:pt x="4614" y="1564"/>
                  </a:cubicBezTo>
                  <a:cubicBezTo>
                    <a:pt x="4317" y="611"/>
                    <a:pt x="3438" y="0"/>
                    <a:pt x="2490" y="0"/>
                  </a:cubicBez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7" name="Google Shape;483;p28">
              <a:extLst>
                <a:ext uri="{FF2B5EF4-FFF2-40B4-BE49-F238E27FC236}">
                  <a16:creationId xmlns:a16="http://schemas.microsoft.com/office/drawing/2014/main" id="{55691031-CA68-94C7-A570-D388A8245877}"/>
                </a:ext>
              </a:extLst>
            </p:cNvPr>
            <p:cNvSpPr/>
            <p:nvPr/>
          </p:nvSpPr>
          <p:spPr>
            <a:xfrm flipH="1">
              <a:off x="6199743" y="2661285"/>
              <a:ext cx="74470" cy="141309"/>
            </a:xfrm>
            <a:custGeom>
              <a:avLst/>
              <a:gdLst/>
              <a:ahLst/>
              <a:cxnLst/>
              <a:rect l="l" t="t" r="r" b="b"/>
              <a:pathLst>
                <a:path w="1180" h="2239" extrusionOk="0">
                  <a:moveTo>
                    <a:pt x="533" y="1"/>
                  </a:moveTo>
                  <a:lnTo>
                    <a:pt x="1" y="167"/>
                  </a:lnTo>
                  <a:lnTo>
                    <a:pt x="647" y="2239"/>
                  </a:lnTo>
                  <a:lnTo>
                    <a:pt x="1179" y="2073"/>
                  </a:lnTo>
                  <a:lnTo>
                    <a:pt x="533" y="1"/>
                  </a:lnTo>
                  <a:close/>
                </a:path>
              </a:pathLst>
            </a:custGeom>
            <a:solidFill>
              <a:srgbClr val="AEAEA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8" name="Google Shape;484;p28">
              <a:extLst>
                <a:ext uri="{FF2B5EF4-FFF2-40B4-BE49-F238E27FC236}">
                  <a16:creationId xmlns:a16="http://schemas.microsoft.com/office/drawing/2014/main" id="{EC54BE10-B79B-5806-7E15-C958DE5EA33E}"/>
                </a:ext>
              </a:extLst>
            </p:cNvPr>
            <p:cNvSpPr/>
            <p:nvPr/>
          </p:nvSpPr>
          <p:spPr>
            <a:xfrm flipH="1">
              <a:off x="6208894" y="2778548"/>
              <a:ext cx="22656" cy="13254"/>
            </a:xfrm>
            <a:custGeom>
              <a:avLst/>
              <a:gdLst/>
              <a:ahLst/>
              <a:cxnLst/>
              <a:rect l="l" t="t" r="r" b="b"/>
              <a:pathLst>
                <a:path w="359" h="210" extrusionOk="0">
                  <a:moveTo>
                    <a:pt x="275" y="1"/>
                  </a:moveTo>
                  <a:cubicBezTo>
                    <a:pt x="267" y="1"/>
                    <a:pt x="260" y="2"/>
                    <a:pt x="252" y="4"/>
                  </a:cubicBezTo>
                  <a:lnTo>
                    <a:pt x="62" y="63"/>
                  </a:lnTo>
                  <a:cubicBezTo>
                    <a:pt x="23" y="76"/>
                    <a:pt x="1" y="117"/>
                    <a:pt x="13" y="157"/>
                  </a:cubicBezTo>
                  <a:cubicBezTo>
                    <a:pt x="23" y="189"/>
                    <a:pt x="52" y="209"/>
                    <a:pt x="84" y="209"/>
                  </a:cubicBezTo>
                  <a:cubicBezTo>
                    <a:pt x="91" y="209"/>
                    <a:pt x="99" y="208"/>
                    <a:pt x="106" y="206"/>
                  </a:cubicBezTo>
                  <a:lnTo>
                    <a:pt x="297" y="147"/>
                  </a:lnTo>
                  <a:cubicBezTo>
                    <a:pt x="336" y="135"/>
                    <a:pt x="359" y="93"/>
                    <a:pt x="346" y="53"/>
                  </a:cubicBezTo>
                  <a:cubicBezTo>
                    <a:pt x="336" y="21"/>
                    <a:pt x="306" y="1"/>
                    <a:pt x="275" y="1"/>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9" name="Google Shape;485;p28">
              <a:extLst>
                <a:ext uri="{FF2B5EF4-FFF2-40B4-BE49-F238E27FC236}">
                  <a16:creationId xmlns:a16="http://schemas.microsoft.com/office/drawing/2014/main" id="{2C9CDCBF-197A-100F-6491-88E95036102B}"/>
                </a:ext>
              </a:extLst>
            </p:cNvPr>
            <p:cNvSpPr/>
            <p:nvPr/>
          </p:nvSpPr>
          <p:spPr>
            <a:xfrm flipH="1">
              <a:off x="6217162" y="2752104"/>
              <a:ext cx="22656" cy="13254"/>
            </a:xfrm>
            <a:custGeom>
              <a:avLst/>
              <a:gdLst/>
              <a:ahLst/>
              <a:cxnLst/>
              <a:rect l="l" t="t" r="r" b="b"/>
              <a:pathLst>
                <a:path w="359" h="210" extrusionOk="0">
                  <a:moveTo>
                    <a:pt x="274" y="0"/>
                  </a:moveTo>
                  <a:cubicBezTo>
                    <a:pt x="267" y="0"/>
                    <a:pt x="259" y="1"/>
                    <a:pt x="252" y="4"/>
                  </a:cubicBezTo>
                  <a:lnTo>
                    <a:pt x="63" y="63"/>
                  </a:lnTo>
                  <a:cubicBezTo>
                    <a:pt x="23" y="75"/>
                    <a:pt x="1" y="117"/>
                    <a:pt x="13" y="157"/>
                  </a:cubicBezTo>
                  <a:cubicBezTo>
                    <a:pt x="23" y="189"/>
                    <a:pt x="53" y="210"/>
                    <a:pt x="85" y="210"/>
                  </a:cubicBezTo>
                  <a:cubicBezTo>
                    <a:pt x="92" y="210"/>
                    <a:pt x="100" y="209"/>
                    <a:pt x="107" y="206"/>
                  </a:cubicBezTo>
                  <a:lnTo>
                    <a:pt x="296" y="146"/>
                  </a:lnTo>
                  <a:cubicBezTo>
                    <a:pt x="337" y="134"/>
                    <a:pt x="358" y="93"/>
                    <a:pt x="346" y="52"/>
                  </a:cubicBezTo>
                  <a:cubicBezTo>
                    <a:pt x="336" y="21"/>
                    <a:pt x="306" y="0"/>
                    <a:pt x="274" y="0"/>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0" name="Google Shape;486;p28">
              <a:extLst>
                <a:ext uri="{FF2B5EF4-FFF2-40B4-BE49-F238E27FC236}">
                  <a16:creationId xmlns:a16="http://schemas.microsoft.com/office/drawing/2014/main" id="{1987D652-7FBD-2BA5-744D-EFA6C9F247B0}"/>
                </a:ext>
              </a:extLst>
            </p:cNvPr>
            <p:cNvSpPr/>
            <p:nvPr/>
          </p:nvSpPr>
          <p:spPr>
            <a:xfrm flipH="1">
              <a:off x="6225429" y="2725597"/>
              <a:ext cx="22593" cy="13317"/>
            </a:xfrm>
            <a:custGeom>
              <a:avLst/>
              <a:gdLst/>
              <a:ahLst/>
              <a:cxnLst/>
              <a:rect l="l" t="t" r="r" b="b"/>
              <a:pathLst>
                <a:path w="358" h="211" extrusionOk="0">
                  <a:moveTo>
                    <a:pt x="274" y="1"/>
                  </a:moveTo>
                  <a:cubicBezTo>
                    <a:pt x="266" y="1"/>
                    <a:pt x="259" y="2"/>
                    <a:pt x="252" y="4"/>
                  </a:cubicBezTo>
                  <a:lnTo>
                    <a:pt x="61" y="63"/>
                  </a:lnTo>
                  <a:cubicBezTo>
                    <a:pt x="22" y="75"/>
                    <a:pt x="0" y="118"/>
                    <a:pt x="13" y="157"/>
                  </a:cubicBezTo>
                  <a:cubicBezTo>
                    <a:pt x="23" y="189"/>
                    <a:pt x="52" y="210"/>
                    <a:pt x="84" y="210"/>
                  </a:cubicBezTo>
                  <a:cubicBezTo>
                    <a:pt x="92" y="210"/>
                    <a:pt x="99" y="209"/>
                    <a:pt x="107" y="207"/>
                  </a:cubicBezTo>
                  <a:lnTo>
                    <a:pt x="296" y="148"/>
                  </a:lnTo>
                  <a:cubicBezTo>
                    <a:pt x="335" y="135"/>
                    <a:pt x="358" y="93"/>
                    <a:pt x="346" y="54"/>
                  </a:cubicBezTo>
                  <a:cubicBezTo>
                    <a:pt x="336" y="22"/>
                    <a:pt x="306" y="1"/>
                    <a:pt x="274" y="1"/>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1" name="Google Shape;487;p28">
              <a:extLst>
                <a:ext uri="{FF2B5EF4-FFF2-40B4-BE49-F238E27FC236}">
                  <a16:creationId xmlns:a16="http://schemas.microsoft.com/office/drawing/2014/main" id="{5A4D3841-993D-30FF-791E-9FA8DEE33EE4}"/>
                </a:ext>
              </a:extLst>
            </p:cNvPr>
            <p:cNvSpPr/>
            <p:nvPr/>
          </p:nvSpPr>
          <p:spPr>
            <a:xfrm flipH="1">
              <a:off x="6233697" y="2699089"/>
              <a:ext cx="22530" cy="13317"/>
            </a:xfrm>
            <a:custGeom>
              <a:avLst/>
              <a:gdLst/>
              <a:ahLst/>
              <a:cxnLst/>
              <a:rect l="l" t="t" r="r" b="b"/>
              <a:pathLst>
                <a:path w="357" h="211" extrusionOk="0">
                  <a:moveTo>
                    <a:pt x="273" y="1"/>
                  </a:moveTo>
                  <a:cubicBezTo>
                    <a:pt x="266" y="1"/>
                    <a:pt x="259" y="2"/>
                    <a:pt x="251" y="4"/>
                  </a:cubicBezTo>
                  <a:lnTo>
                    <a:pt x="61" y="64"/>
                  </a:lnTo>
                  <a:cubicBezTo>
                    <a:pt x="22" y="77"/>
                    <a:pt x="0" y="118"/>
                    <a:pt x="11" y="157"/>
                  </a:cubicBezTo>
                  <a:cubicBezTo>
                    <a:pt x="22" y="190"/>
                    <a:pt x="51" y="210"/>
                    <a:pt x="83" y="210"/>
                  </a:cubicBezTo>
                  <a:cubicBezTo>
                    <a:pt x="91" y="210"/>
                    <a:pt x="98" y="209"/>
                    <a:pt x="106" y="207"/>
                  </a:cubicBezTo>
                  <a:lnTo>
                    <a:pt x="296" y="148"/>
                  </a:lnTo>
                  <a:cubicBezTo>
                    <a:pt x="335" y="136"/>
                    <a:pt x="357" y="93"/>
                    <a:pt x="344" y="54"/>
                  </a:cubicBezTo>
                  <a:cubicBezTo>
                    <a:pt x="334" y="22"/>
                    <a:pt x="305" y="1"/>
                    <a:pt x="273" y="1"/>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2" name="Google Shape;488;p28">
              <a:extLst>
                <a:ext uri="{FF2B5EF4-FFF2-40B4-BE49-F238E27FC236}">
                  <a16:creationId xmlns:a16="http://schemas.microsoft.com/office/drawing/2014/main" id="{E66C273E-8AB9-7431-7C9E-21E72FD6D936}"/>
                </a:ext>
              </a:extLst>
            </p:cNvPr>
            <p:cNvSpPr/>
            <p:nvPr/>
          </p:nvSpPr>
          <p:spPr>
            <a:xfrm flipH="1">
              <a:off x="6241901" y="2672708"/>
              <a:ext cx="22656" cy="13191"/>
            </a:xfrm>
            <a:custGeom>
              <a:avLst/>
              <a:gdLst/>
              <a:ahLst/>
              <a:cxnLst/>
              <a:rect l="l" t="t" r="r" b="b"/>
              <a:pathLst>
                <a:path w="359" h="209" extrusionOk="0">
                  <a:moveTo>
                    <a:pt x="275" y="0"/>
                  </a:moveTo>
                  <a:cubicBezTo>
                    <a:pt x="267" y="0"/>
                    <a:pt x="260" y="1"/>
                    <a:pt x="252" y="4"/>
                  </a:cubicBezTo>
                  <a:lnTo>
                    <a:pt x="63" y="63"/>
                  </a:lnTo>
                  <a:cubicBezTo>
                    <a:pt x="23" y="75"/>
                    <a:pt x="1" y="117"/>
                    <a:pt x="13" y="157"/>
                  </a:cubicBezTo>
                  <a:cubicBezTo>
                    <a:pt x="23" y="189"/>
                    <a:pt x="52" y="209"/>
                    <a:pt x="84" y="209"/>
                  </a:cubicBezTo>
                  <a:cubicBezTo>
                    <a:pt x="92" y="209"/>
                    <a:pt x="100" y="208"/>
                    <a:pt x="107" y="205"/>
                  </a:cubicBezTo>
                  <a:lnTo>
                    <a:pt x="296" y="146"/>
                  </a:lnTo>
                  <a:cubicBezTo>
                    <a:pt x="337" y="134"/>
                    <a:pt x="358" y="93"/>
                    <a:pt x="346" y="52"/>
                  </a:cubicBezTo>
                  <a:cubicBezTo>
                    <a:pt x="336" y="21"/>
                    <a:pt x="306" y="0"/>
                    <a:pt x="275" y="0"/>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3" name="Google Shape;489;p28">
              <a:extLst>
                <a:ext uri="{FF2B5EF4-FFF2-40B4-BE49-F238E27FC236}">
                  <a16:creationId xmlns:a16="http://schemas.microsoft.com/office/drawing/2014/main" id="{F31382C5-5AB3-39A6-197B-0B6368E4AB3F}"/>
                </a:ext>
              </a:extLst>
            </p:cNvPr>
            <p:cNvSpPr/>
            <p:nvPr/>
          </p:nvSpPr>
          <p:spPr>
            <a:xfrm flipH="1">
              <a:off x="5248171" y="2355947"/>
              <a:ext cx="561174" cy="309251"/>
            </a:xfrm>
            <a:custGeom>
              <a:avLst/>
              <a:gdLst/>
              <a:ahLst/>
              <a:cxnLst/>
              <a:rect l="l" t="t" r="r" b="b"/>
              <a:pathLst>
                <a:path w="8892" h="4900" extrusionOk="0">
                  <a:moveTo>
                    <a:pt x="8157" y="0"/>
                  </a:moveTo>
                  <a:lnTo>
                    <a:pt x="1" y="2541"/>
                  </a:lnTo>
                  <a:lnTo>
                    <a:pt x="736" y="4900"/>
                  </a:lnTo>
                  <a:lnTo>
                    <a:pt x="8892" y="2358"/>
                  </a:lnTo>
                  <a:lnTo>
                    <a:pt x="8157"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4" name="Google Shape;490;p28">
              <a:extLst>
                <a:ext uri="{FF2B5EF4-FFF2-40B4-BE49-F238E27FC236}">
                  <a16:creationId xmlns:a16="http://schemas.microsoft.com/office/drawing/2014/main" id="{32DE1B31-EB83-E335-5E5E-364594F58789}"/>
                </a:ext>
              </a:extLst>
            </p:cNvPr>
            <p:cNvSpPr/>
            <p:nvPr/>
          </p:nvSpPr>
          <p:spPr>
            <a:xfrm flipH="1">
              <a:off x="5754439" y="2488735"/>
              <a:ext cx="107098" cy="218432"/>
            </a:xfrm>
            <a:custGeom>
              <a:avLst/>
              <a:gdLst/>
              <a:ahLst/>
              <a:cxnLst/>
              <a:rect l="l" t="t" r="r" b="b"/>
              <a:pathLst>
                <a:path w="1697" h="3461" extrusionOk="0">
                  <a:moveTo>
                    <a:pt x="684" y="1"/>
                  </a:moveTo>
                  <a:lnTo>
                    <a:pt x="1" y="214"/>
                  </a:lnTo>
                  <a:lnTo>
                    <a:pt x="1013" y="3460"/>
                  </a:lnTo>
                  <a:lnTo>
                    <a:pt x="1696" y="3247"/>
                  </a:lnTo>
                  <a:lnTo>
                    <a:pt x="684"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5" name="Google Shape;491;p28">
              <a:extLst>
                <a:ext uri="{FF2B5EF4-FFF2-40B4-BE49-F238E27FC236}">
                  <a16:creationId xmlns:a16="http://schemas.microsoft.com/office/drawing/2014/main" id="{0371BC9A-5CC6-C1E9-458E-AE412629DB93}"/>
                </a:ext>
              </a:extLst>
            </p:cNvPr>
            <p:cNvSpPr/>
            <p:nvPr/>
          </p:nvSpPr>
          <p:spPr>
            <a:xfrm flipH="1">
              <a:off x="5753745" y="2513476"/>
              <a:ext cx="55221" cy="151596"/>
            </a:xfrm>
            <a:custGeom>
              <a:avLst/>
              <a:gdLst/>
              <a:ahLst/>
              <a:cxnLst/>
              <a:rect l="l" t="t" r="r" b="b"/>
              <a:pathLst>
                <a:path w="875" h="2402" extrusionOk="0">
                  <a:moveTo>
                    <a:pt x="140" y="0"/>
                  </a:moveTo>
                  <a:lnTo>
                    <a:pt x="0" y="44"/>
                  </a:lnTo>
                  <a:lnTo>
                    <a:pt x="735" y="2402"/>
                  </a:lnTo>
                  <a:lnTo>
                    <a:pt x="875" y="2358"/>
                  </a:lnTo>
                  <a:lnTo>
                    <a:pt x="140"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6" name="Google Shape;492;p28">
              <a:extLst>
                <a:ext uri="{FF2B5EF4-FFF2-40B4-BE49-F238E27FC236}">
                  <a16:creationId xmlns:a16="http://schemas.microsoft.com/office/drawing/2014/main" id="{331E08B1-0D84-D25B-F457-12BE6E8F2961}"/>
                </a:ext>
              </a:extLst>
            </p:cNvPr>
            <p:cNvSpPr/>
            <p:nvPr/>
          </p:nvSpPr>
          <p:spPr>
            <a:xfrm flipH="1">
              <a:off x="5840395" y="2515432"/>
              <a:ext cx="107035" cy="218495"/>
            </a:xfrm>
            <a:custGeom>
              <a:avLst/>
              <a:gdLst/>
              <a:ahLst/>
              <a:cxnLst/>
              <a:rect l="l" t="t" r="r" b="b"/>
              <a:pathLst>
                <a:path w="1696" h="3462" extrusionOk="0">
                  <a:moveTo>
                    <a:pt x="684" y="0"/>
                  </a:moveTo>
                  <a:lnTo>
                    <a:pt x="1" y="213"/>
                  </a:lnTo>
                  <a:lnTo>
                    <a:pt x="1013" y="3461"/>
                  </a:lnTo>
                  <a:lnTo>
                    <a:pt x="1696" y="3248"/>
                  </a:lnTo>
                  <a:lnTo>
                    <a:pt x="684"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7" name="Google Shape;493;p28">
              <a:extLst>
                <a:ext uri="{FF2B5EF4-FFF2-40B4-BE49-F238E27FC236}">
                  <a16:creationId xmlns:a16="http://schemas.microsoft.com/office/drawing/2014/main" id="{34B2B42F-0020-90B1-4A60-05C417BEAEE0}"/>
                </a:ext>
              </a:extLst>
            </p:cNvPr>
            <p:cNvSpPr/>
            <p:nvPr/>
          </p:nvSpPr>
          <p:spPr>
            <a:xfrm flipH="1">
              <a:off x="5790664" y="2480846"/>
              <a:ext cx="120225" cy="260781"/>
            </a:xfrm>
            <a:custGeom>
              <a:avLst/>
              <a:gdLst/>
              <a:ahLst/>
              <a:cxnLst/>
              <a:rect l="l" t="t" r="r" b="b"/>
              <a:pathLst>
                <a:path w="1905" h="4132" extrusionOk="0">
                  <a:moveTo>
                    <a:pt x="684" y="1"/>
                  </a:moveTo>
                  <a:lnTo>
                    <a:pt x="0" y="214"/>
                  </a:lnTo>
                  <a:lnTo>
                    <a:pt x="1221" y="4131"/>
                  </a:lnTo>
                  <a:lnTo>
                    <a:pt x="1904" y="3918"/>
                  </a:lnTo>
                  <a:lnTo>
                    <a:pt x="684"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8" name="Google Shape;494;p28">
              <a:extLst>
                <a:ext uri="{FF2B5EF4-FFF2-40B4-BE49-F238E27FC236}">
                  <a16:creationId xmlns:a16="http://schemas.microsoft.com/office/drawing/2014/main" id="{73C9EA26-7916-A289-6A5C-37B3B75CE9A8}"/>
                </a:ext>
              </a:extLst>
            </p:cNvPr>
            <p:cNvSpPr/>
            <p:nvPr/>
          </p:nvSpPr>
          <p:spPr>
            <a:xfrm flipH="1">
              <a:off x="5840458" y="2515053"/>
              <a:ext cx="72703" cy="207766"/>
            </a:xfrm>
            <a:custGeom>
              <a:avLst/>
              <a:gdLst/>
              <a:ahLst/>
              <a:cxnLst/>
              <a:rect l="l" t="t" r="r" b="b"/>
              <a:pathLst>
                <a:path w="1152" h="3292" extrusionOk="0">
                  <a:moveTo>
                    <a:pt x="141" y="0"/>
                  </a:moveTo>
                  <a:lnTo>
                    <a:pt x="0" y="45"/>
                  </a:lnTo>
                  <a:lnTo>
                    <a:pt x="1012" y="3291"/>
                  </a:lnTo>
                  <a:lnTo>
                    <a:pt x="1152" y="3248"/>
                  </a:lnTo>
                  <a:lnTo>
                    <a:pt x="141"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9" name="Google Shape;495;p28">
              <a:extLst>
                <a:ext uri="{FF2B5EF4-FFF2-40B4-BE49-F238E27FC236}">
                  <a16:creationId xmlns:a16="http://schemas.microsoft.com/office/drawing/2014/main" id="{7B9ABB7A-8F1B-F649-1A1C-12F9040B2E34}"/>
                </a:ext>
              </a:extLst>
            </p:cNvPr>
            <p:cNvSpPr/>
            <p:nvPr/>
          </p:nvSpPr>
          <p:spPr>
            <a:xfrm flipH="1">
              <a:off x="5976839" y="2592114"/>
              <a:ext cx="244046" cy="206062"/>
            </a:xfrm>
            <a:custGeom>
              <a:avLst/>
              <a:gdLst/>
              <a:ahLst/>
              <a:cxnLst/>
              <a:rect l="l" t="t" r="r" b="b"/>
              <a:pathLst>
                <a:path w="3867" h="3265" extrusionOk="0">
                  <a:moveTo>
                    <a:pt x="2379" y="1"/>
                  </a:moveTo>
                  <a:cubicBezTo>
                    <a:pt x="2255" y="1"/>
                    <a:pt x="2128" y="19"/>
                    <a:pt x="2004" y="58"/>
                  </a:cubicBezTo>
                  <a:lnTo>
                    <a:pt x="208" y="618"/>
                  </a:lnTo>
                  <a:cubicBezTo>
                    <a:pt x="31" y="1071"/>
                    <a:pt x="0" y="1585"/>
                    <a:pt x="156" y="2086"/>
                  </a:cubicBezTo>
                  <a:cubicBezTo>
                    <a:pt x="313" y="2586"/>
                    <a:pt x="630" y="2991"/>
                    <a:pt x="1033" y="3264"/>
                  </a:cubicBezTo>
                  <a:lnTo>
                    <a:pt x="2829" y="2705"/>
                  </a:lnTo>
                  <a:cubicBezTo>
                    <a:pt x="3494" y="2497"/>
                    <a:pt x="3866" y="1789"/>
                    <a:pt x="3659" y="1124"/>
                  </a:cubicBezTo>
                  <a:lnTo>
                    <a:pt x="3585" y="888"/>
                  </a:lnTo>
                  <a:cubicBezTo>
                    <a:pt x="3416" y="347"/>
                    <a:pt x="2917" y="1"/>
                    <a:pt x="2379" y="1"/>
                  </a:cubicBezTo>
                  <a:close/>
                </a:path>
              </a:pathLst>
            </a:custGeom>
            <a:solidFill>
              <a:srgbClr val="DD9A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0" name="Google Shape;496;p28">
              <a:extLst>
                <a:ext uri="{FF2B5EF4-FFF2-40B4-BE49-F238E27FC236}">
                  <a16:creationId xmlns:a16="http://schemas.microsoft.com/office/drawing/2014/main" id="{51C039B3-6E34-1AA6-87F1-76BD0A7A246E}"/>
                </a:ext>
              </a:extLst>
            </p:cNvPr>
            <p:cNvSpPr/>
            <p:nvPr/>
          </p:nvSpPr>
          <p:spPr>
            <a:xfrm flipH="1">
              <a:off x="6002525" y="2614456"/>
              <a:ext cx="237798" cy="177094"/>
            </a:xfrm>
            <a:custGeom>
              <a:avLst/>
              <a:gdLst/>
              <a:ahLst/>
              <a:cxnLst/>
              <a:rect l="l" t="t" r="r" b="b"/>
              <a:pathLst>
                <a:path w="3768" h="2806" extrusionOk="0">
                  <a:moveTo>
                    <a:pt x="2561" y="0"/>
                  </a:moveTo>
                  <a:cubicBezTo>
                    <a:pt x="2455" y="0"/>
                    <a:pt x="2347" y="16"/>
                    <a:pt x="2240" y="49"/>
                  </a:cubicBezTo>
                  <a:lnTo>
                    <a:pt x="0" y="747"/>
                  </a:lnTo>
                  <a:lnTo>
                    <a:pt x="642" y="2806"/>
                  </a:lnTo>
                  <a:lnTo>
                    <a:pt x="2881" y="2108"/>
                  </a:lnTo>
                  <a:cubicBezTo>
                    <a:pt x="3450" y="1931"/>
                    <a:pt x="3767" y="1327"/>
                    <a:pt x="3590" y="758"/>
                  </a:cubicBezTo>
                  <a:cubicBezTo>
                    <a:pt x="3446" y="296"/>
                    <a:pt x="3020" y="0"/>
                    <a:pt x="2561" y="0"/>
                  </a:cubicBez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1" name="Google Shape;497;p28">
              <a:extLst>
                <a:ext uri="{FF2B5EF4-FFF2-40B4-BE49-F238E27FC236}">
                  <a16:creationId xmlns:a16="http://schemas.microsoft.com/office/drawing/2014/main" id="{9892DE89-B956-0E50-1B3D-E2F4E520F9F1}"/>
                </a:ext>
              </a:extLst>
            </p:cNvPr>
            <p:cNvSpPr/>
            <p:nvPr/>
          </p:nvSpPr>
          <p:spPr>
            <a:xfrm flipH="1">
              <a:off x="6031240" y="2641089"/>
              <a:ext cx="91510" cy="81857"/>
            </a:xfrm>
            <a:custGeom>
              <a:avLst/>
              <a:gdLst/>
              <a:ahLst/>
              <a:cxnLst/>
              <a:rect l="l" t="t" r="r" b="b"/>
              <a:pathLst>
                <a:path w="1450" h="1297" extrusionOk="0">
                  <a:moveTo>
                    <a:pt x="725" y="1"/>
                  </a:moveTo>
                  <a:cubicBezTo>
                    <a:pt x="661" y="1"/>
                    <a:pt x="597" y="10"/>
                    <a:pt x="532" y="30"/>
                  </a:cubicBezTo>
                  <a:cubicBezTo>
                    <a:pt x="191" y="137"/>
                    <a:pt x="0" y="500"/>
                    <a:pt x="106" y="841"/>
                  </a:cubicBezTo>
                  <a:cubicBezTo>
                    <a:pt x="193" y="1118"/>
                    <a:pt x="449" y="1296"/>
                    <a:pt x="725" y="1296"/>
                  </a:cubicBezTo>
                  <a:cubicBezTo>
                    <a:pt x="789" y="1296"/>
                    <a:pt x="854" y="1287"/>
                    <a:pt x="918" y="1267"/>
                  </a:cubicBezTo>
                  <a:cubicBezTo>
                    <a:pt x="1259" y="1160"/>
                    <a:pt x="1449" y="797"/>
                    <a:pt x="1343" y="455"/>
                  </a:cubicBezTo>
                  <a:cubicBezTo>
                    <a:pt x="1256" y="178"/>
                    <a:pt x="1001" y="1"/>
                    <a:pt x="725" y="1"/>
                  </a:cubicBezTo>
                  <a:close/>
                </a:path>
              </a:pathLst>
            </a:custGeom>
            <a:solidFill>
              <a:srgbClr val="CC87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2" name="Google Shape;498;p28">
              <a:extLst>
                <a:ext uri="{FF2B5EF4-FFF2-40B4-BE49-F238E27FC236}">
                  <a16:creationId xmlns:a16="http://schemas.microsoft.com/office/drawing/2014/main" id="{A5900A27-4357-19A9-CAB3-38711F6A0487}"/>
                </a:ext>
              </a:extLst>
            </p:cNvPr>
            <p:cNvSpPr/>
            <p:nvPr/>
          </p:nvSpPr>
          <p:spPr>
            <a:xfrm flipH="1">
              <a:off x="6233633" y="2671888"/>
              <a:ext cx="85199" cy="143897"/>
            </a:xfrm>
            <a:custGeom>
              <a:avLst/>
              <a:gdLst/>
              <a:ahLst/>
              <a:cxnLst/>
              <a:rect l="l" t="t" r="r" b="b"/>
              <a:pathLst>
                <a:path w="1350" h="2280" extrusionOk="0">
                  <a:moveTo>
                    <a:pt x="708" y="0"/>
                  </a:moveTo>
                  <a:lnTo>
                    <a:pt x="1" y="220"/>
                  </a:lnTo>
                  <a:lnTo>
                    <a:pt x="643" y="2279"/>
                  </a:lnTo>
                  <a:lnTo>
                    <a:pt x="1350" y="2059"/>
                  </a:lnTo>
                  <a:lnTo>
                    <a:pt x="708" y="0"/>
                  </a:ln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3" name="Google Shape;499;p28">
              <a:extLst>
                <a:ext uri="{FF2B5EF4-FFF2-40B4-BE49-F238E27FC236}">
                  <a16:creationId xmlns:a16="http://schemas.microsoft.com/office/drawing/2014/main" id="{594E9215-6FD2-7D51-DA82-DA202573C195}"/>
                </a:ext>
              </a:extLst>
            </p:cNvPr>
            <p:cNvSpPr/>
            <p:nvPr/>
          </p:nvSpPr>
          <p:spPr>
            <a:xfrm flipH="1">
              <a:off x="6282670" y="2699594"/>
              <a:ext cx="60270" cy="110510"/>
            </a:xfrm>
            <a:custGeom>
              <a:avLst/>
              <a:gdLst/>
              <a:ahLst/>
              <a:cxnLst/>
              <a:rect l="l" t="t" r="r" b="b"/>
              <a:pathLst>
                <a:path w="955" h="1751" extrusionOk="0">
                  <a:moveTo>
                    <a:pt x="453" y="1"/>
                  </a:moveTo>
                  <a:lnTo>
                    <a:pt x="0" y="142"/>
                  </a:lnTo>
                  <a:lnTo>
                    <a:pt x="502" y="1751"/>
                  </a:lnTo>
                  <a:lnTo>
                    <a:pt x="954" y="1609"/>
                  </a:lnTo>
                  <a:lnTo>
                    <a:pt x="453" y="1"/>
                  </a:ln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4" name="Google Shape;500;p28">
              <a:extLst>
                <a:ext uri="{FF2B5EF4-FFF2-40B4-BE49-F238E27FC236}">
                  <a16:creationId xmlns:a16="http://schemas.microsoft.com/office/drawing/2014/main" id="{5C0B7F5E-282F-D13F-6C3C-F6A246D3BC91}"/>
                </a:ext>
              </a:extLst>
            </p:cNvPr>
            <p:cNvSpPr/>
            <p:nvPr/>
          </p:nvSpPr>
          <p:spPr>
            <a:xfrm flipH="1">
              <a:off x="6266956" y="2672330"/>
              <a:ext cx="51876" cy="37047"/>
            </a:xfrm>
            <a:custGeom>
              <a:avLst/>
              <a:gdLst/>
              <a:ahLst/>
              <a:cxnLst/>
              <a:rect l="l" t="t" r="r" b="b"/>
              <a:pathLst>
                <a:path w="822" h="587" extrusionOk="0">
                  <a:moveTo>
                    <a:pt x="708" y="0"/>
                  </a:moveTo>
                  <a:lnTo>
                    <a:pt x="1" y="222"/>
                  </a:lnTo>
                  <a:lnTo>
                    <a:pt x="115" y="587"/>
                  </a:lnTo>
                  <a:lnTo>
                    <a:pt x="822" y="365"/>
                  </a:lnTo>
                  <a:lnTo>
                    <a:pt x="708" y="0"/>
                  </a:lnTo>
                  <a:close/>
                </a:path>
              </a:pathLst>
            </a:custGeom>
            <a:solidFill>
              <a:srgbClr val="F8C28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5" name="Google Shape;501;p28">
              <a:extLst>
                <a:ext uri="{FF2B5EF4-FFF2-40B4-BE49-F238E27FC236}">
                  <a16:creationId xmlns:a16="http://schemas.microsoft.com/office/drawing/2014/main" id="{1E444C82-3E72-B990-A994-953C5712F91F}"/>
                </a:ext>
              </a:extLst>
            </p:cNvPr>
            <p:cNvSpPr/>
            <p:nvPr/>
          </p:nvSpPr>
          <p:spPr>
            <a:xfrm flipH="1">
              <a:off x="6233633" y="2778800"/>
              <a:ext cx="51813" cy="36984"/>
            </a:xfrm>
            <a:custGeom>
              <a:avLst/>
              <a:gdLst/>
              <a:ahLst/>
              <a:cxnLst/>
              <a:rect l="l" t="t" r="r" b="b"/>
              <a:pathLst>
                <a:path w="821" h="586" extrusionOk="0">
                  <a:moveTo>
                    <a:pt x="707" y="0"/>
                  </a:moveTo>
                  <a:lnTo>
                    <a:pt x="0" y="221"/>
                  </a:lnTo>
                  <a:lnTo>
                    <a:pt x="114" y="585"/>
                  </a:lnTo>
                  <a:lnTo>
                    <a:pt x="821" y="365"/>
                  </a:lnTo>
                  <a:lnTo>
                    <a:pt x="707" y="0"/>
                  </a:lnTo>
                  <a:close/>
                </a:path>
              </a:pathLst>
            </a:custGeom>
            <a:solidFill>
              <a:srgbClr val="DD9A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6" name="Google Shape;502;p28">
              <a:extLst>
                <a:ext uri="{FF2B5EF4-FFF2-40B4-BE49-F238E27FC236}">
                  <a16:creationId xmlns:a16="http://schemas.microsoft.com/office/drawing/2014/main" id="{D75DE8EE-1A24-FDE6-D69F-B8B94E2BD09A}"/>
                </a:ext>
              </a:extLst>
            </p:cNvPr>
            <p:cNvSpPr/>
            <p:nvPr/>
          </p:nvSpPr>
          <p:spPr>
            <a:xfrm flipH="1">
              <a:off x="6307220" y="2871765"/>
              <a:ext cx="328803" cy="164092"/>
            </a:xfrm>
            <a:custGeom>
              <a:avLst/>
              <a:gdLst/>
              <a:ahLst/>
              <a:cxnLst/>
              <a:rect l="l" t="t" r="r" b="b"/>
              <a:pathLst>
                <a:path w="5210" h="2600" extrusionOk="0">
                  <a:moveTo>
                    <a:pt x="5210" y="0"/>
                  </a:moveTo>
                  <a:lnTo>
                    <a:pt x="4012" y="374"/>
                  </a:lnTo>
                  <a:lnTo>
                    <a:pt x="3983" y="657"/>
                  </a:lnTo>
                  <a:cubicBezTo>
                    <a:pt x="3964" y="836"/>
                    <a:pt x="3842" y="987"/>
                    <a:pt x="3672" y="1041"/>
                  </a:cubicBezTo>
                  <a:lnTo>
                    <a:pt x="1649" y="1694"/>
                  </a:lnTo>
                  <a:cubicBezTo>
                    <a:pt x="1604" y="1708"/>
                    <a:pt x="1557" y="1715"/>
                    <a:pt x="1511" y="1715"/>
                  </a:cubicBezTo>
                  <a:cubicBezTo>
                    <a:pt x="1450" y="1715"/>
                    <a:pt x="1390" y="1703"/>
                    <a:pt x="1333" y="1679"/>
                  </a:cubicBezTo>
                  <a:lnTo>
                    <a:pt x="609" y="1372"/>
                  </a:lnTo>
                  <a:cubicBezTo>
                    <a:pt x="561" y="1352"/>
                    <a:pt x="509" y="1342"/>
                    <a:pt x="458" y="1342"/>
                  </a:cubicBezTo>
                  <a:cubicBezTo>
                    <a:pt x="420" y="1342"/>
                    <a:pt x="382" y="1347"/>
                    <a:pt x="345" y="1359"/>
                  </a:cubicBezTo>
                  <a:lnTo>
                    <a:pt x="170" y="1413"/>
                  </a:lnTo>
                  <a:cubicBezTo>
                    <a:pt x="42" y="1454"/>
                    <a:pt x="0" y="1613"/>
                    <a:pt x="92" y="1710"/>
                  </a:cubicBezTo>
                  <a:lnTo>
                    <a:pt x="771" y="2431"/>
                  </a:lnTo>
                  <a:cubicBezTo>
                    <a:pt x="874" y="2540"/>
                    <a:pt x="1017" y="2600"/>
                    <a:pt x="1164" y="2600"/>
                  </a:cubicBezTo>
                  <a:cubicBezTo>
                    <a:pt x="1204" y="2600"/>
                    <a:pt x="1245" y="2595"/>
                    <a:pt x="1286" y="2586"/>
                  </a:cubicBezTo>
                  <a:lnTo>
                    <a:pt x="4482" y="1842"/>
                  </a:lnTo>
                  <a:cubicBezTo>
                    <a:pt x="4642" y="1805"/>
                    <a:pt x="4769" y="1682"/>
                    <a:pt x="4811" y="1523"/>
                  </a:cubicBezTo>
                  <a:lnTo>
                    <a:pt x="5074" y="503"/>
                  </a:lnTo>
                  <a:lnTo>
                    <a:pt x="5210" y="0"/>
                  </a:lnTo>
                  <a:close/>
                </a:path>
              </a:pathLst>
            </a:custGeom>
            <a:solidFill>
              <a:srgbClr val="AEAEA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7" name="Google Shape;503;p28">
              <a:extLst>
                <a:ext uri="{FF2B5EF4-FFF2-40B4-BE49-F238E27FC236}">
                  <a16:creationId xmlns:a16="http://schemas.microsoft.com/office/drawing/2014/main" id="{2E991A41-C835-22AB-6361-F48973D741E5}"/>
                </a:ext>
              </a:extLst>
            </p:cNvPr>
            <p:cNvSpPr/>
            <p:nvPr/>
          </p:nvSpPr>
          <p:spPr>
            <a:xfrm flipH="1">
              <a:off x="6307346" y="2871765"/>
              <a:ext cx="78067" cy="49733"/>
            </a:xfrm>
            <a:custGeom>
              <a:avLst/>
              <a:gdLst/>
              <a:ahLst/>
              <a:cxnLst/>
              <a:rect l="l" t="t" r="r" b="b"/>
              <a:pathLst>
                <a:path w="1237" h="788" extrusionOk="0">
                  <a:moveTo>
                    <a:pt x="1237" y="0"/>
                  </a:moveTo>
                  <a:lnTo>
                    <a:pt x="41" y="374"/>
                  </a:lnTo>
                  <a:lnTo>
                    <a:pt x="12" y="657"/>
                  </a:lnTo>
                  <a:cubicBezTo>
                    <a:pt x="10" y="679"/>
                    <a:pt x="6" y="700"/>
                    <a:pt x="0" y="721"/>
                  </a:cubicBezTo>
                  <a:lnTo>
                    <a:pt x="993" y="787"/>
                  </a:lnTo>
                  <a:cubicBezTo>
                    <a:pt x="1006" y="787"/>
                    <a:pt x="1019" y="783"/>
                    <a:pt x="1032" y="781"/>
                  </a:cubicBezTo>
                  <a:lnTo>
                    <a:pt x="1103" y="503"/>
                  </a:lnTo>
                  <a:lnTo>
                    <a:pt x="1237" y="11"/>
                  </a:lnTo>
                  <a:lnTo>
                    <a:pt x="1237" y="0"/>
                  </a:lnTo>
                  <a:close/>
                </a:path>
              </a:pathLst>
            </a:custGeom>
            <a:solidFill>
              <a:srgbClr val="95959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8" name="Google Shape;504;p28">
              <a:extLst>
                <a:ext uri="{FF2B5EF4-FFF2-40B4-BE49-F238E27FC236}">
                  <a16:creationId xmlns:a16="http://schemas.microsoft.com/office/drawing/2014/main" id="{329D4CD3-CCE9-5AC3-2638-613F51647F4C}"/>
                </a:ext>
              </a:extLst>
            </p:cNvPr>
            <p:cNvSpPr/>
            <p:nvPr/>
          </p:nvSpPr>
          <p:spPr>
            <a:xfrm flipH="1">
              <a:off x="6301350" y="2783534"/>
              <a:ext cx="90500" cy="128308"/>
            </a:xfrm>
            <a:custGeom>
              <a:avLst/>
              <a:gdLst/>
              <a:ahLst/>
              <a:cxnLst/>
              <a:rect l="l" t="t" r="r" b="b"/>
              <a:pathLst>
                <a:path w="1434" h="2033" extrusionOk="0">
                  <a:moveTo>
                    <a:pt x="108" y="1"/>
                  </a:moveTo>
                  <a:lnTo>
                    <a:pt x="245" y="797"/>
                  </a:lnTo>
                  <a:cubicBezTo>
                    <a:pt x="273" y="956"/>
                    <a:pt x="261" y="1119"/>
                    <a:pt x="209" y="1273"/>
                  </a:cubicBezTo>
                  <a:lnTo>
                    <a:pt x="22" y="1824"/>
                  </a:lnTo>
                  <a:cubicBezTo>
                    <a:pt x="0" y="1889"/>
                    <a:pt x="46" y="1958"/>
                    <a:pt x="114" y="1962"/>
                  </a:cubicBezTo>
                  <a:lnTo>
                    <a:pt x="1174" y="2032"/>
                  </a:lnTo>
                  <a:cubicBezTo>
                    <a:pt x="1179" y="2032"/>
                    <a:pt x="1183" y="2033"/>
                    <a:pt x="1188" y="2033"/>
                  </a:cubicBezTo>
                  <a:cubicBezTo>
                    <a:pt x="1288" y="2033"/>
                    <a:pt x="1372" y="1954"/>
                    <a:pt x="1379" y="1853"/>
                  </a:cubicBezTo>
                  <a:lnTo>
                    <a:pt x="1427" y="1135"/>
                  </a:lnTo>
                  <a:cubicBezTo>
                    <a:pt x="1434" y="1019"/>
                    <a:pt x="1421" y="902"/>
                    <a:pt x="1387" y="791"/>
                  </a:cubicBezTo>
                  <a:lnTo>
                    <a:pt x="1204" y="184"/>
                  </a:lnTo>
                  <a:lnTo>
                    <a:pt x="108" y="1"/>
                  </a:ln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9" name="Google Shape;505;p28">
              <a:extLst>
                <a:ext uri="{FF2B5EF4-FFF2-40B4-BE49-F238E27FC236}">
                  <a16:creationId xmlns:a16="http://schemas.microsoft.com/office/drawing/2014/main" id="{67E40390-B83F-8B26-8F50-B6CE9D184348}"/>
                </a:ext>
              </a:extLst>
            </p:cNvPr>
            <p:cNvSpPr/>
            <p:nvPr/>
          </p:nvSpPr>
          <p:spPr>
            <a:xfrm flipH="1">
              <a:off x="6374179" y="2584982"/>
              <a:ext cx="328361" cy="179429"/>
            </a:xfrm>
            <a:custGeom>
              <a:avLst/>
              <a:gdLst/>
              <a:ahLst/>
              <a:cxnLst/>
              <a:rect l="l" t="t" r="r" b="b"/>
              <a:pathLst>
                <a:path w="5203" h="2843" extrusionOk="0">
                  <a:moveTo>
                    <a:pt x="3718" y="1"/>
                  </a:moveTo>
                  <a:cubicBezTo>
                    <a:pt x="3663" y="1"/>
                    <a:pt x="3608" y="11"/>
                    <a:pt x="3556" y="31"/>
                  </a:cubicBezTo>
                  <a:lnTo>
                    <a:pt x="503" y="1236"/>
                  </a:lnTo>
                  <a:cubicBezTo>
                    <a:pt x="325" y="1306"/>
                    <a:pt x="197" y="1466"/>
                    <a:pt x="168" y="1656"/>
                  </a:cubicBezTo>
                  <a:lnTo>
                    <a:pt x="18" y="2634"/>
                  </a:lnTo>
                  <a:cubicBezTo>
                    <a:pt x="1" y="2747"/>
                    <a:pt x="89" y="2842"/>
                    <a:pt x="196" y="2842"/>
                  </a:cubicBezTo>
                  <a:cubicBezTo>
                    <a:pt x="214" y="2842"/>
                    <a:pt x="232" y="2840"/>
                    <a:pt x="251" y="2834"/>
                  </a:cubicBezTo>
                  <a:lnTo>
                    <a:pt x="426" y="2780"/>
                  </a:lnTo>
                  <a:cubicBezTo>
                    <a:pt x="512" y="2752"/>
                    <a:pt x="587" y="2696"/>
                    <a:pt x="635" y="2619"/>
                  </a:cubicBezTo>
                  <a:lnTo>
                    <a:pt x="1058" y="1954"/>
                  </a:lnTo>
                  <a:cubicBezTo>
                    <a:pt x="1116" y="1863"/>
                    <a:pt x="1205" y="1795"/>
                    <a:pt x="1309" y="1764"/>
                  </a:cubicBezTo>
                  <a:lnTo>
                    <a:pt x="3345" y="1152"/>
                  </a:lnTo>
                  <a:cubicBezTo>
                    <a:pt x="3388" y="1139"/>
                    <a:pt x="3432" y="1133"/>
                    <a:pt x="3476" y="1133"/>
                  </a:cubicBezTo>
                  <a:cubicBezTo>
                    <a:pt x="3606" y="1133"/>
                    <a:pt x="3732" y="1188"/>
                    <a:pt x="3819" y="1290"/>
                  </a:cubicBezTo>
                  <a:lnTo>
                    <a:pt x="4004" y="1507"/>
                  </a:lnTo>
                  <a:lnTo>
                    <a:pt x="5202" y="1134"/>
                  </a:lnTo>
                  <a:lnTo>
                    <a:pt x="4804" y="797"/>
                  </a:lnTo>
                  <a:lnTo>
                    <a:pt x="4008" y="109"/>
                  </a:lnTo>
                  <a:cubicBezTo>
                    <a:pt x="3926" y="38"/>
                    <a:pt x="3823" y="1"/>
                    <a:pt x="3718" y="1"/>
                  </a:cubicBezTo>
                  <a:close/>
                </a:path>
              </a:pathLst>
            </a:custGeom>
            <a:solidFill>
              <a:srgbClr val="AEAEA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0" name="Google Shape;506;p28">
              <a:extLst>
                <a:ext uri="{FF2B5EF4-FFF2-40B4-BE49-F238E27FC236}">
                  <a16:creationId xmlns:a16="http://schemas.microsoft.com/office/drawing/2014/main" id="{6563A2AC-08A8-5304-DE4F-42C582D5BEF4}"/>
                </a:ext>
              </a:extLst>
            </p:cNvPr>
            <p:cNvSpPr/>
            <p:nvPr/>
          </p:nvSpPr>
          <p:spPr>
            <a:xfrm flipH="1">
              <a:off x="6374306" y="2623418"/>
              <a:ext cx="90121" cy="56738"/>
            </a:xfrm>
            <a:custGeom>
              <a:avLst/>
              <a:gdLst/>
              <a:ahLst/>
              <a:cxnLst/>
              <a:rect l="l" t="t" r="r" b="b"/>
              <a:pathLst>
                <a:path w="1428" h="899" extrusionOk="0">
                  <a:moveTo>
                    <a:pt x="814" y="0"/>
                  </a:moveTo>
                  <a:cubicBezTo>
                    <a:pt x="803" y="6"/>
                    <a:pt x="790" y="11"/>
                    <a:pt x="779" y="19"/>
                  </a:cubicBezTo>
                  <a:lnTo>
                    <a:pt x="1" y="636"/>
                  </a:lnTo>
                  <a:cubicBezTo>
                    <a:pt x="16" y="650"/>
                    <a:pt x="32" y="666"/>
                    <a:pt x="46" y="682"/>
                  </a:cubicBezTo>
                  <a:lnTo>
                    <a:pt x="231" y="898"/>
                  </a:lnTo>
                  <a:lnTo>
                    <a:pt x="1427" y="526"/>
                  </a:lnTo>
                  <a:lnTo>
                    <a:pt x="1421" y="518"/>
                  </a:lnTo>
                  <a:lnTo>
                    <a:pt x="1032" y="188"/>
                  </a:lnTo>
                  <a:lnTo>
                    <a:pt x="814" y="0"/>
                  </a:lnTo>
                  <a:close/>
                </a:path>
              </a:pathLst>
            </a:custGeom>
            <a:solidFill>
              <a:srgbClr val="95959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1" name="Google Shape;507;p28">
              <a:extLst>
                <a:ext uri="{FF2B5EF4-FFF2-40B4-BE49-F238E27FC236}">
                  <a16:creationId xmlns:a16="http://schemas.microsoft.com/office/drawing/2014/main" id="{603D0722-929A-8E10-6385-13A19947F655}"/>
                </a:ext>
              </a:extLst>
            </p:cNvPr>
            <p:cNvSpPr/>
            <p:nvPr/>
          </p:nvSpPr>
          <p:spPr>
            <a:xfrm flipH="1">
              <a:off x="6337891" y="2627015"/>
              <a:ext cx="123696" cy="146358"/>
            </a:xfrm>
            <a:custGeom>
              <a:avLst/>
              <a:gdLst/>
              <a:ahLst/>
              <a:cxnLst/>
              <a:rect l="l" t="t" r="r" b="b"/>
              <a:pathLst>
                <a:path w="1960" h="2319" extrusionOk="0">
                  <a:moveTo>
                    <a:pt x="1006" y="0"/>
                  </a:moveTo>
                  <a:cubicBezTo>
                    <a:pt x="964" y="0"/>
                    <a:pt x="922" y="14"/>
                    <a:pt x="886" y="41"/>
                  </a:cubicBezTo>
                  <a:lnTo>
                    <a:pt x="53" y="702"/>
                  </a:lnTo>
                  <a:cubicBezTo>
                    <a:pt x="0" y="745"/>
                    <a:pt x="1" y="827"/>
                    <a:pt x="56" y="867"/>
                  </a:cubicBezTo>
                  <a:lnTo>
                    <a:pt x="522" y="1216"/>
                  </a:lnTo>
                  <a:cubicBezTo>
                    <a:pt x="652" y="1312"/>
                    <a:pt x="756" y="1439"/>
                    <a:pt x="824" y="1586"/>
                  </a:cubicBezTo>
                  <a:lnTo>
                    <a:pt x="1162" y="2319"/>
                  </a:lnTo>
                  <a:lnTo>
                    <a:pt x="1960" y="1545"/>
                  </a:lnTo>
                  <a:lnTo>
                    <a:pt x="1767" y="943"/>
                  </a:lnTo>
                  <a:cubicBezTo>
                    <a:pt x="1730" y="831"/>
                    <a:pt x="1676" y="728"/>
                    <a:pt x="1603" y="637"/>
                  </a:cubicBezTo>
                  <a:lnTo>
                    <a:pt x="1157" y="72"/>
                  </a:lnTo>
                  <a:cubicBezTo>
                    <a:pt x="1119" y="25"/>
                    <a:pt x="1063" y="0"/>
                    <a:pt x="1006" y="0"/>
                  </a:cubicBez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2" name="Google Shape;508;p28">
              <a:extLst>
                <a:ext uri="{FF2B5EF4-FFF2-40B4-BE49-F238E27FC236}">
                  <a16:creationId xmlns:a16="http://schemas.microsoft.com/office/drawing/2014/main" id="{452F5852-D8B1-A3B6-C12E-4FCC5B2BD1D4}"/>
                </a:ext>
              </a:extLst>
            </p:cNvPr>
            <p:cNvSpPr/>
            <p:nvPr/>
          </p:nvSpPr>
          <p:spPr>
            <a:xfrm flipH="1">
              <a:off x="6303244" y="2783534"/>
              <a:ext cx="81854" cy="75419"/>
            </a:xfrm>
            <a:custGeom>
              <a:avLst/>
              <a:gdLst/>
              <a:ahLst/>
              <a:cxnLst/>
              <a:rect l="l" t="t" r="r" b="b"/>
              <a:pathLst>
                <a:path w="1297" h="1195" extrusionOk="0">
                  <a:moveTo>
                    <a:pt x="1" y="1"/>
                  </a:moveTo>
                  <a:lnTo>
                    <a:pt x="138" y="797"/>
                  </a:lnTo>
                  <a:cubicBezTo>
                    <a:pt x="161" y="924"/>
                    <a:pt x="156" y="1054"/>
                    <a:pt x="127" y="1180"/>
                  </a:cubicBezTo>
                  <a:cubicBezTo>
                    <a:pt x="156" y="1189"/>
                    <a:pt x="187" y="1194"/>
                    <a:pt x="219" y="1194"/>
                  </a:cubicBezTo>
                  <a:cubicBezTo>
                    <a:pt x="249" y="1194"/>
                    <a:pt x="280" y="1190"/>
                    <a:pt x="310" y="1180"/>
                  </a:cubicBezTo>
                  <a:lnTo>
                    <a:pt x="1297" y="872"/>
                  </a:lnTo>
                  <a:cubicBezTo>
                    <a:pt x="1292" y="845"/>
                    <a:pt x="1289" y="817"/>
                    <a:pt x="1280" y="791"/>
                  </a:cubicBezTo>
                  <a:lnTo>
                    <a:pt x="1097" y="184"/>
                  </a:lnTo>
                  <a:lnTo>
                    <a:pt x="1" y="1"/>
                  </a:lnTo>
                  <a:close/>
                </a:path>
              </a:pathLst>
            </a:custGeom>
            <a:solidFill>
              <a:srgbClr val="DD9A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3" name="Google Shape;509;p28">
              <a:extLst>
                <a:ext uri="{FF2B5EF4-FFF2-40B4-BE49-F238E27FC236}">
                  <a16:creationId xmlns:a16="http://schemas.microsoft.com/office/drawing/2014/main" id="{81F8F1AD-8360-C01D-A271-E27929A7892B}"/>
                </a:ext>
              </a:extLst>
            </p:cNvPr>
            <p:cNvSpPr/>
            <p:nvPr/>
          </p:nvSpPr>
          <p:spPr>
            <a:xfrm flipH="1">
              <a:off x="6337891" y="2681607"/>
              <a:ext cx="86145" cy="91766"/>
            </a:xfrm>
            <a:custGeom>
              <a:avLst/>
              <a:gdLst/>
              <a:ahLst/>
              <a:cxnLst/>
              <a:rect l="l" t="t" r="r" b="b"/>
              <a:pathLst>
                <a:path w="1365" h="1454" extrusionOk="0">
                  <a:moveTo>
                    <a:pt x="1139" y="0"/>
                  </a:moveTo>
                  <a:lnTo>
                    <a:pt x="151" y="308"/>
                  </a:lnTo>
                  <a:cubicBezTo>
                    <a:pt x="89" y="328"/>
                    <a:pt x="38" y="365"/>
                    <a:pt x="0" y="413"/>
                  </a:cubicBezTo>
                  <a:cubicBezTo>
                    <a:pt x="97" y="499"/>
                    <a:pt x="174" y="604"/>
                    <a:pt x="229" y="721"/>
                  </a:cubicBezTo>
                  <a:lnTo>
                    <a:pt x="567" y="1454"/>
                  </a:lnTo>
                  <a:lnTo>
                    <a:pt x="1365" y="680"/>
                  </a:lnTo>
                  <a:lnTo>
                    <a:pt x="1172" y="77"/>
                  </a:lnTo>
                  <a:cubicBezTo>
                    <a:pt x="1163" y="51"/>
                    <a:pt x="1150" y="26"/>
                    <a:pt x="1139" y="0"/>
                  </a:cubicBezTo>
                  <a:close/>
                </a:path>
              </a:pathLst>
            </a:custGeom>
            <a:solidFill>
              <a:srgbClr val="DD9A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4" name="Google Shape;510;p28">
              <a:extLst>
                <a:ext uri="{FF2B5EF4-FFF2-40B4-BE49-F238E27FC236}">
                  <a16:creationId xmlns:a16="http://schemas.microsoft.com/office/drawing/2014/main" id="{216B53B3-8BDC-0D9C-12F8-83B82220526A}"/>
                </a:ext>
              </a:extLst>
            </p:cNvPr>
            <p:cNvSpPr/>
            <p:nvPr/>
          </p:nvSpPr>
          <p:spPr>
            <a:xfrm flipH="1">
              <a:off x="6306967" y="2695997"/>
              <a:ext cx="118962" cy="148314"/>
            </a:xfrm>
            <a:custGeom>
              <a:avLst/>
              <a:gdLst/>
              <a:ahLst/>
              <a:cxnLst/>
              <a:rect l="l" t="t" r="r" b="b"/>
              <a:pathLst>
                <a:path w="1885" h="2350" extrusionOk="0">
                  <a:moveTo>
                    <a:pt x="1254" y="1"/>
                  </a:moveTo>
                  <a:lnTo>
                    <a:pt x="254" y="312"/>
                  </a:lnTo>
                  <a:cubicBezTo>
                    <a:pt x="91" y="362"/>
                    <a:pt x="1" y="535"/>
                    <a:pt x="51" y="697"/>
                  </a:cubicBezTo>
                  <a:lnTo>
                    <a:pt x="499" y="2133"/>
                  </a:lnTo>
                  <a:cubicBezTo>
                    <a:pt x="540" y="2265"/>
                    <a:pt x="662" y="2350"/>
                    <a:pt x="793" y="2350"/>
                  </a:cubicBezTo>
                  <a:cubicBezTo>
                    <a:pt x="823" y="2350"/>
                    <a:pt x="854" y="2345"/>
                    <a:pt x="884" y="2336"/>
                  </a:cubicBezTo>
                  <a:lnTo>
                    <a:pt x="1885" y="2024"/>
                  </a:lnTo>
                  <a:lnTo>
                    <a:pt x="1254" y="1"/>
                  </a:ln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5" name="Google Shape;511;p28">
              <a:extLst>
                <a:ext uri="{FF2B5EF4-FFF2-40B4-BE49-F238E27FC236}">
                  <a16:creationId xmlns:a16="http://schemas.microsoft.com/office/drawing/2014/main" id="{7792EAF9-2AC9-62E1-9C65-AC3B9D3075EA}"/>
                </a:ext>
              </a:extLst>
            </p:cNvPr>
            <p:cNvSpPr/>
            <p:nvPr/>
          </p:nvSpPr>
          <p:spPr>
            <a:xfrm flipH="1">
              <a:off x="7886358" y="551371"/>
              <a:ext cx="1913621" cy="1324479"/>
            </a:xfrm>
            <a:custGeom>
              <a:avLst/>
              <a:gdLst/>
              <a:ahLst/>
              <a:cxnLst/>
              <a:rect l="l" t="t" r="r" b="b"/>
              <a:pathLst>
                <a:path w="30322" h="20986" extrusionOk="0">
                  <a:moveTo>
                    <a:pt x="5781" y="1"/>
                  </a:moveTo>
                  <a:cubicBezTo>
                    <a:pt x="4803" y="1"/>
                    <a:pt x="3817" y="163"/>
                    <a:pt x="2862" y="565"/>
                  </a:cubicBezTo>
                  <a:cubicBezTo>
                    <a:pt x="944" y="1371"/>
                    <a:pt x="0" y="3079"/>
                    <a:pt x="133" y="5503"/>
                  </a:cubicBezTo>
                  <a:cubicBezTo>
                    <a:pt x="228" y="7260"/>
                    <a:pt x="855" y="8765"/>
                    <a:pt x="882" y="8828"/>
                  </a:cubicBezTo>
                  <a:lnTo>
                    <a:pt x="1661" y="8499"/>
                  </a:lnTo>
                  <a:cubicBezTo>
                    <a:pt x="1654" y="8486"/>
                    <a:pt x="1064" y="7069"/>
                    <a:pt x="976" y="5456"/>
                  </a:cubicBezTo>
                  <a:cubicBezTo>
                    <a:pt x="864" y="3393"/>
                    <a:pt x="1608" y="2009"/>
                    <a:pt x="3188" y="1344"/>
                  </a:cubicBezTo>
                  <a:cubicBezTo>
                    <a:pt x="4026" y="992"/>
                    <a:pt x="4900" y="849"/>
                    <a:pt x="5776" y="849"/>
                  </a:cubicBezTo>
                  <a:cubicBezTo>
                    <a:pt x="8376" y="849"/>
                    <a:pt x="10996" y="2114"/>
                    <a:pt x="12739" y="2955"/>
                  </a:cubicBezTo>
                  <a:cubicBezTo>
                    <a:pt x="13277" y="3215"/>
                    <a:pt x="13743" y="3439"/>
                    <a:pt x="14117" y="3585"/>
                  </a:cubicBezTo>
                  <a:cubicBezTo>
                    <a:pt x="15636" y="4174"/>
                    <a:pt x="17124" y="4590"/>
                    <a:pt x="18563" y="4991"/>
                  </a:cubicBezTo>
                  <a:cubicBezTo>
                    <a:pt x="21391" y="5780"/>
                    <a:pt x="23833" y="6460"/>
                    <a:pt x="24644" y="8103"/>
                  </a:cubicBezTo>
                  <a:cubicBezTo>
                    <a:pt x="25168" y="9162"/>
                    <a:pt x="25033" y="10646"/>
                    <a:pt x="24234" y="12640"/>
                  </a:cubicBezTo>
                  <a:cubicBezTo>
                    <a:pt x="23449" y="14601"/>
                    <a:pt x="23905" y="17213"/>
                    <a:pt x="25347" y="18992"/>
                  </a:cubicBezTo>
                  <a:cubicBezTo>
                    <a:pt x="26405" y="20297"/>
                    <a:pt x="27805" y="20985"/>
                    <a:pt x="29362" y="20985"/>
                  </a:cubicBezTo>
                  <a:cubicBezTo>
                    <a:pt x="29676" y="20985"/>
                    <a:pt x="29997" y="20957"/>
                    <a:pt x="30321" y="20900"/>
                  </a:cubicBezTo>
                  <a:lnTo>
                    <a:pt x="30177" y="20068"/>
                  </a:lnTo>
                  <a:cubicBezTo>
                    <a:pt x="29905" y="20116"/>
                    <a:pt x="29637" y="20139"/>
                    <a:pt x="29375" y="20139"/>
                  </a:cubicBezTo>
                  <a:cubicBezTo>
                    <a:pt x="28069" y="20139"/>
                    <a:pt x="26894" y="19559"/>
                    <a:pt x="26004" y="18460"/>
                  </a:cubicBezTo>
                  <a:cubicBezTo>
                    <a:pt x="24746" y="16908"/>
                    <a:pt x="24341" y="14645"/>
                    <a:pt x="25018" y="12955"/>
                  </a:cubicBezTo>
                  <a:cubicBezTo>
                    <a:pt x="25912" y="10725"/>
                    <a:pt x="26037" y="9015"/>
                    <a:pt x="25402" y="7729"/>
                  </a:cubicBezTo>
                  <a:cubicBezTo>
                    <a:pt x="24423" y="5748"/>
                    <a:pt x="21813" y="5020"/>
                    <a:pt x="18791" y="4176"/>
                  </a:cubicBezTo>
                  <a:cubicBezTo>
                    <a:pt x="17371" y="3782"/>
                    <a:pt x="15904" y="3372"/>
                    <a:pt x="14423" y="2798"/>
                  </a:cubicBezTo>
                  <a:cubicBezTo>
                    <a:pt x="14080" y="2664"/>
                    <a:pt x="13629" y="2446"/>
                    <a:pt x="13105" y="2194"/>
                  </a:cubicBezTo>
                  <a:cubicBezTo>
                    <a:pt x="11288" y="1316"/>
                    <a:pt x="8563" y="1"/>
                    <a:pt x="5781" y="1"/>
                  </a:cubicBez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6" name="Google Shape;512;p28">
              <a:extLst>
                <a:ext uri="{FF2B5EF4-FFF2-40B4-BE49-F238E27FC236}">
                  <a16:creationId xmlns:a16="http://schemas.microsoft.com/office/drawing/2014/main" id="{32DD8411-3EDF-1720-7C3E-019A12B28541}"/>
                </a:ext>
              </a:extLst>
            </p:cNvPr>
            <p:cNvSpPr/>
            <p:nvPr/>
          </p:nvSpPr>
          <p:spPr>
            <a:xfrm flipH="1">
              <a:off x="7457841" y="2123125"/>
              <a:ext cx="83999" cy="334812"/>
            </a:xfrm>
            <a:custGeom>
              <a:avLst/>
              <a:gdLst/>
              <a:ahLst/>
              <a:cxnLst/>
              <a:rect l="l" t="t" r="r" b="b"/>
              <a:pathLst>
                <a:path w="1331" h="5305" extrusionOk="0">
                  <a:moveTo>
                    <a:pt x="440" y="1"/>
                  </a:moveTo>
                  <a:lnTo>
                    <a:pt x="0" y="1641"/>
                  </a:lnTo>
                  <a:lnTo>
                    <a:pt x="972" y="5272"/>
                  </a:lnTo>
                  <a:cubicBezTo>
                    <a:pt x="978" y="5294"/>
                    <a:pt x="997" y="5305"/>
                    <a:pt x="1015" y="5305"/>
                  </a:cubicBezTo>
                  <a:cubicBezTo>
                    <a:pt x="1038" y="5305"/>
                    <a:pt x="1062" y="5287"/>
                    <a:pt x="1060" y="5257"/>
                  </a:cubicBezTo>
                  <a:lnTo>
                    <a:pt x="890" y="1880"/>
                  </a:lnTo>
                  <a:lnTo>
                    <a:pt x="1331" y="240"/>
                  </a:lnTo>
                  <a:lnTo>
                    <a:pt x="440"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7" name="Google Shape;513;p28">
              <a:extLst>
                <a:ext uri="{FF2B5EF4-FFF2-40B4-BE49-F238E27FC236}">
                  <a16:creationId xmlns:a16="http://schemas.microsoft.com/office/drawing/2014/main" id="{6C3EB8E3-2965-23A5-4D07-78EB90A8589A}"/>
                </a:ext>
              </a:extLst>
            </p:cNvPr>
            <p:cNvSpPr/>
            <p:nvPr/>
          </p:nvSpPr>
          <p:spPr>
            <a:xfrm flipH="1">
              <a:off x="7539758" y="2166925"/>
              <a:ext cx="178917" cy="308494"/>
            </a:xfrm>
            <a:custGeom>
              <a:avLst/>
              <a:gdLst/>
              <a:ahLst/>
              <a:cxnLst/>
              <a:rect l="l" t="t" r="r" b="b"/>
              <a:pathLst>
                <a:path w="2835" h="4888" extrusionOk="0">
                  <a:moveTo>
                    <a:pt x="652" y="1"/>
                  </a:moveTo>
                  <a:lnTo>
                    <a:pt x="0" y="653"/>
                  </a:lnTo>
                  <a:lnTo>
                    <a:pt x="1201" y="1854"/>
                  </a:lnTo>
                  <a:lnTo>
                    <a:pt x="2743" y="4863"/>
                  </a:lnTo>
                  <a:cubicBezTo>
                    <a:pt x="2752" y="4880"/>
                    <a:pt x="2767" y="4887"/>
                    <a:pt x="2782" y="4887"/>
                  </a:cubicBezTo>
                  <a:cubicBezTo>
                    <a:pt x="2808" y="4887"/>
                    <a:pt x="2835" y="4864"/>
                    <a:pt x="2826" y="4831"/>
                  </a:cubicBezTo>
                  <a:lnTo>
                    <a:pt x="1853" y="1202"/>
                  </a:lnTo>
                  <a:lnTo>
                    <a:pt x="652"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8" name="Google Shape;514;p28">
              <a:extLst>
                <a:ext uri="{FF2B5EF4-FFF2-40B4-BE49-F238E27FC236}">
                  <a16:creationId xmlns:a16="http://schemas.microsoft.com/office/drawing/2014/main" id="{86458DC9-06BA-00E5-A2A8-ED81B302C5E0}"/>
                </a:ext>
              </a:extLst>
            </p:cNvPr>
            <p:cNvSpPr/>
            <p:nvPr/>
          </p:nvSpPr>
          <p:spPr>
            <a:xfrm flipH="1">
              <a:off x="7620981" y="1414813"/>
              <a:ext cx="218929" cy="457755"/>
            </a:xfrm>
            <a:custGeom>
              <a:avLst/>
              <a:gdLst/>
              <a:ahLst/>
              <a:cxnLst/>
              <a:rect l="l" t="t" r="r" b="b"/>
              <a:pathLst>
                <a:path w="3469" h="7253" extrusionOk="0">
                  <a:moveTo>
                    <a:pt x="1643" y="0"/>
                  </a:moveTo>
                  <a:lnTo>
                    <a:pt x="0" y="441"/>
                  </a:lnTo>
                  <a:lnTo>
                    <a:pt x="1826" y="7253"/>
                  </a:lnTo>
                  <a:lnTo>
                    <a:pt x="3468" y="6813"/>
                  </a:lnTo>
                  <a:lnTo>
                    <a:pt x="1643"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9" name="Google Shape;515;p28">
              <a:extLst>
                <a:ext uri="{FF2B5EF4-FFF2-40B4-BE49-F238E27FC236}">
                  <a16:creationId xmlns:a16="http://schemas.microsoft.com/office/drawing/2014/main" id="{ED819CC0-82E5-E8BC-4C1F-C601A7FDA745}"/>
                </a:ext>
              </a:extLst>
            </p:cNvPr>
            <p:cNvSpPr/>
            <p:nvPr/>
          </p:nvSpPr>
          <p:spPr>
            <a:xfrm flipH="1">
              <a:off x="7697975" y="1359022"/>
              <a:ext cx="172669" cy="155762"/>
            </a:xfrm>
            <a:custGeom>
              <a:avLst/>
              <a:gdLst/>
              <a:ahLst/>
              <a:cxnLst/>
              <a:rect l="l" t="t" r="r" b="b"/>
              <a:pathLst>
                <a:path w="2736" h="2468" extrusionOk="0">
                  <a:moveTo>
                    <a:pt x="1369" y="0"/>
                  </a:moveTo>
                  <a:cubicBezTo>
                    <a:pt x="1264" y="0"/>
                    <a:pt x="1156" y="14"/>
                    <a:pt x="1049" y="43"/>
                  </a:cubicBezTo>
                  <a:cubicBezTo>
                    <a:pt x="391" y="219"/>
                    <a:pt x="1" y="896"/>
                    <a:pt x="177" y="1553"/>
                  </a:cubicBezTo>
                  <a:cubicBezTo>
                    <a:pt x="325" y="2105"/>
                    <a:pt x="823" y="2468"/>
                    <a:pt x="1368" y="2468"/>
                  </a:cubicBezTo>
                  <a:cubicBezTo>
                    <a:pt x="1473" y="2468"/>
                    <a:pt x="1581" y="2454"/>
                    <a:pt x="1688" y="2425"/>
                  </a:cubicBezTo>
                  <a:cubicBezTo>
                    <a:pt x="2345" y="2249"/>
                    <a:pt x="2736" y="1573"/>
                    <a:pt x="2559" y="915"/>
                  </a:cubicBezTo>
                  <a:cubicBezTo>
                    <a:pt x="2412" y="364"/>
                    <a:pt x="1914" y="0"/>
                    <a:pt x="1369" y="0"/>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0" name="Google Shape;516;p28">
              <a:extLst>
                <a:ext uri="{FF2B5EF4-FFF2-40B4-BE49-F238E27FC236}">
                  <a16:creationId xmlns:a16="http://schemas.microsoft.com/office/drawing/2014/main" id="{29AC33CE-E39C-7C0A-3BD3-3FF31D6BB68F}"/>
                </a:ext>
              </a:extLst>
            </p:cNvPr>
            <p:cNvSpPr/>
            <p:nvPr/>
          </p:nvSpPr>
          <p:spPr>
            <a:xfrm flipH="1">
              <a:off x="8145362" y="898553"/>
              <a:ext cx="754480" cy="324272"/>
            </a:xfrm>
            <a:custGeom>
              <a:avLst/>
              <a:gdLst/>
              <a:ahLst/>
              <a:cxnLst/>
              <a:rect l="l" t="t" r="r" b="b"/>
              <a:pathLst>
                <a:path w="11955" h="5138" extrusionOk="0">
                  <a:moveTo>
                    <a:pt x="247" y="1"/>
                  </a:moveTo>
                  <a:lnTo>
                    <a:pt x="0" y="643"/>
                  </a:lnTo>
                  <a:lnTo>
                    <a:pt x="11709" y="5137"/>
                  </a:lnTo>
                  <a:lnTo>
                    <a:pt x="11955" y="4495"/>
                  </a:lnTo>
                  <a:lnTo>
                    <a:pt x="247" y="1"/>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1" name="Google Shape;517;p28">
              <a:extLst>
                <a:ext uri="{FF2B5EF4-FFF2-40B4-BE49-F238E27FC236}">
                  <a16:creationId xmlns:a16="http://schemas.microsoft.com/office/drawing/2014/main" id="{4A552944-C399-4985-1662-4A725697C796}"/>
                </a:ext>
              </a:extLst>
            </p:cNvPr>
            <p:cNvSpPr/>
            <p:nvPr/>
          </p:nvSpPr>
          <p:spPr>
            <a:xfrm flipH="1">
              <a:off x="8275999" y="881071"/>
              <a:ext cx="538581" cy="476121"/>
            </a:xfrm>
            <a:custGeom>
              <a:avLst/>
              <a:gdLst/>
              <a:ahLst/>
              <a:cxnLst/>
              <a:rect l="l" t="t" r="r" b="b"/>
              <a:pathLst>
                <a:path w="8534" h="7544" extrusionOk="0">
                  <a:moveTo>
                    <a:pt x="4267" y="0"/>
                  </a:moveTo>
                  <a:cubicBezTo>
                    <a:pt x="2752" y="0"/>
                    <a:pt x="1322" y="921"/>
                    <a:pt x="747" y="2420"/>
                  </a:cubicBezTo>
                  <a:cubicBezTo>
                    <a:pt x="0" y="4365"/>
                    <a:pt x="972" y="6546"/>
                    <a:pt x="2915" y="7292"/>
                  </a:cubicBezTo>
                  <a:cubicBezTo>
                    <a:pt x="3360" y="7463"/>
                    <a:pt x="3817" y="7544"/>
                    <a:pt x="4266" y="7544"/>
                  </a:cubicBezTo>
                  <a:cubicBezTo>
                    <a:pt x="5782" y="7544"/>
                    <a:pt x="7212" y="6623"/>
                    <a:pt x="7788" y="5124"/>
                  </a:cubicBezTo>
                  <a:cubicBezTo>
                    <a:pt x="8533" y="3179"/>
                    <a:pt x="7563" y="998"/>
                    <a:pt x="5618" y="252"/>
                  </a:cubicBezTo>
                  <a:cubicBezTo>
                    <a:pt x="5174" y="81"/>
                    <a:pt x="4717" y="0"/>
                    <a:pt x="4267" y="0"/>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2" name="Google Shape;518;p28">
              <a:extLst>
                <a:ext uri="{FF2B5EF4-FFF2-40B4-BE49-F238E27FC236}">
                  <a16:creationId xmlns:a16="http://schemas.microsoft.com/office/drawing/2014/main" id="{20542882-A2CB-81F3-F2E2-5E44C3BDEF7F}"/>
                </a:ext>
              </a:extLst>
            </p:cNvPr>
            <p:cNvSpPr/>
            <p:nvPr/>
          </p:nvSpPr>
          <p:spPr>
            <a:xfrm flipH="1">
              <a:off x="8142206" y="1036201"/>
              <a:ext cx="100156" cy="88547"/>
            </a:xfrm>
            <a:custGeom>
              <a:avLst/>
              <a:gdLst/>
              <a:ahLst/>
              <a:cxnLst/>
              <a:rect l="l" t="t" r="r" b="b"/>
              <a:pathLst>
                <a:path w="1587" h="1403" extrusionOk="0">
                  <a:moveTo>
                    <a:pt x="794" y="1"/>
                  </a:moveTo>
                  <a:cubicBezTo>
                    <a:pt x="512" y="1"/>
                    <a:pt x="246" y="172"/>
                    <a:pt x="139" y="450"/>
                  </a:cubicBezTo>
                  <a:cubicBezTo>
                    <a:pt x="1" y="812"/>
                    <a:pt x="181" y="1217"/>
                    <a:pt x="542" y="1356"/>
                  </a:cubicBezTo>
                  <a:cubicBezTo>
                    <a:pt x="625" y="1388"/>
                    <a:pt x="710" y="1403"/>
                    <a:pt x="793" y="1403"/>
                  </a:cubicBezTo>
                  <a:cubicBezTo>
                    <a:pt x="1075" y="1403"/>
                    <a:pt x="1341" y="1232"/>
                    <a:pt x="1448" y="953"/>
                  </a:cubicBezTo>
                  <a:cubicBezTo>
                    <a:pt x="1586" y="592"/>
                    <a:pt x="1405" y="186"/>
                    <a:pt x="1045" y="47"/>
                  </a:cubicBezTo>
                  <a:cubicBezTo>
                    <a:pt x="962" y="16"/>
                    <a:pt x="877" y="1"/>
                    <a:pt x="794" y="1"/>
                  </a:cubicBezTo>
                  <a:close/>
                </a:path>
              </a:pathLst>
            </a:custGeom>
            <a:solidFill>
              <a:srgbClr val="CC87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3" name="Google Shape;519;p28">
              <a:extLst>
                <a:ext uri="{FF2B5EF4-FFF2-40B4-BE49-F238E27FC236}">
                  <a16:creationId xmlns:a16="http://schemas.microsoft.com/office/drawing/2014/main" id="{FC9830DC-E31A-A928-55D6-E77523D88BA7}"/>
                </a:ext>
              </a:extLst>
            </p:cNvPr>
            <p:cNvSpPr/>
            <p:nvPr/>
          </p:nvSpPr>
          <p:spPr>
            <a:xfrm flipH="1">
              <a:off x="8153629" y="1046299"/>
              <a:ext cx="77310" cy="68351"/>
            </a:xfrm>
            <a:custGeom>
              <a:avLst/>
              <a:gdLst/>
              <a:ahLst/>
              <a:cxnLst/>
              <a:rect l="l" t="t" r="r" b="b"/>
              <a:pathLst>
                <a:path w="1225" h="1083" extrusionOk="0">
                  <a:moveTo>
                    <a:pt x="614" y="0"/>
                  </a:moveTo>
                  <a:cubicBezTo>
                    <a:pt x="396" y="0"/>
                    <a:pt x="190" y="133"/>
                    <a:pt x="107" y="348"/>
                  </a:cubicBezTo>
                  <a:cubicBezTo>
                    <a:pt x="1" y="626"/>
                    <a:pt x="139" y="940"/>
                    <a:pt x="418" y="1047"/>
                  </a:cubicBezTo>
                  <a:cubicBezTo>
                    <a:pt x="482" y="1071"/>
                    <a:pt x="547" y="1083"/>
                    <a:pt x="612" y="1083"/>
                  </a:cubicBezTo>
                  <a:cubicBezTo>
                    <a:pt x="830" y="1083"/>
                    <a:pt x="1035" y="951"/>
                    <a:pt x="1118" y="736"/>
                  </a:cubicBezTo>
                  <a:cubicBezTo>
                    <a:pt x="1224" y="457"/>
                    <a:pt x="1085" y="144"/>
                    <a:pt x="807" y="36"/>
                  </a:cubicBezTo>
                  <a:cubicBezTo>
                    <a:pt x="743" y="12"/>
                    <a:pt x="678" y="0"/>
                    <a:pt x="614" y="0"/>
                  </a:cubicBez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4" name="Google Shape;520;p28">
              <a:extLst>
                <a:ext uri="{FF2B5EF4-FFF2-40B4-BE49-F238E27FC236}">
                  <a16:creationId xmlns:a16="http://schemas.microsoft.com/office/drawing/2014/main" id="{ECE54C7B-1E00-7547-9D50-A2C4DF8C3857}"/>
                </a:ext>
              </a:extLst>
            </p:cNvPr>
            <p:cNvSpPr/>
            <p:nvPr/>
          </p:nvSpPr>
          <p:spPr>
            <a:xfrm flipH="1">
              <a:off x="8169596" y="1056523"/>
              <a:ext cx="45439" cy="47966"/>
            </a:xfrm>
            <a:custGeom>
              <a:avLst/>
              <a:gdLst/>
              <a:ahLst/>
              <a:cxnLst/>
              <a:rect l="l" t="t" r="r" b="b"/>
              <a:pathLst>
                <a:path w="720" h="760" extrusionOk="0">
                  <a:moveTo>
                    <a:pt x="301" y="0"/>
                  </a:moveTo>
                  <a:lnTo>
                    <a:pt x="1" y="242"/>
                  </a:lnTo>
                  <a:lnTo>
                    <a:pt x="62" y="621"/>
                  </a:lnTo>
                  <a:lnTo>
                    <a:pt x="420" y="760"/>
                  </a:lnTo>
                  <a:lnTo>
                    <a:pt x="719" y="518"/>
                  </a:lnTo>
                  <a:lnTo>
                    <a:pt x="659" y="138"/>
                  </a:lnTo>
                  <a:lnTo>
                    <a:pt x="301" y="0"/>
                  </a:lnTo>
                  <a:close/>
                </a:path>
              </a:pathLst>
            </a:custGeom>
            <a:solidFill>
              <a:srgbClr val="AB672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5" name="Google Shape;521;p28">
              <a:extLst>
                <a:ext uri="{FF2B5EF4-FFF2-40B4-BE49-F238E27FC236}">
                  <a16:creationId xmlns:a16="http://schemas.microsoft.com/office/drawing/2014/main" id="{32B114C3-A95B-F5CF-C721-64D94C963B96}"/>
                </a:ext>
              </a:extLst>
            </p:cNvPr>
            <p:cNvSpPr/>
            <p:nvPr/>
          </p:nvSpPr>
          <p:spPr>
            <a:xfrm flipH="1">
              <a:off x="8731717" y="809943"/>
              <a:ext cx="100092" cy="88547"/>
            </a:xfrm>
            <a:custGeom>
              <a:avLst/>
              <a:gdLst/>
              <a:ahLst/>
              <a:cxnLst/>
              <a:rect l="l" t="t" r="r" b="b"/>
              <a:pathLst>
                <a:path w="1586" h="1403" extrusionOk="0">
                  <a:moveTo>
                    <a:pt x="793" y="0"/>
                  </a:moveTo>
                  <a:cubicBezTo>
                    <a:pt x="511" y="0"/>
                    <a:pt x="246" y="172"/>
                    <a:pt x="139" y="451"/>
                  </a:cubicBezTo>
                  <a:cubicBezTo>
                    <a:pt x="0" y="811"/>
                    <a:pt x="180" y="1217"/>
                    <a:pt x="542" y="1356"/>
                  </a:cubicBezTo>
                  <a:cubicBezTo>
                    <a:pt x="625" y="1388"/>
                    <a:pt x="709" y="1403"/>
                    <a:pt x="793" y="1403"/>
                  </a:cubicBezTo>
                  <a:cubicBezTo>
                    <a:pt x="1075" y="1403"/>
                    <a:pt x="1341" y="1231"/>
                    <a:pt x="1448" y="953"/>
                  </a:cubicBezTo>
                  <a:cubicBezTo>
                    <a:pt x="1586" y="591"/>
                    <a:pt x="1405" y="186"/>
                    <a:pt x="1044" y="47"/>
                  </a:cubicBezTo>
                  <a:cubicBezTo>
                    <a:pt x="961" y="15"/>
                    <a:pt x="876" y="0"/>
                    <a:pt x="793" y="0"/>
                  </a:cubicBezTo>
                  <a:close/>
                </a:path>
              </a:pathLst>
            </a:custGeom>
            <a:solidFill>
              <a:srgbClr val="CC87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6" name="Google Shape;522;p28">
              <a:extLst>
                <a:ext uri="{FF2B5EF4-FFF2-40B4-BE49-F238E27FC236}">
                  <a16:creationId xmlns:a16="http://schemas.microsoft.com/office/drawing/2014/main" id="{43EE12C2-9EC9-88A8-700E-0028FAC7D609}"/>
                </a:ext>
              </a:extLst>
            </p:cNvPr>
            <p:cNvSpPr/>
            <p:nvPr/>
          </p:nvSpPr>
          <p:spPr>
            <a:xfrm flipH="1">
              <a:off x="8743076" y="820041"/>
              <a:ext cx="77310" cy="68351"/>
            </a:xfrm>
            <a:custGeom>
              <a:avLst/>
              <a:gdLst/>
              <a:ahLst/>
              <a:cxnLst/>
              <a:rect l="l" t="t" r="r" b="b"/>
              <a:pathLst>
                <a:path w="1225" h="1083" extrusionOk="0">
                  <a:moveTo>
                    <a:pt x="612" y="0"/>
                  </a:moveTo>
                  <a:cubicBezTo>
                    <a:pt x="395" y="0"/>
                    <a:pt x="190" y="132"/>
                    <a:pt x="107" y="347"/>
                  </a:cubicBezTo>
                  <a:cubicBezTo>
                    <a:pt x="0" y="627"/>
                    <a:pt x="139" y="940"/>
                    <a:pt x="418" y="1046"/>
                  </a:cubicBezTo>
                  <a:cubicBezTo>
                    <a:pt x="482" y="1071"/>
                    <a:pt x="547" y="1082"/>
                    <a:pt x="612" y="1082"/>
                  </a:cubicBezTo>
                  <a:cubicBezTo>
                    <a:pt x="830" y="1082"/>
                    <a:pt x="1035" y="950"/>
                    <a:pt x="1118" y="735"/>
                  </a:cubicBezTo>
                  <a:cubicBezTo>
                    <a:pt x="1224" y="456"/>
                    <a:pt x="1086" y="143"/>
                    <a:pt x="807" y="36"/>
                  </a:cubicBezTo>
                  <a:cubicBezTo>
                    <a:pt x="743" y="12"/>
                    <a:pt x="677" y="0"/>
                    <a:pt x="612" y="0"/>
                  </a:cubicBez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7" name="Google Shape;523;p28">
              <a:extLst>
                <a:ext uri="{FF2B5EF4-FFF2-40B4-BE49-F238E27FC236}">
                  <a16:creationId xmlns:a16="http://schemas.microsoft.com/office/drawing/2014/main" id="{1595056C-2EE1-A036-F779-7F64EDAA25C1}"/>
                </a:ext>
              </a:extLst>
            </p:cNvPr>
            <p:cNvSpPr/>
            <p:nvPr/>
          </p:nvSpPr>
          <p:spPr>
            <a:xfrm flipH="1">
              <a:off x="8759106" y="830202"/>
              <a:ext cx="45313" cy="48029"/>
            </a:xfrm>
            <a:custGeom>
              <a:avLst/>
              <a:gdLst/>
              <a:ahLst/>
              <a:cxnLst/>
              <a:rect l="l" t="t" r="r" b="b"/>
              <a:pathLst>
                <a:path w="718" h="761" extrusionOk="0">
                  <a:moveTo>
                    <a:pt x="299" y="0"/>
                  </a:moveTo>
                  <a:lnTo>
                    <a:pt x="0" y="242"/>
                  </a:lnTo>
                  <a:lnTo>
                    <a:pt x="60" y="623"/>
                  </a:lnTo>
                  <a:lnTo>
                    <a:pt x="419" y="760"/>
                  </a:lnTo>
                  <a:lnTo>
                    <a:pt x="718" y="518"/>
                  </a:lnTo>
                  <a:lnTo>
                    <a:pt x="658" y="138"/>
                  </a:lnTo>
                  <a:lnTo>
                    <a:pt x="299" y="0"/>
                  </a:lnTo>
                  <a:close/>
                </a:path>
              </a:pathLst>
            </a:custGeom>
            <a:solidFill>
              <a:srgbClr val="AB672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8" name="Google Shape;524;p28">
              <a:extLst>
                <a:ext uri="{FF2B5EF4-FFF2-40B4-BE49-F238E27FC236}">
                  <a16:creationId xmlns:a16="http://schemas.microsoft.com/office/drawing/2014/main" id="{384881E8-973C-C9A6-B0AB-8D50ED830348}"/>
                </a:ext>
              </a:extLst>
            </p:cNvPr>
            <p:cNvSpPr/>
            <p:nvPr/>
          </p:nvSpPr>
          <p:spPr>
            <a:xfrm flipH="1">
              <a:off x="7191391" y="539569"/>
              <a:ext cx="1787023" cy="724658"/>
            </a:xfrm>
            <a:custGeom>
              <a:avLst/>
              <a:gdLst/>
              <a:ahLst/>
              <a:cxnLst/>
              <a:rect l="l" t="t" r="r" b="b"/>
              <a:pathLst>
                <a:path w="28316" h="11482" extrusionOk="0">
                  <a:moveTo>
                    <a:pt x="276" y="0"/>
                  </a:moveTo>
                  <a:lnTo>
                    <a:pt x="1" y="717"/>
                  </a:lnTo>
                  <a:lnTo>
                    <a:pt x="28040" y="11481"/>
                  </a:lnTo>
                  <a:lnTo>
                    <a:pt x="28315" y="10765"/>
                  </a:lnTo>
                  <a:lnTo>
                    <a:pt x="276" y="0"/>
                  </a:lnTo>
                  <a:close/>
                </a:path>
              </a:pathLst>
            </a:custGeom>
            <a:solidFill>
              <a:srgbClr val="F1B16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9" name="Google Shape;525;p28">
              <a:extLst>
                <a:ext uri="{FF2B5EF4-FFF2-40B4-BE49-F238E27FC236}">
                  <a16:creationId xmlns:a16="http://schemas.microsoft.com/office/drawing/2014/main" id="{7EBDC656-28A4-701E-11EA-67FCCD9BFE70}"/>
                </a:ext>
              </a:extLst>
            </p:cNvPr>
            <p:cNvSpPr/>
            <p:nvPr/>
          </p:nvSpPr>
          <p:spPr>
            <a:xfrm flipH="1">
              <a:off x="7229572" y="639097"/>
              <a:ext cx="1841676" cy="867103"/>
            </a:xfrm>
            <a:custGeom>
              <a:avLst/>
              <a:gdLst/>
              <a:ahLst/>
              <a:cxnLst/>
              <a:rect l="l" t="t" r="r" b="b"/>
              <a:pathLst>
                <a:path w="29182" h="13739" extrusionOk="0">
                  <a:moveTo>
                    <a:pt x="1142" y="1"/>
                  </a:moveTo>
                  <a:lnTo>
                    <a:pt x="1" y="2974"/>
                  </a:lnTo>
                  <a:lnTo>
                    <a:pt x="28040" y="13738"/>
                  </a:lnTo>
                  <a:lnTo>
                    <a:pt x="29182" y="10764"/>
                  </a:lnTo>
                  <a:lnTo>
                    <a:pt x="1142"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0" name="Google Shape;526;p28">
              <a:extLst>
                <a:ext uri="{FF2B5EF4-FFF2-40B4-BE49-F238E27FC236}">
                  <a16:creationId xmlns:a16="http://schemas.microsoft.com/office/drawing/2014/main" id="{8140128F-CF67-8CEA-A8A0-6731BC82E6AC}"/>
                </a:ext>
              </a:extLst>
            </p:cNvPr>
            <p:cNvSpPr/>
            <p:nvPr/>
          </p:nvSpPr>
          <p:spPr>
            <a:xfrm flipH="1">
              <a:off x="7191391" y="539569"/>
              <a:ext cx="1787023" cy="724658"/>
            </a:xfrm>
            <a:custGeom>
              <a:avLst/>
              <a:gdLst/>
              <a:ahLst/>
              <a:cxnLst/>
              <a:rect l="l" t="t" r="r" b="b"/>
              <a:pathLst>
                <a:path w="28316" h="11482" extrusionOk="0">
                  <a:moveTo>
                    <a:pt x="276" y="0"/>
                  </a:moveTo>
                  <a:lnTo>
                    <a:pt x="1" y="717"/>
                  </a:lnTo>
                  <a:lnTo>
                    <a:pt x="28040" y="11481"/>
                  </a:lnTo>
                  <a:lnTo>
                    <a:pt x="28315" y="10765"/>
                  </a:lnTo>
                  <a:lnTo>
                    <a:pt x="276"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1" name="Google Shape;527;p28">
              <a:extLst>
                <a:ext uri="{FF2B5EF4-FFF2-40B4-BE49-F238E27FC236}">
                  <a16:creationId xmlns:a16="http://schemas.microsoft.com/office/drawing/2014/main" id="{101003D6-F46A-ECCC-4E61-D99078FF1229}"/>
                </a:ext>
              </a:extLst>
            </p:cNvPr>
            <p:cNvSpPr/>
            <p:nvPr/>
          </p:nvSpPr>
          <p:spPr>
            <a:xfrm flipH="1">
              <a:off x="7232097" y="591952"/>
              <a:ext cx="1748463" cy="717526"/>
            </a:xfrm>
            <a:custGeom>
              <a:avLst/>
              <a:gdLst/>
              <a:ahLst/>
              <a:cxnLst/>
              <a:rect l="l" t="t" r="r" b="b"/>
              <a:pathLst>
                <a:path w="27705" h="11369" extrusionOk="0">
                  <a:moveTo>
                    <a:pt x="330" y="0"/>
                  </a:moveTo>
                  <a:lnTo>
                    <a:pt x="1" y="860"/>
                  </a:lnTo>
                  <a:lnTo>
                    <a:pt x="27374" y="11369"/>
                  </a:lnTo>
                  <a:lnTo>
                    <a:pt x="27704" y="10509"/>
                  </a:lnTo>
                  <a:lnTo>
                    <a:pt x="330"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2" name="Google Shape;528;p28">
              <a:extLst>
                <a:ext uri="{FF2B5EF4-FFF2-40B4-BE49-F238E27FC236}">
                  <a16:creationId xmlns:a16="http://schemas.microsoft.com/office/drawing/2014/main" id="{C7B3D73C-ECFE-2AE9-F02D-458897A38159}"/>
                </a:ext>
              </a:extLst>
            </p:cNvPr>
            <p:cNvSpPr/>
            <p:nvPr/>
          </p:nvSpPr>
          <p:spPr>
            <a:xfrm flipH="1">
              <a:off x="9503678" y="4347714"/>
              <a:ext cx="513400" cy="193061"/>
            </a:xfrm>
            <a:custGeom>
              <a:avLst/>
              <a:gdLst/>
              <a:ahLst/>
              <a:cxnLst/>
              <a:rect l="l" t="t" r="r" b="b"/>
              <a:pathLst>
                <a:path w="8135" h="3059" extrusionOk="0">
                  <a:moveTo>
                    <a:pt x="8134" y="0"/>
                  </a:moveTo>
                  <a:lnTo>
                    <a:pt x="2171" y="1579"/>
                  </a:lnTo>
                  <a:lnTo>
                    <a:pt x="2171" y="2148"/>
                  </a:lnTo>
                  <a:lnTo>
                    <a:pt x="0" y="2153"/>
                  </a:lnTo>
                  <a:lnTo>
                    <a:pt x="0" y="3058"/>
                  </a:lnTo>
                  <a:lnTo>
                    <a:pt x="8134" y="3058"/>
                  </a:lnTo>
                  <a:lnTo>
                    <a:pt x="8134"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3" name="Google Shape;529;p28">
              <a:extLst>
                <a:ext uri="{FF2B5EF4-FFF2-40B4-BE49-F238E27FC236}">
                  <a16:creationId xmlns:a16="http://schemas.microsoft.com/office/drawing/2014/main" id="{F69B4B9B-A740-A3AA-19D6-D918EA5FFD00}"/>
                </a:ext>
              </a:extLst>
            </p:cNvPr>
            <p:cNvSpPr/>
            <p:nvPr/>
          </p:nvSpPr>
          <p:spPr>
            <a:xfrm flipH="1">
              <a:off x="9853686" y="4540712"/>
              <a:ext cx="190782" cy="87853"/>
            </a:xfrm>
            <a:custGeom>
              <a:avLst/>
              <a:gdLst/>
              <a:ahLst/>
              <a:cxnLst/>
              <a:rect l="l" t="t" r="r" b="b"/>
              <a:pathLst>
                <a:path w="3023" h="1392" extrusionOk="0">
                  <a:moveTo>
                    <a:pt x="0" y="0"/>
                  </a:moveTo>
                  <a:lnTo>
                    <a:pt x="0" y="1391"/>
                  </a:lnTo>
                  <a:lnTo>
                    <a:pt x="3023" y="1391"/>
                  </a:lnTo>
                  <a:lnTo>
                    <a:pt x="3023"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4" name="Google Shape;530;p28">
              <a:extLst>
                <a:ext uri="{FF2B5EF4-FFF2-40B4-BE49-F238E27FC236}">
                  <a16:creationId xmlns:a16="http://schemas.microsoft.com/office/drawing/2014/main" id="{6DD12E25-DB0C-5834-F82C-1B3C8E8F27BE}"/>
                </a:ext>
              </a:extLst>
            </p:cNvPr>
            <p:cNvSpPr/>
            <p:nvPr/>
          </p:nvSpPr>
          <p:spPr>
            <a:xfrm flipH="1">
              <a:off x="9895149" y="4439417"/>
              <a:ext cx="107792" cy="44053"/>
            </a:xfrm>
            <a:custGeom>
              <a:avLst/>
              <a:gdLst/>
              <a:ahLst/>
              <a:cxnLst/>
              <a:rect l="l" t="t" r="r" b="b"/>
              <a:pathLst>
                <a:path w="1708" h="698" extrusionOk="0">
                  <a:moveTo>
                    <a:pt x="1" y="1"/>
                  </a:moveTo>
                  <a:lnTo>
                    <a:pt x="1" y="697"/>
                  </a:lnTo>
                  <a:lnTo>
                    <a:pt x="1707" y="697"/>
                  </a:lnTo>
                  <a:lnTo>
                    <a:pt x="1707" y="1"/>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5" name="Google Shape;531;p28">
              <a:extLst>
                <a:ext uri="{FF2B5EF4-FFF2-40B4-BE49-F238E27FC236}">
                  <a16:creationId xmlns:a16="http://schemas.microsoft.com/office/drawing/2014/main" id="{CECF9146-F38E-A96F-B2E6-8EC30BAB5724}"/>
                </a:ext>
              </a:extLst>
            </p:cNvPr>
            <p:cNvSpPr/>
            <p:nvPr/>
          </p:nvSpPr>
          <p:spPr>
            <a:xfrm flipH="1">
              <a:off x="9895149" y="4439417"/>
              <a:ext cx="23351" cy="44053"/>
            </a:xfrm>
            <a:custGeom>
              <a:avLst/>
              <a:gdLst/>
              <a:ahLst/>
              <a:cxnLst/>
              <a:rect l="l" t="t" r="r" b="b"/>
              <a:pathLst>
                <a:path w="370" h="698" extrusionOk="0">
                  <a:moveTo>
                    <a:pt x="0" y="1"/>
                  </a:moveTo>
                  <a:lnTo>
                    <a:pt x="0" y="697"/>
                  </a:lnTo>
                  <a:lnTo>
                    <a:pt x="369" y="697"/>
                  </a:lnTo>
                  <a:lnTo>
                    <a:pt x="369"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6" name="Google Shape;532;p28">
              <a:extLst>
                <a:ext uri="{FF2B5EF4-FFF2-40B4-BE49-F238E27FC236}">
                  <a16:creationId xmlns:a16="http://schemas.microsoft.com/office/drawing/2014/main" id="{E84A4307-E4B7-D6EB-0818-A23C635AC838}"/>
                </a:ext>
              </a:extLst>
            </p:cNvPr>
            <p:cNvSpPr/>
            <p:nvPr/>
          </p:nvSpPr>
          <p:spPr>
            <a:xfrm flipH="1">
              <a:off x="9979654" y="4439417"/>
              <a:ext cx="23288" cy="44053"/>
            </a:xfrm>
            <a:custGeom>
              <a:avLst/>
              <a:gdLst/>
              <a:ahLst/>
              <a:cxnLst/>
              <a:rect l="l" t="t" r="r" b="b"/>
              <a:pathLst>
                <a:path w="369" h="698" extrusionOk="0">
                  <a:moveTo>
                    <a:pt x="1" y="1"/>
                  </a:moveTo>
                  <a:lnTo>
                    <a:pt x="1" y="697"/>
                  </a:lnTo>
                  <a:lnTo>
                    <a:pt x="369" y="697"/>
                  </a:lnTo>
                  <a:lnTo>
                    <a:pt x="369"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7" name="Google Shape;533;p28">
              <a:extLst>
                <a:ext uri="{FF2B5EF4-FFF2-40B4-BE49-F238E27FC236}">
                  <a16:creationId xmlns:a16="http://schemas.microsoft.com/office/drawing/2014/main" id="{2DC6D208-B486-0758-BE2C-FB03CDEC0F02}"/>
                </a:ext>
              </a:extLst>
            </p:cNvPr>
            <p:cNvSpPr/>
            <p:nvPr/>
          </p:nvSpPr>
          <p:spPr>
            <a:xfrm flipH="1">
              <a:off x="8091339" y="4347714"/>
              <a:ext cx="707211" cy="193061"/>
            </a:xfrm>
            <a:custGeom>
              <a:avLst/>
              <a:gdLst/>
              <a:ahLst/>
              <a:cxnLst/>
              <a:rect l="l" t="t" r="r" b="b"/>
              <a:pathLst>
                <a:path w="11206" h="3059" extrusionOk="0">
                  <a:moveTo>
                    <a:pt x="3072" y="0"/>
                  </a:moveTo>
                  <a:lnTo>
                    <a:pt x="1" y="3058"/>
                  </a:lnTo>
                  <a:lnTo>
                    <a:pt x="11206" y="3058"/>
                  </a:lnTo>
                  <a:lnTo>
                    <a:pt x="11206" y="2153"/>
                  </a:lnTo>
                  <a:lnTo>
                    <a:pt x="9035" y="2148"/>
                  </a:lnTo>
                  <a:lnTo>
                    <a:pt x="9035" y="1579"/>
                  </a:lnTo>
                  <a:lnTo>
                    <a:pt x="3072"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8" name="Google Shape;534;p28">
              <a:extLst>
                <a:ext uri="{FF2B5EF4-FFF2-40B4-BE49-F238E27FC236}">
                  <a16:creationId xmlns:a16="http://schemas.microsoft.com/office/drawing/2014/main" id="{A12AA29D-349A-586E-2BA7-5AF47847D572}"/>
                </a:ext>
              </a:extLst>
            </p:cNvPr>
            <p:cNvSpPr/>
            <p:nvPr/>
          </p:nvSpPr>
          <p:spPr>
            <a:xfrm flipH="1">
              <a:off x="8064024" y="4540675"/>
              <a:ext cx="190726" cy="476127"/>
            </a:xfrm>
            <a:custGeom>
              <a:avLst/>
              <a:gdLst/>
              <a:ahLst/>
              <a:cxnLst/>
              <a:rect l="l" t="t" r="r" b="b"/>
              <a:pathLst>
                <a:path w="3022" h="1392" extrusionOk="0">
                  <a:moveTo>
                    <a:pt x="0" y="0"/>
                  </a:moveTo>
                  <a:lnTo>
                    <a:pt x="0" y="1391"/>
                  </a:lnTo>
                  <a:lnTo>
                    <a:pt x="3022" y="1391"/>
                  </a:lnTo>
                  <a:lnTo>
                    <a:pt x="3022"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9" name="Google Shape;535;p28">
              <a:extLst>
                <a:ext uri="{FF2B5EF4-FFF2-40B4-BE49-F238E27FC236}">
                  <a16:creationId xmlns:a16="http://schemas.microsoft.com/office/drawing/2014/main" id="{44AE68D3-84F0-2CD7-B4FE-6308D07C9194}"/>
                </a:ext>
              </a:extLst>
            </p:cNvPr>
            <p:cNvSpPr/>
            <p:nvPr/>
          </p:nvSpPr>
          <p:spPr>
            <a:xfrm flipH="1">
              <a:off x="8105476" y="4439417"/>
              <a:ext cx="107792" cy="44053"/>
            </a:xfrm>
            <a:custGeom>
              <a:avLst/>
              <a:gdLst/>
              <a:ahLst/>
              <a:cxnLst/>
              <a:rect l="l" t="t" r="r" b="b"/>
              <a:pathLst>
                <a:path w="1708" h="698" extrusionOk="0">
                  <a:moveTo>
                    <a:pt x="1" y="1"/>
                  </a:moveTo>
                  <a:lnTo>
                    <a:pt x="1" y="697"/>
                  </a:lnTo>
                  <a:lnTo>
                    <a:pt x="1707" y="697"/>
                  </a:lnTo>
                  <a:lnTo>
                    <a:pt x="1707" y="1"/>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0" name="Google Shape;536;p28">
              <a:extLst>
                <a:ext uri="{FF2B5EF4-FFF2-40B4-BE49-F238E27FC236}">
                  <a16:creationId xmlns:a16="http://schemas.microsoft.com/office/drawing/2014/main" id="{39EC25EA-8D03-3D80-88AD-8E1B134DF67C}"/>
                </a:ext>
              </a:extLst>
            </p:cNvPr>
            <p:cNvSpPr/>
            <p:nvPr/>
          </p:nvSpPr>
          <p:spPr>
            <a:xfrm flipH="1">
              <a:off x="8189980" y="4439417"/>
              <a:ext cx="23288" cy="44053"/>
            </a:xfrm>
            <a:custGeom>
              <a:avLst/>
              <a:gdLst/>
              <a:ahLst/>
              <a:cxnLst/>
              <a:rect l="l" t="t" r="r" b="b"/>
              <a:pathLst>
                <a:path w="369" h="698" extrusionOk="0">
                  <a:moveTo>
                    <a:pt x="1" y="1"/>
                  </a:moveTo>
                  <a:lnTo>
                    <a:pt x="1" y="697"/>
                  </a:lnTo>
                  <a:lnTo>
                    <a:pt x="369" y="697"/>
                  </a:lnTo>
                  <a:lnTo>
                    <a:pt x="369"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1" name="Google Shape;537;p28">
              <a:extLst>
                <a:ext uri="{FF2B5EF4-FFF2-40B4-BE49-F238E27FC236}">
                  <a16:creationId xmlns:a16="http://schemas.microsoft.com/office/drawing/2014/main" id="{A03904B6-4A27-69C3-0E4B-3BF4DDAE1CC8}"/>
                </a:ext>
              </a:extLst>
            </p:cNvPr>
            <p:cNvSpPr/>
            <p:nvPr/>
          </p:nvSpPr>
          <p:spPr>
            <a:xfrm flipH="1">
              <a:off x="8105476" y="4439417"/>
              <a:ext cx="23288" cy="44053"/>
            </a:xfrm>
            <a:custGeom>
              <a:avLst/>
              <a:gdLst/>
              <a:ahLst/>
              <a:cxnLst/>
              <a:rect l="l" t="t" r="r" b="b"/>
              <a:pathLst>
                <a:path w="369" h="698" extrusionOk="0">
                  <a:moveTo>
                    <a:pt x="0" y="1"/>
                  </a:moveTo>
                  <a:lnTo>
                    <a:pt x="0" y="697"/>
                  </a:lnTo>
                  <a:lnTo>
                    <a:pt x="368" y="697"/>
                  </a:lnTo>
                  <a:lnTo>
                    <a:pt x="368"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2" name="Google Shape;538;p28">
              <a:extLst>
                <a:ext uri="{FF2B5EF4-FFF2-40B4-BE49-F238E27FC236}">
                  <a16:creationId xmlns:a16="http://schemas.microsoft.com/office/drawing/2014/main" id="{94AA2167-5D7D-F04E-2740-2F3BC3D5099E}"/>
                </a:ext>
              </a:extLst>
            </p:cNvPr>
            <p:cNvSpPr/>
            <p:nvPr/>
          </p:nvSpPr>
          <p:spPr>
            <a:xfrm flipH="1">
              <a:off x="9223911" y="1499321"/>
              <a:ext cx="602006" cy="230802"/>
            </a:xfrm>
            <a:custGeom>
              <a:avLst/>
              <a:gdLst/>
              <a:ahLst/>
              <a:cxnLst/>
              <a:rect l="l" t="t" r="r" b="b"/>
              <a:pathLst>
                <a:path w="9539" h="3657" extrusionOk="0">
                  <a:moveTo>
                    <a:pt x="0" y="1"/>
                  </a:moveTo>
                  <a:lnTo>
                    <a:pt x="0" y="3657"/>
                  </a:lnTo>
                  <a:lnTo>
                    <a:pt x="9539" y="3657"/>
                  </a:lnTo>
                  <a:lnTo>
                    <a:pt x="9539"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3" name="Google Shape;539;p28">
              <a:extLst>
                <a:ext uri="{FF2B5EF4-FFF2-40B4-BE49-F238E27FC236}">
                  <a16:creationId xmlns:a16="http://schemas.microsoft.com/office/drawing/2014/main" id="{CFA8E8BD-0787-1017-3317-668A614760D7}"/>
                </a:ext>
              </a:extLst>
            </p:cNvPr>
            <p:cNvSpPr/>
            <p:nvPr/>
          </p:nvSpPr>
          <p:spPr>
            <a:xfrm flipH="1">
              <a:off x="9104634" y="3617061"/>
              <a:ext cx="118205" cy="397104"/>
            </a:xfrm>
            <a:custGeom>
              <a:avLst/>
              <a:gdLst/>
              <a:ahLst/>
              <a:cxnLst/>
              <a:rect l="l" t="t" r="r" b="b"/>
              <a:pathLst>
                <a:path w="1873" h="6292" extrusionOk="0">
                  <a:moveTo>
                    <a:pt x="0" y="0"/>
                  </a:moveTo>
                  <a:lnTo>
                    <a:pt x="0" y="6291"/>
                  </a:lnTo>
                  <a:lnTo>
                    <a:pt x="1872" y="6291"/>
                  </a:lnTo>
                  <a:lnTo>
                    <a:pt x="1872"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4" name="Google Shape;540;p28">
              <a:extLst>
                <a:ext uri="{FF2B5EF4-FFF2-40B4-BE49-F238E27FC236}">
                  <a16:creationId xmlns:a16="http://schemas.microsoft.com/office/drawing/2014/main" id="{0253D889-6048-F23B-9EBA-17A24656B592}"/>
                </a:ext>
              </a:extLst>
            </p:cNvPr>
            <p:cNvSpPr/>
            <p:nvPr/>
          </p:nvSpPr>
          <p:spPr>
            <a:xfrm flipH="1">
              <a:off x="8461101" y="1034939"/>
              <a:ext cx="322177" cy="322189"/>
            </a:xfrm>
            <a:custGeom>
              <a:avLst/>
              <a:gdLst/>
              <a:ahLst/>
              <a:cxnLst/>
              <a:rect l="l" t="t" r="r" b="b"/>
              <a:pathLst>
                <a:path w="5105" h="5105" extrusionOk="0">
                  <a:moveTo>
                    <a:pt x="3771" y="0"/>
                  </a:moveTo>
                  <a:cubicBezTo>
                    <a:pt x="3130" y="0"/>
                    <a:pt x="2595" y="452"/>
                    <a:pt x="2467" y="1054"/>
                  </a:cubicBezTo>
                  <a:lnTo>
                    <a:pt x="14" y="1054"/>
                  </a:lnTo>
                  <a:cubicBezTo>
                    <a:pt x="8" y="1147"/>
                    <a:pt x="0" y="1239"/>
                    <a:pt x="0" y="1334"/>
                  </a:cubicBezTo>
                  <a:cubicBezTo>
                    <a:pt x="0" y="3416"/>
                    <a:pt x="1688" y="5104"/>
                    <a:pt x="3771" y="5104"/>
                  </a:cubicBezTo>
                  <a:cubicBezTo>
                    <a:pt x="3880" y="5104"/>
                    <a:pt x="3987" y="5097"/>
                    <a:pt x="4094" y="5088"/>
                  </a:cubicBezTo>
                  <a:lnTo>
                    <a:pt x="4094" y="2627"/>
                  </a:lnTo>
                  <a:cubicBezTo>
                    <a:pt x="4675" y="2482"/>
                    <a:pt x="5105" y="1959"/>
                    <a:pt x="5105" y="1334"/>
                  </a:cubicBezTo>
                  <a:cubicBezTo>
                    <a:pt x="5105" y="598"/>
                    <a:pt x="4508" y="0"/>
                    <a:pt x="3771"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5" name="Google Shape;541;p28">
              <a:extLst>
                <a:ext uri="{FF2B5EF4-FFF2-40B4-BE49-F238E27FC236}">
                  <a16:creationId xmlns:a16="http://schemas.microsoft.com/office/drawing/2014/main" id="{14E9ECB0-879A-FC62-852B-8C847503CB1C}"/>
                </a:ext>
              </a:extLst>
            </p:cNvPr>
            <p:cNvSpPr/>
            <p:nvPr/>
          </p:nvSpPr>
          <p:spPr>
            <a:xfrm flipH="1">
              <a:off x="8844553" y="4540678"/>
              <a:ext cx="500147" cy="606776"/>
            </a:xfrm>
            <a:custGeom>
              <a:avLst/>
              <a:gdLst/>
              <a:ahLst/>
              <a:cxnLst/>
              <a:rect l="l" t="t" r="r" b="b"/>
              <a:pathLst>
                <a:path w="7925" h="2002" extrusionOk="0">
                  <a:moveTo>
                    <a:pt x="1" y="0"/>
                  </a:moveTo>
                  <a:lnTo>
                    <a:pt x="1" y="2001"/>
                  </a:lnTo>
                  <a:lnTo>
                    <a:pt x="7925" y="2001"/>
                  </a:lnTo>
                  <a:lnTo>
                    <a:pt x="7925"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6" name="Google Shape;542;p28">
              <a:extLst>
                <a:ext uri="{FF2B5EF4-FFF2-40B4-BE49-F238E27FC236}">
                  <a16:creationId xmlns:a16="http://schemas.microsoft.com/office/drawing/2014/main" id="{6DDD2EF8-8775-EFD8-A4D8-104C1B333D2C}"/>
                </a:ext>
              </a:extLst>
            </p:cNvPr>
            <p:cNvSpPr/>
            <p:nvPr/>
          </p:nvSpPr>
          <p:spPr>
            <a:xfrm flipH="1">
              <a:off x="8947805" y="3705166"/>
              <a:ext cx="503807" cy="343395"/>
            </a:xfrm>
            <a:custGeom>
              <a:avLst/>
              <a:gdLst/>
              <a:ahLst/>
              <a:cxnLst/>
              <a:rect l="l" t="t" r="r" b="b"/>
              <a:pathLst>
                <a:path w="7983" h="5441" extrusionOk="0">
                  <a:moveTo>
                    <a:pt x="0" y="1"/>
                  </a:moveTo>
                  <a:lnTo>
                    <a:pt x="0" y="5441"/>
                  </a:lnTo>
                  <a:lnTo>
                    <a:pt x="7982" y="5441"/>
                  </a:lnTo>
                  <a:lnTo>
                    <a:pt x="7982" y="1"/>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7" name="Google Shape;543;p28">
              <a:extLst>
                <a:ext uri="{FF2B5EF4-FFF2-40B4-BE49-F238E27FC236}">
                  <a16:creationId xmlns:a16="http://schemas.microsoft.com/office/drawing/2014/main" id="{8CC01336-6292-66C1-BD49-3EBFF8680C3B}"/>
                </a:ext>
              </a:extLst>
            </p:cNvPr>
            <p:cNvSpPr/>
            <p:nvPr/>
          </p:nvSpPr>
          <p:spPr>
            <a:xfrm flipH="1">
              <a:off x="8947805" y="3705166"/>
              <a:ext cx="503807" cy="343395"/>
            </a:xfrm>
            <a:custGeom>
              <a:avLst/>
              <a:gdLst/>
              <a:ahLst/>
              <a:cxnLst/>
              <a:rect l="l" t="t" r="r" b="b"/>
              <a:pathLst>
                <a:path w="7983" h="5441" extrusionOk="0">
                  <a:moveTo>
                    <a:pt x="7412" y="1"/>
                  </a:moveTo>
                  <a:lnTo>
                    <a:pt x="7412" y="1308"/>
                  </a:lnTo>
                  <a:cubicBezTo>
                    <a:pt x="7412" y="1308"/>
                    <a:pt x="5013" y="1665"/>
                    <a:pt x="5013" y="4489"/>
                  </a:cubicBezTo>
                  <a:lnTo>
                    <a:pt x="787" y="4489"/>
                  </a:lnTo>
                  <a:cubicBezTo>
                    <a:pt x="522" y="4489"/>
                    <a:pt x="258" y="4529"/>
                    <a:pt x="8" y="4614"/>
                  </a:cubicBezTo>
                  <a:lnTo>
                    <a:pt x="0" y="4617"/>
                  </a:lnTo>
                  <a:lnTo>
                    <a:pt x="0" y="5441"/>
                  </a:lnTo>
                  <a:lnTo>
                    <a:pt x="7982" y="5441"/>
                  </a:lnTo>
                  <a:lnTo>
                    <a:pt x="7982"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8" name="Google Shape;544;p28">
              <a:extLst>
                <a:ext uri="{FF2B5EF4-FFF2-40B4-BE49-F238E27FC236}">
                  <a16:creationId xmlns:a16="http://schemas.microsoft.com/office/drawing/2014/main" id="{2ACE3460-E0AA-9165-3C1A-929DC4510AAD}"/>
                </a:ext>
              </a:extLst>
            </p:cNvPr>
            <p:cNvSpPr/>
            <p:nvPr/>
          </p:nvSpPr>
          <p:spPr>
            <a:xfrm flipH="1">
              <a:off x="8386884" y="3812709"/>
              <a:ext cx="717750" cy="592121"/>
            </a:xfrm>
            <a:custGeom>
              <a:avLst/>
              <a:gdLst/>
              <a:ahLst/>
              <a:cxnLst/>
              <a:rect l="l" t="t" r="r" b="b"/>
              <a:pathLst>
                <a:path w="11373" h="9382" extrusionOk="0">
                  <a:moveTo>
                    <a:pt x="2595" y="0"/>
                  </a:moveTo>
                  <a:cubicBezTo>
                    <a:pt x="1162" y="0"/>
                    <a:pt x="0" y="1162"/>
                    <a:pt x="0" y="2596"/>
                  </a:cubicBezTo>
                  <a:lnTo>
                    <a:pt x="0" y="6281"/>
                  </a:lnTo>
                  <a:cubicBezTo>
                    <a:pt x="0" y="7714"/>
                    <a:pt x="1162" y="8875"/>
                    <a:pt x="2595" y="8875"/>
                  </a:cubicBezTo>
                  <a:lnTo>
                    <a:pt x="11372" y="9382"/>
                  </a:lnTo>
                  <a:lnTo>
                    <a:pt x="11372" y="2596"/>
                  </a:lnTo>
                  <a:cubicBezTo>
                    <a:pt x="11372" y="1162"/>
                    <a:pt x="10210" y="0"/>
                    <a:pt x="8776" y="0"/>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9" name="Google Shape;545;p28">
              <a:extLst>
                <a:ext uri="{FF2B5EF4-FFF2-40B4-BE49-F238E27FC236}">
                  <a16:creationId xmlns:a16="http://schemas.microsoft.com/office/drawing/2014/main" id="{4BDBDBC4-7076-6F1D-4675-CABD25EA8C56}"/>
                </a:ext>
              </a:extLst>
            </p:cNvPr>
            <p:cNvSpPr/>
            <p:nvPr/>
          </p:nvSpPr>
          <p:spPr>
            <a:xfrm flipH="1">
              <a:off x="8499472" y="3969039"/>
              <a:ext cx="605162" cy="406255"/>
            </a:xfrm>
            <a:custGeom>
              <a:avLst/>
              <a:gdLst/>
              <a:ahLst/>
              <a:cxnLst/>
              <a:rect l="l" t="t" r="r" b="b"/>
              <a:pathLst>
                <a:path w="9589" h="6437" extrusionOk="0">
                  <a:moveTo>
                    <a:pt x="6" y="1"/>
                  </a:moveTo>
                  <a:cubicBezTo>
                    <a:pt x="5" y="40"/>
                    <a:pt x="0" y="78"/>
                    <a:pt x="0" y="119"/>
                  </a:cubicBezTo>
                  <a:lnTo>
                    <a:pt x="0" y="3804"/>
                  </a:lnTo>
                  <a:cubicBezTo>
                    <a:pt x="0" y="5237"/>
                    <a:pt x="1162" y="6399"/>
                    <a:pt x="2595" y="6399"/>
                  </a:cubicBezTo>
                  <a:lnTo>
                    <a:pt x="8776" y="6399"/>
                  </a:lnTo>
                  <a:cubicBezTo>
                    <a:pt x="8966" y="6399"/>
                    <a:pt x="9150" y="6437"/>
                    <a:pt x="9328" y="6437"/>
                  </a:cubicBezTo>
                  <a:cubicBezTo>
                    <a:pt x="9416" y="6437"/>
                    <a:pt x="9503" y="6427"/>
                    <a:pt x="9589" y="6399"/>
                  </a:cubicBezTo>
                  <a:lnTo>
                    <a:pt x="9589" y="1"/>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40" name="Google Shape;546;p28">
              <a:extLst>
                <a:ext uri="{FF2B5EF4-FFF2-40B4-BE49-F238E27FC236}">
                  <a16:creationId xmlns:a16="http://schemas.microsoft.com/office/drawing/2014/main" id="{6B8DA4A8-39E8-4F82-4166-816904F7957D}"/>
                </a:ext>
              </a:extLst>
            </p:cNvPr>
            <p:cNvSpPr/>
            <p:nvPr/>
          </p:nvSpPr>
          <p:spPr>
            <a:xfrm flipH="1">
              <a:off x="8544469" y="4014101"/>
              <a:ext cx="1100323" cy="526674"/>
            </a:xfrm>
            <a:custGeom>
              <a:avLst/>
              <a:gdLst/>
              <a:ahLst/>
              <a:cxnLst/>
              <a:rect l="l" t="t" r="r" b="b"/>
              <a:pathLst>
                <a:path w="17435" h="8345" extrusionOk="0">
                  <a:moveTo>
                    <a:pt x="4131" y="0"/>
                  </a:moveTo>
                  <a:cubicBezTo>
                    <a:pt x="1850" y="0"/>
                    <a:pt x="1" y="1849"/>
                    <a:pt x="1" y="4131"/>
                  </a:cubicBezTo>
                  <a:lnTo>
                    <a:pt x="1" y="7589"/>
                  </a:lnTo>
                  <a:cubicBezTo>
                    <a:pt x="1" y="8006"/>
                    <a:pt x="339" y="8344"/>
                    <a:pt x="755" y="8344"/>
                  </a:cubicBezTo>
                  <a:lnTo>
                    <a:pt x="14550" y="8344"/>
                  </a:lnTo>
                  <a:cubicBezTo>
                    <a:pt x="16143" y="8344"/>
                    <a:pt x="17435" y="7053"/>
                    <a:pt x="17435" y="5459"/>
                  </a:cubicBezTo>
                  <a:lnTo>
                    <a:pt x="17435"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41" name="Google Shape;547;p28">
              <a:extLst>
                <a:ext uri="{FF2B5EF4-FFF2-40B4-BE49-F238E27FC236}">
                  <a16:creationId xmlns:a16="http://schemas.microsoft.com/office/drawing/2014/main" id="{40FC02A1-76DA-0898-C643-C646A8BEC382}"/>
                </a:ext>
              </a:extLst>
            </p:cNvPr>
            <p:cNvSpPr/>
            <p:nvPr/>
          </p:nvSpPr>
          <p:spPr>
            <a:xfrm flipH="1">
              <a:off x="9191788" y="4469521"/>
              <a:ext cx="408890" cy="28148"/>
            </a:xfrm>
            <a:custGeom>
              <a:avLst/>
              <a:gdLst/>
              <a:ahLst/>
              <a:cxnLst/>
              <a:rect l="l" t="t" r="r" b="b"/>
              <a:pathLst>
                <a:path w="6479" h="446" extrusionOk="0">
                  <a:moveTo>
                    <a:pt x="0" y="0"/>
                  </a:moveTo>
                  <a:lnTo>
                    <a:pt x="0" y="446"/>
                  </a:lnTo>
                  <a:lnTo>
                    <a:pt x="6478" y="446"/>
                  </a:lnTo>
                  <a:lnTo>
                    <a:pt x="6478"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42" name="Google Shape;548;p28">
              <a:extLst>
                <a:ext uri="{FF2B5EF4-FFF2-40B4-BE49-F238E27FC236}">
                  <a16:creationId xmlns:a16="http://schemas.microsoft.com/office/drawing/2014/main" id="{00736BAA-A24E-DCA9-15A1-FAF30343B474}"/>
                </a:ext>
              </a:extLst>
            </p:cNvPr>
            <p:cNvSpPr/>
            <p:nvPr/>
          </p:nvSpPr>
          <p:spPr>
            <a:xfrm flipH="1">
              <a:off x="9191788" y="4409438"/>
              <a:ext cx="408890" cy="28211"/>
            </a:xfrm>
            <a:custGeom>
              <a:avLst/>
              <a:gdLst/>
              <a:ahLst/>
              <a:cxnLst/>
              <a:rect l="l" t="t" r="r" b="b"/>
              <a:pathLst>
                <a:path w="6479" h="447" extrusionOk="0">
                  <a:moveTo>
                    <a:pt x="0" y="0"/>
                  </a:moveTo>
                  <a:lnTo>
                    <a:pt x="0" y="447"/>
                  </a:lnTo>
                  <a:lnTo>
                    <a:pt x="6478" y="447"/>
                  </a:lnTo>
                  <a:lnTo>
                    <a:pt x="6478"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43" name="Google Shape;549;p28">
              <a:extLst>
                <a:ext uri="{FF2B5EF4-FFF2-40B4-BE49-F238E27FC236}">
                  <a16:creationId xmlns:a16="http://schemas.microsoft.com/office/drawing/2014/main" id="{EC49AC16-3421-6093-692F-F712EEC86813}"/>
                </a:ext>
              </a:extLst>
            </p:cNvPr>
            <p:cNvSpPr/>
            <p:nvPr/>
          </p:nvSpPr>
          <p:spPr>
            <a:xfrm flipH="1">
              <a:off x="9191788" y="4349481"/>
              <a:ext cx="408890" cy="28148"/>
            </a:xfrm>
            <a:custGeom>
              <a:avLst/>
              <a:gdLst/>
              <a:ahLst/>
              <a:cxnLst/>
              <a:rect l="l" t="t" r="r" b="b"/>
              <a:pathLst>
                <a:path w="6479" h="446" extrusionOk="0">
                  <a:moveTo>
                    <a:pt x="0" y="0"/>
                  </a:moveTo>
                  <a:lnTo>
                    <a:pt x="0" y="446"/>
                  </a:lnTo>
                  <a:lnTo>
                    <a:pt x="6478" y="446"/>
                  </a:lnTo>
                  <a:lnTo>
                    <a:pt x="6478"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44" name="Google Shape;550;p28">
              <a:extLst>
                <a:ext uri="{FF2B5EF4-FFF2-40B4-BE49-F238E27FC236}">
                  <a16:creationId xmlns:a16="http://schemas.microsoft.com/office/drawing/2014/main" id="{E2AC4C62-5B58-425E-0789-32F4A87A19EE}"/>
                </a:ext>
              </a:extLst>
            </p:cNvPr>
            <p:cNvSpPr/>
            <p:nvPr/>
          </p:nvSpPr>
          <p:spPr>
            <a:xfrm flipH="1">
              <a:off x="9191788" y="4289461"/>
              <a:ext cx="408890" cy="28148"/>
            </a:xfrm>
            <a:custGeom>
              <a:avLst/>
              <a:gdLst/>
              <a:ahLst/>
              <a:cxnLst/>
              <a:rect l="l" t="t" r="r" b="b"/>
              <a:pathLst>
                <a:path w="6479" h="446" extrusionOk="0">
                  <a:moveTo>
                    <a:pt x="0" y="0"/>
                  </a:moveTo>
                  <a:lnTo>
                    <a:pt x="0" y="446"/>
                  </a:lnTo>
                  <a:lnTo>
                    <a:pt x="6478" y="446"/>
                  </a:lnTo>
                  <a:lnTo>
                    <a:pt x="6478"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45" name="Google Shape;551;p28">
              <a:extLst>
                <a:ext uri="{FF2B5EF4-FFF2-40B4-BE49-F238E27FC236}">
                  <a16:creationId xmlns:a16="http://schemas.microsoft.com/office/drawing/2014/main" id="{E08732E8-034A-2BE8-2FE0-E8336AA4342B}"/>
                </a:ext>
              </a:extLst>
            </p:cNvPr>
            <p:cNvSpPr/>
            <p:nvPr/>
          </p:nvSpPr>
          <p:spPr>
            <a:xfrm flipH="1">
              <a:off x="9191788" y="4229441"/>
              <a:ext cx="408890" cy="28148"/>
            </a:xfrm>
            <a:custGeom>
              <a:avLst/>
              <a:gdLst/>
              <a:ahLst/>
              <a:cxnLst/>
              <a:rect l="l" t="t" r="r" b="b"/>
              <a:pathLst>
                <a:path w="6479" h="446" extrusionOk="0">
                  <a:moveTo>
                    <a:pt x="0" y="0"/>
                  </a:moveTo>
                  <a:lnTo>
                    <a:pt x="0" y="446"/>
                  </a:lnTo>
                  <a:lnTo>
                    <a:pt x="6478" y="446"/>
                  </a:lnTo>
                  <a:lnTo>
                    <a:pt x="6478"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46" name="Google Shape;552;p28">
              <a:extLst>
                <a:ext uri="{FF2B5EF4-FFF2-40B4-BE49-F238E27FC236}">
                  <a16:creationId xmlns:a16="http://schemas.microsoft.com/office/drawing/2014/main" id="{94DD3229-701B-F936-398A-3D9A5F244AFB}"/>
                </a:ext>
              </a:extLst>
            </p:cNvPr>
            <p:cNvSpPr/>
            <p:nvPr/>
          </p:nvSpPr>
          <p:spPr>
            <a:xfrm flipH="1">
              <a:off x="8582209" y="4259230"/>
              <a:ext cx="88543" cy="88547"/>
            </a:xfrm>
            <a:custGeom>
              <a:avLst/>
              <a:gdLst/>
              <a:ahLst/>
              <a:cxnLst/>
              <a:rect l="l" t="t" r="r" b="b"/>
              <a:pathLst>
                <a:path w="1403" h="1403" extrusionOk="0">
                  <a:moveTo>
                    <a:pt x="701" y="1"/>
                  </a:moveTo>
                  <a:cubicBezTo>
                    <a:pt x="315" y="1"/>
                    <a:pt x="1" y="315"/>
                    <a:pt x="1" y="702"/>
                  </a:cubicBezTo>
                  <a:cubicBezTo>
                    <a:pt x="1" y="1089"/>
                    <a:pt x="314" y="1402"/>
                    <a:pt x="701" y="1402"/>
                  </a:cubicBezTo>
                  <a:cubicBezTo>
                    <a:pt x="1088" y="1402"/>
                    <a:pt x="1402" y="1089"/>
                    <a:pt x="1402" y="702"/>
                  </a:cubicBezTo>
                  <a:cubicBezTo>
                    <a:pt x="1402" y="315"/>
                    <a:pt x="1088" y="1"/>
                    <a:pt x="701"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47" name="Google Shape;553;p28">
              <a:extLst>
                <a:ext uri="{FF2B5EF4-FFF2-40B4-BE49-F238E27FC236}">
                  <a16:creationId xmlns:a16="http://schemas.microsoft.com/office/drawing/2014/main" id="{5B6F2168-9FA9-BD19-6084-EFD60FBEDDED}"/>
                </a:ext>
              </a:extLst>
            </p:cNvPr>
            <p:cNvSpPr/>
            <p:nvPr/>
          </p:nvSpPr>
          <p:spPr>
            <a:xfrm flipH="1">
              <a:off x="8592370" y="4269328"/>
              <a:ext cx="68348" cy="68414"/>
            </a:xfrm>
            <a:custGeom>
              <a:avLst/>
              <a:gdLst/>
              <a:ahLst/>
              <a:cxnLst/>
              <a:rect l="l" t="t" r="r" b="b"/>
              <a:pathLst>
                <a:path w="1083" h="1084" extrusionOk="0">
                  <a:moveTo>
                    <a:pt x="542" y="1"/>
                  </a:moveTo>
                  <a:cubicBezTo>
                    <a:pt x="244" y="1"/>
                    <a:pt x="1" y="243"/>
                    <a:pt x="1" y="542"/>
                  </a:cubicBezTo>
                  <a:cubicBezTo>
                    <a:pt x="1" y="840"/>
                    <a:pt x="244" y="1083"/>
                    <a:pt x="542" y="1083"/>
                  </a:cubicBezTo>
                  <a:cubicBezTo>
                    <a:pt x="841" y="1083"/>
                    <a:pt x="1083" y="840"/>
                    <a:pt x="1083" y="542"/>
                  </a:cubicBezTo>
                  <a:cubicBezTo>
                    <a:pt x="1083" y="243"/>
                    <a:pt x="841" y="1"/>
                    <a:pt x="542" y="1"/>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48" name="Google Shape;554;p28">
              <a:extLst>
                <a:ext uri="{FF2B5EF4-FFF2-40B4-BE49-F238E27FC236}">
                  <a16:creationId xmlns:a16="http://schemas.microsoft.com/office/drawing/2014/main" id="{15BABBEC-0986-C544-FC0C-FFC9D6D2FF31}"/>
                </a:ext>
              </a:extLst>
            </p:cNvPr>
            <p:cNvSpPr/>
            <p:nvPr/>
          </p:nvSpPr>
          <p:spPr>
            <a:xfrm flipH="1">
              <a:off x="8602215" y="4282456"/>
              <a:ext cx="48595" cy="42159"/>
            </a:xfrm>
            <a:custGeom>
              <a:avLst/>
              <a:gdLst/>
              <a:ahLst/>
              <a:cxnLst/>
              <a:rect l="l" t="t" r="r" b="b"/>
              <a:pathLst>
                <a:path w="770" h="668" extrusionOk="0">
                  <a:moveTo>
                    <a:pt x="193" y="1"/>
                  </a:moveTo>
                  <a:lnTo>
                    <a:pt x="1" y="334"/>
                  </a:lnTo>
                  <a:lnTo>
                    <a:pt x="193" y="667"/>
                  </a:lnTo>
                  <a:lnTo>
                    <a:pt x="578" y="667"/>
                  </a:lnTo>
                  <a:lnTo>
                    <a:pt x="770" y="334"/>
                  </a:lnTo>
                  <a:lnTo>
                    <a:pt x="578"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49" name="Google Shape;555;p28">
              <a:extLst>
                <a:ext uri="{FF2B5EF4-FFF2-40B4-BE49-F238E27FC236}">
                  <a16:creationId xmlns:a16="http://schemas.microsoft.com/office/drawing/2014/main" id="{0A596C3E-6294-1A79-8E61-3625B7D38643}"/>
                </a:ext>
              </a:extLst>
            </p:cNvPr>
            <p:cNvSpPr/>
            <p:nvPr/>
          </p:nvSpPr>
          <p:spPr>
            <a:xfrm flipH="1">
              <a:off x="8582209" y="4048498"/>
              <a:ext cx="88543" cy="88547"/>
            </a:xfrm>
            <a:custGeom>
              <a:avLst/>
              <a:gdLst/>
              <a:ahLst/>
              <a:cxnLst/>
              <a:rect l="l" t="t" r="r" b="b"/>
              <a:pathLst>
                <a:path w="1403" h="1403" extrusionOk="0">
                  <a:moveTo>
                    <a:pt x="701" y="1"/>
                  </a:moveTo>
                  <a:cubicBezTo>
                    <a:pt x="315" y="1"/>
                    <a:pt x="1" y="315"/>
                    <a:pt x="1" y="702"/>
                  </a:cubicBezTo>
                  <a:cubicBezTo>
                    <a:pt x="1" y="1089"/>
                    <a:pt x="314" y="1403"/>
                    <a:pt x="701" y="1403"/>
                  </a:cubicBezTo>
                  <a:cubicBezTo>
                    <a:pt x="1088" y="1403"/>
                    <a:pt x="1402" y="1089"/>
                    <a:pt x="1402" y="702"/>
                  </a:cubicBezTo>
                  <a:cubicBezTo>
                    <a:pt x="1402" y="315"/>
                    <a:pt x="1088" y="1"/>
                    <a:pt x="701"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50" name="Google Shape;556;p28">
              <a:extLst>
                <a:ext uri="{FF2B5EF4-FFF2-40B4-BE49-F238E27FC236}">
                  <a16:creationId xmlns:a16="http://schemas.microsoft.com/office/drawing/2014/main" id="{EA10136C-E60C-3A8D-C4AE-A20DBE4624FA}"/>
                </a:ext>
              </a:extLst>
            </p:cNvPr>
            <p:cNvSpPr/>
            <p:nvPr/>
          </p:nvSpPr>
          <p:spPr>
            <a:xfrm flipH="1">
              <a:off x="8592370" y="4058659"/>
              <a:ext cx="68348" cy="68351"/>
            </a:xfrm>
            <a:custGeom>
              <a:avLst/>
              <a:gdLst/>
              <a:ahLst/>
              <a:cxnLst/>
              <a:rect l="l" t="t" r="r" b="b"/>
              <a:pathLst>
                <a:path w="1083" h="1083" extrusionOk="0">
                  <a:moveTo>
                    <a:pt x="542" y="0"/>
                  </a:moveTo>
                  <a:cubicBezTo>
                    <a:pt x="244" y="0"/>
                    <a:pt x="1" y="242"/>
                    <a:pt x="1" y="541"/>
                  </a:cubicBezTo>
                  <a:cubicBezTo>
                    <a:pt x="1" y="840"/>
                    <a:pt x="244" y="1082"/>
                    <a:pt x="542" y="1082"/>
                  </a:cubicBezTo>
                  <a:cubicBezTo>
                    <a:pt x="841" y="1082"/>
                    <a:pt x="1083" y="840"/>
                    <a:pt x="1083" y="541"/>
                  </a:cubicBezTo>
                  <a:cubicBezTo>
                    <a:pt x="1083" y="242"/>
                    <a:pt x="841" y="0"/>
                    <a:pt x="542" y="0"/>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51" name="Google Shape;557;p28">
              <a:extLst>
                <a:ext uri="{FF2B5EF4-FFF2-40B4-BE49-F238E27FC236}">
                  <a16:creationId xmlns:a16="http://schemas.microsoft.com/office/drawing/2014/main" id="{1B9EC909-8287-274F-A649-BFFA3D96DE25}"/>
                </a:ext>
              </a:extLst>
            </p:cNvPr>
            <p:cNvSpPr/>
            <p:nvPr/>
          </p:nvSpPr>
          <p:spPr>
            <a:xfrm flipH="1">
              <a:off x="8602215" y="4071723"/>
              <a:ext cx="48595" cy="42159"/>
            </a:xfrm>
            <a:custGeom>
              <a:avLst/>
              <a:gdLst/>
              <a:ahLst/>
              <a:cxnLst/>
              <a:rect l="l" t="t" r="r" b="b"/>
              <a:pathLst>
                <a:path w="770" h="668" extrusionOk="0">
                  <a:moveTo>
                    <a:pt x="193" y="1"/>
                  </a:moveTo>
                  <a:lnTo>
                    <a:pt x="1" y="334"/>
                  </a:lnTo>
                  <a:lnTo>
                    <a:pt x="193" y="668"/>
                  </a:lnTo>
                  <a:lnTo>
                    <a:pt x="578" y="668"/>
                  </a:lnTo>
                  <a:lnTo>
                    <a:pt x="770" y="334"/>
                  </a:lnTo>
                  <a:lnTo>
                    <a:pt x="578"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52" name="Google Shape;558;p28">
              <a:extLst>
                <a:ext uri="{FF2B5EF4-FFF2-40B4-BE49-F238E27FC236}">
                  <a16:creationId xmlns:a16="http://schemas.microsoft.com/office/drawing/2014/main" id="{9D32385C-3C2B-91E2-8C22-069FF7406FAB}"/>
                </a:ext>
              </a:extLst>
            </p:cNvPr>
            <p:cNvSpPr/>
            <p:nvPr/>
          </p:nvSpPr>
          <p:spPr>
            <a:xfrm flipH="1">
              <a:off x="8983841" y="4048498"/>
              <a:ext cx="88480" cy="88547"/>
            </a:xfrm>
            <a:custGeom>
              <a:avLst/>
              <a:gdLst/>
              <a:ahLst/>
              <a:cxnLst/>
              <a:rect l="l" t="t" r="r" b="b"/>
              <a:pathLst>
                <a:path w="1402" h="1403" extrusionOk="0">
                  <a:moveTo>
                    <a:pt x="701" y="1"/>
                  </a:moveTo>
                  <a:cubicBezTo>
                    <a:pt x="314" y="1"/>
                    <a:pt x="0" y="315"/>
                    <a:pt x="0" y="702"/>
                  </a:cubicBezTo>
                  <a:cubicBezTo>
                    <a:pt x="0" y="1089"/>
                    <a:pt x="314" y="1403"/>
                    <a:pt x="701" y="1403"/>
                  </a:cubicBezTo>
                  <a:cubicBezTo>
                    <a:pt x="1088" y="1403"/>
                    <a:pt x="1402" y="1089"/>
                    <a:pt x="1402" y="702"/>
                  </a:cubicBezTo>
                  <a:cubicBezTo>
                    <a:pt x="1402" y="315"/>
                    <a:pt x="1088" y="1"/>
                    <a:pt x="701"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53" name="Google Shape;559;p28">
              <a:extLst>
                <a:ext uri="{FF2B5EF4-FFF2-40B4-BE49-F238E27FC236}">
                  <a16:creationId xmlns:a16="http://schemas.microsoft.com/office/drawing/2014/main" id="{23323C8D-06F4-9173-5414-01F92FA1DE9B}"/>
                </a:ext>
              </a:extLst>
            </p:cNvPr>
            <p:cNvSpPr/>
            <p:nvPr/>
          </p:nvSpPr>
          <p:spPr>
            <a:xfrm flipH="1">
              <a:off x="8993876" y="4058659"/>
              <a:ext cx="68348" cy="68351"/>
            </a:xfrm>
            <a:custGeom>
              <a:avLst/>
              <a:gdLst/>
              <a:ahLst/>
              <a:cxnLst/>
              <a:rect l="l" t="t" r="r" b="b"/>
              <a:pathLst>
                <a:path w="1083" h="1083" extrusionOk="0">
                  <a:moveTo>
                    <a:pt x="541" y="0"/>
                  </a:moveTo>
                  <a:cubicBezTo>
                    <a:pt x="242" y="0"/>
                    <a:pt x="0" y="242"/>
                    <a:pt x="0" y="541"/>
                  </a:cubicBezTo>
                  <a:cubicBezTo>
                    <a:pt x="0" y="840"/>
                    <a:pt x="242" y="1082"/>
                    <a:pt x="541" y="1082"/>
                  </a:cubicBezTo>
                  <a:cubicBezTo>
                    <a:pt x="840" y="1082"/>
                    <a:pt x="1083" y="840"/>
                    <a:pt x="1083" y="541"/>
                  </a:cubicBezTo>
                  <a:cubicBezTo>
                    <a:pt x="1083" y="242"/>
                    <a:pt x="840" y="0"/>
                    <a:pt x="541" y="0"/>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54" name="Google Shape;560;p28">
              <a:extLst>
                <a:ext uri="{FF2B5EF4-FFF2-40B4-BE49-F238E27FC236}">
                  <a16:creationId xmlns:a16="http://schemas.microsoft.com/office/drawing/2014/main" id="{6CE33F79-91A8-8525-8D41-699A06A3D929}"/>
                </a:ext>
              </a:extLst>
            </p:cNvPr>
            <p:cNvSpPr/>
            <p:nvPr/>
          </p:nvSpPr>
          <p:spPr>
            <a:xfrm flipH="1">
              <a:off x="9003784" y="4071723"/>
              <a:ext cx="48595" cy="42159"/>
            </a:xfrm>
            <a:custGeom>
              <a:avLst/>
              <a:gdLst/>
              <a:ahLst/>
              <a:cxnLst/>
              <a:rect l="l" t="t" r="r" b="b"/>
              <a:pathLst>
                <a:path w="770" h="668" extrusionOk="0">
                  <a:moveTo>
                    <a:pt x="193" y="1"/>
                  </a:moveTo>
                  <a:lnTo>
                    <a:pt x="0" y="334"/>
                  </a:lnTo>
                  <a:lnTo>
                    <a:pt x="193" y="668"/>
                  </a:lnTo>
                  <a:lnTo>
                    <a:pt x="577" y="668"/>
                  </a:lnTo>
                  <a:lnTo>
                    <a:pt x="770" y="334"/>
                  </a:lnTo>
                  <a:lnTo>
                    <a:pt x="577"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55" name="Google Shape;561;p28">
              <a:extLst>
                <a:ext uri="{FF2B5EF4-FFF2-40B4-BE49-F238E27FC236}">
                  <a16:creationId xmlns:a16="http://schemas.microsoft.com/office/drawing/2014/main" id="{FD20AC1A-5857-69C9-849F-C76E43BFADC9}"/>
                </a:ext>
              </a:extLst>
            </p:cNvPr>
            <p:cNvSpPr/>
            <p:nvPr/>
          </p:nvSpPr>
          <p:spPr>
            <a:xfrm flipH="1">
              <a:off x="8545227" y="2585739"/>
              <a:ext cx="402705" cy="1177048"/>
            </a:xfrm>
            <a:custGeom>
              <a:avLst/>
              <a:gdLst/>
              <a:ahLst/>
              <a:cxnLst/>
              <a:rect l="l" t="t" r="r" b="b"/>
              <a:pathLst>
                <a:path w="6381" h="18650" extrusionOk="0">
                  <a:moveTo>
                    <a:pt x="0" y="1"/>
                  </a:moveTo>
                  <a:lnTo>
                    <a:pt x="0" y="18649"/>
                  </a:lnTo>
                  <a:lnTo>
                    <a:pt x="6380" y="18649"/>
                  </a:lnTo>
                  <a:lnTo>
                    <a:pt x="6380"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56" name="Google Shape;562;p28">
              <a:extLst>
                <a:ext uri="{FF2B5EF4-FFF2-40B4-BE49-F238E27FC236}">
                  <a16:creationId xmlns:a16="http://schemas.microsoft.com/office/drawing/2014/main" id="{91EFAD19-291F-E830-B44D-456ADB4EFB75}"/>
                </a:ext>
              </a:extLst>
            </p:cNvPr>
            <p:cNvSpPr/>
            <p:nvPr/>
          </p:nvSpPr>
          <p:spPr>
            <a:xfrm flipH="1">
              <a:off x="8544469" y="3762661"/>
              <a:ext cx="403462" cy="50111"/>
            </a:xfrm>
            <a:custGeom>
              <a:avLst/>
              <a:gdLst/>
              <a:ahLst/>
              <a:cxnLst/>
              <a:rect l="l" t="t" r="r" b="b"/>
              <a:pathLst>
                <a:path w="6393" h="794" extrusionOk="0">
                  <a:moveTo>
                    <a:pt x="0" y="0"/>
                  </a:moveTo>
                  <a:lnTo>
                    <a:pt x="0" y="793"/>
                  </a:lnTo>
                  <a:lnTo>
                    <a:pt x="6393" y="793"/>
                  </a:lnTo>
                  <a:lnTo>
                    <a:pt x="6393"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57" name="Google Shape;563;p28">
              <a:extLst>
                <a:ext uri="{FF2B5EF4-FFF2-40B4-BE49-F238E27FC236}">
                  <a16:creationId xmlns:a16="http://schemas.microsoft.com/office/drawing/2014/main" id="{9DAF2E9E-0623-62E2-C05A-9EB64F1FA87F}"/>
                </a:ext>
              </a:extLst>
            </p:cNvPr>
            <p:cNvSpPr/>
            <p:nvPr/>
          </p:nvSpPr>
          <p:spPr>
            <a:xfrm flipH="1">
              <a:off x="8916692" y="3772065"/>
              <a:ext cx="13506" cy="31304"/>
            </a:xfrm>
            <a:custGeom>
              <a:avLst/>
              <a:gdLst/>
              <a:ahLst/>
              <a:cxnLst/>
              <a:rect l="l" t="t" r="r" b="b"/>
              <a:pathLst>
                <a:path w="214" h="496" extrusionOk="0">
                  <a:moveTo>
                    <a:pt x="107" y="0"/>
                  </a:moveTo>
                  <a:cubicBezTo>
                    <a:pt x="49" y="0"/>
                    <a:pt x="1" y="48"/>
                    <a:pt x="1" y="107"/>
                  </a:cubicBezTo>
                  <a:lnTo>
                    <a:pt x="1" y="389"/>
                  </a:lnTo>
                  <a:cubicBezTo>
                    <a:pt x="1" y="448"/>
                    <a:pt x="49" y="495"/>
                    <a:pt x="107" y="495"/>
                  </a:cubicBezTo>
                  <a:cubicBezTo>
                    <a:pt x="166" y="495"/>
                    <a:pt x="213" y="448"/>
                    <a:pt x="213" y="389"/>
                  </a:cubicBezTo>
                  <a:lnTo>
                    <a:pt x="213" y="107"/>
                  </a:lnTo>
                  <a:cubicBezTo>
                    <a:pt x="213" y="48"/>
                    <a:pt x="166" y="0"/>
                    <a:pt x="107"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58" name="Google Shape;564;p28">
              <a:extLst>
                <a:ext uri="{FF2B5EF4-FFF2-40B4-BE49-F238E27FC236}">
                  <a16:creationId xmlns:a16="http://schemas.microsoft.com/office/drawing/2014/main" id="{FD24685B-41F4-E8F5-0986-A52DF89A916D}"/>
                </a:ext>
              </a:extLst>
            </p:cNvPr>
            <p:cNvSpPr/>
            <p:nvPr/>
          </p:nvSpPr>
          <p:spPr>
            <a:xfrm flipH="1">
              <a:off x="8877311" y="3772065"/>
              <a:ext cx="13506" cy="31304"/>
            </a:xfrm>
            <a:custGeom>
              <a:avLst/>
              <a:gdLst/>
              <a:ahLst/>
              <a:cxnLst/>
              <a:rect l="l" t="t" r="r" b="b"/>
              <a:pathLst>
                <a:path w="214" h="496" extrusionOk="0">
                  <a:moveTo>
                    <a:pt x="107" y="0"/>
                  </a:moveTo>
                  <a:cubicBezTo>
                    <a:pt x="48" y="0"/>
                    <a:pt x="1" y="48"/>
                    <a:pt x="1" y="107"/>
                  </a:cubicBezTo>
                  <a:lnTo>
                    <a:pt x="1" y="389"/>
                  </a:lnTo>
                  <a:cubicBezTo>
                    <a:pt x="1" y="448"/>
                    <a:pt x="48" y="495"/>
                    <a:pt x="107" y="495"/>
                  </a:cubicBezTo>
                  <a:cubicBezTo>
                    <a:pt x="166" y="495"/>
                    <a:pt x="214" y="448"/>
                    <a:pt x="214" y="389"/>
                  </a:cubicBezTo>
                  <a:lnTo>
                    <a:pt x="214" y="107"/>
                  </a:lnTo>
                  <a:cubicBezTo>
                    <a:pt x="214" y="48"/>
                    <a:pt x="166" y="0"/>
                    <a:pt x="107"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59" name="Google Shape;565;p28">
              <a:extLst>
                <a:ext uri="{FF2B5EF4-FFF2-40B4-BE49-F238E27FC236}">
                  <a16:creationId xmlns:a16="http://schemas.microsoft.com/office/drawing/2014/main" id="{ADF6E085-45AB-BBBE-A262-ED7D2081E830}"/>
                </a:ext>
              </a:extLst>
            </p:cNvPr>
            <p:cNvSpPr/>
            <p:nvPr/>
          </p:nvSpPr>
          <p:spPr>
            <a:xfrm flipH="1">
              <a:off x="8837868" y="3772065"/>
              <a:ext cx="13506" cy="31304"/>
            </a:xfrm>
            <a:custGeom>
              <a:avLst/>
              <a:gdLst/>
              <a:ahLst/>
              <a:cxnLst/>
              <a:rect l="l" t="t" r="r" b="b"/>
              <a:pathLst>
                <a:path w="214" h="496" extrusionOk="0">
                  <a:moveTo>
                    <a:pt x="107" y="0"/>
                  </a:moveTo>
                  <a:cubicBezTo>
                    <a:pt x="48" y="0"/>
                    <a:pt x="0" y="48"/>
                    <a:pt x="0" y="107"/>
                  </a:cubicBezTo>
                  <a:lnTo>
                    <a:pt x="0" y="389"/>
                  </a:lnTo>
                  <a:cubicBezTo>
                    <a:pt x="0" y="448"/>
                    <a:pt x="48" y="495"/>
                    <a:pt x="107" y="495"/>
                  </a:cubicBezTo>
                  <a:cubicBezTo>
                    <a:pt x="166" y="495"/>
                    <a:pt x="213" y="448"/>
                    <a:pt x="213" y="389"/>
                  </a:cubicBezTo>
                  <a:lnTo>
                    <a:pt x="213" y="107"/>
                  </a:lnTo>
                  <a:cubicBezTo>
                    <a:pt x="213" y="48"/>
                    <a:pt x="166" y="0"/>
                    <a:pt x="107"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60" name="Google Shape;566;p28">
              <a:extLst>
                <a:ext uri="{FF2B5EF4-FFF2-40B4-BE49-F238E27FC236}">
                  <a16:creationId xmlns:a16="http://schemas.microsoft.com/office/drawing/2014/main" id="{71F3DC76-8787-43DF-121D-DBBF79192F87}"/>
                </a:ext>
              </a:extLst>
            </p:cNvPr>
            <p:cNvSpPr/>
            <p:nvPr/>
          </p:nvSpPr>
          <p:spPr>
            <a:xfrm flipH="1">
              <a:off x="8798487" y="3772065"/>
              <a:ext cx="13506" cy="31304"/>
            </a:xfrm>
            <a:custGeom>
              <a:avLst/>
              <a:gdLst/>
              <a:ahLst/>
              <a:cxnLst/>
              <a:rect l="l" t="t" r="r" b="b"/>
              <a:pathLst>
                <a:path w="214" h="496" extrusionOk="0">
                  <a:moveTo>
                    <a:pt x="106" y="0"/>
                  </a:moveTo>
                  <a:cubicBezTo>
                    <a:pt x="48" y="0"/>
                    <a:pt x="1" y="48"/>
                    <a:pt x="1" y="107"/>
                  </a:cubicBezTo>
                  <a:lnTo>
                    <a:pt x="1" y="389"/>
                  </a:lnTo>
                  <a:cubicBezTo>
                    <a:pt x="1" y="448"/>
                    <a:pt x="48" y="495"/>
                    <a:pt x="106" y="495"/>
                  </a:cubicBezTo>
                  <a:cubicBezTo>
                    <a:pt x="165" y="495"/>
                    <a:pt x="214" y="448"/>
                    <a:pt x="214" y="389"/>
                  </a:cubicBezTo>
                  <a:lnTo>
                    <a:pt x="214" y="107"/>
                  </a:lnTo>
                  <a:cubicBezTo>
                    <a:pt x="214" y="48"/>
                    <a:pt x="165" y="0"/>
                    <a:pt x="106"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61" name="Google Shape;567;p28">
              <a:extLst>
                <a:ext uri="{FF2B5EF4-FFF2-40B4-BE49-F238E27FC236}">
                  <a16:creationId xmlns:a16="http://schemas.microsoft.com/office/drawing/2014/main" id="{FA176834-3B2E-CC01-A81D-F31D41365C38}"/>
                </a:ext>
              </a:extLst>
            </p:cNvPr>
            <p:cNvSpPr/>
            <p:nvPr/>
          </p:nvSpPr>
          <p:spPr>
            <a:xfrm flipH="1">
              <a:off x="8759169" y="3772065"/>
              <a:ext cx="13506" cy="31304"/>
            </a:xfrm>
            <a:custGeom>
              <a:avLst/>
              <a:gdLst/>
              <a:ahLst/>
              <a:cxnLst/>
              <a:rect l="l" t="t" r="r" b="b"/>
              <a:pathLst>
                <a:path w="214" h="496" extrusionOk="0">
                  <a:moveTo>
                    <a:pt x="107" y="0"/>
                  </a:moveTo>
                  <a:cubicBezTo>
                    <a:pt x="48" y="0"/>
                    <a:pt x="1" y="48"/>
                    <a:pt x="1" y="107"/>
                  </a:cubicBezTo>
                  <a:lnTo>
                    <a:pt x="1" y="389"/>
                  </a:lnTo>
                  <a:cubicBezTo>
                    <a:pt x="1" y="448"/>
                    <a:pt x="48" y="495"/>
                    <a:pt x="107" y="495"/>
                  </a:cubicBezTo>
                  <a:cubicBezTo>
                    <a:pt x="166" y="495"/>
                    <a:pt x="214" y="448"/>
                    <a:pt x="214" y="389"/>
                  </a:cubicBezTo>
                  <a:lnTo>
                    <a:pt x="214" y="107"/>
                  </a:lnTo>
                  <a:cubicBezTo>
                    <a:pt x="214" y="48"/>
                    <a:pt x="166" y="0"/>
                    <a:pt x="107"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62" name="Google Shape;568;p28">
              <a:extLst>
                <a:ext uri="{FF2B5EF4-FFF2-40B4-BE49-F238E27FC236}">
                  <a16:creationId xmlns:a16="http://schemas.microsoft.com/office/drawing/2014/main" id="{6B585098-089E-EEE7-6DA4-44632026811C}"/>
                </a:ext>
              </a:extLst>
            </p:cNvPr>
            <p:cNvSpPr/>
            <p:nvPr/>
          </p:nvSpPr>
          <p:spPr>
            <a:xfrm flipH="1">
              <a:off x="8719726" y="3772065"/>
              <a:ext cx="13506" cy="31304"/>
            </a:xfrm>
            <a:custGeom>
              <a:avLst/>
              <a:gdLst/>
              <a:ahLst/>
              <a:cxnLst/>
              <a:rect l="l" t="t" r="r" b="b"/>
              <a:pathLst>
                <a:path w="214" h="496" extrusionOk="0">
                  <a:moveTo>
                    <a:pt x="107" y="0"/>
                  </a:moveTo>
                  <a:cubicBezTo>
                    <a:pt x="48" y="0"/>
                    <a:pt x="0" y="48"/>
                    <a:pt x="0" y="107"/>
                  </a:cubicBezTo>
                  <a:lnTo>
                    <a:pt x="0" y="389"/>
                  </a:lnTo>
                  <a:cubicBezTo>
                    <a:pt x="0" y="448"/>
                    <a:pt x="48" y="495"/>
                    <a:pt x="107" y="495"/>
                  </a:cubicBezTo>
                  <a:cubicBezTo>
                    <a:pt x="166" y="495"/>
                    <a:pt x="213" y="448"/>
                    <a:pt x="213" y="389"/>
                  </a:cubicBezTo>
                  <a:lnTo>
                    <a:pt x="213" y="107"/>
                  </a:lnTo>
                  <a:cubicBezTo>
                    <a:pt x="213" y="48"/>
                    <a:pt x="166" y="0"/>
                    <a:pt x="107"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63" name="Google Shape;569;p28">
              <a:extLst>
                <a:ext uri="{FF2B5EF4-FFF2-40B4-BE49-F238E27FC236}">
                  <a16:creationId xmlns:a16="http://schemas.microsoft.com/office/drawing/2014/main" id="{513EE7EC-2F10-E613-77E4-7A3B9AEC3D4D}"/>
                </a:ext>
              </a:extLst>
            </p:cNvPr>
            <p:cNvSpPr/>
            <p:nvPr/>
          </p:nvSpPr>
          <p:spPr>
            <a:xfrm flipH="1">
              <a:off x="8680345" y="3772065"/>
              <a:ext cx="13506" cy="31304"/>
            </a:xfrm>
            <a:custGeom>
              <a:avLst/>
              <a:gdLst/>
              <a:ahLst/>
              <a:cxnLst/>
              <a:rect l="l" t="t" r="r" b="b"/>
              <a:pathLst>
                <a:path w="214" h="496" extrusionOk="0">
                  <a:moveTo>
                    <a:pt x="107" y="0"/>
                  </a:moveTo>
                  <a:cubicBezTo>
                    <a:pt x="48" y="0"/>
                    <a:pt x="1" y="48"/>
                    <a:pt x="1" y="107"/>
                  </a:cubicBezTo>
                  <a:lnTo>
                    <a:pt x="1" y="389"/>
                  </a:lnTo>
                  <a:cubicBezTo>
                    <a:pt x="1" y="448"/>
                    <a:pt x="48" y="495"/>
                    <a:pt x="107" y="495"/>
                  </a:cubicBezTo>
                  <a:cubicBezTo>
                    <a:pt x="166" y="495"/>
                    <a:pt x="214" y="448"/>
                    <a:pt x="214" y="389"/>
                  </a:cubicBezTo>
                  <a:lnTo>
                    <a:pt x="214" y="107"/>
                  </a:lnTo>
                  <a:cubicBezTo>
                    <a:pt x="214" y="48"/>
                    <a:pt x="166" y="0"/>
                    <a:pt x="107"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64" name="Google Shape;570;p28">
              <a:extLst>
                <a:ext uri="{FF2B5EF4-FFF2-40B4-BE49-F238E27FC236}">
                  <a16:creationId xmlns:a16="http://schemas.microsoft.com/office/drawing/2014/main" id="{46EFD81D-AE03-F2BC-5212-23DA18D222FD}"/>
                </a:ext>
              </a:extLst>
            </p:cNvPr>
            <p:cNvSpPr/>
            <p:nvPr/>
          </p:nvSpPr>
          <p:spPr>
            <a:xfrm flipH="1">
              <a:off x="8641028" y="3772065"/>
              <a:ext cx="13506" cy="31304"/>
            </a:xfrm>
            <a:custGeom>
              <a:avLst/>
              <a:gdLst/>
              <a:ahLst/>
              <a:cxnLst/>
              <a:rect l="l" t="t" r="r" b="b"/>
              <a:pathLst>
                <a:path w="214" h="496" extrusionOk="0">
                  <a:moveTo>
                    <a:pt x="107" y="0"/>
                  </a:moveTo>
                  <a:cubicBezTo>
                    <a:pt x="49" y="0"/>
                    <a:pt x="1" y="48"/>
                    <a:pt x="1" y="107"/>
                  </a:cubicBezTo>
                  <a:lnTo>
                    <a:pt x="1" y="389"/>
                  </a:lnTo>
                  <a:cubicBezTo>
                    <a:pt x="1" y="448"/>
                    <a:pt x="49" y="495"/>
                    <a:pt x="107" y="495"/>
                  </a:cubicBezTo>
                  <a:cubicBezTo>
                    <a:pt x="166" y="495"/>
                    <a:pt x="214" y="448"/>
                    <a:pt x="214" y="389"/>
                  </a:cubicBezTo>
                  <a:lnTo>
                    <a:pt x="214" y="107"/>
                  </a:lnTo>
                  <a:cubicBezTo>
                    <a:pt x="214" y="48"/>
                    <a:pt x="166" y="0"/>
                    <a:pt x="107"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65" name="Google Shape;571;p28">
              <a:extLst>
                <a:ext uri="{FF2B5EF4-FFF2-40B4-BE49-F238E27FC236}">
                  <a16:creationId xmlns:a16="http://schemas.microsoft.com/office/drawing/2014/main" id="{6BA21CB0-BE35-D796-7F3C-73B7A089359D}"/>
                </a:ext>
              </a:extLst>
            </p:cNvPr>
            <p:cNvSpPr/>
            <p:nvPr/>
          </p:nvSpPr>
          <p:spPr>
            <a:xfrm flipH="1">
              <a:off x="8601584" y="3772065"/>
              <a:ext cx="13506" cy="31304"/>
            </a:xfrm>
            <a:custGeom>
              <a:avLst/>
              <a:gdLst/>
              <a:ahLst/>
              <a:cxnLst/>
              <a:rect l="l" t="t" r="r" b="b"/>
              <a:pathLst>
                <a:path w="214" h="496" extrusionOk="0">
                  <a:moveTo>
                    <a:pt x="107" y="0"/>
                  </a:moveTo>
                  <a:cubicBezTo>
                    <a:pt x="48" y="0"/>
                    <a:pt x="0" y="48"/>
                    <a:pt x="0" y="107"/>
                  </a:cubicBezTo>
                  <a:lnTo>
                    <a:pt x="0" y="389"/>
                  </a:lnTo>
                  <a:cubicBezTo>
                    <a:pt x="0" y="448"/>
                    <a:pt x="48" y="495"/>
                    <a:pt x="107" y="495"/>
                  </a:cubicBezTo>
                  <a:cubicBezTo>
                    <a:pt x="166" y="495"/>
                    <a:pt x="213" y="448"/>
                    <a:pt x="213" y="389"/>
                  </a:cubicBezTo>
                  <a:lnTo>
                    <a:pt x="213" y="107"/>
                  </a:lnTo>
                  <a:cubicBezTo>
                    <a:pt x="213" y="48"/>
                    <a:pt x="166" y="0"/>
                    <a:pt x="107"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66" name="Google Shape;572;p28">
              <a:extLst>
                <a:ext uri="{FF2B5EF4-FFF2-40B4-BE49-F238E27FC236}">
                  <a16:creationId xmlns:a16="http://schemas.microsoft.com/office/drawing/2014/main" id="{EAD310A6-6760-8F07-0F60-3F712FAE4006}"/>
                </a:ext>
              </a:extLst>
            </p:cNvPr>
            <p:cNvSpPr/>
            <p:nvPr/>
          </p:nvSpPr>
          <p:spPr>
            <a:xfrm flipH="1">
              <a:off x="8562203" y="3772065"/>
              <a:ext cx="13506" cy="31304"/>
            </a:xfrm>
            <a:custGeom>
              <a:avLst/>
              <a:gdLst/>
              <a:ahLst/>
              <a:cxnLst/>
              <a:rect l="l" t="t" r="r" b="b"/>
              <a:pathLst>
                <a:path w="214" h="496" extrusionOk="0">
                  <a:moveTo>
                    <a:pt x="107" y="0"/>
                  </a:moveTo>
                  <a:cubicBezTo>
                    <a:pt x="48" y="0"/>
                    <a:pt x="1" y="48"/>
                    <a:pt x="1" y="107"/>
                  </a:cubicBezTo>
                  <a:lnTo>
                    <a:pt x="1" y="389"/>
                  </a:lnTo>
                  <a:cubicBezTo>
                    <a:pt x="1" y="448"/>
                    <a:pt x="48" y="495"/>
                    <a:pt x="107" y="495"/>
                  </a:cubicBezTo>
                  <a:cubicBezTo>
                    <a:pt x="166" y="495"/>
                    <a:pt x="214" y="448"/>
                    <a:pt x="214" y="389"/>
                  </a:cubicBezTo>
                  <a:lnTo>
                    <a:pt x="214" y="107"/>
                  </a:lnTo>
                  <a:cubicBezTo>
                    <a:pt x="214" y="48"/>
                    <a:pt x="166" y="0"/>
                    <a:pt x="107"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67" name="Google Shape;573;p28">
              <a:extLst>
                <a:ext uri="{FF2B5EF4-FFF2-40B4-BE49-F238E27FC236}">
                  <a16:creationId xmlns:a16="http://schemas.microsoft.com/office/drawing/2014/main" id="{93B6843B-63D5-4730-F292-B1FA7DE093D4}"/>
                </a:ext>
              </a:extLst>
            </p:cNvPr>
            <p:cNvSpPr/>
            <p:nvPr/>
          </p:nvSpPr>
          <p:spPr>
            <a:xfrm flipH="1">
              <a:off x="9104634" y="3617061"/>
              <a:ext cx="118205" cy="41339"/>
            </a:xfrm>
            <a:custGeom>
              <a:avLst/>
              <a:gdLst/>
              <a:ahLst/>
              <a:cxnLst/>
              <a:rect l="l" t="t" r="r" b="b"/>
              <a:pathLst>
                <a:path w="1873" h="655" extrusionOk="0">
                  <a:moveTo>
                    <a:pt x="0" y="0"/>
                  </a:moveTo>
                  <a:lnTo>
                    <a:pt x="0" y="655"/>
                  </a:lnTo>
                  <a:lnTo>
                    <a:pt x="1872" y="655"/>
                  </a:lnTo>
                  <a:lnTo>
                    <a:pt x="1872"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68" name="Google Shape;574;p28">
              <a:extLst>
                <a:ext uri="{FF2B5EF4-FFF2-40B4-BE49-F238E27FC236}">
                  <a16:creationId xmlns:a16="http://schemas.microsoft.com/office/drawing/2014/main" id="{99C19612-596A-33FD-5AEB-EFFEE4CDF3DF}"/>
                </a:ext>
              </a:extLst>
            </p:cNvPr>
            <p:cNvSpPr/>
            <p:nvPr/>
          </p:nvSpPr>
          <p:spPr>
            <a:xfrm flipH="1">
              <a:off x="8923382" y="3522329"/>
              <a:ext cx="480646" cy="94795"/>
            </a:xfrm>
            <a:custGeom>
              <a:avLst/>
              <a:gdLst/>
              <a:ahLst/>
              <a:cxnLst/>
              <a:rect l="l" t="t" r="r" b="b"/>
              <a:pathLst>
                <a:path w="7616" h="1502" extrusionOk="0">
                  <a:moveTo>
                    <a:pt x="1" y="0"/>
                  </a:moveTo>
                  <a:lnTo>
                    <a:pt x="1" y="1501"/>
                  </a:lnTo>
                  <a:lnTo>
                    <a:pt x="7615" y="1501"/>
                  </a:lnTo>
                  <a:lnTo>
                    <a:pt x="7615"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69" name="Google Shape;575;p28">
              <a:extLst>
                <a:ext uri="{FF2B5EF4-FFF2-40B4-BE49-F238E27FC236}">
                  <a16:creationId xmlns:a16="http://schemas.microsoft.com/office/drawing/2014/main" id="{DDEA32F0-B4C9-A447-597D-FD65550A7B91}"/>
                </a:ext>
              </a:extLst>
            </p:cNvPr>
            <p:cNvSpPr/>
            <p:nvPr/>
          </p:nvSpPr>
          <p:spPr>
            <a:xfrm flipH="1">
              <a:off x="9376511" y="3529839"/>
              <a:ext cx="16977" cy="79774"/>
            </a:xfrm>
            <a:custGeom>
              <a:avLst/>
              <a:gdLst/>
              <a:ahLst/>
              <a:cxnLst/>
              <a:rect l="l" t="t" r="r" b="b"/>
              <a:pathLst>
                <a:path w="269" h="1264" extrusionOk="0">
                  <a:moveTo>
                    <a:pt x="0" y="0"/>
                  </a:moveTo>
                  <a:lnTo>
                    <a:pt x="0" y="1263"/>
                  </a:lnTo>
                  <a:lnTo>
                    <a:pt x="268" y="1263"/>
                  </a:lnTo>
                  <a:lnTo>
                    <a:pt x="268"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70" name="Google Shape;576;p28">
              <a:extLst>
                <a:ext uri="{FF2B5EF4-FFF2-40B4-BE49-F238E27FC236}">
                  <a16:creationId xmlns:a16="http://schemas.microsoft.com/office/drawing/2014/main" id="{EB875B54-92C8-3D0E-AFC4-A61036555ACD}"/>
                </a:ext>
              </a:extLst>
            </p:cNvPr>
            <p:cNvSpPr/>
            <p:nvPr/>
          </p:nvSpPr>
          <p:spPr>
            <a:xfrm flipH="1">
              <a:off x="9339655" y="3529839"/>
              <a:ext cx="16913" cy="79774"/>
            </a:xfrm>
            <a:custGeom>
              <a:avLst/>
              <a:gdLst/>
              <a:ahLst/>
              <a:cxnLst/>
              <a:rect l="l" t="t" r="r" b="b"/>
              <a:pathLst>
                <a:path w="268" h="1264" extrusionOk="0">
                  <a:moveTo>
                    <a:pt x="0" y="0"/>
                  </a:moveTo>
                  <a:lnTo>
                    <a:pt x="0" y="1263"/>
                  </a:lnTo>
                  <a:lnTo>
                    <a:pt x="267" y="1263"/>
                  </a:lnTo>
                  <a:lnTo>
                    <a:pt x="267"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71" name="Google Shape;577;p28">
              <a:extLst>
                <a:ext uri="{FF2B5EF4-FFF2-40B4-BE49-F238E27FC236}">
                  <a16:creationId xmlns:a16="http://schemas.microsoft.com/office/drawing/2014/main" id="{38674DA5-0638-C641-CF14-5BBDACD01FBF}"/>
                </a:ext>
              </a:extLst>
            </p:cNvPr>
            <p:cNvSpPr/>
            <p:nvPr/>
          </p:nvSpPr>
          <p:spPr>
            <a:xfrm flipH="1">
              <a:off x="9302736" y="3529839"/>
              <a:ext cx="16977" cy="79774"/>
            </a:xfrm>
            <a:custGeom>
              <a:avLst/>
              <a:gdLst/>
              <a:ahLst/>
              <a:cxnLst/>
              <a:rect l="l" t="t" r="r" b="b"/>
              <a:pathLst>
                <a:path w="269" h="1264" extrusionOk="0">
                  <a:moveTo>
                    <a:pt x="0" y="0"/>
                  </a:moveTo>
                  <a:lnTo>
                    <a:pt x="0" y="1263"/>
                  </a:lnTo>
                  <a:lnTo>
                    <a:pt x="268" y="1263"/>
                  </a:lnTo>
                  <a:lnTo>
                    <a:pt x="268"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72" name="Google Shape;578;p28">
              <a:extLst>
                <a:ext uri="{FF2B5EF4-FFF2-40B4-BE49-F238E27FC236}">
                  <a16:creationId xmlns:a16="http://schemas.microsoft.com/office/drawing/2014/main" id="{A0516F03-E5BB-49C2-B1FB-0F19C98B2985}"/>
                </a:ext>
              </a:extLst>
            </p:cNvPr>
            <p:cNvSpPr/>
            <p:nvPr/>
          </p:nvSpPr>
          <p:spPr>
            <a:xfrm flipH="1">
              <a:off x="9265880" y="3529839"/>
              <a:ext cx="16977" cy="79774"/>
            </a:xfrm>
            <a:custGeom>
              <a:avLst/>
              <a:gdLst/>
              <a:ahLst/>
              <a:cxnLst/>
              <a:rect l="l" t="t" r="r" b="b"/>
              <a:pathLst>
                <a:path w="269" h="1264" extrusionOk="0">
                  <a:moveTo>
                    <a:pt x="0" y="0"/>
                  </a:moveTo>
                  <a:lnTo>
                    <a:pt x="0" y="1263"/>
                  </a:lnTo>
                  <a:lnTo>
                    <a:pt x="268" y="1263"/>
                  </a:lnTo>
                  <a:lnTo>
                    <a:pt x="268"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73" name="Google Shape;579;p28">
              <a:extLst>
                <a:ext uri="{FF2B5EF4-FFF2-40B4-BE49-F238E27FC236}">
                  <a16:creationId xmlns:a16="http://schemas.microsoft.com/office/drawing/2014/main" id="{A1CF124D-6E33-CEF3-6B41-2FF3284BD86E}"/>
                </a:ext>
              </a:extLst>
            </p:cNvPr>
            <p:cNvSpPr/>
            <p:nvPr/>
          </p:nvSpPr>
          <p:spPr>
            <a:xfrm flipH="1">
              <a:off x="9229023" y="3529839"/>
              <a:ext cx="16913" cy="79774"/>
            </a:xfrm>
            <a:custGeom>
              <a:avLst/>
              <a:gdLst/>
              <a:ahLst/>
              <a:cxnLst/>
              <a:rect l="l" t="t" r="r" b="b"/>
              <a:pathLst>
                <a:path w="268" h="1264" extrusionOk="0">
                  <a:moveTo>
                    <a:pt x="1" y="0"/>
                  </a:moveTo>
                  <a:lnTo>
                    <a:pt x="1" y="1263"/>
                  </a:lnTo>
                  <a:lnTo>
                    <a:pt x="267" y="1263"/>
                  </a:lnTo>
                  <a:lnTo>
                    <a:pt x="267"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74" name="Google Shape;580;p28">
              <a:extLst>
                <a:ext uri="{FF2B5EF4-FFF2-40B4-BE49-F238E27FC236}">
                  <a16:creationId xmlns:a16="http://schemas.microsoft.com/office/drawing/2014/main" id="{AF36A26E-EEB2-08B2-C574-7EE9E0982C31}"/>
                </a:ext>
              </a:extLst>
            </p:cNvPr>
            <p:cNvSpPr/>
            <p:nvPr/>
          </p:nvSpPr>
          <p:spPr>
            <a:xfrm flipH="1">
              <a:off x="9192104" y="3529839"/>
              <a:ext cx="16977" cy="79774"/>
            </a:xfrm>
            <a:custGeom>
              <a:avLst/>
              <a:gdLst/>
              <a:ahLst/>
              <a:cxnLst/>
              <a:rect l="l" t="t" r="r" b="b"/>
              <a:pathLst>
                <a:path w="269" h="1264" extrusionOk="0">
                  <a:moveTo>
                    <a:pt x="1" y="0"/>
                  </a:moveTo>
                  <a:lnTo>
                    <a:pt x="1" y="1263"/>
                  </a:lnTo>
                  <a:lnTo>
                    <a:pt x="268" y="1263"/>
                  </a:lnTo>
                  <a:lnTo>
                    <a:pt x="268"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75" name="Google Shape;581;p28">
              <a:extLst>
                <a:ext uri="{FF2B5EF4-FFF2-40B4-BE49-F238E27FC236}">
                  <a16:creationId xmlns:a16="http://schemas.microsoft.com/office/drawing/2014/main" id="{E9C469AD-D95F-4BB3-48A0-25CE55D7279F}"/>
                </a:ext>
              </a:extLst>
            </p:cNvPr>
            <p:cNvSpPr/>
            <p:nvPr/>
          </p:nvSpPr>
          <p:spPr>
            <a:xfrm flipH="1">
              <a:off x="9155248" y="3529839"/>
              <a:ext cx="16913" cy="79774"/>
            </a:xfrm>
            <a:custGeom>
              <a:avLst/>
              <a:gdLst/>
              <a:ahLst/>
              <a:cxnLst/>
              <a:rect l="l" t="t" r="r" b="b"/>
              <a:pathLst>
                <a:path w="268" h="1264" extrusionOk="0">
                  <a:moveTo>
                    <a:pt x="1" y="0"/>
                  </a:moveTo>
                  <a:lnTo>
                    <a:pt x="1" y="1263"/>
                  </a:lnTo>
                  <a:lnTo>
                    <a:pt x="267" y="1263"/>
                  </a:lnTo>
                  <a:lnTo>
                    <a:pt x="267"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76" name="Google Shape;582;p28">
              <a:extLst>
                <a:ext uri="{FF2B5EF4-FFF2-40B4-BE49-F238E27FC236}">
                  <a16:creationId xmlns:a16="http://schemas.microsoft.com/office/drawing/2014/main" id="{94E11092-A938-EB4D-70F6-75F1B0C0F7C8}"/>
                </a:ext>
              </a:extLst>
            </p:cNvPr>
            <p:cNvSpPr/>
            <p:nvPr/>
          </p:nvSpPr>
          <p:spPr>
            <a:xfrm flipH="1">
              <a:off x="9118328" y="3529839"/>
              <a:ext cx="16977" cy="79774"/>
            </a:xfrm>
            <a:custGeom>
              <a:avLst/>
              <a:gdLst/>
              <a:ahLst/>
              <a:cxnLst/>
              <a:rect l="l" t="t" r="r" b="b"/>
              <a:pathLst>
                <a:path w="269" h="1264" extrusionOk="0">
                  <a:moveTo>
                    <a:pt x="1" y="0"/>
                  </a:moveTo>
                  <a:lnTo>
                    <a:pt x="1" y="1263"/>
                  </a:lnTo>
                  <a:lnTo>
                    <a:pt x="268" y="1263"/>
                  </a:lnTo>
                  <a:lnTo>
                    <a:pt x="268"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77" name="Google Shape;583;p28">
              <a:extLst>
                <a:ext uri="{FF2B5EF4-FFF2-40B4-BE49-F238E27FC236}">
                  <a16:creationId xmlns:a16="http://schemas.microsoft.com/office/drawing/2014/main" id="{92AF7296-D07B-E208-A899-5F09E1EFFD60}"/>
                </a:ext>
              </a:extLst>
            </p:cNvPr>
            <p:cNvSpPr/>
            <p:nvPr/>
          </p:nvSpPr>
          <p:spPr>
            <a:xfrm flipH="1">
              <a:off x="9081472" y="3529839"/>
              <a:ext cx="16977" cy="79774"/>
            </a:xfrm>
            <a:custGeom>
              <a:avLst/>
              <a:gdLst/>
              <a:ahLst/>
              <a:cxnLst/>
              <a:rect l="l" t="t" r="r" b="b"/>
              <a:pathLst>
                <a:path w="269" h="1264" extrusionOk="0">
                  <a:moveTo>
                    <a:pt x="1" y="0"/>
                  </a:moveTo>
                  <a:lnTo>
                    <a:pt x="1" y="1263"/>
                  </a:lnTo>
                  <a:lnTo>
                    <a:pt x="268" y="1263"/>
                  </a:lnTo>
                  <a:lnTo>
                    <a:pt x="268"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78" name="Google Shape;584;p28">
              <a:extLst>
                <a:ext uri="{FF2B5EF4-FFF2-40B4-BE49-F238E27FC236}">
                  <a16:creationId xmlns:a16="http://schemas.microsoft.com/office/drawing/2014/main" id="{E419DCBE-B968-C3A7-A865-8258A8730492}"/>
                </a:ext>
              </a:extLst>
            </p:cNvPr>
            <p:cNvSpPr/>
            <p:nvPr/>
          </p:nvSpPr>
          <p:spPr>
            <a:xfrm flipH="1">
              <a:off x="9044553" y="3529839"/>
              <a:ext cx="16977" cy="79774"/>
            </a:xfrm>
            <a:custGeom>
              <a:avLst/>
              <a:gdLst/>
              <a:ahLst/>
              <a:cxnLst/>
              <a:rect l="l" t="t" r="r" b="b"/>
              <a:pathLst>
                <a:path w="269" h="1264" extrusionOk="0">
                  <a:moveTo>
                    <a:pt x="1" y="0"/>
                  </a:moveTo>
                  <a:lnTo>
                    <a:pt x="1" y="1263"/>
                  </a:lnTo>
                  <a:lnTo>
                    <a:pt x="268" y="1263"/>
                  </a:lnTo>
                  <a:lnTo>
                    <a:pt x="268"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79" name="Google Shape;585;p28">
              <a:extLst>
                <a:ext uri="{FF2B5EF4-FFF2-40B4-BE49-F238E27FC236}">
                  <a16:creationId xmlns:a16="http://schemas.microsoft.com/office/drawing/2014/main" id="{61C00DB6-593F-C73C-6E8E-5BF83B0181E7}"/>
                </a:ext>
              </a:extLst>
            </p:cNvPr>
            <p:cNvSpPr/>
            <p:nvPr/>
          </p:nvSpPr>
          <p:spPr>
            <a:xfrm flipH="1">
              <a:off x="9007697" y="3529839"/>
              <a:ext cx="16977" cy="79774"/>
            </a:xfrm>
            <a:custGeom>
              <a:avLst/>
              <a:gdLst/>
              <a:ahLst/>
              <a:cxnLst/>
              <a:rect l="l" t="t" r="r" b="b"/>
              <a:pathLst>
                <a:path w="269" h="1264" extrusionOk="0">
                  <a:moveTo>
                    <a:pt x="1" y="0"/>
                  </a:moveTo>
                  <a:lnTo>
                    <a:pt x="1" y="1263"/>
                  </a:lnTo>
                  <a:lnTo>
                    <a:pt x="269" y="1263"/>
                  </a:lnTo>
                  <a:lnTo>
                    <a:pt x="269"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80" name="Google Shape;586;p28">
              <a:extLst>
                <a:ext uri="{FF2B5EF4-FFF2-40B4-BE49-F238E27FC236}">
                  <a16:creationId xmlns:a16="http://schemas.microsoft.com/office/drawing/2014/main" id="{D27CDA1D-8D0D-A0CD-C3D3-D37F1388ADF2}"/>
                </a:ext>
              </a:extLst>
            </p:cNvPr>
            <p:cNvSpPr/>
            <p:nvPr/>
          </p:nvSpPr>
          <p:spPr>
            <a:xfrm flipH="1">
              <a:off x="8970840" y="3529839"/>
              <a:ext cx="16977" cy="79774"/>
            </a:xfrm>
            <a:custGeom>
              <a:avLst/>
              <a:gdLst/>
              <a:ahLst/>
              <a:cxnLst/>
              <a:rect l="l" t="t" r="r" b="b"/>
              <a:pathLst>
                <a:path w="269" h="1264" extrusionOk="0">
                  <a:moveTo>
                    <a:pt x="1" y="0"/>
                  </a:moveTo>
                  <a:lnTo>
                    <a:pt x="1" y="1263"/>
                  </a:lnTo>
                  <a:lnTo>
                    <a:pt x="269" y="1263"/>
                  </a:lnTo>
                  <a:lnTo>
                    <a:pt x="269"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81" name="Google Shape;587;p28">
              <a:extLst>
                <a:ext uri="{FF2B5EF4-FFF2-40B4-BE49-F238E27FC236}">
                  <a16:creationId xmlns:a16="http://schemas.microsoft.com/office/drawing/2014/main" id="{6F8627BD-C6E3-EE87-529F-C0EFD6034E3F}"/>
                </a:ext>
              </a:extLst>
            </p:cNvPr>
            <p:cNvSpPr/>
            <p:nvPr/>
          </p:nvSpPr>
          <p:spPr>
            <a:xfrm flipH="1">
              <a:off x="8933921" y="3529839"/>
              <a:ext cx="16977" cy="79774"/>
            </a:xfrm>
            <a:custGeom>
              <a:avLst/>
              <a:gdLst/>
              <a:ahLst/>
              <a:cxnLst/>
              <a:rect l="l" t="t" r="r" b="b"/>
              <a:pathLst>
                <a:path w="269" h="1264" extrusionOk="0">
                  <a:moveTo>
                    <a:pt x="1" y="0"/>
                  </a:moveTo>
                  <a:lnTo>
                    <a:pt x="1" y="1263"/>
                  </a:lnTo>
                  <a:lnTo>
                    <a:pt x="269" y="1263"/>
                  </a:lnTo>
                  <a:lnTo>
                    <a:pt x="269"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82" name="Google Shape;588;p28">
              <a:extLst>
                <a:ext uri="{FF2B5EF4-FFF2-40B4-BE49-F238E27FC236}">
                  <a16:creationId xmlns:a16="http://schemas.microsoft.com/office/drawing/2014/main" id="{BD6CAC50-AB7B-7E8A-0AFA-52E72450FDC8}"/>
                </a:ext>
              </a:extLst>
            </p:cNvPr>
            <p:cNvSpPr/>
            <p:nvPr/>
          </p:nvSpPr>
          <p:spPr>
            <a:xfrm flipH="1">
              <a:off x="8589467" y="1469658"/>
              <a:ext cx="314225" cy="1117407"/>
            </a:xfrm>
            <a:custGeom>
              <a:avLst/>
              <a:gdLst/>
              <a:ahLst/>
              <a:cxnLst/>
              <a:rect l="l" t="t" r="r" b="b"/>
              <a:pathLst>
                <a:path w="4979" h="17705" extrusionOk="0">
                  <a:moveTo>
                    <a:pt x="0" y="1"/>
                  </a:moveTo>
                  <a:lnTo>
                    <a:pt x="0" y="17704"/>
                  </a:lnTo>
                  <a:lnTo>
                    <a:pt x="4978" y="17704"/>
                  </a:lnTo>
                  <a:lnTo>
                    <a:pt x="4978" y="1"/>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83" name="Google Shape;589;p28">
              <a:extLst>
                <a:ext uri="{FF2B5EF4-FFF2-40B4-BE49-F238E27FC236}">
                  <a16:creationId xmlns:a16="http://schemas.microsoft.com/office/drawing/2014/main" id="{A0A9E2F4-4E46-AD2A-44CA-5209686346C6}"/>
                </a:ext>
              </a:extLst>
            </p:cNvPr>
            <p:cNvSpPr/>
            <p:nvPr/>
          </p:nvSpPr>
          <p:spPr>
            <a:xfrm flipH="1">
              <a:off x="9198352" y="1614690"/>
              <a:ext cx="653188" cy="65763"/>
            </a:xfrm>
            <a:custGeom>
              <a:avLst/>
              <a:gdLst/>
              <a:ahLst/>
              <a:cxnLst/>
              <a:rect l="l" t="t" r="r" b="b"/>
              <a:pathLst>
                <a:path w="10350" h="1042" extrusionOk="0">
                  <a:moveTo>
                    <a:pt x="1" y="0"/>
                  </a:moveTo>
                  <a:lnTo>
                    <a:pt x="1" y="1041"/>
                  </a:lnTo>
                  <a:lnTo>
                    <a:pt x="10349" y="1041"/>
                  </a:lnTo>
                  <a:lnTo>
                    <a:pt x="10349"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84" name="Google Shape;590;p28">
              <a:extLst>
                <a:ext uri="{FF2B5EF4-FFF2-40B4-BE49-F238E27FC236}">
                  <a16:creationId xmlns:a16="http://schemas.microsoft.com/office/drawing/2014/main" id="{B4EBC849-2157-B4EC-E1D6-40D6F4D0D131}"/>
                </a:ext>
              </a:extLst>
            </p:cNvPr>
            <p:cNvSpPr/>
            <p:nvPr/>
          </p:nvSpPr>
          <p:spPr>
            <a:xfrm flipH="1">
              <a:off x="9198352" y="1699072"/>
              <a:ext cx="653188" cy="73210"/>
            </a:xfrm>
            <a:custGeom>
              <a:avLst/>
              <a:gdLst/>
              <a:ahLst/>
              <a:cxnLst/>
              <a:rect l="l" t="t" r="r" b="b"/>
              <a:pathLst>
                <a:path w="10350" h="1160" extrusionOk="0">
                  <a:moveTo>
                    <a:pt x="1" y="1"/>
                  </a:moveTo>
                  <a:lnTo>
                    <a:pt x="1" y="1160"/>
                  </a:lnTo>
                  <a:lnTo>
                    <a:pt x="10349" y="1160"/>
                  </a:lnTo>
                  <a:lnTo>
                    <a:pt x="10349"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85" name="Google Shape;591;p28">
              <a:extLst>
                <a:ext uri="{FF2B5EF4-FFF2-40B4-BE49-F238E27FC236}">
                  <a16:creationId xmlns:a16="http://schemas.microsoft.com/office/drawing/2014/main" id="{4D0C5A21-F2A9-F600-859E-E7E2A6E08B27}"/>
                </a:ext>
              </a:extLst>
            </p:cNvPr>
            <p:cNvSpPr/>
            <p:nvPr/>
          </p:nvSpPr>
          <p:spPr>
            <a:xfrm flipH="1">
              <a:off x="8545227" y="1119068"/>
              <a:ext cx="1306314" cy="392560"/>
            </a:xfrm>
            <a:custGeom>
              <a:avLst/>
              <a:gdLst/>
              <a:ahLst/>
              <a:cxnLst/>
              <a:rect l="l" t="t" r="r" b="b"/>
              <a:pathLst>
                <a:path w="20699" h="6220" extrusionOk="0">
                  <a:moveTo>
                    <a:pt x="1" y="1"/>
                  </a:moveTo>
                  <a:lnTo>
                    <a:pt x="1" y="6219"/>
                  </a:lnTo>
                  <a:lnTo>
                    <a:pt x="10349" y="6219"/>
                  </a:lnTo>
                  <a:lnTo>
                    <a:pt x="10349" y="5556"/>
                  </a:lnTo>
                  <a:lnTo>
                    <a:pt x="20698" y="5556"/>
                  </a:lnTo>
                  <a:lnTo>
                    <a:pt x="20698"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86" name="Google Shape;592;p28">
              <a:extLst>
                <a:ext uri="{FF2B5EF4-FFF2-40B4-BE49-F238E27FC236}">
                  <a16:creationId xmlns:a16="http://schemas.microsoft.com/office/drawing/2014/main" id="{C3E7AA0A-38B5-B978-905F-1C2E61C10837}"/>
                </a:ext>
              </a:extLst>
            </p:cNvPr>
            <p:cNvSpPr/>
            <p:nvPr/>
          </p:nvSpPr>
          <p:spPr>
            <a:xfrm flipH="1">
              <a:off x="9198352" y="1530309"/>
              <a:ext cx="653188" cy="65700"/>
            </a:xfrm>
            <a:custGeom>
              <a:avLst/>
              <a:gdLst/>
              <a:ahLst/>
              <a:cxnLst/>
              <a:rect l="l" t="t" r="r" b="b"/>
              <a:pathLst>
                <a:path w="10350" h="1041" extrusionOk="0">
                  <a:moveTo>
                    <a:pt x="1" y="1"/>
                  </a:moveTo>
                  <a:lnTo>
                    <a:pt x="1" y="1041"/>
                  </a:lnTo>
                  <a:lnTo>
                    <a:pt x="10349" y="1041"/>
                  </a:lnTo>
                  <a:lnTo>
                    <a:pt x="10349"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87" name="Google Shape;593;p28">
              <a:extLst>
                <a:ext uri="{FF2B5EF4-FFF2-40B4-BE49-F238E27FC236}">
                  <a16:creationId xmlns:a16="http://schemas.microsoft.com/office/drawing/2014/main" id="{809B412F-3AC7-DF62-DB31-59F43BF3A959}"/>
                </a:ext>
              </a:extLst>
            </p:cNvPr>
            <p:cNvSpPr/>
            <p:nvPr/>
          </p:nvSpPr>
          <p:spPr>
            <a:xfrm flipH="1">
              <a:off x="8589467" y="1469658"/>
              <a:ext cx="314225" cy="21900"/>
            </a:xfrm>
            <a:custGeom>
              <a:avLst/>
              <a:gdLst/>
              <a:ahLst/>
              <a:cxnLst/>
              <a:rect l="l" t="t" r="r" b="b"/>
              <a:pathLst>
                <a:path w="4979" h="347" extrusionOk="0">
                  <a:moveTo>
                    <a:pt x="0" y="1"/>
                  </a:moveTo>
                  <a:lnTo>
                    <a:pt x="0" y="347"/>
                  </a:lnTo>
                  <a:lnTo>
                    <a:pt x="4978" y="347"/>
                  </a:lnTo>
                  <a:lnTo>
                    <a:pt x="4978"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88" name="Google Shape;594;p28">
              <a:extLst>
                <a:ext uri="{FF2B5EF4-FFF2-40B4-BE49-F238E27FC236}">
                  <a16:creationId xmlns:a16="http://schemas.microsoft.com/office/drawing/2014/main" id="{52ECCBA7-9482-28E8-F4E8-5A8E291CD955}"/>
                </a:ext>
              </a:extLst>
            </p:cNvPr>
            <p:cNvSpPr/>
            <p:nvPr/>
          </p:nvSpPr>
          <p:spPr>
            <a:xfrm flipH="1">
              <a:off x="8499472" y="4317105"/>
              <a:ext cx="45061" cy="223671"/>
            </a:xfrm>
            <a:custGeom>
              <a:avLst/>
              <a:gdLst/>
              <a:ahLst/>
              <a:cxnLst/>
              <a:rect l="l" t="t" r="r" b="b"/>
              <a:pathLst>
                <a:path w="714" h="3544" extrusionOk="0">
                  <a:moveTo>
                    <a:pt x="1" y="1"/>
                  </a:moveTo>
                  <a:lnTo>
                    <a:pt x="1" y="3543"/>
                  </a:lnTo>
                  <a:lnTo>
                    <a:pt x="714" y="3543"/>
                  </a:lnTo>
                  <a:lnTo>
                    <a:pt x="714" y="1"/>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89" name="Google Shape;595;p28">
              <a:extLst>
                <a:ext uri="{FF2B5EF4-FFF2-40B4-BE49-F238E27FC236}">
                  <a16:creationId xmlns:a16="http://schemas.microsoft.com/office/drawing/2014/main" id="{4C1D65D5-58BC-C6A5-767C-D6CA413F6C69}"/>
                </a:ext>
              </a:extLst>
            </p:cNvPr>
            <p:cNvSpPr/>
            <p:nvPr/>
          </p:nvSpPr>
          <p:spPr>
            <a:xfrm flipH="1">
              <a:off x="9644729" y="4366395"/>
              <a:ext cx="45061" cy="174380"/>
            </a:xfrm>
            <a:custGeom>
              <a:avLst/>
              <a:gdLst/>
              <a:ahLst/>
              <a:cxnLst/>
              <a:rect l="l" t="t" r="r" b="b"/>
              <a:pathLst>
                <a:path w="714" h="2763" extrusionOk="0">
                  <a:moveTo>
                    <a:pt x="714" y="0"/>
                  </a:moveTo>
                  <a:lnTo>
                    <a:pt x="0" y="95"/>
                  </a:lnTo>
                  <a:lnTo>
                    <a:pt x="0" y="2762"/>
                  </a:lnTo>
                  <a:lnTo>
                    <a:pt x="714" y="2762"/>
                  </a:lnTo>
                  <a:lnTo>
                    <a:pt x="714"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90" name="Google Shape;596;p28">
              <a:extLst>
                <a:ext uri="{FF2B5EF4-FFF2-40B4-BE49-F238E27FC236}">
                  <a16:creationId xmlns:a16="http://schemas.microsoft.com/office/drawing/2014/main" id="{931B7CA5-D291-A286-B85A-8169EED9050C}"/>
                </a:ext>
              </a:extLst>
            </p:cNvPr>
            <p:cNvSpPr/>
            <p:nvPr/>
          </p:nvSpPr>
          <p:spPr>
            <a:xfrm flipH="1">
              <a:off x="8483189" y="1057028"/>
              <a:ext cx="124200" cy="124205"/>
            </a:xfrm>
            <a:custGeom>
              <a:avLst/>
              <a:gdLst/>
              <a:ahLst/>
              <a:cxnLst/>
              <a:rect l="l" t="t" r="r" b="b"/>
              <a:pathLst>
                <a:path w="1968" h="1968" extrusionOk="0">
                  <a:moveTo>
                    <a:pt x="984" y="0"/>
                  </a:moveTo>
                  <a:cubicBezTo>
                    <a:pt x="441" y="0"/>
                    <a:pt x="0" y="441"/>
                    <a:pt x="0" y="984"/>
                  </a:cubicBezTo>
                  <a:cubicBezTo>
                    <a:pt x="0" y="1527"/>
                    <a:pt x="441" y="1968"/>
                    <a:pt x="984" y="1968"/>
                  </a:cubicBezTo>
                  <a:cubicBezTo>
                    <a:pt x="1527" y="1968"/>
                    <a:pt x="1967" y="1527"/>
                    <a:pt x="1967" y="984"/>
                  </a:cubicBezTo>
                  <a:cubicBezTo>
                    <a:pt x="1967" y="441"/>
                    <a:pt x="1527" y="0"/>
                    <a:pt x="984" y="0"/>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91" name="Google Shape;597;p28">
              <a:extLst>
                <a:ext uri="{FF2B5EF4-FFF2-40B4-BE49-F238E27FC236}">
                  <a16:creationId xmlns:a16="http://schemas.microsoft.com/office/drawing/2014/main" id="{913198F0-BE67-B235-E7F4-95E1AE9EDDA8}"/>
                </a:ext>
              </a:extLst>
            </p:cNvPr>
            <p:cNvSpPr/>
            <p:nvPr/>
          </p:nvSpPr>
          <p:spPr>
            <a:xfrm flipH="1">
              <a:off x="7259928" y="1079496"/>
              <a:ext cx="985968" cy="426767"/>
            </a:xfrm>
            <a:custGeom>
              <a:avLst/>
              <a:gdLst/>
              <a:ahLst/>
              <a:cxnLst/>
              <a:rect l="l" t="t" r="r" b="b"/>
              <a:pathLst>
                <a:path w="15623" h="6762" extrusionOk="0">
                  <a:moveTo>
                    <a:pt x="1079" y="0"/>
                  </a:moveTo>
                  <a:cubicBezTo>
                    <a:pt x="559" y="0"/>
                    <a:pt x="227" y="120"/>
                    <a:pt x="149" y="396"/>
                  </a:cubicBezTo>
                  <a:cubicBezTo>
                    <a:pt x="90" y="604"/>
                    <a:pt x="42" y="813"/>
                    <a:pt x="1" y="1020"/>
                  </a:cubicBezTo>
                  <a:lnTo>
                    <a:pt x="14956" y="6761"/>
                  </a:lnTo>
                  <a:lnTo>
                    <a:pt x="15623" y="5025"/>
                  </a:lnTo>
                  <a:cubicBezTo>
                    <a:pt x="13425" y="4051"/>
                    <a:pt x="4098" y="0"/>
                    <a:pt x="1079" y="0"/>
                  </a:cubicBezTo>
                  <a:close/>
                </a:path>
              </a:pathLst>
            </a:custGeom>
            <a:solidFill>
              <a:srgbClr val="FFFFFF">
                <a:alpha val="202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92" name="Google Shape;598;p28">
              <a:extLst>
                <a:ext uri="{FF2B5EF4-FFF2-40B4-BE49-F238E27FC236}">
                  <a16:creationId xmlns:a16="http://schemas.microsoft.com/office/drawing/2014/main" id="{F5A49497-1A52-2DA4-0B16-0B54DB3C6E84}"/>
                </a:ext>
              </a:extLst>
            </p:cNvPr>
            <p:cNvSpPr/>
            <p:nvPr/>
          </p:nvSpPr>
          <p:spPr>
            <a:xfrm flipH="1">
              <a:off x="8512283" y="1086123"/>
              <a:ext cx="65950" cy="65953"/>
            </a:xfrm>
            <a:custGeom>
              <a:avLst/>
              <a:gdLst/>
              <a:ahLst/>
              <a:cxnLst/>
              <a:rect l="l" t="t" r="r" b="b"/>
              <a:pathLst>
                <a:path w="1045" h="1045" extrusionOk="0">
                  <a:moveTo>
                    <a:pt x="522" y="1"/>
                  </a:moveTo>
                  <a:cubicBezTo>
                    <a:pt x="234" y="1"/>
                    <a:pt x="0" y="234"/>
                    <a:pt x="0" y="523"/>
                  </a:cubicBezTo>
                  <a:cubicBezTo>
                    <a:pt x="0" y="811"/>
                    <a:pt x="234" y="1045"/>
                    <a:pt x="522" y="1045"/>
                  </a:cubicBezTo>
                  <a:cubicBezTo>
                    <a:pt x="811" y="1045"/>
                    <a:pt x="1044" y="811"/>
                    <a:pt x="1044" y="523"/>
                  </a:cubicBezTo>
                  <a:cubicBezTo>
                    <a:pt x="1044" y="234"/>
                    <a:pt x="811" y="1"/>
                    <a:pt x="522"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93" name="Google Shape;599;p28">
              <a:extLst>
                <a:ext uri="{FF2B5EF4-FFF2-40B4-BE49-F238E27FC236}">
                  <a16:creationId xmlns:a16="http://schemas.microsoft.com/office/drawing/2014/main" id="{9A543DE7-CD2D-86BE-85ED-BC606EAB4237}"/>
                </a:ext>
              </a:extLst>
            </p:cNvPr>
            <p:cNvSpPr/>
            <p:nvPr/>
          </p:nvSpPr>
          <p:spPr>
            <a:xfrm flipH="1">
              <a:off x="7467182" y="830518"/>
              <a:ext cx="255406" cy="225817"/>
            </a:xfrm>
            <a:custGeom>
              <a:avLst/>
              <a:gdLst/>
              <a:ahLst/>
              <a:cxnLst/>
              <a:rect l="l" t="t" r="r" b="b"/>
              <a:pathLst>
                <a:path w="4047" h="3578" extrusionOk="0">
                  <a:moveTo>
                    <a:pt x="2024" y="0"/>
                  </a:moveTo>
                  <a:cubicBezTo>
                    <a:pt x="1305" y="0"/>
                    <a:pt x="627" y="437"/>
                    <a:pt x="355" y="1148"/>
                  </a:cubicBezTo>
                  <a:cubicBezTo>
                    <a:pt x="0" y="2070"/>
                    <a:pt x="461" y="3105"/>
                    <a:pt x="1383" y="3458"/>
                  </a:cubicBezTo>
                  <a:cubicBezTo>
                    <a:pt x="1594" y="3539"/>
                    <a:pt x="1811" y="3578"/>
                    <a:pt x="2024" y="3578"/>
                  </a:cubicBezTo>
                  <a:cubicBezTo>
                    <a:pt x="2742" y="3578"/>
                    <a:pt x="3420" y="3141"/>
                    <a:pt x="3693" y="2430"/>
                  </a:cubicBezTo>
                  <a:cubicBezTo>
                    <a:pt x="4047" y="1508"/>
                    <a:pt x="3587" y="474"/>
                    <a:pt x="2665" y="119"/>
                  </a:cubicBezTo>
                  <a:cubicBezTo>
                    <a:pt x="2454" y="39"/>
                    <a:pt x="2237" y="0"/>
                    <a:pt x="2024"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94" name="Google Shape;600;p28">
              <a:extLst>
                <a:ext uri="{FF2B5EF4-FFF2-40B4-BE49-F238E27FC236}">
                  <a16:creationId xmlns:a16="http://schemas.microsoft.com/office/drawing/2014/main" id="{71CD2A06-A2D3-8019-15E7-A15C706B6C01}"/>
                </a:ext>
              </a:extLst>
            </p:cNvPr>
            <p:cNvSpPr/>
            <p:nvPr/>
          </p:nvSpPr>
          <p:spPr>
            <a:xfrm flipH="1">
              <a:off x="7544176" y="823197"/>
              <a:ext cx="26885" cy="28401"/>
            </a:xfrm>
            <a:custGeom>
              <a:avLst/>
              <a:gdLst/>
              <a:ahLst/>
              <a:cxnLst/>
              <a:rect l="l" t="t" r="r" b="b"/>
              <a:pathLst>
                <a:path w="426" h="450" extrusionOk="0">
                  <a:moveTo>
                    <a:pt x="263" y="1"/>
                  </a:moveTo>
                  <a:lnTo>
                    <a:pt x="0" y="287"/>
                  </a:lnTo>
                  <a:lnTo>
                    <a:pt x="159" y="348"/>
                  </a:lnTo>
                  <a:lnTo>
                    <a:pt x="266" y="388"/>
                  </a:lnTo>
                  <a:lnTo>
                    <a:pt x="425" y="449"/>
                  </a:lnTo>
                  <a:lnTo>
                    <a:pt x="421" y="62"/>
                  </a:lnTo>
                  <a:lnTo>
                    <a:pt x="395" y="51"/>
                  </a:lnTo>
                  <a:lnTo>
                    <a:pt x="289" y="11"/>
                  </a:lnTo>
                  <a:lnTo>
                    <a:pt x="263"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95" name="Google Shape;601;p28">
              <a:extLst>
                <a:ext uri="{FF2B5EF4-FFF2-40B4-BE49-F238E27FC236}">
                  <a16:creationId xmlns:a16="http://schemas.microsoft.com/office/drawing/2014/main" id="{A7614056-44D5-1FF1-E9F6-174711EE25F8}"/>
                </a:ext>
              </a:extLst>
            </p:cNvPr>
            <p:cNvSpPr/>
            <p:nvPr/>
          </p:nvSpPr>
          <p:spPr>
            <a:xfrm flipH="1">
              <a:off x="7568662" y="816948"/>
              <a:ext cx="28589" cy="24929"/>
            </a:xfrm>
            <a:custGeom>
              <a:avLst/>
              <a:gdLst/>
              <a:ahLst/>
              <a:cxnLst/>
              <a:rect l="l" t="t" r="r" b="b"/>
              <a:pathLst>
                <a:path w="453" h="395" extrusionOk="0">
                  <a:moveTo>
                    <a:pt x="185" y="1"/>
                  </a:moveTo>
                  <a:lnTo>
                    <a:pt x="1" y="343"/>
                  </a:lnTo>
                  <a:lnTo>
                    <a:pt x="170" y="362"/>
                  </a:lnTo>
                  <a:lnTo>
                    <a:pt x="283" y="375"/>
                  </a:lnTo>
                  <a:lnTo>
                    <a:pt x="452" y="394"/>
                  </a:lnTo>
                  <a:lnTo>
                    <a:pt x="352" y="20"/>
                  </a:lnTo>
                  <a:lnTo>
                    <a:pt x="324" y="17"/>
                  </a:lnTo>
                  <a:lnTo>
                    <a:pt x="212" y="4"/>
                  </a:lnTo>
                  <a:lnTo>
                    <a:pt x="185"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96" name="Google Shape;602;p28">
              <a:extLst>
                <a:ext uri="{FF2B5EF4-FFF2-40B4-BE49-F238E27FC236}">
                  <a16:creationId xmlns:a16="http://schemas.microsoft.com/office/drawing/2014/main" id="{0CA873BD-3356-97EC-ED36-637CFFE6E5D5}"/>
                </a:ext>
              </a:extLst>
            </p:cNvPr>
            <p:cNvSpPr/>
            <p:nvPr/>
          </p:nvSpPr>
          <p:spPr>
            <a:xfrm flipH="1">
              <a:off x="7594790" y="817138"/>
              <a:ext cx="28399" cy="25308"/>
            </a:xfrm>
            <a:custGeom>
              <a:avLst/>
              <a:gdLst/>
              <a:ahLst/>
              <a:cxnLst/>
              <a:rect l="l" t="t" r="r" b="b"/>
              <a:pathLst>
                <a:path w="450" h="401" extrusionOk="0">
                  <a:moveTo>
                    <a:pt x="260" y="1"/>
                  </a:moveTo>
                  <a:lnTo>
                    <a:pt x="232" y="5"/>
                  </a:lnTo>
                  <a:lnTo>
                    <a:pt x="120" y="20"/>
                  </a:lnTo>
                  <a:lnTo>
                    <a:pt x="92" y="24"/>
                  </a:lnTo>
                  <a:lnTo>
                    <a:pt x="0" y="401"/>
                  </a:lnTo>
                  <a:lnTo>
                    <a:pt x="0" y="401"/>
                  </a:lnTo>
                  <a:lnTo>
                    <a:pt x="169" y="378"/>
                  </a:lnTo>
                  <a:lnTo>
                    <a:pt x="282" y="362"/>
                  </a:lnTo>
                  <a:lnTo>
                    <a:pt x="450" y="340"/>
                  </a:lnTo>
                  <a:lnTo>
                    <a:pt x="260"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97" name="Google Shape;603;p28">
              <a:extLst>
                <a:ext uri="{FF2B5EF4-FFF2-40B4-BE49-F238E27FC236}">
                  <a16:creationId xmlns:a16="http://schemas.microsoft.com/office/drawing/2014/main" id="{716D2232-15C3-D224-A331-1B39A4FDFAA7}"/>
                </a:ext>
              </a:extLst>
            </p:cNvPr>
            <p:cNvSpPr/>
            <p:nvPr/>
          </p:nvSpPr>
          <p:spPr>
            <a:xfrm flipH="1">
              <a:off x="7620854" y="824143"/>
              <a:ext cx="26885" cy="28527"/>
            </a:xfrm>
            <a:custGeom>
              <a:avLst/>
              <a:gdLst/>
              <a:ahLst/>
              <a:cxnLst/>
              <a:rect l="l" t="t" r="r" b="b"/>
              <a:pathLst>
                <a:path w="426" h="452" extrusionOk="0">
                  <a:moveTo>
                    <a:pt x="158" y="0"/>
                  </a:moveTo>
                  <a:lnTo>
                    <a:pt x="132" y="11"/>
                  </a:lnTo>
                  <a:lnTo>
                    <a:pt x="27" y="53"/>
                  </a:lnTo>
                  <a:lnTo>
                    <a:pt x="1" y="63"/>
                  </a:lnTo>
                  <a:lnTo>
                    <a:pt x="5" y="452"/>
                  </a:lnTo>
                  <a:lnTo>
                    <a:pt x="163" y="387"/>
                  </a:lnTo>
                  <a:lnTo>
                    <a:pt x="268" y="344"/>
                  </a:lnTo>
                  <a:lnTo>
                    <a:pt x="426" y="280"/>
                  </a:lnTo>
                  <a:lnTo>
                    <a:pt x="158" y="0"/>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98" name="Google Shape;604;p28">
              <a:extLst>
                <a:ext uri="{FF2B5EF4-FFF2-40B4-BE49-F238E27FC236}">
                  <a16:creationId xmlns:a16="http://schemas.microsoft.com/office/drawing/2014/main" id="{A32C05D1-DCC8-142B-EDB2-16EB599DB034}"/>
                </a:ext>
              </a:extLst>
            </p:cNvPr>
            <p:cNvSpPr/>
            <p:nvPr/>
          </p:nvSpPr>
          <p:spPr>
            <a:xfrm flipH="1">
              <a:off x="7645278" y="838533"/>
              <a:ext cx="29472" cy="30105"/>
            </a:xfrm>
            <a:custGeom>
              <a:avLst/>
              <a:gdLst/>
              <a:ahLst/>
              <a:cxnLst/>
              <a:rect l="l" t="t" r="r" b="b"/>
              <a:pathLst>
                <a:path w="467" h="477" extrusionOk="0">
                  <a:moveTo>
                    <a:pt x="137" y="1"/>
                  </a:moveTo>
                  <a:lnTo>
                    <a:pt x="114" y="17"/>
                  </a:lnTo>
                  <a:lnTo>
                    <a:pt x="23" y="84"/>
                  </a:lnTo>
                  <a:lnTo>
                    <a:pt x="1" y="101"/>
                  </a:lnTo>
                  <a:lnTo>
                    <a:pt x="102" y="476"/>
                  </a:lnTo>
                  <a:lnTo>
                    <a:pt x="238" y="374"/>
                  </a:lnTo>
                  <a:lnTo>
                    <a:pt x="329" y="307"/>
                  </a:lnTo>
                  <a:lnTo>
                    <a:pt x="467" y="205"/>
                  </a:lnTo>
                  <a:lnTo>
                    <a:pt x="137"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99" name="Google Shape;605;p28">
              <a:extLst>
                <a:ext uri="{FF2B5EF4-FFF2-40B4-BE49-F238E27FC236}">
                  <a16:creationId xmlns:a16="http://schemas.microsoft.com/office/drawing/2014/main" id="{D6EA6DC0-A7E2-372E-7DDD-5EEA27C4EBD6}"/>
                </a:ext>
              </a:extLst>
            </p:cNvPr>
            <p:cNvSpPr/>
            <p:nvPr/>
          </p:nvSpPr>
          <p:spPr>
            <a:xfrm flipH="1">
              <a:off x="7666609" y="859549"/>
              <a:ext cx="30103" cy="29663"/>
            </a:xfrm>
            <a:custGeom>
              <a:avLst/>
              <a:gdLst/>
              <a:ahLst/>
              <a:cxnLst/>
              <a:rect l="l" t="t" r="r" b="b"/>
              <a:pathLst>
                <a:path w="477" h="470" extrusionOk="0">
                  <a:moveTo>
                    <a:pt x="107" y="1"/>
                  </a:moveTo>
                  <a:lnTo>
                    <a:pt x="89" y="22"/>
                  </a:lnTo>
                  <a:lnTo>
                    <a:pt x="18" y="110"/>
                  </a:lnTo>
                  <a:lnTo>
                    <a:pt x="0" y="132"/>
                  </a:lnTo>
                  <a:lnTo>
                    <a:pt x="192" y="470"/>
                  </a:lnTo>
                  <a:lnTo>
                    <a:pt x="299" y="338"/>
                  </a:lnTo>
                  <a:lnTo>
                    <a:pt x="369" y="249"/>
                  </a:lnTo>
                  <a:lnTo>
                    <a:pt x="477" y="116"/>
                  </a:lnTo>
                  <a:lnTo>
                    <a:pt x="107"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00" name="Google Shape;606;p28">
              <a:extLst>
                <a:ext uri="{FF2B5EF4-FFF2-40B4-BE49-F238E27FC236}">
                  <a16:creationId xmlns:a16="http://schemas.microsoft.com/office/drawing/2014/main" id="{574B5A62-ADA9-8E75-16D8-72065786A134}"/>
                </a:ext>
              </a:extLst>
            </p:cNvPr>
            <p:cNvSpPr/>
            <p:nvPr/>
          </p:nvSpPr>
          <p:spPr>
            <a:xfrm flipH="1">
              <a:off x="7683333" y="885867"/>
              <a:ext cx="28967" cy="27391"/>
            </a:xfrm>
            <a:custGeom>
              <a:avLst/>
              <a:gdLst/>
              <a:ahLst/>
              <a:cxnLst/>
              <a:rect l="l" t="t" r="r" b="b"/>
              <a:pathLst>
                <a:path w="459" h="434" extrusionOk="0">
                  <a:moveTo>
                    <a:pt x="71" y="0"/>
                  </a:moveTo>
                  <a:lnTo>
                    <a:pt x="59" y="25"/>
                  </a:lnTo>
                  <a:lnTo>
                    <a:pt x="12" y="128"/>
                  </a:lnTo>
                  <a:lnTo>
                    <a:pt x="0" y="153"/>
                  </a:lnTo>
                  <a:lnTo>
                    <a:pt x="269" y="433"/>
                  </a:lnTo>
                  <a:lnTo>
                    <a:pt x="340" y="278"/>
                  </a:lnTo>
                  <a:lnTo>
                    <a:pt x="387" y="175"/>
                  </a:lnTo>
                  <a:lnTo>
                    <a:pt x="458" y="20"/>
                  </a:lnTo>
                  <a:lnTo>
                    <a:pt x="71" y="0"/>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01" name="Google Shape;607;p28">
              <a:extLst>
                <a:ext uri="{FF2B5EF4-FFF2-40B4-BE49-F238E27FC236}">
                  <a16:creationId xmlns:a16="http://schemas.microsoft.com/office/drawing/2014/main" id="{2595A9A2-225E-B6F4-CB95-3E3A63E64CBE}"/>
                </a:ext>
              </a:extLst>
            </p:cNvPr>
            <p:cNvSpPr/>
            <p:nvPr/>
          </p:nvSpPr>
          <p:spPr>
            <a:xfrm flipH="1">
              <a:off x="7694567" y="910923"/>
              <a:ext cx="25938" cy="28274"/>
            </a:xfrm>
            <a:custGeom>
              <a:avLst/>
              <a:gdLst/>
              <a:ahLst/>
              <a:cxnLst/>
              <a:rect l="l" t="t" r="r" b="b"/>
              <a:pathLst>
                <a:path w="411" h="448" extrusionOk="0">
                  <a:moveTo>
                    <a:pt x="410" y="0"/>
                  </a:moveTo>
                  <a:lnTo>
                    <a:pt x="30" y="77"/>
                  </a:lnTo>
                  <a:lnTo>
                    <a:pt x="25" y="103"/>
                  </a:lnTo>
                  <a:lnTo>
                    <a:pt x="5" y="215"/>
                  </a:lnTo>
                  <a:lnTo>
                    <a:pt x="0" y="243"/>
                  </a:lnTo>
                  <a:lnTo>
                    <a:pt x="330" y="448"/>
                  </a:lnTo>
                  <a:lnTo>
                    <a:pt x="361" y="279"/>
                  </a:lnTo>
                  <a:lnTo>
                    <a:pt x="381" y="167"/>
                  </a:lnTo>
                  <a:lnTo>
                    <a:pt x="410" y="0"/>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02" name="Google Shape;608;p28">
              <a:extLst>
                <a:ext uri="{FF2B5EF4-FFF2-40B4-BE49-F238E27FC236}">
                  <a16:creationId xmlns:a16="http://schemas.microsoft.com/office/drawing/2014/main" id="{BE9F568D-D3E3-A1F1-B1EF-D167BD9155A2}"/>
                </a:ext>
              </a:extLst>
            </p:cNvPr>
            <p:cNvSpPr/>
            <p:nvPr/>
          </p:nvSpPr>
          <p:spPr>
            <a:xfrm flipH="1">
              <a:off x="7697470" y="936736"/>
              <a:ext cx="24171" cy="28653"/>
            </a:xfrm>
            <a:custGeom>
              <a:avLst/>
              <a:gdLst/>
              <a:ahLst/>
              <a:cxnLst/>
              <a:rect l="l" t="t" r="r" b="b"/>
              <a:pathLst>
                <a:path w="383" h="454" extrusionOk="0">
                  <a:moveTo>
                    <a:pt x="350" y="0"/>
                  </a:moveTo>
                  <a:lnTo>
                    <a:pt x="1" y="169"/>
                  </a:lnTo>
                  <a:lnTo>
                    <a:pt x="3" y="197"/>
                  </a:lnTo>
                  <a:lnTo>
                    <a:pt x="11" y="309"/>
                  </a:lnTo>
                  <a:lnTo>
                    <a:pt x="13" y="337"/>
                  </a:lnTo>
                  <a:lnTo>
                    <a:pt x="383" y="453"/>
                  </a:lnTo>
                  <a:lnTo>
                    <a:pt x="371" y="283"/>
                  </a:lnTo>
                  <a:lnTo>
                    <a:pt x="362" y="170"/>
                  </a:lnTo>
                  <a:lnTo>
                    <a:pt x="350" y="0"/>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03" name="Google Shape;609;p28">
              <a:extLst>
                <a:ext uri="{FF2B5EF4-FFF2-40B4-BE49-F238E27FC236}">
                  <a16:creationId xmlns:a16="http://schemas.microsoft.com/office/drawing/2014/main" id="{F0F184D7-DE8F-B607-00CC-3F71D7CFC57D}"/>
                </a:ext>
              </a:extLst>
            </p:cNvPr>
            <p:cNvSpPr/>
            <p:nvPr/>
          </p:nvSpPr>
          <p:spPr>
            <a:xfrm flipH="1">
              <a:off x="7688761" y="962928"/>
              <a:ext cx="27895" cy="27265"/>
            </a:xfrm>
            <a:custGeom>
              <a:avLst/>
              <a:gdLst/>
              <a:ahLst/>
              <a:cxnLst/>
              <a:rect l="l" t="t" r="r" b="b"/>
              <a:pathLst>
                <a:path w="442" h="432" extrusionOk="0">
                  <a:moveTo>
                    <a:pt x="297" y="1"/>
                  </a:moveTo>
                  <a:lnTo>
                    <a:pt x="0" y="251"/>
                  </a:lnTo>
                  <a:lnTo>
                    <a:pt x="9" y="278"/>
                  </a:lnTo>
                  <a:lnTo>
                    <a:pt x="46" y="384"/>
                  </a:lnTo>
                  <a:lnTo>
                    <a:pt x="55" y="411"/>
                  </a:lnTo>
                  <a:lnTo>
                    <a:pt x="441" y="432"/>
                  </a:lnTo>
                  <a:lnTo>
                    <a:pt x="388" y="270"/>
                  </a:lnTo>
                  <a:lnTo>
                    <a:pt x="352" y="162"/>
                  </a:lnTo>
                  <a:lnTo>
                    <a:pt x="297"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04" name="Google Shape;610;p28">
              <a:extLst>
                <a:ext uri="{FF2B5EF4-FFF2-40B4-BE49-F238E27FC236}">
                  <a16:creationId xmlns:a16="http://schemas.microsoft.com/office/drawing/2014/main" id="{4F9D60DB-CC5B-2397-20C7-20081D2B565D}"/>
                </a:ext>
              </a:extLst>
            </p:cNvPr>
            <p:cNvSpPr/>
            <p:nvPr/>
          </p:nvSpPr>
          <p:spPr>
            <a:xfrm flipH="1">
              <a:off x="7674119" y="987920"/>
              <a:ext cx="29914" cy="28969"/>
            </a:xfrm>
            <a:custGeom>
              <a:avLst/>
              <a:gdLst/>
              <a:ahLst/>
              <a:cxnLst/>
              <a:rect l="l" t="t" r="r" b="b"/>
              <a:pathLst>
                <a:path w="474" h="459" extrusionOk="0">
                  <a:moveTo>
                    <a:pt x="225" y="1"/>
                  </a:moveTo>
                  <a:lnTo>
                    <a:pt x="1" y="317"/>
                  </a:lnTo>
                  <a:lnTo>
                    <a:pt x="15" y="341"/>
                  </a:lnTo>
                  <a:lnTo>
                    <a:pt x="77" y="436"/>
                  </a:lnTo>
                  <a:lnTo>
                    <a:pt x="93" y="459"/>
                  </a:lnTo>
                  <a:lnTo>
                    <a:pt x="473" y="382"/>
                  </a:lnTo>
                  <a:lnTo>
                    <a:pt x="380" y="240"/>
                  </a:lnTo>
                  <a:lnTo>
                    <a:pt x="318" y="144"/>
                  </a:lnTo>
                  <a:lnTo>
                    <a:pt x="225"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05" name="Google Shape;611;p28">
              <a:extLst>
                <a:ext uri="{FF2B5EF4-FFF2-40B4-BE49-F238E27FC236}">
                  <a16:creationId xmlns:a16="http://schemas.microsoft.com/office/drawing/2014/main" id="{E6D56D41-E51C-3BF4-680B-7CC7DCEF42E7}"/>
                </a:ext>
              </a:extLst>
            </p:cNvPr>
            <p:cNvSpPr/>
            <p:nvPr/>
          </p:nvSpPr>
          <p:spPr>
            <a:xfrm flipH="1">
              <a:off x="7654555" y="1010199"/>
              <a:ext cx="30040" cy="30105"/>
            </a:xfrm>
            <a:custGeom>
              <a:avLst/>
              <a:gdLst/>
              <a:ahLst/>
              <a:cxnLst/>
              <a:rect l="l" t="t" r="r" b="b"/>
              <a:pathLst>
                <a:path w="476" h="477" extrusionOk="0">
                  <a:moveTo>
                    <a:pt x="140" y="0"/>
                  </a:moveTo>
                  <a:lnTo>
                    <a:pt x="1" y="362"/>
                  </a:lnTo>
                  <a:lnTo>
                    <a:pt x="21" y="381"/>
                  </a:lnTo>
                  <a:lnTo>
                    <a:pt x="105" y="457"/>
                  </a:lnTo>
                  <a:lnTo>
                    <a:pt x="126" y="477"/>
                  </a:lnTo>
                  <a:lnTo>
                    <a:pt x="475" y="307"/>
                  </a:lnTo>
                  <a:lnTo>
                    <a:pt x="349" y="193"/>
                  </a:lnTo>
                  <a:lnTo>
                    <a:pt x="265" y="115"/>
                  </a:lnTo>
                  <a:lnTo>
                    <a:pt x="140" y="0"/>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06" name="Google Shape;612;p28">
              <a:extLst>
                <a:ext uri="{FF2B5EF4-FFF2-40B4-BE49-F238E27FC236}">
                  <a16:creationId xmlns:a16="http://schemas.microsoft.com/office/drawing/2014/main" id="{E2996D5F-A5EC-B1EA-BEBD-3AA099C060BC}"/>
                </a:ext>
              </a:extLst>
            </p:cNvPr>
            <p:cNvSpPr/>
            <p:nvPr/>
          </p:nvSpPr>
          <p:spPr>
            <a:xfrm flipH="1">
              <a:off x="7631268" y="1028186"/>
              <a:ext cx="28210" cy="29410"/>
            </a:xfrm>
            <a:custGeom>
              <a:avLst/>
              <a:gdLst/>
              <a:ahLst/>
              <a:cxnLst/>
              <a:rect l="l" t="t" r="r" b="b"/>
              <a:pathLst>
                <a:path w="447" h="466" extrusionOk="0">
                  <a:moveTo>
                    <a:pt x="45" y="1"/>
                  </a:moveTo>
                  <a:lnTo>
                    <a:pt x="1" y="386"/>
                  </a:lnTo>
                  <a:lnTo>
                    <a:pt x="25" y="399"/>
                  </a:lnTo>
                  <a:lnTo>
                    <a:pt x="125" y="452"/>
                  </a:lnTo>
                  <a:lnTo>
                    <a:pt x="149" y="466"/>
                  </a:lnTo>
                  <a:lnTo>
                    <a:pt x="446" y="216"/>
                  </a:lnTo>
                  <a:lnTo>
                    <a:pt x="295" y="135"/>
                  </a:lnTo>
                  <a:lnTo>
                    <a:pt x="196" y="81"/>
                  </a:lnTo>
                  <a:lnTo>
                    <a:pt x="45"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07" name="Google Shape;613;p28">
              <a:extLst>
                <a:ext uri="{FF2B5EF4-FFF2-40B4-BE49-F238E27FC236}">
                  <a16:creationId xmlns:a16="http://schemas.microsoft.com/office/drawing/2014/main" id="{2C4B7114-FE42-1211-B371-FECFD322648A}"/>
                </a:ext>
              </a:extLst>
            </p:cNvPr>
            <p:cNvSpPr/>
            <p:nvPr/>
          </p:nvSpPr>
          <p:spPr>
            <a:xfrm flipH="1">
              <a:off x="7605708" y="1040872"/>
              <a:ext cx="27958" cy="26823"/>
            </a:xfrm>
            <a:custGeom>
              <a:avLst/>
              <a:gdLst/>
              <a:ahLst/>
              <a:cxnLst/>
              <a:rect l="l" t="t" r="r" b="b"/>
              <a:pathLst>
                <a:path w="443" h="425" extrusionOk="0">
                  <a:moveTo>
                    <a:pt x="1" y="0"/>
                  </a:moveTo>
                  <a:lnTo>
                    <a:pt x="54" y="385"/>
                  </a:lnTo>
                  <a:lnTo>
                    <a:pt x="81" y="392"/>
                  </a:lnTo>
                  <a:lnTo>
                    <a:pt x="191" y="419"/>
                  </a:lnTo>
                  <a:lnTo>
                    <a:pt x="218" y="425"/>
                  </a:lnTo>
                  <a:lnTo>
                    <a:pt x="442" y="109"/>
                  </a:lnTo>
                  <a:lnTo>
                    <a:pt x="277" y="68"/>
                  </a:lnTo>
                  <a:lnTo>
                    <a:pt x="167" y="41"/>
                  </a:lnTo>
                  <a:lnTo>
                    <a:pt x="1" y="0"/>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08" name="Google Shape;614;p28">
              <a:extLst>
                <a:ext uri="{FF2B5EF4-FFF2-40B4-BE49-F238E27FC236}">
                  <a16:creationId xmlns:a16="http://schemas.microsoft.com/office/drawing/2014/main" id="{0A507C7A-D6CC-F917-5808-4F554F3E147A}"/>
                </a:ext>
              </a:extLst>
            </p:cNvPr>
            <p:cNvSpPr/>
            <p:nvPr/>
          </p:nvSpPr>
          <p:spPr>
            <a:xfrm flipH="1">
              <a:off x="7579454" y="1047120"/>
              <a:ext cx="28652" cy="23099"/>
            </a:xfrm>
            <a:custGeom>
              <a:avLst/>
              <a:gdLst/>
              <a:ahLst/>
              <a:cxnLst/>
              <a:rect l="l" t="t" r="r" b="b"/>
              <a:pathLst>
                <a:path w="454" h="366" extrusionOk="0">
                  <a:moveTo>
                    <a:pt x="454" y="0"/>
                  </a:moveTo>
                  <a:lnTo>
                    <a:pt x="283" y="2"/>
                  </a:lnTo>
                  <a:lnTo>
                    <a:pt x="171" y="3"/>
                  </a:lnTo>
                  <a:lnTo>
                    <a:pt x="0" y="6"/>
                  </a:lnTo>
                  <a:lnTo>
                    <a:pt x="146" y="365"/>
                  </a:lnTo>
                  <a:lnTo>
                    <a:pt x="174" y="364"/>
                  </a:lnTo>
                  <a:lnTo>
                    <a:pt x="288" y="363"/>
                  </a:lnTo>
                  <a:lnTo>
                    <a:pt x="315" y="363"/>
                  </a:lnTo>
                  <a:lnTo>
                    <a:pt x="454" y="0"/>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09" name="Google Shape;615;p28">
              <a:extLst>
                <a:ext uri="{FF2B5EF4-FFF2-40B4-BE49-F238E27FC236}">
                  <a16:creationId xmlns:a16="http://schemas.microsoft.com/office/drawing/2014/main" id="{481D0004-FB7B-9B3E-6E49-8B49227809CC}"/>
                </a:ext>
              </a:extLst>
            </p:cNvPr>
            <p:cNvSpPr/>
            <p:nvPr/>
          </p:nvSpPr>
          <p:spPr>
            <a:xfrm flipH="1">
              <a:off x="7554147" y="1040051"/>
              <a:ext cx="27768" cy="27138"/>
            </a:xfrm>
            <a:custGeom>
              <a:avLst/>
              <a:gdLst/>
              <a:ahLst/>
              <a:cxnLst/>
              <a:rect l="l" t="t" r="r" b="b"/>
              <a:pathLst>
                <a:path w="440" h="430" extrusionOk="0">
                  <a:moveTo>
                    <a:pt x="440" y="1"/>
                  </a:moveTo>
                  <a:lnTo>
                    <a:pt x="276" y="44"/>
                  </a:lnTo>
                  <a:lnTo>
                    <a:pt x="166" y="74"/>
                  </a:lnTo>
                  <a:lnTo>
                    <a:pt x="1" y="118"/>
                  </a:lnTo>
                  <a:lnTo>
                    <a:pt x="232" y="430"/>
                  </a:lnTo>
                  <a:lnTo>
                    <a:pt x="259" y="422"/>
                  </a:lnTo>
                  <a:lnTo>
                    <a:pt x="369" y="392"/>
                  </a:lnTo>
                  <a:lnTo>
                    <a:pt x="396" y="385"/>
                  </a:lnTo>
                  <a:lnTo>
                    <a:pt x="440"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10" name="Google Shape;616;p28">
              <a:extLst>
                <a:ext uri="{FF2B5EF4-FFF2-40B4-BE49-F238E27FC236}">
                  <a16:creationId xmlns:a16="http://schemas.microsoft.com/office/drawing/2014/main" id="{E8102B37-D5BC-1E4B-70B3-13FCFE691C16}"/>
                </a:ext>
              </a:extLst>
            </p:cNvPr>
            <p:cNvSpPr/>
            <p:nvPr/>
          </p:nvSpPr>
          <p:spPr>
            <a:xfrm flipH="1">
              <a:off x="7528020" y="1026861"/>
              <a:ext cx="28399" cy="29600"/>
            </a:xfrm>
            <a:custGeom>
              <a:avLst/>
              <a:gdLst/>
              <a:ahLst/>
              <a:cxnLst/>
              <a:rect l="l" t="t" r="r" b="b"/>
              <a:pathLst>
                <a:path w="450" h="469" extrusionOk="0">
                  <a:moveTo>
                    <a:pt x="397" y="1"/>
                  </a:moveTo>
                  <a:lnTo>
                    <a:pt x="248" y="85"/>
                  </a:lnTo>
                  <a:lnTo>
                    <a:pt x="150" y="140"/>
                  </a:lnTo>
                  <a:lnTo>
                    <a:pt x="1" y="224"/>
                  </a:lnTo>
                  <a:lnTo>
                    <a:pt x="302" y="468"/>
                  </a:lnTo>
                  <a:lnTo>
                    <a:pt x="326" y="455"/>
                  </a:lnTo>
                  <a:lnTo>
                    <a:pt x="426" y="399"/>
                  </a:lnTo>
                  <a:lnTo>
                    <a:pt x="449" y="385"/>
                  </a:lnTo>
                  <a:lnTo>
                    <a:pt x="397"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11" name="Google Shape;617;p28">
              <a:extLst>
                <a:ext uri="{FF2B5EF4-FFF2-40B4-BE49-F238E27FC236}">
                  <a16:creationId xmlns:a16="http://schemas.microsoft.com/office/drawing/2014/main" id="{6BBED066-9F26-A10D-7D66-8C2645FE17F5}"/>
                </a:ext>
              </a:extLst>
            </p:cNvPr>
            <p:cNvSpPr/>
            <p:nvPr/>
          </p:nvSpPr>
          <p:spPr>
            <a:xfrm flipH="1">
              <a:off x="7503280" y="1008495"/>
              <a:ext cx="30103" cy="30042"/>
            </a:xfrm>
            <a:custGeom>
              <a:avLst/>
              <a:gdLst/>
              <a:ahLst/>
              <a:cxnLst/>
              <a:rect l="l" t="t" r="r" b="b"/>
              <a:pathLst>
                <a:path w="477" h="476" extrusionOk="0">
                  <a:moveTo>
                    <a:pt x="329" y="0"/>
                  </a:moveTo>
                  <a:lnTo>
                    <a:pt x="205" y="118"/>
                  </a:lnTo>
                  <a:lnTo>
                    <a:pt x="124" y="197"/>
                  </a:lnTo>
                  <a:lnTo>
                    <a:pt x="1" y="315"/>
                  </a:lnTo>
                  <a:lnTo>
                    <a:pt x="353" y="476"/>
                  </a:lnTo>
                  <a:lnTo>
                    <a:pt x="374" y="457"/>
                  </a:lnTo>
                  <a:lnTo>
                    <a:pt x="456" y="379"/>
                  </a:lnTo>
                  <a:lnTo>
                    <a:pt x="476" y="359"/>
                  </a:lnTo>
                  <a:lnTo>
                    <a:pt x="329" y="0"/>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12" name="Google Shape;618;p28">
              <a:extLst>
                <a:ext uri="{FF2B5EF4-FFF2-40B4-BE49-F238E27FC236}">
                  <a16:creationId xmlns:a16="http://schemas.microsoft.com/office/drawing/2014/main" id="{C95D8772-3FF6-895D-D2CF-A0745DDF746D}"/>
                </a:ext>
              </a:extLst>
            </p:cNvPr>
            <p:cNvSpPr/>
            <p:nvPr/>
          </p:nvSpPr>
          <p:spPr>
            <a:xfrm flipH="1">
              <a:off x="7484411" y="985964"/>
              <a:ext cx="29788" cy="28779"/>
            </a:xfrm>
            <a:custGeom>
              <a:avLst/>
              <a:gdLst/>
              <a:ahLst/>
              <a:cxnLst/>
              <a:rect l="l" t="t" r="r" b="b"/>
              <a:pathLst>
                <a:path w="472" h="456" extrusionOk="0">
                  <a:moveTo>
                    <a:pt x="240" y="1"/>
                  </a:moveTo>
                  <a:lnTo>
                    <a:pt x="151" y="146"/>
                  </a:lnTo>
                  <a:lnTo>
                    <a:pt x="91" y="242"/>
                  </a:lnTo>
                  <a:lnTo>
                    <a:pt x="1" y="386"/>
                  </a:lnTo>
                  <a:lnTo>
                    <a:pt x="383" y="456"/>
                  </a:lnTo>
                  <a:lnTo>
                    <a:pt x="398" y="432"/>
                  </a:lnTo>
                  <a:lnTo>
                    <a:pt x="458" y="336"/>
                  </a:lnTo>
                  <a:lnTo>
                    <a:pt x="472" y="312"/>
                  </a:lnTo>
                  <a:lnTo>
                    <a:pt x="240"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13" name="Google Shape;619;p28">
              <a:extLst>
                <a:ext uri="{FF2B5EF4-FFF2-40B4-BE49-F238E27FC236}">
                  <a16:creationId xmlns:a16="http://schemas.microsoft.com/office/drawing/2014/main" id="{0A47F29E-1B92-F795-4AFF-3601F305E3EB}"/>
                </a:ext>
              </a:extLst>
            </p:cNvPr>
            <p:cNvSpPr/>
            <p:nvPr/>
          </p:nvSpPr>
          <p:spPr>
            <a:xfrm flipH="1">
              <a:off x="7472357" y="960782"/>
              <a:ext cx="27705" cy="27391"/>
            </a:xfrm>
            <a:custGeom>
              <a:avLst/>
              <a:gdLst/>
              <a:ahLst/>
              <a:cxnLst/>
              <a:rect l="l" t="t" r="r" b="b"/>
              <a:pathLst>
                <a:path w="439" h="434" extrusionOk="0">
                  <a:moveTo>
                    <a:pt x="136" y="1"/>
                  </a:moveTo>
                  <a:lnTo>
                    <a:pt x="86" y="163"/>
                  </a:lnTo>
                  <a:lnTo>
                    <a:pt x="52" y="272"/>
                  </a:lnTo>
                  <a:lnTo>
                    <a:pt x="1" y="434"/>
                  </a:lnTo>
                  <a:lnTo>
                    <a:pt x="1" y="434"/>
                  </a:lnTo>
                  <a:lnTo>
                    <a:pt x="388" y="406"/>
                  </a:lnTo>
                  <a:lnTo>
                    <a:pt x="396" y="379"/>
                  </a:lnTo>
                  <a:lnTo>
                    <a:pt x="430" y="272"/>
                  </a:lnTo>
                  <a:lnTo>
                    <a:pt x="438" y="245"/>
                  </a:lnTo>
                  <a:lnTo>
                    <a:pt x="136"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14" name="Google Shape;620;p28">
              <a:extLst>
                <a:ext uri="{FF2B5EF4-FFF2-40B4-BE49-F238E27FC236}">
                  <a16:creationId xmlns:a16="http://schemas.microsoft.com/office/drawing/2014/main" id="{C268C3E4-7C53-5C01-54FD-BCD6557B107F}"/>
                </a:ext>
              </a:extLst>
            </p:cNvPr>
            <p:cNvSpPr/>
            <p:nvPr/>
          </p:nvSpPr>
          <p:spPr>
            <a:xfrm flipH="1">
              <a:off x="7468065" y="934527"/>
              <a:ext cx="23856" cy="28716"/>
            </a:xfrm>
            <a:custGeom>
              <a:avLst/>
              <a:gdLst/>
              <a:ahLst/>
              <a:cxnLst/>
              <a:rect l="l" t="t" r="r" b="b"/>
              <a:pathLst>
                <a:path w="378" h="455" extrusionOk="0">
                  <a:moveTo>
                    <a:pt x="25" y="0"/>
                  </a:moveTo>
                  <a:lnTo>
                    <a:pt x="16" y="171"/>
                  </a:lnTo>
                  <a:lnTo>
                    <a:pt x="9" y="283"/>
                  </a:lnTo>
                  <a:lnTo>
                    <a:pt x="0" y="454"/>
                  </a:lnTo>
                  <a:lnTo>
                    <a:pt x="368" y="331"/>
                  </a:lnTo>
                  <a:lnTo>
                    <a:pt x="370" y="303"/>
                  </a:lnTo>
                  <a:lnTo>
                    <a:pt x="375" y="189"/>
                  </a:lnTo>
                  <a:lnTo>
                    <a:pt x="377" y="161"/>
                  </a:lnTo>
                  <a:lnTo>
                    <a:pt x="25" y="0"/>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15" name="Google Shape;621;p28">
              <a:extLst>
                <a:ext uri="{FF2B5EF4-FFF2-40B4-BE49-F238E27FC236}">
                  <a16:creationId xmlns:a16="http://schemas.microsoft.com/office/drawing/2014/main" id="{FF0E3981-F25E-C2FA-07F4-B08227523E30}"/>
                </a:ext>
              </a:extLst>
            </p:cNvPr>
            <p:cNvSpPr/>
            <p:nvPr/>
          </p:nvSpPr>
          <p:spPr>
            <a:xfrm flipH="1">
              <a:off x="7469643" y="908777"/>
              <a:ext cx="26254" cy="28211"/>
            </a:xfrm>
            <a:custGeom>
              <a:avLst/>
              <a:gdLst/>
              <a:ahLst/>
              <a:cxnLst/>
              <a:rect l="l" t="t" r="r" b="b"/>
              <a:pathLst>
                <a:path w="416" h="447" extrusionOk="0">
                  <a:moveTo>
                    <a:pt x="0" y="1"/>
                  </a:moveTo>
                  <a:lnTo>
                    <a:pt x="34" y="168"/>
                  </a:lnTo>
                  <a:lnTo>
                    <a:pt x="57" y="279"/>
                  </a:lnTo>
                  <a:lnTo>
                    <a:pt x="90" y="446"/>
                  </a:lnTo>
                  <a:lnTo>
                    <a:pt x="416" y="236"/>
                  </a:lnTo>
                  <a:lnTo>
                    <a:pt x="410" y="208"/>
                  </a:lnTo>
                  <a:lnTo>
                    <a:pt x="388" y="97"/>
                  </a:lnTo>
                  <a:lnTo>
                    <a:pt x="383" y="69"/>
                  </a:lnTo>
                  <a:lnTo>
                    <a:pt x="0"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16" name="Google Shape;622;p28">
              <a:extLst>
                <a:ext uri="{FF2B5EF4-FFF2-40B4-BE49-F238E27FC236}">
                  <a16:creationId xmlns:a16="http://schemas.microsoft.com/office/drawing/2014/main" id="{634A0716-0B21-3A71-C8E3-2A1B23F36DE5}"/>
                </a:ext>
              </a:extLst>
            </p:cNvPr>
            <p:cNvSpPr/>
            <p:nvPr/>
          </p:nvSpPr>
          <p:spPr>
            <a:xfrm flipH="1">
              <a:off x="7478478" y="883406"/>
              <a:ext cx="29094" cy="27769"/>
            </a:xfrm>
            <a:custGeom>
              <a:avLst/>
              <a:gdLst/>
              <a:ahLst/>
              <a:cxnLst/>
              <a:rect l="l" t="t" r="r" b="b"/>
              <a:pathLst>
                <a:path w="461" h="440" extrusionOk="0">
                  <a:moveTo>
                    <a:pt x="387" y="1"/>
                  </a:moveTo>
                  <a:lnTo>
                    <a:pt x="0" y="30"/>
                  </a:lnTo>
                  <a:lnTo>
                    <a:pt x="74" y="184"/>
                  </a:lnTo>
                  <a:lnTo>
                    <a:pt x="123" y="285"/>
                  </a:lnTo>
                  <a:lnTo>
                    <a:pt x="197" y="439"/>
                  </a:lnTo>
                  <a:lnTo>
                    <a:pt x="460" y="154"/>
                  </a:lnTo>
                  <a:lnTo>
                    <a:pt x="449" y="128"/>
                  </a:lnTo>
                  <a:lnTo>
                    <a:pt x="399" y="27"/>
                  </a:lnTo>
                  <a:lnTo>
                    <a:pt x="387"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17" name="Google Shape;623;p28">
              <a:extLst>
                <a:ext uri="{FF2B5EF4-FFF2-40B4-BE49-F238E27FC236}">
                  <a16:creationId xmlns:a16="http://schemas.microsoft.com/office/drawing/2014/main" id="{28DAC623-F094-FB0D-CCEF-682AA7ACA8E3}"/>
                </a:ext>
              </a:extLst>
            </p:cNvPr>
            <p:cNvSpPr/>
            <p:nvPr/>
          </p:nvSpPr>
          <p:spPr>
            <a:xfrm flipH="1">
              <a:off x="7494697" y="857530"/>
              <a:ext cx="30103" cy="29789"/>
            </a:xfrm>
            <a:custGeom>
              <a:avLst/>
              <a:gdLst/>
              <a:ahLst/>
              <a:cxnLst/>
              <a:rect l="l" t="t" r="r" b="b"/>
              <a:pathLst>
                <a:path w="477" h="472" extrusionOk="0">
                  <a:moveTo>
                    <a:pt x="368" y="0"/>
                  </a:moveTo>
                  <a:lnTo>
                    <a:pt x="0" y="125"/>
                  </a:lnTo>
                  <a:lnTo>
                    <a:pt x="111" y="255"/>
                  </a:lnTo>
                  <a:lnTo>
                    <a:pt x="183" y="342"/>
                  </a:lnTo>
                  <a:lnTo>
                    <a:pt x="294" y="472"/>
                  </a:lnTo>
                  <a:lnTo>
                    <a:pt x="477" y="131"/>
                  </a:lnTo>
                  <a:lnTo>
                    <a:pt x="459" y="109"/>
                  </a:lnTo>
                  <a:lnTo>
                    <a:pt x="386" y="22"/>
                  </a:lnTo>
                  <a:lnTo>
                    <a:pt x="368" y="0"/>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18" name="Google Shape;624;p28">
              <a:extLst>
                <a:ext uri="{FF2B5EF4-FFF2-40B4-BE49-F238E27FC236}">
                  <a16:creationId xmlns:a16="http://schemas.microsoft.com/office/drawing/2014/main" id="{43D434BA-F655-08B8-33F3-1DFE43393D60}"/>
                </a:ext>
              </a:extLst>
            </p:cNvPr>
            <p:cNvSpPr/>
            <p:nvPr/>
          </p:nvSpPr>
          <p:spPr>
            <a:xfrm flipH="1">
              <a:off x="7517102" y="837018"/>
              <a:ext cx="29283" cy="30042"/>
            </a:xfrm>
            <a:custGeom>
              <a:avLst/>
              <a:gdLst/>
              <a:ahLst/>
              <a:cxnLst/>
              <a:rect l="l" t="t" r="r" b="b"/>
              <a:pathLst>
                <a:path w="464" h="476" extrusionOk="0">
                  <a:moveTo>
                    <a:pt x="326" y="1"/>
                  </a:moveTo>
                  <a:lnTo>
                    <a:pt x="0" y="213"/>
                  </a:lnTo>
                  <a:lnTo>
                    <a:pt x="140" y="311"/>
                  </a:lnTo>
                  <a:lnTo>
                    <a:pt x="232" y="377"/>
                  </a:lnTo>
                  <a:lnTo>
                    <a:pt x="370" y="475"/>
                  </a:lnTo>
                  <a:lnTo>
                    <a:pt x="463" y="99"/>
                  </a:lnTo>
                  <a:lnTo>
                    <a:pt x="440" y="83"/>
                  </a:lnTo>
                  <a:lnTo>
                    <a:pt x="348" y="17"/>
                  </a:lnTo>
                  <a:lnTo>
                    <a:pt x="326" y="1"/>
                  </a:ln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19" name="Google Shape;625;p28">
              <a:extLst>
                <a:ext uri="{FF2B5EF4-FFF2-40B4-BE49-F238E27FC236}">
                  <a16:creationId xmlns:a16="http://schemas.microsoft.com/office/drawing/2014/main" id="{2972CC55-2735-B7E6-611E-8755FB83B087}"/>
                </a:ext>
              </a:extLst>
            </p:cNvPr>
            <p:cNvSpPr/>
            <p:nvPr/>
          </p:nvSpPr>
          <p:spPr>
            <a:xfrm flipH="1">
              <a:off x="7499936" y="859423"/>
              <a:ext cx="189961" cy="168005"/>
            </a:xfrm>
            <a:custGeom>
              <a:avLst/>
              <a:gdLst/>
              <a:ahLst/>
              <a:cxnLst/>
              <a:rect l="l" t="t" r="r" b="b"/>
              <a:pathLst>
                <a:path w="3010" h="2662" extrusionOk="0">
                  <a:moveTo>
                    <a:pt x="1506" y="1"/>
                  </a:moveTo>
                  <a:cubicBezTo>
                    <a:pt x="971" y="1"/>
                    <a:pt x="467" y="326"/>
                    <a:pt x="263" y="854"/>
                  </a:cubicBezTo>
                  <a:cubicBezTo>
                    <a:pt x="1" y="1540"/>
                    <a:pt x="343" y="2310"/>
                    <a:pt x="1029" y="2572"/>
                  </a:cubicBezTo>
                  <a:cubicBezTo>
                    <a:pt x="1186" y="2633"/>
                    <a:pt x="1348" y="2661"/>
                    <a:pt x="1506" y="2661"/>
                  </a:cubicBezTo>
                  <a:cubicBezTo>
                    <a:pt x="2040" y="2661"/>
                    <a:pt x="2544" y="2337"/>
                    <a:pt x="2747" y="1807"/>
                  </a:cubicBezTo>
                  <a:cubicBezTo>
                    <a:pt x="3010" y="1122"/>
                    <a:pt x="2668" y="353"/>
                    <a:pt x="1983" y="89"/>
                  </a:cubicBezTo>
                  <a:cubicBezTo>
                    <a:pt x="1826" y="29"/>
                    <a:pt x="1664" y="1"/>
                    <a:pt x="1506"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20" name="Google Shape;626;p28">
              <a:extLst>
                <a:ext uri="{FF2B5EF4-FFF2-40B4-BE49-F238E27FC236}">
                  <a16:creationId xmlns:a16="http://schemas.microsoft.com/office/drawing/2014/main" id="{9DBCDF42-0124-2FCC-BE90-9CA8FDFE5161}"/>
                </a:ext>
              </a:extLst>
            </p:cNvPr>
            <p:cNvSpPr/>
            <p:nvPr/>
          </p:nvSpPr>
          <p:spPr>
            <a:xfrm flipH="1">
              <a:off x="7469138" y="1040367"/>
              <a:ext cx="477806" cy="397041"/>
            </a:xfrm>
            <a:custGeom>
              <a:avLst/>
              <a:gdLst/>
              <a:ahLst/>
              <a:cxnLst/>
              <a:rect l="l" t="t" r="r" b="b"/>
              <a:pathLst>
                <a:path w="7571" h="6291" extrusionOk="0">
                  <a:moveTo>
                    <a:pt x="1523" y="1"/>
                  </a:moveTo>
                  <a:lnTo>
                    <a:pt x="0" y="3968"/>
                  </a:lnTo>
                  <a:lnTo>
                    <a:pt x="6048" y="6291"/>
                  </a:lnTo>
                  <a:lnTo>
                    <a:pt x="7571" y="2324"/>
                  </a:lnTo>
                  <a:lnTo>
                    <a:pt x="1523"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21" name="Google Shape;627;p28">
              <a:extLst>
                <a:ext uri="{FF2B5EF4-FFF2-40B4-BE49-F238E27FC236}">
                  <a16:creationId xmlns:a16="http://schemas.microsoft.com/office/drawing/2014/main" id="{A3FBC41B-20A9-279D-2882-5975D7F89788}"/>
                </a:ext>
              </a:extLst>
            </p:cNvPr>
            <p:cNvSpPr/>
            <p:nvPr/>
          </p:nvSpPr>
          <p:spPr>
            <a:xfrm flipH="1">
              <a:off x="7439539" y="1221310"/>
              <a:ext cx="115050" cy="204169"/>
            </a:xfrm>
            <a:custGeom>
              <a:avLst/>
              <a:gdLst/>
              <a:ahLst/>
              <a:cxnLst/>
              <a:rect l="l" t="t" r="r" b="b"/>
              <a:pathLst>
                <a:path w="1823" h="3235" extrusionOk="0">
                  <a:moveTo>
                    <a:pt x="1143" y="0"/>
                  </a:moveTo>
                  <a:lnTo>
                    <a:pt x="1" y="2974"/>
                  </a:lnTo>
                  <a:lnTo>
                    <a:pt x="681" y="3235"/>
                  </a:lnTo>
                  <a:lnTo>
                    <a:pt x="1822" y="261"/>
                  </a:lnTo>
                  <a:lnTo>
                    <a:pt x="1143"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22" name="Google Shape;628;p28">
              <a:extLst>
                <a:ext uri="{FF2B5EF4-FFF2-40B4-BE49-F238E27FC236}">
                  <a16:creationId xmlns:a16="http://schemas.microsoft.com/office/drawing/2014/main" id="{ECC45078-9E8D-4729-273C-8D85938EFF24}"/>
                </a:ext>
              </a:extLst>
            </p:cNvPr>
            <p:cNvSpPr/>
            <p:nvPr/>
          </p:nvSpPr>
          <p:spPr>
            <a:xfrm flipH="1">
              <a:off x="7557050" y="1065549"/>
              <a:ext cx="52003" cy="58568"/>
            </a:xfrm>
            <a:custGeom>
              <a:avLst/>
              <a:gdLst/>
              <a:ahLst/>
              <a:cxnLst/>
              <a:rect l="l" t="t" r="r" b="b"/>
              <a:pathLst>
                <a:path w="824" h="928" extrusionOk="0">
                  <a:moveTo>
                    <a:pt x="276" y="1"/>
                  </a:moveTo>
                  <a:lnTo>
                    <a:pt x="1" y="717"/>
                  </a:lnTo>
                  <a:lnTo>
                    <a:pt x="549" y="927"/>
                  </a:lnTo>
                  <a:lnTo>
                    <a:pt x="823" y="211"/>
                  </a:lnTo>
                  <a:lnTo>
                    <a:pt x="276" y="1"/>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23" name="Google Shape;629;p28">
              <a:extLst>
                <a:ext uri="{FF2B5EF4-FFF2-40B4-BE49-F238E27FC236}">
                  <a16:creationId xmlns:a16="http://schemas.microsoft.com/office/drawing/2014/main" id="{F7CB447E-D42B-A5D7-2C4B-6870A972A0EF}"/>
                </a:ext>
              </a:extLst>
            </p:cNvPr>
            <p:cNvSpPr/>
            <p:nvPr/>
          </p:nvSpPr>
          <p:spPr>
            <a:xfrm flipH="1">
              <a:off x="7678726" y="1018530"/>
              <a:ext cx="52003" cy="58568"/>
            </a:xfrm>
            <a:custGeom>
              <a:avLst/>
              <a:gdLst/>
              <a:ahLst/>
              <a:cxnLst/>
              <a:rect l="l" t="t" r="r" b="b"/>
              <a:pathLst>
                <a:path w="824" h="928" extrusionOk="0">
                  <a:moveTo>
                    <a:pt x="276" y="1"/>
                  </a:moveTo>
                  <a:lnTo>
                    <a:pt x="1" y="718"/>
                  </a:lnTo>
                  <a:lnTo>
                    <a:pt x="549" y="928"/>
                  </a:lnTo>
                  <a:lnTo>
                    <a:pt x="824" y="211"/>
                  </a:lnTo>
                  <a:lnTo>
                    <a:pt x="276" y="1"/>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24" name="Google Shape;630;p28">
              <a:extLst>
                <a:ext uri="{FF2B5EF4-FFF2-40B4-BE49-F238E27FC236}">
                  <a16:creationId xmlns:a16="http://schemas.microsoft.com/office/drawing/2014/main" id="{B954C179-68CC-B02E-2A93-426B74EA0B6D}"/>
                </a:ext>
              </a:extLst>
            </p:cNvPr>
            <p:cNvSpPr/>
            <p:nvPr/>
          </p:nvSpPr>
          <p:spPr>
            <a:xfrm flipH="1">
              <a:off x="7864585" y="1058480"/>
              <a:ext cx="114986" cy="204169"/>
            </a:xfrm>
            <a:custGeom>
              <a:avLst/>
              <a:gdLst/>
              <a:ahLst/>
              <a:cxnLst/>
              <a:rect l="l" t="t" r="r" b="b"/>
              <a:pathLst>
                <a:path w="1822" h="3235" extrusionOk="0">
                  <a:moveTo>
                    <a:pt x="1142" y="0"/>
                  </a:moveTo>
                  <a:lnTo>
                    <a:pt x="0" y="2973"/>
                  </a:lnTo>
                  <a:lnTo>
                    <a:pt x="681" y="3235"/>
                  </a:lnTo>
                  <a:lnTo>
                    <a:pt x="1822" y="261"/>
                  </a:lnTo>
                  <a:lnTo>
                    <a:pt x="1142"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25" name="Google Shape;631;p28">
              <a:extLst>
                <a:ext uri="{FF2B5EF4-FFF2-40B4-BE49-F238E27FC236}">
                  <a16:creationId xmlns:a16="http://schemas.microsoft.com/office/drawing/2014/main" id="{2CC12E7C-2ED3-038D-4D63-A923A2E13434}"/>
                </a:ext>
              </a:extLst>
            </p:cNvPr>
            <p:cNvSpPr/>
            <p:nvPr/>
          </p:nvSpPr>
          <p:spPr>
            <a:xfrm flipH="1">
              <a:off x="7541778" y="896470"/>
              <a:ext cx="162319" cy="234210"/>
            </a:xfrm>
            <a:custGeom>
              <a:avLst/>
              <a:gdLst/>
              <a:ahLst/>
              <a:cxnLst/>
              <a:rect l="l" t="t" r="r" b="b"/>
              <a:pathLst>
                <a:path w="2572" h="3711" extrusionOk="0">
                  <a:moveTo>
                    <a:pt x="1731" y="1"/>
                  </a:moveTo>
                  <a:cubicBezTo>
                    <a:pt x="1432" y="1"/>
                    <a:pt x="1151" y="182"/>
                    <a:pt x="1037" y="477"/>
                  </a:cubicBezTo>
                  <a:lnTo>
                    <a:pt x="1" y="3178"/>
                  </a:lnTo>
                  <a:lnTo>
                    <a:pt x="1388" y="3710"/>
                  </a:lnTo>
                  <a:lnTo>
                    <a:pt x="2425" y="1011"/>
                  </a:lnTo>
                  <a:cubicBezTo>
                    <a:pt x="2571" y="627"/>
                    <a:pt x="2380" y="198"/>
                    <a:pt x="1997" y="50"/>
                  </a:cubicBezTo>
                  <a:cubicBezTo>
                    <a:pt x="1909" y="17"/>
                    <a:pt x="1819" y="1"/>
                    <a:pt x="1731" y="1"/>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26" name="Google Shape;632;p28">
              <a:extLst>
                <a:ext uri="{FF2B5EF4-FFF2-40B4-BE49-F238E27FC236}">
                  <a16:creationId xmlns:a16="http://schemas.microsoft.com/office/drawing/2014/main" id="{B5331BB0-B135-9084-EB9D-E5729EDECCC1}"/>
                </a:ext>
              </a:extLst>
            </p:cNvPr>
            <p:cNvSpPr/>
            <p:nvPr/>
          </p:nvSpPr>
          <p:spPr>
            <a:xfrm flipH="1">
              <a:off x="7567968" y="919632"/>
              <a:ext cx="53770" cy="47587"/>
            </a:xfrm>
            <a:custGeom>
              <a:avLst/>
              <a:gdLst/>
              <a:ahLst/>
              <a:cxnLst/>
              <a:rect l="l" t="t" r="r" b="b"/>
              <a:pathLst>
                <a:path w="852" h="754" extrusionOk="0">
                  <a:moveTo>
                    <a:pt x="426" y="0"/>
                  </a:moveTo>
                  <a:cubicBezTo>
                    <a:pt x="274" y="0"/>
                    <a:pt x="132" y="92"/>
                    <a:pt x="75" y="242"/>
                  </a:cubicBezTo>
                  <a:cubicBezTo>
                    <a:pt x="0" y="436"/>
                    <a:pt x="96" y="654"/>
                    <a:pt x="291" y="728"/>
                  </a:cubicBezTo>
                  <a:cubicBezTo>
                    <a:pt x="335" y="745"/>
                    <a:pt x="380" y="753"/>
                    <a:pt x="425" y="753"/>
                  </a:cubicBezTo>
                  <a:cubicBezTo>
                    <a:pt x="577" y="753"/>
                    <a:pt x="719" y="661"/>
                    <a:pt x="777" y="512"/>
                  </a:cubicBezTo>
                  <a:cubicBezTo>
                    <a:pt x="852" y="318"/>
                    <a:pt x="755" y="100"/>
                    <a:pt x="560" y="25"/>
                  </a:cubicBezTo>
                  <a:cubicBezTo>
                    <a:pt x="516" y="8"/>
                    <a:pt x="470" y="0"/>
                    <a:pt x="426"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27" name="Google Shape;633;p28">
              <a:extLst>
                <a:ext uri="{FF2B5EF4-FFF2-40B4-BE49-F238E27FC236}">
                  <a16:creationId xmlns:a16="http://schemas.microsoft.com/office/drawing/2014/main" id="{0E78E76C-E02D-00A9-F676-7E4145E91CBB}"/>
                </a:ext>
              </a:extLst>
            </p:cNvPr>
            <p:cNvSpPr/>
            <p:nvPr/>
          </p:nvSpPr>
          <p:spPr>
            <a:xfrm flipH="1">
              <a:off x="7495076" y="1124937"/>
              <a:ext cx="452183" cy="312596"/>
            </a:xfrm>
            <a:custGeom>
              <a:avLst/>
              <a:gdLst/>
              <a:ahLst/>
              <a:cxnLst/>
              <a:rect l="l" t="t" r="r" b="b"/>
              <a:pathLst>
                <a:path w="7165" h="4953" extrusionOk="0">
                  <a:moveTo>
                    <a:pt x="2240" y="1"/>
                  </a:moveTo>
                  <a:cubicBezTo>
                    <a:pt x="1802" y="1"/>
                    <a:pt x="1362" y="63"/>
                    <a:pt x="930" y="208"/>
                  </a:cubicBezTo>
                  <a:lnTo>
                    <a:pt x="0" y="2631"/>
                  </a:lnTo>
                  <a:lnTo>
                    <a:pt x="6048" y="4953"/>
                  </a:lnTo>
                  <a:lnTo>
                    <a:pt x="7164" y="2043"/>
                  </a:lnTo>
                  <a:cubicBezTo>
                    <a:pt x="6561" y="1562"/>
                    <a:pt x="4433" y="1"/>
                    <a:pt x="2240" y="1"/>
                  </a:cubicBezTo>
                  <a:close/>
                </a:path>
              </a:pathLst>
            </a:custGeom>
            <a:solidFill>
              <a:srgbClr val="FFFFFF">
                <a:alpha val="202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28" name="Google Shape;634;p28">
              <a:extLst>
                <a:ext uri="{FF2B5EF4-FFF2-40B4-BE49-F238E27FC236}">
                  <a16:creationId xmlns:a16="http://schemas.microsoft.com/office/drawing/2014/main" id="{C7908441-C7AC-E92F-F54D-EEB3CA8EE583}"/>
                </a:ext>
              </a:extLst>
            </p:cNvPr>
            <p:cNvSpPr/>
            <p:nvPr/>
          </p:nvSpPr>
          <p:spPr>
            <a:xfrm flipH="1">
              <a:off x="7697785" y="1341729"/>
              <a:ext cx="152158" cy="143960"/>
            </a:xfrm>
            <a:custGeom>
              <a:avLst/>
              <a:gdLst/>
              <a:ahLst/>
              <a:cxnLst/>
              <a:rect l="l" t="t" r="r" b="b"/>
              <a:pathLst>
                <a:path w="2411" h="2281" extrusionOk="0">
                  <a:moveTo>
                    <a:pt x="553" y="0"/>
                  </a:moveTo>
                  <a:lnTo>
                    <a:pt x="197" y="929"/>
                  </a:lnTo>
                  <a:cubicBezTo>
                    <a:pt x="0" y="1441"/>
                    <a:pt x="257" y="2017"/>
                    <a:pt x="769" y="2214"/>
                  </a:cubicBezTo>
                  <a:cubicBezTo>
                    <a:pt x="887" y="2259"/>
                    <a:pt x="1007" y="2280"/>
                    <a:pt x="1126" y="2280"/>
                  </a:cubicBezTo>
                  <a:cubicBezTo>
                    <a:pt x="1526" y="2280"/>
                    <a:pt x="1903" y="2037"/>
                    <a:pt x="2054" y="1642"/>
                  </a:cubicBezTo>
                  <a:lnTo>
                    <a:pt x="2411" y="713"/>
                  </a:lnTo>
                  <a:lnTo>
                    <a:pt x="553"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29" name="Google Shape;635;p28">
              <a:extLst>
                <a:ext uri="{FF2B5EF4-FFF2-40B4-BE49-F238E27FC236}">
                  <a16:creationId xmlns:a16="http://schemas.microsoft.com/office/drawing/2014/main" id="{61C359DF-D1C6-4FF5-A3BD-4EB60047B225}"/>
                </a:ext>
              </a:extLst>
            </p:cNvPr>
            <p:cNvSpPr/>
            <p:nvPr/>
          </p:nvSpPr>
          <p:spPr>
            <a:xfrm flipH="1">
              <a:off x="7753890" y="1409953"/>
              <a:ext cx="60838" cy="53898"/>
            </a:xfrm>
            <a:custGeom>
              <a:avLst/>
              <a:gdLst/>
              <a:ahLst/>
              <a:cxnLst/>
              <a:rect l="l" t="t" r="r" b="b"/>
              <a:pathLst>
                <a:path w="964" h="854" extrusionOk="0">
                  <a:moveTo>
                    <a:pt x="482" y="1"/>
                  </a:moveTo>
                  <a:cubicBezTo>
                    <a:pt x="311" y="1"/>
                    <a:pt x="150" y="105"/>
                    <a:pt x="84" y="275"/>
                  </a:cubicBezTo>
                  <a:cubicBezTo>
                    <a:pt x="0" y="494"/>
                    <a:pt x="110" y="741"/>
                    <a:pt x="329" y="825"/>
                  </a:cubicBezTo>
                  <a:cubicBezTo>
                    <a:pt x="380" y="844"/>
                    <a:pt x="432" y="853"/>
                    <a:pt x="483" y="853"/>
                  </a:cubicBezTo>
                  <a:cubicBezTo>
                    <a:pt x="654" y="853"/>
                    <a:pt x="815" y="749"/>
                    <a:pt x="880" y="580"/>
                  </a:cubicBezTo>
                  <a:cubicBezTo>
                    <a:pt x="964" y="360"/>
                    <a:pt x="854" y="113"/>
                    <a:pt x="635" y="30"/>
                  </a:cubicBezTo>
                  <a:cubicBezTo>
                    <a:pt x="585" y="10"/>
                    <a:pt x="533" y="1"/>
                    <a:pt x="482"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30" name="Google Shape;636;p28">
              <a:extLst>
                <a:ext uri="{FF2B5EF4-FFF2-40B4-BE49-F238E27FC236}">
                  <a16:creationId xmlns:a16="http://schemas.microsoft.com/office/drawing/2014/main" id="{333D56C5-7D41-DA34-BC99-260F1D4AB1F2}"/>
                </a:ext>
              </a:extLst>
            </p:cNvPr>
            <p:cNvSpPr/>
            <p:nvPr/>
          </p:nvSpPr>
          <p:spPr>
            <a:xfrm flipH="1">
              <a:off x="7411582" y="1567104"/>
              <a:ext cx="503618" cy="651447"/>
            </a:xfrm>
            <a:custGeom>
              <a:avLst/>
              <a:gdLst/>
              <a:ahLst/>
              <a:cxnLst/>
              <a:rect l="l" t="t" r="r" b="b"/>
              <a:pathLst>
                <a:path w="7980" h="10322" extrusionOk="0">
                  <a:moveTo>
                    <a:pt x="5172" y="1"/>
                  </a:moveTo>
                  <a:cubicBezTo>
                    <a:pt x="5117" y="1"/>
                    <a:pt x="5062" y="8"/>
                    <a:pt x="5007" y="23"/>
                  </a:cubicBezTo>
                  <a:lnTo>
                    <a:pt x="540" y="1220"/>
                  </a:lnTo>
                  <a:cubicBezTo>
                    <a:pt x="201" y="1309"/>
                    <a:pt x="1" y="1658"/>
                    <a:pt x="92" y="1996"/>
                  </a:cubicBezTo>
                  <a:lnTo>
                    <a:pt x="2196" y="9851"/>
                  </a:lnTo>
                  <a:cubicBezTo>
                    <a:pt x="2271" y="10134"/>
                    <a:pt x="2528" y="10321"/>
                    <a:pt x="2808" y="10321"/>
                  </a:cubicBezTo>
                  <a:cubicBezTo>
                    <a:pt x="2862" y="10321"/>
                    <a:pt x="2918" y="10314"/>
                    <a:pt x="2972" y="10299"/>
                  </a:cubicBezTo>
                  <a:lnTo>
                    <a:pt x="7440" y="9102"/>
                  </a:lnTo>
                  <a:cubicBezTo>
                    <a:pt x="7779" y="9011"/>
                    <a:pt x="7980" y="8664"/>
                    <a:pt x="7889" y="8325"/>
                  </a:cubicBezTo>
                  <a:lnTo>
                    <a:pt x="5784" y="471"/>
                  </a:lnTo>
                  <a:cubicBezTo>
                    <a:pt x="5709" y="187"/>
                    <a:pt x="5452" y="1"/>
                    <a:pt x="5172" y="1"/>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31" name="Google Shape;637;p28">
              <a:extLst>
                <a:ext uri="{FF2B5EF4-FFF2-40B4-BE49-F238E27FC236}">
                  <a16:creationId xmlns:a16="http://schemas.microsoft.com/office/drawing/2014/main" id="{E96C8283-0FA0-4A93-C420-A8FC3919F28C}"/>
                </a:ext>
              </a:extLst>
            </p:cNvPr>
            <p:cNvSpPr/>
            <p:nvPr/>
          </p:nvSpPr>
          <p:spPr>
            <a:xfrm flipH="1">
              <a:off x="7493057" y="2176455"/>
              <a:ext cx="105709" cy="317267"/>
            </a:xfrm>
            <a:custGeom>
              <a:avLst/>
              <a:gdLst/>
              <a:ahLst/>
              <a:cxnLst/>
              <a:rect l="l" t="t" r="r" b="b"/>
              <a:pathLst>
                <a:path w="1675" h="5027" extrusionOk="0">
                  <a:moveTo>
                    <a:pt x="364" y="0"/>
                  </a:moveTo>
                  <a:lnTo>
                    <a:pt x="1" y="98"/>
                  </a:lnTo>
                  <a:lnTo>
                    <a:pt x="1284" y="4887"/>
                  </a:lnTo>
                  <a:cubicBezTo>
                    <a:pt x="1306" y="4971"/>
                    <a:pt x="1383" y="5026"/>
                    <a:pt x="1466" y="5026"/>
                  </a:cubicBezTo>
                  <a:cubicBezTo>
                    <a:pt x="1482" y="5026"/>
                    <a:pt x="1498" y="5024"/>
                    <a:pt x="1514" y="5020"/>
                  </a:cubicBezTo>
                  <a:cubicBezTo>
                    <a:pt x="1615" y="4993"/>
                    <a:pt x="1675" y="4890"/>
                    <a:pt x="1648" y="4789"/>
                  </a:cubicBezTo>
                  <a:lnTo>
                    <a:pt x="364"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32" name="Google Shape;638;p28">
              <a:extLst>
                <a:ext uri="{FF2B5EF4-FFF2-40B4-BE49-F238E27FC236}">
                  <a16:creationId xmlns:a16="http://schemas.microsoft.com/office/drawing/2014/main" id="{F7FC2DEF-E8C3-9151-EEF1-1D5D18577715}"/>
                </a:ext>
              </a:extLst>
            </p:cNvPr>
            <p:cNvSpPr/>
            <p:nvPr/>
          </p:nvSpPr>
          <p:spPr>
            <a:xfrm flipH="1">
              <a:off x="9664167" y="1062014"/>
              <a:ext cx="119720" cy="57117"/>
            </a:xfrm>
            <a:custGeom>
              <a:avLst/>
              <a:gdLst/>
              <a:ahLst/>
              <a:cxnLst/>
              <a:rect l="l" t="t" r="r" b="b"/>
              <a:pathLst>
                <a:path w="1897" h="905" extrusionOk="0">
                  <a:moveTo>
                    <a:pt x="1" y="0"/>
                  </a:moveTo>
                  <a:lnTo>
                    <a:pt x="1" y="905"/>
                  </a:lnTo>
                  <a:lnTo>
                    <a:pt x="1897" y="905"/>
                  </a:lnTo>
                  <a:lnTo>
                    <a:pt x="1897"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33" name="Google Shape;639;p28">
              <a:extLst>
                <a:ext uri="{FF2B5EF4-FFF2-40B4-BE49-F238E27FC236}">
                  <a16:creationId xmlns:a16="http://schemas.microsoft.com/office/drawing/2014/main" id="{A1C788A6-BCDD-6238-647F-9EE63AB47E19}"/>
                </a:ext>
              </a:extLst>
            </p:cNvPr>
            <p:cNvSpPr/>
            <p:nvPr/>
          </p:nvSpPr>
          <p:spPr>
            <a:xfrm flipH="1">
              <a:off x="9664167" y="1101460"/>
              <a:ext cx="119720" cy="17672"/>
            </a:xfrm>
            <a:custGeom>
              <a:avLst/>
              <a:gdLst/>
              <a:ahLst/>
              <a:cxnLst/>
              <a:rect l="l" t="t" r="r" b="b"/>
              <a:pathLst>
                <a:path w="1897" h="280" extrusionOk="0">
                  <a:moveTo>
                    <a:pt x="1" y="0"/>
                  </a:moveTo>
                  <a:lnTo>
                    <a:pt x="1" y="280"/>
                  </a:lnTo>
                  <a:lnTo>
                    <a:pt x="1897" y="280"/>
                  </a:lnTo>
                  <a:lnTo>
                    <a:pt x="1897"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34" name="Google Shape;640;p28">
              <a:extLst>
                <a:ext uri="{FF2B5EF4-FFF2-40B4-BE49-F238E27FC236}">
                  <a16:creationId xmlns:a16="http://schemas.microsoft.com/office/drawing/2014/main" id="{FF84E178-0028-1E79-F0A6-1E3405C4CC53}"/>
                </a:ext>
              </a:extLst>
            </p:cNvPr>
            <p:cNvSpPr/>
            <p:nvPr/>
          </p:nvSpPr>
          <p:spPr>
            <a:xfrm flipH="1">
              <a:off x="7852468" y="1791342"/>
              <a:ext cx="86145" cy="130390"/>
            </a:xfrm>
            <a:custGeom>
              <a:avLst/>
              <a:gdLst/>
              <a:ahLst/>
              <a:cxnLst/>
              <a:rect l="l" t="t" r="r" b="b"/>
              <a:pathLst>
                <a:path w="1365" h="2066" extrusionOk="0">
                  <a:moveTo>
                    <a:pt x="874" y="1"/>
                  </a:moveTo>
                  <a:lnTo>
                    <a:pt x="1" y="235"/>
                  </a:lnTo>
                  <a:lnTo>
                    <a:pt x="492" y="2066"/>
                  </a:lnTo>
                  <a:lnTo>
                    <a:pt x="1365" y="1832"/>
                  </a:lnTo>
                  <a:lnTo>
                    <a:pt x="874"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35" name="Google Shape;641;p28">
              <a:extLst>
                <a:ext uri="{FF2B5EF4-FFF2-40B4-BE49-F238E27FC236}">
                  <a16:creationId xmlns:a16="http://schemas.microsoft.com/office/drawing/2014/main" id="{BF9FFD43-9C63-4B54-95DF-18DAFB1C2141}"/>
                </a:ext>
              </a:extLst>
            </p:cNvPr>
            <p:cNvSpPr/>
            <p:nvPr/>
          </p:nvSpPr>
          <p:spPr>
            <a:xfrm flipH="1">
              <a:off x="7852089" y="1790585"/>
              <a:ext cx="48027" cy="120229"/>
            </a:xfrm>
            <a:custGeom>
              <a:avLst/>
              <a:gdLst/>
              <a:ahLst/>
              <a:cxnLst/>
              <a:rect l="l" t="t" r="r" b="b"/>
              <a:pathLst>
                <a:path w="761" h="1905" extrusionOk="0">
                  <a:moveTo>
                    <a:pt x="270" y="0"/>
                  </a:moveTo>
                  <a:lnTo>
                    <a:pt x="0" y="73"/>
                  </a:lnTo>
                  <a:lnTo>
                    <a:pt x="490" y="1904"/>
                  </a:lnTo>
                  <a:lnTo>
                    <a:pt x="760" y="1832"/>
                  </a:lnTo>
                  <a:lnTo>
                    <a:pt x="270"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36" name="Google Shape;642;p28">
              <a:extLst>
                <a:ext uri="{FF2B5EF4-FFF2-40B4-BE49-F238E27FC236}">
                  <a16:creationId xmlns:a16="http://schemas.microsoft.com/office/drawing/2014/main" id="{267DF6B0-BD92-1D4D-3DFF-14488CF3BA28}"/>
                </a:ext>
              </a:extLst>
            </p:cNvPr>
            <p:cNvSpPr/>
            <p:nvPr/>
          </p:nvSpPr>
          <p:spPr>
            <a:xfrm flipH="1">
              <a:off x="7411582" y="1853193"/>
              <a:ext cx="434828" cy="365358"/>
            </a:xfrm>
            <a:custGeom>
              <a:avLst/>
              <a:gdLst/>
              <a:ahLst/>
              <a:cxnLst/>
              <a:rect l="l" t="t" r="r" b="b"/>
              <a:pathLst>
                <a:path w="6890" h="5789" extrusionOk="0">
                  <a:moveTo>
                    <a:pt x="2963" y="0"/>
                  </a:moveTo>
                  <a:cubicBezTo>
                    <a:pt x="2070" y="0"/>
                    <a:pt x="1075" y="329"/>
                    <a:pt x="0" y="1192"/>
                  </a:cubicBezTo>
                  <a:lnTo>
                    <a:pt x="1106" y="5318"/>
                  </a:lnTo>
                  <a:cubicBezTo>
                    <a:pt x="1182" y="5602"/>
                    <a:pt x="1438" y="5788"/>
                    <a:pt x="1718" y="5788"/>
                  </a:cubicBezTo>
                  <a:cubicBezTo>
                    <a:pt x="1773" y="5788"/>
                    <a:pt x="1828" y="5781"/>
                    <a:pt x="1883" y="5766"/>
                  </a:cubicBezTo>
                  <a:lnTo>
                    <a:pt x="6350" y="4569"/>
                  </a:lnTo>
                  <a:cubicBezTo>
                    <a:pt x="6689" y="4478"/>
                    <a:pt x="6890" y="4131"/>
                    <a:pt x="6799" y="3792"/>
                  </a:cubicBezTo>
                  <a:lnTo>
                    <a:pt x="6186" y="1506"/>
                  </a:lnTo>
                  <a:cubicBezTo>
                    <a:pt x="5385" y="724"/>
                    <a:pt x="4286" y="0"/>
                    <a:pt x="2963" y="0"/>
                  </a:cubicBezTo>
                  <a:close/>
                </a:path>
              </a:pathLst>
            </a:custGeom>
            <a:solidFill>
              <a:srgbClr val="FFFFFF">
                <a:alpha val="202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37" name="Google Shape;643;p28">
              <a:extLst>
                <a:ext uri="{FF2B5EF4-FFF2-40B4-BE49-F238E27FC236}">
                  <a16:creationId xmlns:a16="http://schemas.microsoft.com/office/drawing/2014/main" id="{277173A0-823A-80A6-474F-A9BA82CDF620}"/>
                </a:ext>
              </a:extLst>
            </p:cNvPr>
            <p:cNvSpPr/>
            <p:nvPr/>
          </p:nvSpPr>
          <p:spPr>
            <a:xfrm flipH="1">
              <a:off x="7442127" y="2084311"/>
              <a:ext cx="35973" cy="32503"/>
            </a:xfrm>
            <a:custGeom>
              <a:avLst/>
              <a:gdLst/>
              <a:ahLst/>
              <a:cxnLst/>
              <a:rect l="l" t="t" r="r" b="b"/>
              <a:pathLst>
                <a:path w="570" h="515" extrusionOk="0">
                  <a:moveTo>
                    <a:pt x="285" y="0"/>
                  </a:moveTo>
                  <a:cubicBezTo>
                    <a:pt x="263" y="0"/>
                    <a:pt x="241" y="3"/>
                    <a:pt x="218" y="9"/>
                  </a:cubicBezTo>
                  <a:cubicBezTo>
                    <a:pt x="82" y="46"/>
                    <a:pt x="0" y="187"/>
                    <a:pt x="37" y="323"/>
                  </a:cubicBezTo>
                  <a:cubicBezTo>
                    <a:pt x="68" y="438"/>
                    <a:pt x="171" y="514"/>
                    <a:pt x="284" y="514"/>
                  </a:cubicBezTo>
                  <a:cubicBezTo>
                    <a:pt x="307" y="514"/>
                    <a:pt x="329" y="511"/>
                    <a:pt x="352" y="505"/>
                  </a:cubicBezTo>
                  <a:cubicBezTo>
                    <a:pt x="488" y="469"/>
                    <a:pt x="570" y="328"/>
                    <a:pt x="534" y="191"/>
                  </a:cubicBezTo>
                  <a:cubicBezTo>
                    <a:pt x="502" y="76"/>
                    <a:pt x="399" y="0"/>
                    <a:pt x="285"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38" name="Google Shape;644;p28">
              <a:extLst>
                <a:ext uri="{FF2B5EF4-FFF2-40B4-BE49-F238E27FC236}">
                  <a16:creationId xmlns:a16="http://schemas.microsoft.com/office/drawing/2014/main" id="{BC29D91B-0557-2B8D-E532-6A0FBE0FD787}"/>
                </a:ext>
              </a:extLst>
            </p:cNvPr>
            <p:cNvSpPr/>
            <p:nvPr/>
          </p:nvSpPr>
          <p:spPr>
            <a:xfrm flipH="1">
              <a:off x="7485988" y="2096049"/>
              <a:ext cx="36036" cy="32503"/>
            </a:xfrm>
            <a:custGeom>
              <a:avLst/>
              <a:gdLst/>
              <a:ahLst/>
              <a:cxnLst/>
              <a:rect l="l" t="t" r="r" b="b"/>
              <a:pathLst>
                <a:path w="571" h="515" extrusionOk="0">
                  <a:moveTo>
                    <a:pt x="285" y="1"/>
                  </a:moveTo>
                  <a:cubicBezTo>
                    <a:pt x="263" y="1"/>
                    <a:pt x="241" y="3"/>
                    <a:pt x="219" y="9"/>
                  </a:cubicBezTo>
                  <a:cubicBezTo>
                    <a:pt x="82" y="46"/>
                    <a:pt x="1" y="187"/>
                    <a:pt x="38" y="324"/>
                  </a:cubicBezTo>
                  <a:cubicBezTo>
                    <a:pt x="68" y="439"/>
                    <a:pt x="171" y="514"/>
                    <a:pt x="285" y="514"/>
                  </a:cubicBezTo>
                  <a:cubicBezTo>
                    <a:pt x="307" y="514"/>
                    <a:pt x="330" y="511"/>
                    <a:pt x="352" y="505"/>
                  </a:cubicBezTo>
                  <a:cubicBezTo>
                    <a:pt x="490" y="469"/>
                    <a:pt x="570" y="329"/>
                    <a:pt x="534" y="191"/>
                  </a:cubicBezTo>
                  <a:cubicBezTo>
                    <a:pt x="503" y="76"/>
                    <a:pt x="399" y="1"/>
                    <a:pt x="285"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39" name="Google Shape;645;p28">
              <a:extLst>
                <a:ext uri="{FF2B5EF4-FFF2-40B4-BE49-F238E27FC236}">
                  <a16:creationId xmlns:a16="http://schemas.microsoft.com/office/drawing/2014/main" id="{442C1E02-988D-1568-5C0B-2A2BB4DADF44}"/>
                </a:ext>
              </a:extLst>
            </p:cNvPr>
            <p:cNvSpPr/>
            <p:nvPr/>
          </p:nvSpPr>
          <p:spPr>
            <a:xfrm flipH="1">
              <a:off x="7529913" y="2107851"/>
              <a:ext cx="36036" cy="32503"/>
            </a:xfrm>
            <a:custGeom>
              <a:avLst/>
              <a:gdLst/>
              <a:ahLst/>
              <a:cxnLst/>
              <a:rect l="l" t="t" r="r" b="b"/>
              <a:pathLst>
                <a:path w="571" h="515" extrusionOk="0">
                  <a:moveTo>
                    <a:pt x="287" y="0"/>
                  </a:moveTo>
                  <a:cubicBezTo>
                    <a:pt x="265" y="0"/>
                    <a:pt x="242" y="3"/>
                    <a:pt x="220" y="9"/>
                  </a:cubicBezTo>
                  <a:cubicBezTo>
                    <a:pt x="83" y="45"/>
                    <a:pt x="1" y="186"/>
                    <a:pt x="38" y="324"/>
                  </a:cubicBezTo>
                  <a:cubicBezTo>
                    <a:pt x="68" y="439"/>
                    <a:pt x="173" y="514"/>
                    <a:pt x="286" y="514"/>
                  </a:cubicBezTo>
                  <a:cubicBezTo>
                    <a:pt x="308" y="514"/>
                    <a:pt x="330" y="511"/>
                    <a:pt x="352" y="505"/>
                  </a:cubicBezTo>
                  <a:cubicBezTo>
                    <a:pt x="490" y="468"/>
                    <a:pt x="570" y="328"/>
                    <a:pt x="534" y="190"/>
                  </a:cubicBezTo>
                  <a:cubicBezTo>
                    <a:pt x="503" y="76"/>
                    <a:pt x="400" y="0"/>
                    <a:pt x="287"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40" name="Google Shape;646;p28">
              <a:extLst>
                <a:ext uri="{FF2B5EF4-FFF2-40B4-BE49-F238E27FC236}">
                  <a16:creationId xmlns:a16="http://schemas.microsoft.com/office/drawing/2014/main" id="{3039F405-7C9C-E3F4-E6AF-E9CA333F000B}"/>
                </a:ext>
              </a:extLst>
            </p:cNvPr>
            <p:cNvSpPr/>
            <p:nvPr/>
          </p:nvSpPr>
          <p:spPr>
            <a:xfrm flipH="1">
              <a:off x="7453802" y="2040763"/>
              <a:ext cx="35973" cy="32503"/>
            </a:xfrm>
            <a:custGeom>
              <a:avLst/>
              <a:gdLst/>
              <a:ahLst/>
              <a:cxnLst/>
              <a:rect l="l" t="t" r="r" b="b"/>
              <a:pathLst>
                <a:path w="570" h="515" extrusionOk="0">
                  <a:moveTo>
                    <a:pt x="286" y="1"/>
                  </a:moveTo>
                  <a:cubicBezTo>
                    <a:pt x="263" y="1"/>
                    <a:pt x="241" y="4"/>
                    <a:pt x="218" y="10"/>
                  </a:cubicBezTo>
                  <a:cubicBezTo>
                    <a:pt x="82" y="46"/>
                    <a:pt x="0" y="186"/>
                    <a:pt x="37" y="324"/>
                  </a:cubicBezTo>
                  <a:cubicBezTo>
                    <a:pt x="68" y="439"/>
                    <a:pt x="172" y="514"/>
                    <a:pt x="285" y="514"/>
                  </a:cubicBezTo>
                  <a:cubicBezTo>
                    <a:pt x="307" y="514"/>
                    <a:pt x="329" y="512"/>
                    <a:pt x="352" y="506"/>
                  </a:cubicBezTo>
                  <a:cubicBezTo>
                    <a:pt x="489" y="469"/>
                    <a:pt x="570" y="328"/>
                    <a:pt x="534" y="191"/>
                  </a:cubicBezTo>
                  <a:cubicBezTo>
                    <a:pt x="502" y="76"/>
                    <a:pt x="399" y="1"/>
                    <a:pt x="286"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41" name="Google Shape;647;p28">
              <a:extLst>
                <a:ext uri="{FF2B5EF4-FFF2-40B4-BE49-F238E27FC236}">
                  <a16:creationId xmlns:a16="http://schemas.microsoft.com/office/drawing/2014/main" id="{E420786E-C580-C52D-AEC6-AAC831DD0FA7}"/>
                </a:ext>
              </a:extLst>
            </p:cNvPr>
            <p:cNvSpPr/>
            <p:nvPr/>
          </p:nvSpPr>
          <p:spPr>
            <a:xfrm flipH="1">
              <a:off x="7497664" y="2052502"/>
              <a:ext cx="36036" cy="32503"/>
            </a:xfrm>
            <a:custGeom>
              <a:avLst/>
              <a:gdLst/>
              <a:ahLst/>
              <a:cxnLst/>
              <a:rect l="l" t="t" r="r" b="b"/>
              <a:pathLst>
                <a:path w="571" h="515" extrusionOk="0">
                  <a:moveTo>
                    <a:pt x="287" y="1"/>
                  </a:moveTo>
                  <a:cubicBezTo>
                    <a:pt x="264" y="1"/>
                    <a:pt x="242" y="4"/>
                    <a:pt x="220" y="10"/>
                  </a:cubicBezTo>
                  <a:cubicBezTo>
                    <a:pt x="82" y="46"/>
                    <a:pt x="1" y="188"/>
                    <a:pt x="38" y="324"/>
                  </a:cubicBezTo>
                  <a:cubicBezTo>
                    <a:pt x="68" y="439"/>
                    <a:pt x="172" y="515"/>
                    <a:pt x="285" y="515"/>
                  </a:cubicBezTo>
                  <a:cubicBezTo>
                    <a:pt x="307" y="515"/>
                    <a:pt x="330" y="512"/>
                    <a:pt x="352" y="506"/>
                  </a:cubicBezTo>
                  <a:cubicBezTo>
                    <a:pt x="490" y="470"/>
                    <a:pt x="570" y="328"/>
                    <a:pt x="534" y="192"/>
                  </a:cubicBezTo>
                  <a:cubicBezTo>
                    <a:pt x="503" y="77"/>
                    <a:pt x="399" y="1"/>
                    <a:pt x="287"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42" name="Google Shape;648;p28">
              <a:extLst>
                <a:ext uri="{FF2B5EF4-FFF2-40B4-BE49-F238E27FC236}">
                  <a16:creationId xmlns:a16="http://schemas.microsoft.com/office/drawing/2014/main" id="{79776EA0-FACB-94A3-CE3D-8E6B8B632799}"/>
                </a:ext>
              </a:extLst>
            </p:cNvPr>
            <p:cNvSpPr/>
            <p:nvPr/>
          </p:nvSpPr>
          <p:spPr>
            <a:xfrm flipH="1">
              <a:off x="7541525" y="2064304"/>
              <a:ext cx="36036" cy="32440"/>
            </a:xfrm>
            <a:custGeom>
              <a:avLst/>
              <a:gdLst/>
              <a:ahLst/>
              <a:cxnLst/>
              <a:rect l="l" t="t" r="r" b="b"/>
              <a:pathLst>
                <a:path w="571" h="514" extrusionOk="0">
                  <a:moveTo>
                    <a:pt x="285" y="0"/>
                  </a:moveTo>
                  <a:cubicBezTo>
                    <a:pt x="263" y="0"/>
                    <a:pt x="241" y="3"/>
                    <a:pt x="219" y="9"/>
                  </a:cubicBezTo>
                  <a:cubicBezTo>
                    <a:pt x="82" y="46"/>
                    <a:pt x="1" y="187"/>
                    <a:pt x="37" y="324"/>
                  </a:cubicBezTo>
                  <a:cubicBezTo>
                    <a:pt x="68" y="438"/>
                    <a:pt x="172" y="514"/>
                    <a:pt x="284" y="514"/>
                  </a:cubicBezTo>
                  <a:cubicBezTo>
                    <a:pt x="307" y="514"/>
                    <a:pt x="329" y="511"/>
                    <a:pt x="351" y="505"/>
                  </a:cubicBezTo>
                  <a:cubicBezTo>
                    <a:pt x="489" y="469"/>
                    <a:pt x="570" y="328"/>
                    <a:pt x="533" y="191"/>
                  </a:cubicBezTo>
                  <a:cubicBezTo>
                    <a:pt x="503" y="75"/>
                    <a:pt x="398" y="0"/>
                    <a:pt x="285"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43" name="Google Shape;649;p28">
              <a:extLst>
                <a:ext uri="{FF2B5EF4-FFF2-40B4-BE49-F238E27FC236}">
                  <a16:creationId xmlns:a16="http://schemas.microsoft.com/office/drawing/2014/main" id="{AA6E3DC6-9966-C349-65E1-5C67A3B52826}"/>
                </a:ext>
              </a:extLst>
            </p:cNvPr>
            <p:cNvSpPr/>
            <p:nvPr/>
          </p:nvSpPr>
          <p:spPr>
            <a:xfrm flipH="1">
              <a:off x="7465478" y="1997215"/>
              <a:ext cx="35973" cy="32503"/>
            </a:xfrm>
            <a:custGeom>
              <a:avLst/>
              <a:gdLst/>
              <a:ahLst/>
              <a:cxnLst/>
              <a:rect l="l" t="t" r="r" b="b"/>
              <a:pathLst>
                <a:path w="570" h="515" extrusionOk="0">
                  <a:moveTo>
                    <a:pt x="285" y="1"/>
                  </a:moveTo>
                  <a:cubicBezTo>
                    <a:pt x="264" y="1"/>
                    <a:pt x="241" y="3"/>
                    <a:pt x="219" y="9"/>
                  </a:cubicBezTo>
                  <a:cubicBezTo>
                    <a:pt x="82" y="46"/>
                    <a:pt x="0" y="187"/>
                    <a:pt x="37" y="324"/>
                  </a:cubicBezTo>
                  <a:cubicBezTo>
                    <a:pt x="68" y="439"/>
                    <a:pt x="172" y="514"/>
                    <a:pt x="285" y="514"/>
                  </a:cubicBezTo>
                  <a:cubicBezTo>
                    <a:pt x="307" y="514"/>
                    <a:pt x="329" y="511"/>
                    <a:pt x="352" y="505"/>
                  </a:cubicBezTo>
                  <a:cubicBezTo>
                    <a:pt x="489" y="469"/>
                    <a:pt x="570" y="329"/>
                    <a:pt x="534" y="191"/>
                  </a:cubicBezTo>
                  <a:cubicBezTo>
                    <a:pt x="502" y="76"/>
                    <a:pt x="399" y="1"/>
                    <a:pt x="285"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44" name="Google Shape;650;p28">
              <a:extLst>
                <a:ext uri="{FF2B5EF4-FFF2-40B4-BE49-F238E27FC236}">
                  <a16:creationId xmlns:a16="http://schemas.microsoft.com/office/drawing/2014/main" id="{92F3582D-5679-BFA8-8866-D7652FC0D702}"/>
                </a:ext>
              </a:extLst>
            </p:cNvPr>
            <p:cNvSpPr/>
            <p:nvPr/>
          </p:nvSpPr>
          <p:spPr>
            <a:xfrm flipH="1">
              <a:off x="7509276" y="2008954"/>
              <a:ext cx="36099" cy="32503"/>
            </a:xfrm>
            <a:custGeom>
              <a:avLst/>
              <a:gdLst/>
              <a:ahLst/>
              <a:cxnLst/>
              <a:rect l="l" t="t" r="r" b="b"/>
              <a:pathLst>
                <a:path w="572" h="515" extrusionOk="0">
                  <a:moveTo>
                    <a:pt x="285" y="1"/>
                  </a:moveTo>
                  <a:cubicBezTo>
                    <a:pt x="264" y="1"/>
                    <a:pt x="242" y="3"/>
                    <a:pt x="220" y="9"/>
                  </a:cubicBezTo>
                  <a:cubicBezTo>
                    <a:pt x="82" y="46"/>
                    <a:pt x="1" y="187"/>
                    <a:pt x="38" y="325"/>
                  </a:cubicBezTo>
                  <a:cubicBezTo>
                    <a:pt x="68" y="439"/>
                    <a:pt x="172" y="514"/>
                    <a:pt x="285" y="514"/>
                  </a:cubicBezTo>
                  <a:cubicBezTo>
                    <a:pt x="307" y="514"/>
                    <a:pt x="330" y="511"/>
                    <a:pt x="352" y="505"/>
                  </a:cubicBezTo>
                  <a:cubicBezTo>
                    <a:pt x="489" y="469"/>
                    <a:pt x="571" y="329"/>
                    <a:pt x="534" y="191"/>
                  </a:cubicBezTo>
                  <a:cubicBezTo>
                    <a:pt x="504" y="77"/>
                    <a:pt x="399" y="1"/>
                    <a:pt x="285"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45" name="Google Shape;651;p28">
              <a:extLst>
                <a:ext uri="{FF2B5EF4-FFF2-40B4-BE49-F238E27FC236}">
                  <a16:creationId xmlns:a16="http://schemas.microsoft.com/office/drawing/2014/main" id="{CD318FC5-B963-D785-FEFD-0FD981ACDFF8}"/>
                </a:ext>
              </a:extLst>
            </p:cNvPr>
            <p:cNvSpPr/>
            <p:nvPr/>
          </p:nvSpPr>
          <p:spPr>
            <a:xfrm flipH="1">
              <a:off x="7553200" y="2020756"/>
              <a:ext cx="36036" cy="32503"/>
            </a:xfrm>
            <a:custGeom>
              <a:avLst/>
              <a:gdLst/>
              <a:ahLst/>
              <a:cxnLst/>
              <a:rect l="l" t="t" r="r" b="b"/>
              <a:pathLst>
                <a:path w="571" h="515" extrusionOk="0">
                  <a:moveTo>
                    <a:pt x="286" y="0"/>
                  </a:moveTo>
                  <a:cubicBezTo>
                    <a:pt x="264" y="0"/>
                    <a:pt x="241" y="3"/>
                    <a:pt x="219" y="9"/>
                  </a:cubicBezTo>
                  <a:cubicBezTo>
                    <a:pt x="82" y="46"/>
                    <a:pt x="1" y="187"/>
                    <a:pt x="37" y="324"/>
                  </a:cubicBezTo>
                  <a:cubicBezTo>
                    <a:pt x="68" y="439"/>
                    <a:pt x="172" y="514"/>
                    <a:pt x="286" y="514"/>
                  </a:cubicBezTo>
                  <a:cubicBezTo>
                    <a:pt x="308" y="514"/>
                    <a:pt x="330" y="511"/>
                    <a:pt x="352" y="506"/>
                  </a:cubicBezTo>
                  <a:cubicBezTo>
                    <a:pt x="489" y="468"/>
                    <a:pt x="570" y="328"/>
                    <a:pt x="533" y="191"/>
                  </a:cubicBezTo>
                  <a:cubicBezTo>
                    <a:pt x="503" y="76"/>
                    <a:pt x="399" y="0"/>
                    <a:pt x="286"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46" name="Google Shape;652;p28">
              <a:extLst>
                <a:ext uri="{FF2B5EF4-FFF2-40B4-BE49-F238E27FC236}">
                  <a16:creationId xmlns:a16="http://schemas.microsoft.com/office/drawing/2014/main" id="{540BEACE-CF63-3BE5-793B-E15FC87DA22F}"/>
                </a:ext>
              </a:extLst>
            </p:cNvPr>
            <p:cNvSpPr/>
            <p:nvPr/>
          </p:nvSpPr>
          <p:spPr>
            <a:xfrm flipH="1">
              <a:off x="7477090" y="1953668"/>
              <a:ext cx="36036" cy="32503"/>
            </a:xfrm>
            <a:custGeom>
              <a:avLst/>
              <a:gdLst/>
              <a:ahLst/>
              <a:cxnLst/>
              <a:rect l="l" t="t" r="r" b="b"/>
              <a:pathLst>
                <a:path w="571" h="515" extrusionOk="0">
                  <a:moveTo>
                    <a:pt x="286" y="1"/>
                  </a:moveTo>
                  <a:cubicBezTo>
                    <a:pt x="264" y="1"/>
                    <a:pt x="242" y="4"/>
                    <a:pt x="219" y="10"/>
                  </a:cubicBezTo>
                  <a:cubicBezTo>
                    <a:pt x="82" y="46"/>
                    <a:pt x="0" y="186"/>
                    <a:pt x="37" y="324"/>
                  </a:cubicBezTo>
                  <a:cubicBezTo>
                    <a:pt x="68" y="439"/>
                    <a:pt x="172" y="515"/>
                    <a:pt x="286" y="515"/>
                  </a:cubicBezTo>
                  <a:cubicBezTo>
                    <a:pt x="307" y="515"/>
                    <a:pt x="330" y="512"/>
                    <a:pt x="352" y="506"/>
                  </a:cubicBezTo>
                  <a:cubicBezTo>
                    <a:pt x="489" y="469"/>
                    <a:pt x="571" y="328"/>
                    <a:pt x="534" y="191"/>
                  </a:cubicBezTo>
                  <a:cubicBezTo>
                    <a:pt x="503" y="77"/>
                    <a:pt x="399" y="1"/>
                    <a:pt x="286"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47" name="Google Shape;653;p28">
              <a:extLst>
                <a:ext uri="{FF2B5EF4-FFF2-40B4-BE49-F238E27FC236}">
                  <a16:creationId xmlns:a16="http://schemas.microsoft.com/office/drawing/2014/main" id="{F38738DB-7BAB-5F57-F066-E102F3A4EF8A}"/>
                </a:ext>
              </a:extLst>
            </p:cNvPr>
            <p:cNvSpPr/>
            <p:nvPr/>
          </p:nvSpPr>
          <p:spPr>
            <a:xfrm flipH="1">
              <a:off x="7520951" y="1965470"/>
              <a:ext cx="36036" cy="32440"/>
            </a:xfrm>
            <a:custGeom>
              <a:avLst/>
              <a:gdLst/>
              <a:ahLst/>
              <a:cxnLst/>
              <a:rect l="l" t="t" r="r" b="b"/>
              <a:pathLst>
                <a:path w="571" h="514" extrusionOk="0">
                  <a:moveTo>
                    <a:pt x="285" y="0"/>
                  </a:moveTo>
                  <a:cubicBezTo>
                    <a:pt x="263" y="0"/>
                    <a:pt x="241" y="3"/>
                    <a:pt x="219" y="9"/>
                  </a:cubicBezTo>
                  <a:cubicBezTo>
                    <a:pt x="81" y="45"/>
                    <a:pt x="1" y="187"/>
                    <a:pt x="37" y="323"/>
                  </a:cubicBezTo>
                  <a:cubicBezTo>
                    <a:pt x="68" y="438"/>
                    <a:pt x="171" y="514"/>
                    <a:pt x="285" y="514"/>
                  </a:cubicBezTo>
                  <a:cubicBezTo>
                    <a:pt x="307" y="514"/>
                    <a:pt x="330" y="511"/>
                    <a:pt x="352" y="505"/>
                  </a:cubicBezTo>
                  <a:cubicBezTo>
                    <a:pt x="488" y="469"/>
                    <a:pt x="570" y="327"/>
                    <a:pt x="533" y="191"/>
                  </a:cubicBezTo>
                  <a:cubicBezTo>
                    <a:pt x="503" y="75"/>
                    <a:pt x="398" y="0"/>
                    <a:pt x="285"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48" name="Google Shape;654;p28">
              <a:extLst>
                <a:ext uri="{FF2B5EF4-FFF2-40B4-BE49-F238E27FC236}">
                  <a16:creationId xmlns:a16="http://schemas.microsoft.com/office/drawing/2014/main" id="{0E967276-4FB1-A791-7A98-DD633E4A81CD}"/>
                </a:ext>
              </a:extLst>
            </p:cNvPr>
            <p:cNvSpPr/>
            <p:nvPr/>
          </p:nvSpPr>
          <p:spPr>
            <a:xfrm flipH="1">
              <a:off x="7564876" y="1977209"/>
              <a:ext cx="36036" cy="32440"/>
            </a:xfrm>
            <a:custGeom>
              <a:avLst/>
              <a:gdLst/>
              <a:ahLst/>
              <a:cxnLst/>
              <a:rect l="l" t="t" r="r" b="b"/>
              <a:pathLst>
                <a:path w="571" h="514" extrusionOk="0">
                  <a:moveTo>
                    <a:pt x="285" y="0"/>
                  </a:moveTo>
                  <a:cubicBezTo>
                    <a:pt x="263" y="0"/>
                    <a:pt x="241" y="3"/>
                    <a:pt x="219" y="9"/>
                  </a:cubicBezTo>
                  <a:cubicBezTo>
                    <a:pt x="82" y="46"/>
                    <a:pt x="1" y="187"/>
                    <a:pt x="37" y="324"/>
                  </a:cubicBezTo>
                  <a:cubicBezTo>
                    <a:pt x="68" y="438"/>
                    <a:pt x="172" y="514"/>
                    <a:pt x="285" y="514"/>
                  </a:cubicBezTo>
                  <a:cubicBezTo>
                    <a:pt x="307" y="514"/>
                    <a:pt x="330" y="511"/>
                    <a:pt x="352" y="505"/>
                  </a:cubicBezTo>
                  <a:cubicBezTo>
                    <a:pt x="489" y="469"/>
                    <a:pt x="570" y="328"/>
                    <a:pt x="533" y="191"/>
                  </a:cubicBezTo>
                  <a:cubicBezTo>
                    <a:pt x="503" y="76"/>
                    <a:pt x="399" y="0"/>
                    <a:pt x="285"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49" name="Google Shape;655;p28">
              <a:extLst>
                <a:ext uri="{FF2B5EF4-FFF2-40B4-BE49-F238E27FC236}">
                  <a16:creationId xmlns:a16="http://schemas.microsoft.com/office/drawing/2014/main" id="{347E6DE8-944B-7E0F-A727-790B60153447}"/>
                </a:ext>
              </a:extLst>
            </p:cNvPr>
            <p:cNvSpPr/>
            <p:nvPr/>
          </p:nvSpPr>
          <p:spPr>
            <a:xfrm flipH="1">
              <a:off x="7488765" y="1910120"/>
              <a:ext cx="36036" cy="32503"/>
            </a:xfrm>
            <a:custGeom>
              <a:avLst/>
              <a:gdLst/>
              <a:ahLst/>
              <a:cxnLst/>
              <a:rect l="l" t="t" r="r" b="b"/>
              <a:pathLst>
                <a:path w="571" h="515" extrusionOk="0">
                  <a:moveTo>
                    <a:pt x="285" y="1"/>
                  </a:moveTo>
                  <a:cubicBezTo>
                    <a:pt x="264" y="1"/>
                    <a:pt x="241" y="3"/>
                    <a:pt x="219" y="9"/>
                  </a:cubicBezTo>
                  <a:cubicBezTo>
                    <a:pt x="82" y="46"/>
                    <a:pt x="0" y="187"/>
                    <a:pt x="37" y="324"/>
                  </a:cubicBezTo>
                  <a:cubicBezTo>
                    <a:pt x="68" y="439"/>
                    <a:pt x="172" y="514"/>
                    <a:pt x="285" y="514"/>
                  </a:cubicBezTo>
                  <a:cubicBezTo>
                    <a:pt x="307" y="514"/>
                    <a:pt x="329" y="511"/>
                    <a:pt x="352" y="505"/>
                  </a:cubicBezTo>
                  <a:cubicBezTo>
                    <a:pt x="489" y="469"/>
                    <a:pt x="571" y="329"/>
                    <a:pt x="534" y="191"/>
                  </a:cubicBezTo>
                  <a:cubicBezTo>
                    <a:pt x="503" y="76"/>
                    <a:pt x="399" y="1"/>
                    <a:pt x="285"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50" name="Google Shape;656;p28">
              <a:extLst>
                <a:ext uri="{FF2B5EF4-FFF2-40B4-BE49-F238E27FC236}">
                  <a16:creationId xmlns:a16="http://schemas.microsoft.com/office/drawing/2014/main" id="{CC576727-305D-4C06-332E-AD74A0456D8F}"/>
                </a:ext>
              </a:extLst>
            </p:cNvPr>
            <p:cNvSpPr/>
            <p:nvPr/>
          </p:nvSpPr>
          <p:spPr>
            <a:xfrm flipH="1">
              <a:off x="7532627" y="1921922"/>
              <a:ext cx="36036" cy="32503"/>
            </a:xfrm>
            <a:custGeom>
              <a:avLst/>
              <a:gdLst/>
              <a:ahLst/>
              <a:cxnLst/>
              <a:rect l="l" t="t" r="r" b="b"/>
              <a:pathLst>
                <a:path w="571" h="515" extrusionOk="0">
                  <a:moveTo>
                    <a:pt x="286" y="0"/>
                  </a:moveTo>
                  <a:cubicBezTo>
                    <a:pt x="264" y="0"/>
                    <a:pt x="241" y="3"/>
                    <a:pt x="219" y="9"/>
                  </a:cubicBezTo>
                  <a:cubicBezTo>
                    <a:pt x="81" y="45"/>
                    <a:pt x="1" y="186"/>
                    <a:pt x="37" y="324"/>
                  </a:cubicBezTo>
                  <a:cubicBezTo>
                    <a:pt x="68" y="439"/>
                    <a:pt x="172" y="514"/>
                    <a:pt x="286" y="514"/>
                  </a:cubicBezTo>
                  <a:cubicBezTo>
                    <a:pt x="307" y="514"/>
                    <a:pt x="330" y="511"/>
                    <a:pt x="352" y="505"/>
                  </a:cubicBezTo>
                  <a:cubicBezTo>
                    <a:pt x="488" y="468"/>
                    <a:pt x="570" y="328"/>
                    <a:pt x="533" y="190"/>
                  </a:cubicBezTo>
                  <a:cubicBezTo>
                    <a:pt x="503" y="76"/>
                    <a:pt x="399" y="0"/>
                    <a:pt x="286"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51" name="Google Shape;657;p28">
              <a:extLst>
                <a:ext uri="{FF2B5EF4-FFF2-40B4-BE49-F238E27FC236}">
                  <a16:creationId xmlns:a16="http://schemas.microsoft.com/office/drawing/2014/main" id="{87087E5F-A9D0-9F84-7A4A-7C114E35130B}"/>
                </a:ext>
              </a:extLst>
            </p:cNvPr>
            <p:cNvSpPr/>
            <p:nvPr/>
          </p:nvSpPr>
          <p:spPr>
            <a:xfrm flipH="1">
              <a:off x="7576551" y="1933661"/>
              <a:ext cx="36036" cy="32503"/>
            </a:xfrm>
            <a:custGeom>
              <a:avLst/>
              <a:gdLst/>
              <a:ahLst/>
              <a:cxnLst/>
              <a:rect l="l" t="t" r="r" b="b"/>
              <a:pathLst>
                <a:path w="571" h="515" extrusionOk="0">
                  <a:moveTo>
                    <a:pt x="286" y="0"/>
                  </a:moveTo>
                  <a:cubicBezTo>
                    <a:pt x="264" y="0"/>
                    <a:pt x="241" y="3"/>
                    <a:pt x="219" y="9"/>
                  </a:cubicBezTo>
                  <a:cubicBezTo>
                    <a:pt x="83" y="46"/>
                    <a:pt x="1" y="187"/>
                    <a:pt x="37" y="324"/>
                  </a:cubicBezTo>
                  <a:cubicBezTo>
                    <a:pt x="68" y="439"/>
                    <a:pt x="172" y="514"/>
                    <a:pt x="286" y="514"/>
                  </a:cubicBezTo>
                  <a:cubicBezTo>
                    <a:pt x="308" y="514"/>
                    <a:pt x="330" y="511"/>
                    <a:pt x="352" y="506"/>
                  </a:cubicBezTo>
                  <a:cubicBezTo>
                    <a:pt x="489" y="468"/>
                    <a:pt x="570" y="328"/>
                    <a:pt x="534" y="191"/>
                  </a:cubicBezTo>
                  <a:cubicBezTo>
                    <a:pt x="503" y="76"/>
                    <a:pt x="400" y="0"/>
                    <a:pt x="286"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52" name="Google Shape;658;p28">
              <a:extLst>
                <a:ext uri="{FF2B5EF4-FFF2-40B4-BE49-F238E27FC236}">
                  <a16:creationId xmlns:a16="http://schemas.microsoft.com/office/drawing/2014/main" id="{E06FA666-443A-E077-9DA9-FD986CB3AD31}"/>
                </a:ext>
              </a:extLst>
            </p:cNvPr>
            <p:cNvSpPr/>
            <p:nvPr/>
          </p:nvSpPr>
          <p:spPr>
            <a:xfrm flipH="1">
              <a:off x="7631394" y="2135053"/>
              <a:ext cx="36036" cy="32503"/>
            </a:xfrm>
            <a:custGeom>
              <a:avLst/>
              <a:gdLst/>
              <a:ahLst/>
              <a:cxnLst/>
              <a:rect l="l" t="t" r="r" b="b"/>
              <a:pathLst>
                <a:path w="571" h="515" extrusionOk="0">
                  <a:moveTo>
                    <a:pt x="286" y="0"/>
                  </a:moveTo>
                  <a:cubicBezTo>
                    <a:pt x="264" y="0"/>
                    <a:pt x="241" y="3"/>
                    <a:pt x="219" y="9"/>
                  </a:cubicBezTo>
                  <a:cubicBezTo>
                    <a:pt x="82" y="46"/>
                    <a:pt x="1" y="186"/>
                    <a:pt x="38" y="324"/>
                  </a:cubicBezTo>
                  <a:cubicBezTo>
                    <a:pt x="68" y="439"/>
                    <a:pt x="172" y="514"/>
                    <a:pt x="286" y="514"/>
                  </a:cubicBezTo>
                  <a:cubicBezTo>
                    <a:pt x="307" y="514"/>
                    <a:pt x="330" y="511"/>
                    <a:pt x="352" y="506"/>
                  </a:cubicBezTo>
                  <a:cubicBezTo>
                    <a:pt x="489" y="468"/>
                    <a:pt x="570" y="328"/>
                    <a:pt x="534" y="190"/>
                  </a:cubicBezTo>
                  <a:cubicBezTo>
                    <a:pt x="503" y="76"/>
                    <a:pt x="399" y="0"/>
                    <a:pt x="286"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53" name="Google Shape;659;p28">
              <a:extLst>
                <a:ext uri="{FF2B5EF4-FFF2-40B4-BE49-F238E27FC236}">
                  <a16:creationId xmlns:a16="http://schemas.microsoft.com/office/drawing/2014/main" id="{BE9CA1DA-9374-B2A9-D679-AECD1B064E0D}"/>
                </a:ext>
              </a:extLst>
            </p:cNvPr>
            <p:cNvSpPr/>
            <p:nvPr/>
          </p:nvSpPr>
          <p:spPr>
            <a:xfrm flipH="1">
              <a:off x="7675318" y="2146792"/>
              <a:ext cx="36036" cy="32503"/>
            </a:xfrm>
            <a:custGeom>
              <a:avLst/>
              <a:gdLst/>
              <a:ahLst/>
              <a:cxnLst/>
              <a:rect l="l" t="t" r="r" b="b"/>
              <a:pathLst>
                <a:path w="571" h="515" extrusionOk="0">
                  <a:moveTo>
                    <a:pt x="287" y="0"/>
                  </a:moveTo>
                  <a:cubicBezTo>
                    <a:pt x="265" y="0"/>
                    <a:pt x="242" y="3"/>
                    <a:pt x="220" y="9"/>
                  </a:cubicBezTo>
                  <a:cubicBezTo>
                    <a:pt x="83" y="46"/>
                    <a:pt x="1" y="187"/>
                    <a:pt x="38" y="324"/>
                  </a:cubicBezTo>
                  <a:cubicBezTo>
                    <a:pt x="68" y="439"/>
                    <a:pt x="172" y="515"/>
                    <a:pt x="285" y="515"/>
                  </a:cubicBezTo>
                  <a:cubicBezTo>
                    <a:pt x="308" y="515"/>
                    <a:pt x="330" y="512"/>
                    <a:pt x="352" y="506"/>
                  </a:cubicBezTo>
                  <a:cubicBezTo>
                    <a:pt x="490" y="469"/>
                    <a:pt x="570" y="328"/>
                    <a:pt x="534" y="191"/>
                  </a:cubicBezTo>
                  <a:cubicBezTo>
                    <a:pt x="503" y="76"/>
                    <a:pt x="400" y="0"/>
                    <a:pt x="287"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54" name="Google Shape;660;p28">
              <a:extLst>
                <a:ext uri="{FF2B5EF4-FFF2-40B4-BE49-F238E27FC236}">
                  <a16:creationId xmlns:a16="http://schemas.microsoft.com/office/drawing/2014/main" id="{02088FCB-7D5F-0F33-32D0-68BCE5C7E71C}"/>
                </a:ext>
              </a:extLst>
            </p:cNvPr>
            <p:cNvSpPr/>
            <p:nvPr/>
          </p:nvSpPr>
          <p:spPr>
            <a:xfrm flipH="1">
              <a:off x="7719180" y="2158531"/>
              <a:ext cx="36036" cy="32503"/>
            </a:xfrm>
            <a:custGeom>
              <a:avLst/>
              <a:gdLst/>
              <a:ahLst/>
              <a:cxnLst/>
              <a:rect l="l" t="t" r="r" b="b"/>
              <a:pathLst>
                <a:path w="571" h="515" extrusionOk="0">
                  <a:moveTo>
                    <a:pt x="285" y="1"/>
                  </a:moveTo>
                  <a:cubicBezTo>
                    <a:pt x="264" y="1"/>
                    <a:pt x="241" y="4"/>
                    <a:pt x="219" y="9"/>
                  </a:cubicBezTo>
                  <a:cubicBezTo>
                    <a:pt x="82" y="47"/>
                    <a:pt x="0" y="187"/>
                    <a:pt x="37" y="325"/>
                  </a:cubicBezTo>
                  <a:cubicBezTo>
                    <a:pt x="68" y="439"/>
                    <a:pt x="172" y="515"/>
                    <a:pt x="285" y="515"/>
                  </a:cubicBezTo>
                  <a:cubicBezTo>
                    <a:pt x="307" y="515"/>
                    <a:pt x="329" y="512"/>
                    <a:pt x="352" y="506"/>
                  </a:cubicBezTo>
                  <a:cubicBezTo>
                    <a:pt x="489" y="469"/>
                    <a:pt x="571" y="328"/>
                    <a:pt x="534" y="191"/>
                  </a:cubicBezTo>
                  <a:cubicBezTo>
                    <a:pt x="503" y="76"/>
                    <a:pt x="399" y="1"/>
                    <a:pt x="285"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55" name="Google Shape;661;p28">
              <a:extLst>
                <a:ext uri="{FF2B5EF4-FFF2-40B4-BE49-F238E27FC236}">
                  <a16:creationId xmlns:a16="http://schemas.microsoft.com/office/drawing/2014/main" id="{4AE9231D-5BB2-2567-6674-F54EF0D91ED8}"/>
                </a:ext>
              </a:extLst>
            </p:cNvPr>
            <p:cNvSpPr/>
            <p:nvPr/>
          </p:nvSpPr>
          <p:spPr>
            <a:xfrm flipH="1">
              <a:off x="7643069" y="2091505"/>
              <a:ext cx="36036" cy="32503"/>
            </a:xfrm>
            <a:custGeom>
              <a:avLst/>
              <a:gdLst/>
              <a:ahLst/>
              <a:cxnLst/>
              <a:rect l="l" t="t" r="r" b="b"/>
              <a:pathLst>
                <a:path w="571" h="515" extrusionOk="0">
                  <a:moveTo>
                    <a:pt x="286" y="0"/>
                  </a:moveTo>
                  <a:cubicBezTo>
                    <a:pt x="264" y="0"/>
                    <a:pt x="242" y="3"/>
                    <a:pt x="220" y="9"/>
                  </a:cubicBezTo>
                  <a:cubicBezTo>
                    <a:pt x="82" y="46"/>
                    <a:pt x="0" y="187"/>
                    <a:pt x="38" y="324"/>
                  </a:cubicBezTo>
                  <a:cubicBezTo>
                    <a:pt x="68" y="438"/>
                    <a:pt x="172" y="514"/>
                    <a:pt x="285" y="514"/>
                  </a:cubicBezTo>
                  <a:cubicBezTo>
                    <a:pt x="307" y="514"/>
                    <a:pt x="330" y="511"/>
                    <a:pt x="352" y="505"/>
                  </a:cubicBezTo>
                  <a:cubicBezTo>
                    <a:pt x="489" y="469"/>
                    <a:pt x="570" y="328"/>
                    <a:pt x="534" y="191"/>
                  </a:cubicBezTo>
                  <a:cubicBezTo>
                    <a:pt x="503" y="76"/>
                    <a:pt x="399" y="0"/>
                    <a:pt x="286"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56" name="Google Shape;662;p28">
              <a:extLst>
                <a:ext uri="{FF2B5EF4-FFF2-40B4-BE49-F238E27FC236}">
                  <a16:creationId xmlns:a16="http://schemas.microsoft.com/office/drawing/2014/main" id="{7D1E58E2-67D0-96D9-19A9-7D40BF9DEB98}"/>
                </a:ext>
              </a:extLst>
            </p:cNvPr>
            <p:cNvSpPr/>
            <p:nvPr/>
          </p:nvSpPr>
          <p:spPr>
            <a:xfrm flipH="1">
              <a:off x="7686931" y="2103244"/>
              <a:ext cx="36099" cy="32503"/>
            </a:xfrm>
            <a:custGeom>
              <a:avLst/>
              <a:gdLst/>
              <a:ahLst/>
              <a:cxnLst/>
              <a:rect l="l" t="t" r="r" b="b"/>
              <a:pathLst>
                <a:path w="572" h="515" extrusionOk="0">
                  <a:moveTo>
                    <a:pt x="286" y="0"/>
                  </a:moveTo>
                  <a:cubicBezTo>
                    <a:pt x="264" y="0"/>
                    <a:pt x="242" y="3"/>
                    <a:pt x="220" y="9"/>
                  </a:cubicBezTo>
                  <a:cubicBezTo>
                    <a:pt x="82" y="46"/>
                    <a:pt x="1" y="187"/>
                    <a:pt x="38" y="324"/>
                  </a:cubicBezTo>
                  <a:cubicBezTo>
                    <a:pt x="68" y="439"/>
                    <a:pt x="173" y="515"/>
                    <a:pt x="287" y="515"/>
                  </a:cubicBezTo>
                  <a:cubicBezTo>
                    <a:pt x="308" y="515"/>
                    <a:pt x="330" y="512"/>
                    <a:pt x="352" y="506"/>
                  </a:cubicBezTo>
                  <a:cubicBezTo>
                    <a:pt x="490" y="469"/>
                    <a:pt x="571" y="328"/>
                    <a:pt x="534" y="191"/>
                  </a:cubicBezTo>
                  <a:cubicBezTo>
                    <a:pt x="504" y="76"/>
                    <a:pt x="399" y="0"/>
                    <a:pt x="286"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57" name="Google Shape;663;p28">
              <a:extLst>
                <a:ext uri="{FF2B5EF4-FFF2-40B4-BE49-F238E27FC236}">
                  <a16:creationId xmlns:a16="http://schemas.microsoft.com/office/drawing/2014/main" id="{68C8F439-A364-5E98-5EF9-117A062D5D6D}"/>
                </a:ext>
              </a:extLst>
            </p:cNvPr>
            <p:cNvSpPr/>
            <p:nvPr/>
          </p:nvSpPr>
          <p:spPr>
            <a:xfrm flipH="1">
              <a:off x="7730855" y="2115046"/>
              <a:ext cx="35973" cy="32440"/>
            </a:xfrm>
            <a:custGeom>
              <a:avLst/>
              <a:gdLst/>
              <a:ahLst/>
              <a:cxnLst/>
              <a:rect l="l" t="t" r="r" b="b"/>
              <a:pathLst>
                <a:path w="570" h="514" extrusionOk="0">
                  <a:moveTo>
                    <a:pt x="285" y="0"/>
                  </a:moveTo>
                  <a:cubicBezTo>
                    <a:pt x="263" y="0"/>
                    <a:pt x="241" y="3"/>
                    <a:pt x="218" y="9"/>
                  </a:cubicBezTo>
                  <a:cubicBezTo>
                    <a:pt x="81" y="45"/>
                    <a:pt x="0" y="187"/>
                    <a:pt x="36" y="323"/>
                  </a:cubicBezTo>
                  <a:cubicBezTo>
                    <a:pt x="68" y="439"/>
                    <a:pt x="171" y="514"/>
                    <a:pt x="285" y="514"/>
                  </a:cubicBezTo>
                  <a:cubicBezTo>
                    <a:pt x="306" y="514"/>
                    <a:pt x="329" y="511"/>
                    <a:pt x="351" y="505"/>
                  </a:cubicBezTo>
                  <a:cubicBezTo>
                    <a:pt x="488" y="468"/>
                    <a:pt x="570" y="327"/>
                    <a:pt x="533" y="191"/>
                  </a:cubicBezTo>
                  <a:cubicBezTo>
                    <a:pt x="502" y="76"/>
                    <a:pt x="398" y="0"/>
                    <a:pt x="285"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58" name="Google Shape;664;p28">
              <a:extLst>
                <a:ext uri="{FF2B5EF4-FFF2-40B4-BE49-F238E27FC236}">
                  <a16:creationId xmlns:a16="http://schemas.microsoft.com/office/drawing/2014/main" id="{16034593-E674-2AC6-F3C2-E95CA18D50C0}"/>
                </a:ext>
              </a:extLst>
            </p:cNvPr>
            <p:cNvSpPr/>
            <p:nvPr/>
          </p:nvSpPr>
          <p:spPr>
            <a:xfrm flipH="1">
              <a:off x="7654681" y="2047958"/>
              <a:ext cx="36099" cy="32503"/>
            </a:xfrm>
            <a:custGeom>
              <a:avLst/>
              <a:gdLst/>
              <a:ahLst/>
              <a:cxnLst/>
              <a:rect l="l" t="t" r="r" b="b"/>
              <a:pathLst>
                <a:path w="572" h="515" extrusionOk="0">
                  <a:moveTo>
                    <a:pt x="287" y="0"/>
                  </a:moveTo>
                  <a:cubicBezTo>
                    <a:pt x="264" y="0"/>
                    <a:pt x="242" y="3"/>
                    <a:pt x="220" y="9"/>
                  </a:cubicBezTo>
                  <a:cubicBezTo>
                    <a:pt x="82" y="46"/>
                    <a:pt x="0" y="187"/>
                    <a:pt x="38" y="324"/>
                  </a:cubicBezTo>
                  <a:cubicBezTo>
                    <a:pt x="68" y="439"/>
                    <a:pt x="172" y="514"/>
                    <a:pt x="286" y="514"/>
                  </a:cubicBezTo>
                  <a:cubicBezTo>
                    <a:pt x="308" y="514"/>
                    <a:pt x="330" y="511"/>
                    <a:pt x="352" y="506"/>
                  </a:cubicBezTo>
                  <a:cubicBezTo>
                    <a:pt x="489" y="468"/>
                    <a:pt x="571" y="328"/>
                    <a:pt x="534" y="191"/>
                  </a:cubicBezTo>
                  <a:cubicBezTo>
                    <a:pt x="504" y="76"/>
                    <a:pt x="400" y="0"/>
                    <a:pt x="287"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59" name="Google Shape;665;p28">
              <a:extLst>
                <a:ext uri="{FF2B5EF4-FFF2-40B4-BE49-F238E27FC236}">
                  <a16:creationId xmlns:a16="http://schemas.microsoft.com/office/drawing/2014/main" id="{D2B59735-83C1-007B-A79A-650D4D9A64EC}"/>
                </a:ext>
              </a:extLst>
            </p:cNvPr>
            <p:cNvSpPr/>
            <p:nvPr/>
          </p:nvSpPr>
          <p:spPr>
            <a:xfrm flipH="1">
              <a:off x="7698606" y="2059697"/>
              <a:ext cx="36036" cy="32503"/>
            </a:xfrm>
            <a:custGeom>
              <a:avLst/>
              <a:gdLst/>
              <a:ahLst/>
              <a:cxnLst/>
              <a:rect l="l" t="t" r="r" b="b"/>
              <a:pathLst>
                <a:path w="571" h="515" extrusionOk="0">
                  <a:moveTo>
                    <a:pt x="286" y="0"/>
                  </a:moveTo>
                  <a:cubicBezTo>
                    <a:pt x="264" y="0"/>
                    <a:pt x="241" y="3"/>
                    <a:pt x="219" y="9"/>
                  </a:cubicBezTo>
                  <a:cubicBezTo>
                    <a:pt x="81" y="46"/>
                    <a:pt x="1" y="187"/>
                    <a:pt x="37" y="324"/>
                  </a:cubicBezTo>
                  <a:cubicBezTo>
                    <a:pt x="68" y="439"/>
                    <a:pt x="172" y="515"/>
                    <a:pt x="284" y="515"/>
                  </a:cubicBezTo>
                  <a:cubicBezTo>
                    <a:pt x="306" y="515"/>
                    <a:pt x="329" y="512"/>
                    <a:pt x="351" y="506"/>
                  </a:cubicBezTo>
                  <a:cubicBezTo>
                    <a:pt x="489" y="469"/>
                    <a:pt x="570" y="328"/>
                    <a:pt x="533" y="191"/>
                  </a:cubicBezTo>
                  <a:cubicBezTo>
                    <a:pt x="503" y="76"/>
                    <a:pt x="399" y="0"/>
                    <a:pt x="286"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60" name="Google Shape;666;p28">
              <a:extLst>
                <a:ext uri="{FF2B5EF4-FFF2-40B4-BE49-F238E27FC236}">
                  <a16:creationId xmlns:a16="http://schemas.microsoft.com/office/drawing/2014/main" id="{AD9EFEC7-F3BF-BFC9-D7BF-65CD411B273B}"/>
                </a:ext>
              </a:extLst>
            </p:cNvPr>
            <p:cNvSpPr/>
            <p:nvPr/>
          </p:nvSpPr>
          <p:spPr>
            <a:xfrm flipH="1">
              <a:off x="7742530" y="2071436"/>
              <a:ext cx="35973" cy="32503"/>
            </a:xfrm>
            <a:custGeom>
              <a:avLst/>
              <a:gdLst/>
              <a:ahLst/>
              <a:cxnLst/>
              <a:rect l="l" t="t" r="r" b="b"/>
              <a:pathLst>
                <a:path w="570" h="515" extrusionOk="0">
                  <a:moveTo>
                    <a:pt x="285" y="1"/>
                  </a:moveTo>
                  <a:cubicBezTo>
                    <a:pt x="263" y="1"/>
                    <a:pt x="240" y="4"/>
                    <a:pt x="218" y="10"/>
                  </a:cubicBezTo>
                  <a:cubicBezTo>
                    <a:pt x="82" y="47"/>
                    <a:pt x="0" y="187"/>
                    <a:pt x="36" y="325"/>
                  </a:cubicBezTo>
                  <a:cubicBezTo>
                    <a:pt x="67" y="439"/>
                    <a:pt x="171" y="515"/>
                    <a:pt x="284" y="515"/>
                  </a:cubicBezTo>
                  <a:cubicBezTo>
                    <a:pt x="307" y="515"/>
                    <a:pt x="329" y="512"/>
                    <a:pt x="352" y="506"/>
                  </a:cubicBezTo>
                  <a:cubicBezTo>
                    <a:pt x="488" y="469"/>
                    <a:pt x="570" y="329"/>
                    <a:pt x="533" y="191"/>
                  </a:cubicBezTo>
                  <a:cubicBezTo>
                    <a:pt x="502" y="76"/>
                    <a:pt x="398" y="1"/>
                    <a:pt x="285"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61" name="Google Shape;667;p28">
              <a:extLst>
                <a:ext uri="{FF2B5EF4-FFF2-40B4-BE49-F238E27FC236}">
                  <a16:creationId xmlns:a16="http://schemas.microsoft.com/office/drawing/2014/main" id="{0F5DF05E-C7C8-54FA-D87C-03E8A1930201}"/>
                </a:ext>
              </a:extLst>
            </p:cNvPr>
            <p:cNvSpPr/>
            <p:nvPr/>
          </p:nvSpPr>
          <p:spPr>
            <a:xfrm flipH="1">
              <a:off x="7666357" y="2004410"/>
              <a:ext cx="36036" cy="32503"/>
            </a:xfrm>
            <a:custGeom>
              <a:avLst/>
              <a:gdLst/>
              <a:ahLst/>
              <a:cxnLst/>
              <a:rect l="l" t="t" r="r" b="b"/>
              <a:pathLst>
                <a:path w="571" h="515" extrusionOk="0">
                  <a:moveTo>
                    <a:pt x="284" y="0"/>
                  </a:moveTo>
                  <a:cubicBezTo>
                    <a:pt x="262" y="0"/>
                    <a:pt x="240" y="3"/>
                    <a:pt x="219" y="9"/>
                  </a:cubicBezTo>
                  <a:cubicBezTo>
                    <a:pt x="81" y="46"/>
                    <a:pt x="0" y="187"/>
                    <a:pt x="37" y="324"/>
                  </a:cubicBezTo>
                  <a:cubicBezTo>
                    <a:pt x="68" y="438"/>
                    <a:pt x="171" y="514"/>
                    <a:pt x="285" y="514"/>
                  </a:cubicBezTo>
                  <a:cubicBezTo>
                    <a:pt x="307" y="514"/>
                    <a:pt x="329" y="511"/>
                    <a:pt x="352" y="505"/>
                  </a:cubicBezTo>
                  <a:cubicBezTo>
                    <a:pt x="488" y="469"/>
                    <a:pt x="570" y="328"/>
                    <a:pt x="533" y="191"/>
                  </a:cubicBezTo>
                  <a:cubicBezTo>
                    <a:pt x="502" y="76"/>
                    <a:pt x="398" y="0"/>
                    <a:pt x="284"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62" name="Google Shape;668;p28">
              <a:extLst>
                <a:ext uri="{FF2B5EF4-FFF2-40B4-BE49-F238E27FC236}">
                  <a16:creationId xmlns:a16="http://schemas.microsoft.com/office/drawing/2014/main" id="{515B26F2-28EC-C04D-0166-0CCC19301C01}"/>
                </a:ext>
              </a:extLst>
            </p:cNvPr>
            <p:cNvSpPr/>
            <p:nvPr/>
          </p:nvSpPr>
          <p:spPr>
            <a:xfrm flipH="1">
              <a:off x="7710281" y="2016149"/>
              <a:ext cx="36036" cy="32503"/>
            </a:xfrm>
            <a:custGeom>
              <a:avLst/>
              <a:gdLst/>
              <a:ahLst/>
              <a:cxnLst/>
              <a:rect l="l" t="t" r="r" b="b"/>
              <a:pathLst>
                <a:path w="571" h="515" extrusionOk="0">
                  <a:moveTo>
                    <a:pt x="286" y="1"/>
                  </a:moveTo>
                  <a:cubicBezTo>
                    <a:pt x="264" y="1"/>
                    <a:pt x="241" y="4"/>
                    <a:pt x="219" y="10"/>
                  </a:cubicBezTo>
                  <a:cubicBezTo>
                    <a:pt x="81" y="46"/>
                    <a:pt x="1" y="187"/>
                    <a:pt x="37" y="324"/>
                  </a:cubicBezTo>
                  <a:cubicBezTo>
                    <a:pt x="68" y="439"/>
                    <a:pt x="172" y="515"/>
                    <a:pt x="286" y="515"/>
                  </a:cubicBezTo>
                  <a:cubicBezTo>
                    <a:pt x="308" y="515"/>
                    <a:pt x="330" y="512"/>
                    <a:pt x="352" y="506"/>
                  </a:cubicBezTo>
                  <a:cubicBezTo>
                    <a:pt x="489" y="469"/>
                    <a:pt x="570" y="328"/>
                    <a:pt x="533" y="191"/>
                  </a:cubicBezTo>
                  <a:cubicBezTo>
                    <a:pt x="503" y="77"/>
                    <a:pt x="400" y="1"/>
                    <a:pt x="286"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63" name="Google Shape;669;p28">
              <a:extLst>
                <a:ext uri="{FF2B5EF4-FFF2-40B4-BE49-F238E27FC236}">
                  <a16:creationId xmlns:a16="http://schemas.microsoft.com/office/drawing/2014/main" id="{B8FD2143-CF31-F0D6-439A-7F62969D442E}"/>
                </a:ext>
              </a:extLst>
            </p:cNvPr>
            <p:cNvSpPr/>
            <p:nvPr/>
          </p:nvSpPr>
          <p:spPr>
            <a:xfrm flipH="1">
              <a:off x="7754206" y="2027951"/>
              <a:ext cx="35973" cy="32440"/>
            </a:xfrm>
            <a:custGeom>
              <a:avLst/>
              <a:gdLst/>
              <a:ahLst/>
              <a:cxnLst/>
              <a:rect l="l" t="t" r="r" b="b"/>
              <a:pathLst>
                <a:path w="570" h="514" extrusionOk="0">
                  <a:moveTo>
                    <a:pt x="286" y="0"/>
                  </a:moveTo>
                  <a:cubicBezTo>
                    <a:pt x="263" y="0"/>
                    <a:pt x="241" y="3"/>
                    <a:pt x="218" y="9"/>
                  </a:cubicBezTo>
                  <a:cubicBezTo>
                    <a:pt x="82" y="45"/>
                    <a:pt x="0" y="187"/>
                    <a:pt x="36" y="323"/>
                  </a:cubicBezTo>
                  <a:cubicBezTo>
                    <a:pt x="68" y="439"/>
                    <a:pt x="171" y="514"/>
                    <a:pt x="285" y="514"/>
                  </a:cubicBezTo>
                  <a:cubicBezTo>
                    <a:pt x="307" y="514"/>
                    <a:pt x="329" y="511"/>
                    <a:pt x="352" y="505"/>
                  </a:cubicBezTo>
                  <a:cubicBezTo>
                    <a:pt x="488" y="468"/>
                    <a:pt x="570" y="327"/>
                    <a:pt x="534" y="191"/>
                  </a:cubicBezTo>
                  <a:cubicBezTo>
                    <a:pt x="502" y="76"/>
                    <a:pt x="399" y="0"/>
                    <a:pt x="286"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64" name="Google Shape;670;p28">
              <a:extLst>
                <a:ext uri="{FF2B5EF4-FFF2-40B4-BE49-F238E27FC236}">
                  <a16:creationId xmlns:a16="http://schemas.microsoft.com/office/drawing/2014/main" id="{02B507BE-8867-1EDA-C413-CEF7F24D974F}"/>
                </a:ext>
              </a:extLst>
            </p:cNvPr>
            <p:cNvSpPr/>
            <p:nvPr/>
          </p:nvSpPr>
          <p:spPr>
            <a:xfrm flipH="1">
              <a:off x="7678095" y="1960862"/>
              <a:ext cx="35973" cy="32503"/>
            </a:xfrm>
            <a:custGeom>
              <a:avLst/>
              <a:gdLst/>
              <a:ahLst/>
              <a:cxnLst/>
              <a:rect l="l" t="t" r="r" b="b"/>
              <a:pathLst>
                <a:path w="570" h="515" extrusionOk="0">
                  <a:moveTo>
                    <a:pt x="286" y="0"/>
                  </a:moveTo>
                  <a:cubicBezTo>
                    <a:pt x="264" y="0"/>
                    <a:pt x="241" y="3"/>
                    <a:pt x="219" y="9"/>
                  </a:cubicBezTo>
                  <a:cubicBezTo>
                    <a:pt x="81" y="46"/>
                    <a:pt x="0" y="187"/>
                    <a:pt x="37" y="324"/>
                  </a:cubicBezTo>
                  <a:cubicBezTo>
                    <a:pt x="68" y="439"/>
                    <a:pt x="172" y="514"/>
                    <a:pt x="285" y="514"/>
                  </a:cubicBezTo>
                  <a:cubicBezTo>
                    <a:pt x="307" y="514"/>
                    <a:pt x="330" y="511"/>
                    <a:pt x="352" y="506"/>
                  </a:cubicBezTo>
                  <a:cubicBezTo>
                    <a:pt x="488" y="468"/>
                    <a:pt x="570" y="328"/>
                    <a:pt x="533" y="191"/>
                  </a:cubicBezTo>
                  <a:cubicBezTo>
                    <a:pt x="503" y="76"/>
                    <a:pt x="399" y="0"/>
                    <a:pt x="286"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65" name="Google Shape;671;p28">
              <a:extLst>
                <a:ext uri="{FF2B5EF4-FFF2-40B4-BE49-F238E27FC236}">
                  <a16:creationId xmlns:a16="http://schemas.microsoft.com/office/drawing/2014/main" id="{170E150F-73FC-05DF-1AB1-E32E7ECD7467}"/>
                </a:ext>
              </a:extLst>
            </p:cNvPr>
            <p:cNvSpPr/>
            <p:nvPr/>
          </p:nvSpPr>
          <p:spPr>
            <a:xfrm flipH="1">
              <a:off x="7721957" y="1972601"/>
              <a:ext cx="36036" cy="32503"/>
            </a:xfrm>
            <a:custGeom>
              <a:avLst/>
              <a:gdLst/>
              <a:ahLst/>
              <a:cxnLst/>
              <a:rect l="l" t="t" r="r" b="b"/>
              <a:pathLst>
                <a:path w="571" h="515" extrusionOk="0">
                  <a:moveTo>
                    <a:pt x="285" y="1"/>
                  </a:moveTo>
                  <a:cubicBezTo>
                    <a:pt x="263" y="1"/>
                    <a:pt x="241" y="4"/>
                    <a:pt x="219" y="9"/>
                  </a:cubicBezTo>
                  <a:cubicBezTo>
                    <a:pt x="82" y="47"/>
                    <a:pt x="1" y="187"/>
                    <a:pt x="37" y="325"/>
                  </a:cubicBezTo>
                  <a:cubicBezTo>
                    <a:pt x="68" y="439"/>
                    <a:pt x="171" y="515"/>
                    <a:pt x="285" y="515"/>
                  </a:cubicBezTo>
                  <a:cubicBezTo>
                    <a:pt x="307" y="515"/>
                    <a:pt x="330" y="512"/>
                    <a:pt x="352" y="506"/>
                  </a:cubicBezTo>
                  <a:cubicBezTo>
                    <a:pt x="489" y="469"/>
                    <a:pt x="570" y="329"/>
                    <a:pt x="534" y="191"/>
                  </a:cubicBezTo>
                  <a:cubicBezTo>
                    <a:pt x="503" y="76"/>
                    <a:pt x="399" y="1"/>
                    <a:pt x="285"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66" name="Google Shape;672;p28">
              <a:extLst>
                <a:ext uri="{FF2B5EF4-FFF2-40B4-BE49-F238E27FC236}">
                  <a16:creationId xmlns:a16="http://schemas.microsoft.com/office/drawing/2014/main" id="{4DDAE52A-DA84-D16F-F368-633DAF455C35}"/>
                </a:ext>
              </a:extLst>
            </p:cNvPr>
            <p:cNvSpPr/>
            <p:nvPr/>
          </p:nvSpPr>
          <p:spPr>
            <a:xfrm flipH="1">
              <a:off x="7765881" y="1984340"/>
              <a:ext cx="35973" cy="32566"/>
            </a:xfrm>
            <a:custGeom>
              <a:avLst/>
              <a:gdLst/>
              <a:ahLst/>
              <a:cxnLst/>
              <a:rect l="l" t="t" r="r" b="b"/>
              <a:pathLst>
                <a:path w="570" h="516" extrusionOk="0">
                  <a:moveTo>
                    <a:pt x="284" y="1"/>
                  </a:moveTo>
                  <a:cubicBezTo>
                    <a:pt x="262" y="1"/>
                    <a:pt x="240" y="4"/>
                    <a:pt x="218" y="10"/>
                  </a:cubicBezTo>
                  <a:cubicBezTo>
                    <a:pt x="82" y="47"/>
                    <a:pt x="0" y="187"/>
                    <a:pt x="37" y="325"/>
                  </a:cubicBezTo>
                  <a:cubicBezTo>
                    <a:pt x="68" y="439"/>
                    <a:pt x="172" y="515"/>
                    <a:pt x="286" y="515"/>
                  </a:cubicBezTo>
                  <a:cubicBezTo>
                    <a:pt x="307" y="515"/>
                    <a:pt x="330" y="513"/>
                    <a:pt x="352" y="507"/>
                  </a:cubicBezTo>
                  <a:cubicBezTo>
                    <a:pt x="489" y="470"/>
                    <a:pt x="570" y="329"/>
                    <a:pt x="533" y="191"/>
                  </a:cubicBezTo>
                  <a:cubicBezTo>
                    <a:pt x="502" y="77"/>
                    <a:pt x="398" y="1"/>
                    <a:pt x="284"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67" name="Google Shape;673;p28">
              <a:extLst>
                <a:ext uri="{FF2B5EF4-FFF2-40B4-BE49-F238E27FC236}">
                  <a16:creationId xmlns:a16="http://schemas.microsoft.com/office/drawing/2014/main" id="{5CCB4475-7726-3231-4F22-43679A678C46}"/>
                </a:ext>
              </a:extLst>
            </p:cNvPr>
            <p:cNvSpPr/>
            <p:nvPr/>
          </p:nvSpPr>
          <p:spPr>
            <a:xfrm flipH="1">
              <a:off x="9433058" y="1180540"/>
              <a:ext cx="141366" cy="275171"/>
            </a:xfrm>
            <a:custGeom>
              <a:avLst/>
              <a:gdLst/>
              <a:ahLst/>
              <a:cxnLst/>
              <a:rect l="l" t="t" r="r" b="b"/>
              <a:pathLst>
                <a:path w="2240" h="4360" extrusionOk="0">
                  <a:moveTo>
                    <a:pt x="1003" y="0"/>
                  </a:moveTo>
                  <a:lnTo>
                    <a:pt x="1" y="2695"/>
                  </a:lnTo>
                  <a:lnTo>
                    <a:pt x="1111" y="2178"/>
                  </a:lnTo>
                  <a:lnTo>
                    <a:pt x="335" y="4359"/>
                  </a:lnTo>
                  <a:lnTo>
                    <a:pt x="2240" y="1479"/>
                  </a:lnTo>
                  <a:lnTo>
                    <a:pt x="819" y="1812"/>
                  </a:lnTo>
                  <a:lnTo>
                    <a:pt x="2057"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68" name="Google Shape;674;p28">
              <a:extLst>
                <a:ext uri="{FF2B5EF4-FFF2-40B4-BE49-F238E27FC236}">
                  <a16:creationId xmlns:a16="http://schemas.microsoft.com/office/drawing/2014/main" id="{F13B1F91-76B6-9BBD-289C-B16198BD5E8D}"/>
                </a:ext>
              </a:extLst>
            </p:cNvPr>
            <p:cNvSpPr/>
            <p:nvPr/>
          </p:nvSpPr>
          <p:spPr>
            <a:xfrm flipH="1">
              <a:off x="8545227" y="2585739"/>
              <a:ext cx="261023" cy="1176985"/>
            </a:xfrm>
            <a:custGeom>
              <a:avLst/>
              <a:gdLst/>
              <a:ahLst/>
              <a:cxnLst/>
              <a:rect l="l" t="t" r="r" b="b"/>
              <a:pathLst>
                <a:path w="4136" h="18649" extrusionOk="0">
                  <a:moveTo>
                    <a:pt x="821" y="1"/>
                  </a:moveTo>
                  <a:cubicBezTo>
                    <a:pt x="1" y="1049"/>
                    <a:pt x="751" y="3548"/>
                    <a:pt x="945" y="5622"/>
                  </a:cubicBezTo>
                  <a:cubicBezTo>
                    <a:pt x="1198" y="8318"/>
                    <a:pt x="1589" y="17654"/>
                    <a:pt x="3136" y="18414"/>
                  </a:cubicBezTo>
                  <a:cubicBezTo>
                    <a:pt x="3307" y="18497"/>
                    <a:pt x="3491" y="18576"/>
                    <a:pt x="3681" y="18648"/>
                  </a:cubicBezTo>
                  <a:lnTo>
                    <a:pt x="4135" y="18648"/>
                  </a:lnTo>
                  <a:lnTo>
                    <a:pt x="4135" y="1"/>
                  </a:lnTo>
                  <a:close/>
                </a:path>
              </a:pathLst>
            </a:custGeom>
            <a:solidFill>
              <a:srgbClr val="FFFFFF">
                <a:alpha val="202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69" name="Google Shape;675;p28">
              <a:extLst>
                <a:ext uri="{FF2B5EF4-FFF2-40B4-BE49-F238E27FC236}">
                  <a16:creationId xmlns:a16="http://schemas.microsoft.com/office/drawing/2014/main" id="{591B2A47-0EE1-8C83-EAD7-033852C4CCE5}"/>
                </a:ext>
              </a:extLst>
            </p:cNvPr>
            <p:cNvSpPr/>
            <p:nvPr/>
          </p:nvSpPr>
          <p:spPr>
            <a:xfrm flipH="1">
              <a:off x="8545227" y="1204396"/>
              <a:ext cx="268218" cy="265325"/>
            </a:xfrm>
            <a:custGeom>
              <a:avLst/>
              <a:gdLst/>
              <a:ahLst/>
              <a:cxnLst/>
              <a:rect l="l" t="t" r="r" b="b"/>
              <a:pathLst>
                <a:path w="4250" h="4204" extrusionOk="0">
                  <a:moveTo>
                    <a:pt x="4249" y="1"/>
                  </a:moveTo>
                  <a:cubicBezTo>
                    <a:pt x="2710" y="484"/>
                    <a:pt x="362" y="1386"/>
                    <a:pt x="143" y="2450"/>
                  </a:cubicBezTo>
                  <a:cubicBezTo>
                    <a:pt x="1" y="3142"/>
                    <a:pt x="332" y="3743"/>
                    <a:pt x="752" y="4204"/>
                  </a:cubicBezTo>
                  <a:lnTo>
                    <a:pt x="4249" y="4204"/>
                  </a:lnTo>
                  <a:lnTo>
                    <a:pt x="4249" y="1"/>
                  </a:lnTo>
                  <a:close/>
                </a:path>
              </a:pathLst>
            </a:custGeom>
            <a:solidFill>
              <a:srgbClr val="FFFFFF">
                <a:alpha val="202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70" name="Google Shape;676;p28">
              <a:extLst>
                <a:ext uri="{FF2B5EF4-FFF2-40B4-BE49-F238E27FC236}">
                  <a16:creationId xmlns:a16="http://schemas.microsoft.com/office/drawing/2014/main" id="{5BC9E829-1221-B935-C94F-7611600219C0}"/>
                </a:ext>
              </a:extLst>
            </p:cNvPr>
            <p:cNvSpPr/>
            <p:nvPr/>
          </p:nvSpPr>
          <p:spPr>
            <a:xfrm flipH="1">
              <a:off x="8386884" y="3812709"/>
              <a:ext cx="397909" cy="563847"/>
            </a:xfrm>
            <a:custGeom>
              <a:avLst/>
              <a:gdLst/>
              <a:ahLst/>
              <a:cxnLst/>
              <a:rect l="l" t="t" r="r" b="b"/>
              <a:pathLst>
                <a:path w="6305" h="8934" extrusionOk="0">
                  <a:moveTo>
                    <a:pt x="3708" y="0"/>
                  </a:moveTo>
                  <a:cubicBezTo>
                    <a:pt x="3742" y="0"/>
                    <a:pt x="3775" y="1"/>
                    <a:pt x="3808" y="2"/>
                  </a:cubicBezTo>
                  <a:lnTo>
                    <a:pt x="3808" y="2"/>
                  </a:lnTo>
                  <a:cubicBezTo>
                    <a:pt x="3808" y="1"/>
                    <a:pt x="3808" y="1"/>
                    <a:pt x="3808" y="0"/>
                  </a:cubicBezTo>
                  <a:close/>
                  <a:moveTo>
                    <a:pt x="3808" y="2"/>
                  </a:moveTo>
                  <a:cubicBezTo>
                    <a:pt x="3992" y="873"/>
                    <a:pt x="0" y="1244"/>
                    <a:pt x="803" y="1533"/>
                  </a:cubicBezTo>
                  <a:cubicBezTo>
                    <a:pt x="1145" y="1657"/>
                    <a:pt x="1507" y="1692"/>
                    <a:pt x="1874" y="1692"/>
                  </a:cubicBezTo>
                  <a:cubicBezTo>
                    <a:pt x="2360" y="1692"/>
                    <a:pt x="2853" y="1630"/>
                    <a:pt x="3315" y="1630"/>
                  </a:cubicBezTo>
                  <a:cubicBezTo>
                    <a:pt x="4239" y="1630"/>
                    <a:pt x="5035" y="1880"/>
                    <a:pt x="5392" y="3378"/>
                  </a:cubicBezTo>
                  <a:cubicBezTo>
                    <a:pt x="6042" y="6102"/>
                    <a:pt x="4591" y="8759"/>
                    <a:pt x="6304" y="8933"/>
                  </a:cubicBezTo>
                  <a:lnTo>
                    <a:pt x="6304" y="2596"/>
                  </a:lnTo>
                  <a:cubicBezTo>
                    <a:pt x="6304" y="1195"/>
                    <a:pt x="5196" y="54"/>
                    <a:pt x="3808" y="2"/>
                  </a:cubicBezTo>
                  <a:close/>
                </a:path>
              </a:pathLst>
            </a:custGeom>
            <a:solidFill>
              <a:srgbClr val="FFFFFF">
                <a:alpha val="202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71" name="Google Shape;677;p28">
              <a:extLst>
                <a:ext uri="{FF2B5EF4-FFF2-40B4-BE49-F238E27FC236}">
                  <a16:creationId xmlns:a16="http://schemas.microsoft.com/office/drawing/2014/main" id="{EE61924F-C384-D3AE-D89E-237E604AF767}"/>
                </a:ext>
              </a:extLst>
            </p:cNvPr>
            <p:cNvSpPr/>
            <p:nvPr/>
          </p:nvSpPr>
          <p:spPr>
            <a:xfrm flipH="1">
              <a:off x="8922435" y="3522329"/>
              <a:ext cx="18239" cy="94795"/>
            </a:xfrm>
            <a:custGeom>
              <a:avLst/>
              <a:gdLst/>
              <a:ahLst/>
              <a:cxnLst/>
              <a:rect l="l" t="t" r="r" b="b"/>
              <a:pathLst>
                <a:path w="289" h="1502" extrusionOk="0">
                  <a:moveTo>
                    <a:pt x="0" y="0"/>
                  </a:moveTo>
                  <a:lnTo>
                    <a:pt x="0" y="1501"/>
                  </a:lnTo>
                  <a:lnTo>
                    <a:pt x="289" y="1501"/>
                  </a:lnTo>
                  <a:lnTo>
                    <a:pt x="289"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72" name="Google Shape;678;p28">
              <a:extLst>
                <a:ext uri="{FF2B5EF4-FFF2-40B4-BE49-F238E27FC236}">
                  <a16:creationId xmlns:a16="http://schemas.microsoft.com/office/drawing/2014/main" id="{3B2D060B-8C01-700A-6CF4-DB7DFEE0941C}"/>
                </a:ext>
              </a:extLst>
            </p:cNvPr>
            <p:cNvSpPr/>
            <p:nvPr/>
          </p:nvSpPr>
          <p:spPr>
            <a:xfrm flipH="1">
              <a:off x="8885453" y="3522329"/>
              <a:ext cx="18239" cy="94795"/>
            </a:xfrm>
            <a:custGeom>
              <a:avLst/>
              <a:gdLst/>
              <a:ahLst/>
              <a:cxnLst/>
              <a:rect l="l" t="t" r="r" b="b"/>
              <a:pathLst>
                <a:path w="289" h="1502" extrusionOk="0">
                  <a:moveTo>
                    <a:pt x="0" y="0"/>
                  </a:moveTo>
                  <a:lnTo>
                    <a:pt x="0" y="1501"/>
                  </a:lnTo>
                  <a:lnTo>
                    <a:pt x="289" y="1501"/>
                  </a:lnTo>
                  <a:lnTo>
                    <a:pt x="289"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73" name="Google Shape;679;p28">
              <a:extLst>
                <a:ext uri="{FF2B5EF4-FFF2-40B4-BE49-F238E27FC236}">
                  <a16:creationId xmlns:a16="http://schemas.microsoft.com/office/drawing/2014/main" id="{4C3C6015-B3BE-8305-063F-5042A54E9049}"/>
                </a:ext>
              </a:extLst>
            </p:cNvPr>
            <p:cNvSpPr/>
            <p:nvPr/>
          </p:nvSpPr>
          <p:spPr>
            <a:xfrm flipH="1">
              <a:off x="8848470" y="3522329"/>
              <a:ext cx="18239" cy="94795"/>
            </a:xfrm>
            <a:custGeom>
              <a:avLst/>
              <a:gdLst/>
              <a:ahLst/>
              <a:cxnLst/>
              <a:rect l="l" t="t" r="r" b="b"/>
              <a:pathLst>
                <a:path w="289" h="1502" extrusionOk="0">
                  <a:moveTo>
                    <a:pt x="0" y="0"/>
                  </a:moveTo>
                  <a:lnTo>
                    <a:pt x="0" y="1501"/>
                  </a:lnTo>
                  <a:lnTo>
                    <a:pt x="289" y="1501"/>
                  </a:lnTo>
                  <a:lnTo>
                    <a:pt x="289"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74" name="Google Shape;680;p28">
              <a:extLst>
                <a:ext uri="{FF2B5EF4-FFF2-40B4-BE49-F238E27FC236}">
                  <a16:creationId xmlns:a16="http://schemas.microsoft.com/office/drawing/2014/main" id="{D3C8AFA5-DC87-A36A-80A6-16FC37B731ED}"/>
                </a:ext>
              </a:extLst>
            </p:cNvPr>
            <p:cNvSpPr/>
            <p:nvPr/>
          </p:nvSpPr>
          <p:spPr>
            <a:xfrm flipH="1">
              <a:off x="8811488" y="3522329"/>
              <a:ext cx="18239" cy="94795"/>
            </a:xfrm>
            <a:custGeom>
              <a:avLst/>
              <a:gdLst/>
              <a:ahLst/>
              <a:cxnLst/>
              <a:rect l="l" t="t" r="r" b="b"/>
              <a:pathLst>
                <a:path w="289" h="1502" extrusionOk="0">
                  <a:moveTo>
                    <a:pt x="0" y="0"/>
                  </a:moveTo>
                  <a:lnTo>
                    <a:pt x="0" y="1501"/>
                  </a:lnTo>
                  <a:lnTo>
                    <a:pt x="289" y="1501"/>
                  </a:lnTo>
                  <a:lnTo>
                    <a:pt x="289"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75" name="Google Shape;681;p28">
              <a:extLst>
                <a:ext uri="{FF2B5EF4-FFF2-40B4-BE49-F238E27FC236}">
                  <a16:creationId xmlns:a16="http://schemas.microsoft.com/office/drawing/2014/main" id="{60B0025C-B817-BF20-80FC-E660C7B9F6F1}"/>
                </a:ext>
              </a:extLst>
            </p:cNvPr>
            <p:cNvSpPr/>
            <p:nvPr/>
          </p:nvSpPr>
          <p:spPr>
            <a:xfrm flipH="1">
              <a:off x="8774442" y="3522329"/>
              <a:ext cx="18302" cy="94795"/>
            </a:xfrm>
            <a:custGeom>
              <a:avLst/>
              <a:gdLst/>
              <a:ahLst/>
              <a:cxnLst/>
              <a:rect l="l" t="t" r="r" b="b"/>
              <a:pathLst>
                <a:path w="290" h="1502" extrusionOk="0">
                  <a:moveTo>
                    <a:pt x="1" y="0"/>
                  </a:moveTo>
                  <a:lnTo>
                    <a:pt x="1" y="1501"/>
                  </a:lnTo>
                  <a:lnTo>
                    <a:pt x="290" y="1501"/>
                  </a:lnTo>
                  <a:lnTo>
                    <a:pt x="290"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76" name="Google Shape;682;p28">
              <a:extLst>
                <a:ext uri="{FF2B5EF4-FFF2-40B4-BE49-F238E27FC236}">
                  <a16:creationId xmlns:a16="http://schemas.microsoft.com/office/drawing/2014/main" id="{B1E395C0-EA9E-9B5C-C38A-2F3E6FE12202}"/>
                </a:ext>
              </a:extLst>
            </p:cNvPr>
            <p:cNvSpPr/>
            <p:nvPr/>
          </p:nvSpPr>
          <p:spPr>
            <a:xfrm flipH="1">
              <a:off x="8737396" y="3522329"/>
              <a:ext cx="18302" cy="94795"/>
            </a:xfrm>
            <a:custGeom>
              <a:avLst/>
              <a:gdLst/>
              <a:ahLst/>
              <a:cxnLst/>
              <a:rect l="l" t="t" r="r" b="b"/>
              <a:pathLst>
                <a:path w="290" h="1502" extrusionOk="0">
                  <a:moveTo>
                    <a:pt x="1" y="0"/>
                  </a:moveTo>
                  <a:lnTo>
                    <a:pt x="1" y="1501"/>
                  </a:lnTo>
                  <a:lnTo>
                    <a:pt x="289" y="1501"/>
                  </a:lnTo>
                  <a:lnTo>
                    <a:pt x="289"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77" name="Google Shape;683;p28">
              <a:extLst>
                <a:ext uri="{FF2B5EF4-FFF2-40B4-BE49-F238E27FC236}">
                  <a16:creationId xmlns:a16="http://schemas.microsoft.com/office/drawing/2014/main" id="{90713F78-0E17-D126-6434-84D508B70CE8}"/>
                </a:ext>
              </a:extLst>
            </p:cNvPr>
            <p:cNvSpPr/>
            <p:nvPr/>
          </p:nvSpPr>
          <p:spPr>
            <a:xfrm flipH="1">
              <a:off x="8700414" y="3522329"/>
              <a:ext cx="18302" cy="94795"/>
            </a:xfrm>
            <a:custGeom>
              <a:avLst/>
              <a:gdLst/>
              <a:ahLst/>
              <a:cxnLst/>
              <a:rect l="l" t="t" r="r" b="b"/>
              <a:pathLst>
                <a:path w="290" h="1502" extrusionOk="0">
                  <a:moveTo>
                    <a:pt x="1" y="0"/>
                  </a:moveTo>
                  <a:lnTo>
                    <a:pt x="1" y="1501"/>
                  </a:lnTo>
                  <a:lnTo>
                    <a:pt x="289" y="1501"/>
                  </a:lnTo>
                  <a:lnTo>
                    <a:pt x="289"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78" name="Google Shape;684;p28">
              <a:extLst>
                <a:ext uri="{FF2B5EF4-FFF2-40B4-BE49-F238E27FC236}">
                  <a16:creationId xmlns:a16="http://schemas.microsoft.com/office/drawing/2014/main" id="{64000CA2-036A-4F83-3F82-6A26EB9F7A58}"/>
                </a:ext>
              </a:extLst>
            </p:cNvPr>
            <p:cNvSpPr/>
            <p:nvPr/>
          </p:nvSpPr>
          <p:spPr>
            <a:xfrm flipH="1">
              <a:off x="8663432" y="3522329"/>
              <a:ext cx="18302" cy="94795"/>
            </a:xfrm>
            <a:custGeom>
              <a:avLst/>
              <a:gdLst/>
              <a:ahLst/>
              <a:cxnLst/>
              <a:rect l="l" t="t" r="r" b="b"/>
              <a:pathLst>
                <a:path w="290" h="1502" extrusionOk="0">
                  <a:moveTo>
                    <a:pt x="1" y="0"/>
                  </a:moveTo>
                  <a:lnTo>
                    <a:pt x="1" y="1501"/>
                  </a:lnTo>
                  <a:lnTo>
                    <a:pt x="289" y="1501"/>
                  </a:lnTo>
                  <a:lnTo>
                    <a:pt x="289"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79" name="Google Shape;685;p28">
              <a:extLst>
                <a:ext uri="{FF2B5EF4-FFF2-40B4-BE49-F238E27FC236}">
                  <a16:creationId xmlns:a16="http://schemas.microsoft.com/office/drawing/2014/main" id="{89AF2DA4-25BF-4522-EEC4-B2C853239E0E}"/>
                </a:ext>
              </a:extLst>
            </p:cNvPr>
            <p:cNvSpPr/>
            <p:nvPr/>
          </p:nvSpPr>
          <p:spPr>
            <a:xfrm flipH="1">
              <a:off x="8626449" y="3522329"/>
              <a:ext cx="18302" cy="94795"/>
            </a:xfrm>
            <a:custGeom>
              <a:avLst/>
              <a:gdLst/>
              <a:ahLst/>
              <a:cxnLst/>
              <a:rect l="l" t="t" r="r" b="b"/>
              <a:pathLst>
                <a:path w="290" h="1502" extrusionOk="0">
                  <a:moveTo>
                    <a:pt x="1" y="0"/>
                  </a:moveTo>
                  <a:lnTo>
                    <a:pt x="1" y="1501"/>
                  </a:lnTo>
                  <a:lnTo>
                    <a:pt x="289" y="1501"/>
                  </a:lnTo>
                  <a:lnTo>
                    <a:pt x="289"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80" name="Google Shape;686;p28">
              <a:extLst>
                <a:ext uri="{FF2B5EF4-FFF2-40B4-BE49-F238E27FC236}">
                  <a16:creationId xmlns:a16="http://schemas.microsoft.com/office/drawing/2014/main" id="{CB2EA76F-24D6-B891-C7E1-A0E89DCFCFEC}"/>
                </a:ext>
              </a:extLst>
            </p:cNvPr>
            <p:cNvSpPr/>
            <p:nvPr/>
          </p:nvSpPr>
          <p:spPr>
            <a:xfrm flipH="1">
              <a:off x="8589404" y="3522329"/>
              <a:ext cx="18302" cy="94795"/>
            </a:xfrm>
            <a:custGeom>
              <a:avLst/>
              <a:gdLst/>
              <a:ahLst/>
              <a:cxnLst/>
              <a:rect l="l" t="t" r="r" b="b"/>
              <a:pathLst>
                <a:path w="290" h="1502" extrusionOk="0">
                  <a:moveTo>
                    <a:pt x="0" y="0"/>
                  </a:moveTo>
                  <a:lnTo>
                    <a:pt x="0" y="1501"/>
                  </a:lnTo>
                  <a:lnTo>
                    <a:pt x="289" y="1501"/>
                  </a:lnTo>
                  <a:lnTo>
                    <a:pt x="289"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81" name="Google Shape;687;p28">
              <a:extLst>
                <a:ext uri="{FF2B5EF4-FFF2-40B4-BE49-F238E27FC236}">
                  <a16:creationId xmlns:a16="http://schemas.microsoft.com/office/drawing/2014/main" id="{7137D0C7-72C4-C18F-A99D-F3858E0B8020}"/>
                </a:ext>
              </a:extLst>
            </p:cNvPr>
            <p:cNvSpPr/>
            <p:nvPr/>
          </p:nvSpPr>
          <p:spPr>
            <a:xfrm flipH="1">
              <a:off x="8552421" y="3522329"/>
              <a:ext cx="18239" cy="94795"/>
            </a:xfrm>
            <a:custGeom>
              <a:avLst/>
              <a:gdLst/>
              <a:ahLst/>
              <a:cxnLst/>
              <a:rect l="l" t="t" r="r" b="b"/>
              <a:pathLst>
                <a:path w="289" h="1502" extrusionOk="0">
                  <a:moveTo>
                    <a:pt x="0" y="0"/>
                  </a:moveTo>
                  <a:lnTo>
                    <a:pt x="0" y="1501"/>
                  </a:lnTo>
                  <a:lnTo>
                    <a:pt x="289" y="1501"/>
                  </a:lnTo>
                  <a:lnTo>
                    <a:pt x="289"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82" name="Google Shape;688;p28">
              <a:extLst>
                <a:ext uri="{FF2B5EF4-FFF2-40B4-BE49-F238E27FC236}">
                  <a16:creationId xmlns:a16="http://schemas.microsoft.com/office/drawing/2014/main" id="{8819ABC3-99A1-081A-AC2C-4DB04EA77B04}"/>
                </a:ext>
              </a:extLst>
            </p:cNvPr>
            <p:cNvSpPr/>
            <p:nvPr/>
          </p:nvSpPr>
          <p:spPr>
            <a:xfrm flipH="1">
              <a:off x="6268659" y="4374095"/>
              <a:ext cx="938761" cy="643937"/>
            </a:xfrm>
            <a:custGeom>
              <a:avLst/>
              <a:gdLst/>
              <a:ahLst/>
              <a:cxnLst/>
              <a:rect l="l" t="t" r="r" b="b"/>
              <a:pathLst>
                <a:path w="14875" h="10203" extrusionOk="0">
                  <a:moveTo>
                    <a:pt x="0" y="0"/>
                  </a:moveTo>
                  <a:lnTo>
                    <a:pt x="0" y="10202"/>
                  </a:lnTo>
                  <a:lnTo>
                    <a:pt x="14875" y="10202"/>
                  </a:lnTo>
                  <a:lnTo>
                    <a:pt x="14875"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83" name="Google Shape;689;p28">
              <a:extLst>
                <a:ext uri="{FF2B5EF4-FFF2-40B4-BE49-F238E27FC236}">
                  <a16:creationId xmlns:a16="http://schemas.microsoft.com/office/drawing/2014/main" id="{221B3E08-F3C6-5693-CCAA-D9966715F779}"/>
                </a:ext>
              </a:extLst>
            </p:cNvPr>
            <p:cNvSpPr/>
            <p:nvPr/>
          </p:nvSpPr>
          <p:spPr>
            <a:xfrm flipH="1">
              <a:off x="6268659" y="4374095"/>
              <a:ext cx="938761" cy="262106"/>
            </a:xfrm>
            <a:custGeom>
              <a:avLst/>
              <a:gdLst/>
              <a:ahLst/>
              <a:cxnLst/>
              <a:rect l="l" t="t" r="r" b="b"/>
              <a:pathLst>
                <a:path w="14875" h="4153" extrusionOk="0">
                  <a:moveTo>
                    <a:pt x="0" y="0"/>
                  </a:moveTo>
                  <a:lnTo>
                    <a:pt x="0" y="4152"/>
                  </a:lnTo>
                  <a:lnTo>
                    <a:pt x="14875" y="4152"/>
                  </a:lnTo>
                  <a:lnTo>
                    <a:pt x="14875"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84" name="Google Shape;690;p28">
              <a:extLst>
                <a:ext uri="{FF2B5EF4-FFF2-40B4-BE49-F238E27FC236}">
                  <a16:creationId xmlns:a16="http://schemas.microsoft.com/office/drawing/2014/main" id="{4B144BC6-DB9F-82EF-C7E7-D4C24FF5489D}"/>
                </a:ext>
              </a:extLst>
            </p:cNvPr>
            <p:cNvSpPr/>
            <p:nvPr/>
          </p:nvSpPr>
          <p:spPr>
            <a:xfrm flipH="1">
              <a:off x="5798048" y="4521273"/>
              <a:ext cx="469412" cy="349517"/>
            </a:xfrm>
            <a:custGeom>
              <a:avLst/>
              <a:gdLst/>
              <a:ahLst/>
              <a:cxnLst/>
              <a:rect l="l" t="t" r="r" b="b"/>
              <a:pathLst>
                <a:path w="7438" h="5538" extrusionOk="0">
                  <a:moveTo>
                    <a:pt x="0" y="0"/>
                  </a:moveTo>
                  <a:lnTo>
                    <a:pt x="0" y="5537"/>
                  </a:lnTo>
                  <a:lnTo>
                    <a:pt x="7438" y="5537"/>
                  </a:lnTo>
                  <a:lnTo>
                    <a:pt x="7438"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85" name="Google Shape;691;p28">
              <a:extLst>
                <a:ext uri="{FF2B5EF4-FFF2-40B4-BE49-F238E27FC236}">
                  <a16:creationId xmlns:a16="http://schemas.microsoft.com/office/drawing/2014/main" id="{67F2B9E1-E2D7-E900-51B8-12AA3F41CD27}"/>
                </a:ext>
              </a:extLst>
            </p:cNvPr>
            <p:cNvSpPr/>
            <p:nvPr/>
          </p:nvSpPr>
          <p:spPr>
            <a:xfrm flipH="1">
              <a:off x="6214511" y="4521273"/>
              <a:ext cx="52949" cy="349517"/>
            </a:xfrm>
            <a:custGeom>
              <a:avLst/>
              <a:gdLst/>
              <a:ahLst/>
              <a:cxnLst/>
              <a:rect l="l" t="t" r="r" b="b"/>
              <a:pathLst>
                <a:path w="839" h="5538" extrusionOk="0">
                  <a:moveTo>
                    <a:pt x="0" y="0"/>
                  </a:moveTo>
                  <a:lnTo>
                    <a:pt x="0" y="5537"/>
                  </a:lnTo>
                  <a:lnTo>
                    <a:pt x="839" y="5537"/>
                  </a:lnTo>
                  <a:lnTo>
                    <a:pt x="839"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86" name="Google Shape;692;p28">
              <a:extLst>
                <a:ext uri="{FF2B5EF4-FFF2-40B4-BE49-F238E27FC236}">
                  <a16:creationId xmlns:a16="http://schemas.microsoft.com/office/drawing/2014/main" id="{6A75D705-9734-77EF-7577-4E99657EEC7A}"/>
                </a:ext>
              </a:extLst>
            </p:cNvPr>
            <p:cNvSpPr/>
            <p:nvPr/>
          </p:nvSpPr>
          <p:spPr>
            <a:xfrm flipH="1">
              <a:off x="5674668" y="4586216"/>
              <a:ext cx="123443" cy="219632"/>
            </a:xfrm>
            <a:custGeom>
              <a:avLst/>
              <a:gdLst/>
              <a:ahLst/>
              <a:cxnLst/>
              <a:rect l="l" t="t" r="r" b="b"/>
              <a:pathLst>
                <a:path w="1956" h="3480" extrusionOk="0">
                  <a:moveTo>
                    <a:pt x="1" y="1"/>
                  </a:moveTo>
                  <a:lnTo>
                    <a:pt x="1" y="3480"/>
                  </a:lnTo>
                  <a:lnTo>
                    <a:pt x="1059" y="3480"/>
                  </a:lnTo>
                  <a:cubicBezTo>
                    <a:pt x="1554" y="3480"/>
                    <a:pt x="1955" y="3079"/>
                    <a:pt x="1955" y="2584"/>
                  </a:cubicBezTo>
                  <a:lnTo>
                    <a:pt x="1955" y="896"/>
                  </a:lnTo>
                  <a:cubicBezTo>
                    <a:pt x="1955" y="402"/>
                    <a:pt x="1554" y="1"/>
                    <a:pt x="1059" y="1"/>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87" name="Google Shape;693;p28">
              <a:extLst>
                <a:ext uri="{FF2B5EF4-FFF2-40B4-BE49-F238E27FC236}">
                  <a16:creationId xmlns:a16="http://schemas.microsoft.com/office/drawing/2014/main" id="{F4EFD13A-BFB8-F3AF-9C24-FF99E538446D}"/>
                </a:ext>
              </a:extLst>
            </p:cNvPr>
            <p:cNvSpPr/>
            <p:nvPr/>
          </p:nvSpPr>
          <p:spPr>
            <a:xfrm flipH="1">
              <a:off x="7207421" y="4521273"/>
              <a:ext cx="183839" cy="349517"/>
            </a:xfrm>
            <a:custGeom>
              <a:avLst/>
              <a:gdLst/>
              <a:ahLst/>
              <a:cxnLst/>
              <a:rect l="l" t="t" r="r" b="b"/>
              <a:pathLst>
                <a:path w="2913" h="5538" extrusionOk="0">
                  <a:moveTo>
                    <a:pt x="1442" y="0"/>
                  </a:moveTo>
                  <a:cubicBezTo>
                    <a:pt x="645" y="0"/>
                    <a:pt x="0" y="645"/>
                    <a:pt x="0" y="1442"/>
                  </a:cubicBezTo>
                  <a:lnTo>
                    <a:pt x="0" y="4096"/>
                  </a:lnTo>
                  <a:cubicBezTo>
                    <a:pt x="0" y="4892"/>
                    <a:pt x="645" y="5537"/>
                    <a:pt x="1442" y="5537"/>
                  </a:cubicBezTo>
                  <a:lnTo>
                    <a:pt x="2913" y="5537"/>
                  </a:lnTo>
                  <a:lnTo>
                    <a:pt x="2913"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88" name="Google Shape;694;p28">
              <a:extLst>
                <a:ext uri="{FF2B5EF4-FFF2-40B4-BE49-F238E27FC236}">
                  <a16:creationId xmlns:a16="http://schemas.microsoft.com/office/drawing/2014/main" id="{7BE02D46-27BE-F02A-6413-2C056FD2B953}"/>
                </a:ext>
              </a:extLst>
            </p:cNvPr>
            <p:cNvSpPr/>
            <p:nvPr/>
          </p:nvSpPr>
          <p:spPr>
            <a:xfrm flipH="1">
              <a:off x="5054739" y="4019024"/>
              <a:ext cx="3366603" cy="355134"/>
            </a:xfrm>
            <a:custGeom>
              <a:avLst/>
              <a:gdLst/>
              <a:ahLst/>
              <a:cxnLst/>
              <a:rect l="l" t="t" r="r" b="b"/>
              <a:pathLst>
                <a:path w="53345" h="5627" extrusionOk="0">
                  <a:moveTo>
                    <a:pt x="1378" y="1"/>
                  </a:moveTo>
                  <a:cubicBezTo>
                    <a:pt x="617" y="1"/>
                    <a:pt x="0" y="618"/>
                    <a:pt x="0" y="1379"/>
                  </a:cubicBezTo>
                  <a:lnTo>
                    <a:pt x="0" y="4248"/>
                  </a:lnTo>
                  <a:cubicBezTo>
                    <a:pt x="0" y="5009"/>
                    <a:pt x="617" y="5626"/>
                    <a:pt x="1378" y="5626"/>
                  </a:cubicBezTo>
                  <a:lnTo>
                    <a:pt x="51967" y="5626"/>
                  </a:lnTo>
                  <a:cubicBezTo>
                    <a:pt x="52727" y="5626"/>
                    <a:pt x="53344" y="5009"/>
                    <a:pt x="53344" y="4248"/>
                  </a:cubicBezTo>
                  <a:lnTo>
                    <a:pt x="53344" y="1379"/>
                  </a:lnTo>
                  <a:cubicBezTo>
                    <a:pt x="53344" y="618"/>
                    <a:pt x="52727" y="1"/>
                    <a:pt x="51967" y="1"/>
                  </a:cubicBezTo>
                  <a:close/>
                </a:path>
              </a:pathLst>
            </a:custGeom>
            <a:solidFill>
              <a:srgbClr val="BFBFB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89" name="Google Shape;695;p28">
              <a:extLst>
                <a:ext uri="{FF2B5EF4-FFF2-40B4-BE49-F238E27FC236}">
                  <a16:creationId xmlns:a16="http://schemas.microsoft.com/office/drawing/2014/main" id="{F8B94136-0513-BEE7-1E09-EDBF33ACD1EF}"/>
                </a:ext>
              </a:extLst>
            </p:cNvPr>
            <p:cNvSpPr/>
            <p:nvPr/>
          </p:nvSpPr>
          <p:spPr>
            <a:xfrm flipH="1">
              <a:off x="5054739" y="4019024"/>
              <a:ext cx="3366603" cy="355134"/>
            </a:xfrm>
            <a:custGeom>
              <a:avLst/>
              <a:gdLst/>
              <a:ahLst/>
              <a:cxnLst/>
              <a:rect l="l" t="t" r="r" b="b"/>
              <a:pathLst>
                <a:path w="53345" h="5627" extrusionOk="0">
                  <a:moveTo>
                    <a:pt x="1378" y="1"/>
                  </a:moveTo>
                  <a:cubicBezTo>
                    <a:pt x="617" y="1"/>
                    <a:pt x="0" y="618"/>
                    <a:pt x="0" y="1379"/>
                  </a:cubicBezTo>
                  <a:lnTo>
                    <a:pt x="0" y="4248"/>
                  </a:lnTo>
                  <a:cubicBezTo>
                    <a:pt x="0" y="5009"/>
                    <a:pt x="617" y="5626"/>
                    <a:pt x="1378" y="5626"/>
                  </a:cubicBezTo>
                  <a:lnTo>
                    <a:pt x="51967" y="5626"/>
                  </a:lnTo>
                  <a:cubicBezTo>
                    <a:pt x="52727" y="5626"/>
                    <a:pt x="53344" y="5009"/>
                    <a:pt x="53344" y="4248"/>
                  </a:cubicBezTo>
                  <a:lnTo>
                    <a:pt x="53344" y="1379"/>
                  </a:lnTo>
                  <a:cubicBezTo>
                    <a:pt x="53344" y="618"/>
                    <a:pt x="52727" y="1"/>
                    <a:pt x="51967" y="1"/>
                  </a:cubicBezTo>
                  <a:close/>
                </a:path>
              </a:pathLst>
            </a:custGeom>
            <a:solidFill>
              <a:srgbClr val="BFBFB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90" name="Google Shape;696;p28">
              <a:extLst>
                <a:ext uri="{FF2B5EF4-FFF2-40B4-BE49-F238E27FC236}">
                  <a16:creationId xmlns:a16="http://schemas.microsoft.com/office/drawing/2014/main" id="{B003D1B9-57B9-DD61-CF5E-1E05BFD47E12}"/>
                </a:ext>
              </a:extLst>
            </p:cNvPr>
            <p:cNvSpPr/>
            <p:nvPr/>
          </p:nvSpPr>
          <p:spPr>
            <a:xfrm flipH="1">
              <a:off x="5054739" y="4019024"/>
              <a:ext cx="3366603" cy="355134"/>
            </a:xfrm>
            <a:custGeom>
              <a:avLst/>
              <a:gdLst/>
              <a:ahLst/>
              <a:cxnLst/>
              <a:rect l="l" t="t" r="r" b="b"/>
              <a:pathLst>
                <a:path w="53345" h="5627" extrusionOk="0">
                  <a:moveTo>
                    <a:pt x="1378" y="1"/>
                  </a:moveTo>
                  <a:cubicBezTo>
                    <a:pt x="617" y="1"/>
                    <a:pt x="0" y="618"/>
                    <a:pt x="0" y="1379"/>
                  </a:cubicBezTo>
                  <a:lnTo>
                    <a:pt x="0" y="4248"/>
                  </a:lnTo>
                  <a:cubicBezTo>
                    <a:pt x="0" y="5009"/>
                    <a:pt x="617" y="5626"/>
                    <a:pt x="1378" y="5626"/>
                  </a:cubicBezTo>
                  <a:lnTo>
                    <a:pt x="51967" y="5626"/>
                  </a:lnTo>
                  <a:cubicBezTo>
                    <a:pt x="52727" y="5626"/>
                    <a:pt x="53344" y="5009"/>
                    <a:pt x="53344" y="4248"/>
                  </a:cubicBezTo>
                  <a:lnTo>
                    <a:pt x="53344" y="1379"/>
                  </a:lnTo>
                  <a:cubicBezTo>
                    <a:pt x="53344" y="618"/>
                    <a:pt x="52727" y="1"/>
                    <a:pt x="51967" y="1"/>
                  </a:cubicBezTo>
                  <a:close/>
                </a:path>
              </a:pathLst>
            </a:custGeom>
            <a:solidFill>
              <a:srgbClr val="BFBFB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91" name="Google Shape;697;p28">
              <a:extLst>
                <a:ext uri="{FF2B5EF4-FFF2-40B4-BE49-F238E27FC236}">
                  <a16:creationId xmlns:a16="http://schemas.microsoft.com/office/drawing/2014/main" id="{0D068AE3-5D98-E225-2B6D-64D67C804279}"/>
                </a:ext>
              </a:extLst>
            </p:cNvPr>
            <p:cNvSpPr/>
            <p:nvPr/>
          </p:nvSpPr>
          <p:spPr>
            <a:xfrm flipH="1">
              <a:off x="5054739" y="4019024"/>
              <a:ext cx="3366603" cy="355134"/>
            </a:xfrm>
            <a:custGeom>
              <a:avLst/>
              <a:gdLst/>
              <a:ahLst/>
              <a:cxnLst/>
              <a:rect l="l" t="t" r="r" b="b"/>
              <a:pathLst>
                <a:path w="53345" h="5627" extrusionOk="0">
                  <a:moveTo>
                    <a:pt x="1378" y="1"/>
                  </a:moveTo>
                  <a:cubicBezTo>
                    <a:pt x="617" y="1"/>
                    <a:pt x="0" y="618"/>
                    <a:pt x="0" y="1379"/>
                  </a:cubicBezTo>
                  <a:lnTo>
                    <a:pt x="0" y="4248"/>
                  </a:lnTo>
                  <a:cubicBezTo>
                    <a:pt x="0" y="5009"/>
                    <a:pt x="617" y="5626"/>
                    <a:pt x="1378" y="5626"/>
                  </a:cubicBezTo>
                  <a:lnTo>
                    <a:pt x="51967" y="5626"/>
                  </a:lnTo>
                  <a:cubicBezTo>
                    <a:pt x="52727" y="5626"/>
                    <a:pt x="53344" y="5009"/>
                    <a:pt x="53344" y="4248"/>
                  </a:cubicBezTo>
                  <a:lnTo>
                    <a:pt x="53344" y="1379"/>
                  </a:lnTo>
                  <a:cubicBezTo>
                    <a:pt x="53344" y="618"/>
                    <a:pt x="52727" y="1"/>
                    <a:pt x="51967" y="1"/>
                  </a:cubicBez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92" name="Google Shape;698;p28">
              <a:extLst>
                <a:ext uri="{FF2B5EF4-FFF2-40B4-BE49-F238E27FC236}">
                  <a16:creationId xmlns:a16="http://schemas.microsoft.com/office/drawing/2014/main" id="{3C5DBA33-684E-7E8D-873B-AE8D39F99D8F}"/>
                </a:ext>
              </a:extLst>
            </p:cNvPr>
            <p:cNvSpPr/>
            <p:nvPr/>
          </p:nvSpPr>
          <p:spPr>
            <a:xfrm flipH="1">
              <a:off x="5054739" y="4102459"/>
              <a:ext cx="3366603" cy="30231"/>
            </a:xfrm>
            <a:custGeom>
              <a:avLst/>
              <a:gdLst/>
              <a:ahLst/>
              <a:cxnLst/>
              <a:rect l="l" t="t" r="r" b="b"/>
              <a:pathLst>
                <a:path w="53345" h="479" extrusionOk="0">
                  <a:moveTo>
                    <a:pt x="72" y="1"/>
                  </a:moveTo>
                  <a:cubicBezTo>
                    <a:pt x="30" y="153"/>
                    <a:pt x="0" y="310"/>
                    <a:pt x="0" y="474"/>
                  </a:cubicBezTo>
                  <a:lnTo>
                    <a:pt x="0" y="478"/>
                  </a:lnTo>
                  <a:lnTo>
                    <a:pt x="53344" y="478"/>
                  </a:lnTo>
                  <a:lnTo>
                    <a:pt x="53344" y="474"/>
                  </a:lnTo>
                  <a:cubicBezTo>
                    <a:pt x="53344" y="310"/>
                    <a:pt x="53315" y="153"/>
                    <a:pt x="53274"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93" name="Google Shape;699;p28">
              <a:extLst>
                <a:ext uri="{FF2B5EF4-FFF2-40B4-BE49-F238E27FC236}">
                  <a16:creationId xmlns:a16="http://schemas.microsoft.com/office/drawing/2014/main" id="{746C2361-9BF0-B3EE-A6F3-A2E718B23923}"/>
                </a:ext>
              </a:extLst>
            </p:cNvPr>
            <p:cNvSpPr/>
            <p:nvPr/>
          </p:nvSpPr>
          <p:spPr>
            <a:xfrm flipH="1">
              <a:off x="5054739" y="4260493"/>
              <a:ext cx="3366603" cy="30105"/>
            </a:xfrm>
            <a:custGeom>
              <a:avLst/>
              <a:gdLst/>
              <a:ahLst/>
              <a:cxnLst/>
              <a:rect l="l" t="t" r="r" b="b"/>
              <a:pathLst>
                <a:path w="53345" h="477" extrusionOk="0">
                  <a:moveTo>
                    <a:pt x="0" y="0"/>
                  </a:moveTo>
                  <a:lnTo>
                    <a:pt x="0" y="5"/>
                  </a:lnTo>
                  <a:cubicBezTo>
                    <a:pt x="0" y="169"/>
                    <a:pt x="29" y="325"/>
                    <a:pt x="72" y="477"/>
                  </a:cubicBezTo>
                  <a:lnTo>
                    <a:pt x="53273" y="477"/>
                  </a:lnTo>
                  <a:cubicBezTo>
                    <a:pt x="53314" y="325"/>
                    <a:pt x="53344" y="169"/>
                    <a:pt x="53344" y="5"/>
                  </a:cubicBezTo>
                  <a:lnTo>
                    <a:pt x="53344"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94" name="Google Shape;700;p28">
              <a:extLst>
                <a:ext uri="{FF2B5EF4-FFF2-40B4-BE49-F238E27FC236}">
                  <a16:creationId xmlns:a16="http://schemas.microsoft.com/office/drawing/2014/main" id="{AFB684D8-A4F4-FF2F-02C7-57BC9CABB419}"/>
                </a:ext>
              </a:extLst>
            </p:cNvPr>
            <p:cNvSpPr/>
            <p:nvPr/>
          </p:nvSpPr>
          <p:spPr>
            <a:xfrm flipH="1">
              <a:off x="5159691" y="3674556"/>
              <a:ext cx="3165724" cy="344531"/>
            </a:xfrm>
            <a:custGeom>
              <a:avLst/>
              <a:gdLst/>
              <a:ahLst/>
              <a:cxnLst/>
              <a:rect l="l" t="t" r="r" b="b"/>
              <a:pathLst>
                <a:path w="50162" h="5459" extrusionOk="0">
                  <a:moveTo>
                    <a:pt x="19765" y="1"/>
                  </a:moveTo>
                  <a:lnTo>
                    <a:pt x="1" y="5459"/>
                  </a:lnTo>
                  <a:lnTo>
                    <a:pt x="25152" y="5419"/>
                  </a:lnTo>
                  <a:lnTo>
                    <a:pt x="50161" y="5459"/>
                  </a:lnTo>
                  <a:lnTo>
                    <a:pt x="30540" y="1"/>
                  </a:lnTo>
                  <a:close/>
                </a:path>
              </a:pathLst>
            </a:custGeom>
            <a:solidFill>
              <a:srgbClr val="D6D6D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95" name="Google Shape;701;p28">
              <a:extLst>
                <a:ext uri="{FF2B5EF4-FFF2-40B4-BE49-F238E27FC236}">
                  <a16:creationId xmlns:a16="http://schemas.microsoft.com/office/drawing/2014/main" id="{BDE529CD-27EF-D34F-EAD9-1A3CB36A215A}"/>
                </a:ext>
              </a:extLst>
            </p:cNvPr>
            <p:cNvSpPr/>
            <p:nvPr/>
          </p:nvSpPr>
          <p:spPr>
            <a:xfrm flipH="1">
              <a:off x="5159691" y="3674556"/>
              <a:ext cx="3165724" cy="344531"/>
            </a:xfrm>
            <a:custGeom>
              <a:avLst/>
              <a:gdLst/>
              <a:ahLst/>
              <a:cxnLst/>
              <a:rect l="l" t="t" r="r" b="b"/>
              <a:pathLst>
                <a:path w="50162" h="5459" extrusionOk="0">
                  <a:moveTo>
                    <a:pt x="19765" y="1"/>
                  </a:moveTo>
                  <a:lnTo>
                    <a:pt x="1" y="5459"/>
                  </a:lnTo>
                  <a:lnTo>
                    <a:pt x="25152" y="5419"/>
                  </a:lnTo>
                  <a:lnTo>
                    <a:pt x="50161" y="5459"/>
                  </a:lnTo>
                  <a:lnTo>
                    <a:pt x="30540" y="1"/>
                  </a:lnTo>
                  <a:close/>
                </a:path>
              </a:pathLst>
            </a:custGeom>
            <a:solidFill>
              <a:srgbClr val="FFFFFF">
                <a:alpha val="3987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96" name="Google Shape;702;p28">
              <a:extLst>
                <a:ext uri="{FF2B5EF4-FFF2-40B4-BE49-F238E27FC236}">
                  <a16:creationId xmlns:a16="http://schemas.microsoft.com/office/drawing/2014/main" id="{4632C6D6-2CDE-10BF-4FC2-B62BA333AE72}"/>
                </a:ext>
              </a:extLst>
            </p:cNvPr>
            <p:cNvSpPr/>
            <p:nvPr/>
          </p:nvSpPr>
          <p:spPr>
            <a:xfrm flipH="1">
              <a:off x="5185187" y="3993148"/>
              <a:ext cx="3114479" cy="18871"/>
            </a:xfrm>
            <a:custGeom>
              <a:avLst/>
              <a:gdLst/>
              <a:ahLst/>
              <a:cxnLst/>
              <a:rect l="l" t="t" r="r" b="b"/>
              <a:pathLst>
                <a:path w="49350" h="299" extrusionOk="0">
                  <a:moveTo>
                    <a:pt x="1078" y="0"/>
                  </a:moveTo>
                  <a:lnTo>
                    <a:pt x="0" y="298"/>
                  </a:lnTo>
                  <a:lnTo>
                    <a:pt x="49349" y="298"/>
                  </a:lnTo>
                  <a:lnTo>
                    <a:pt x="48279"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97" name="Google Shape;703;p28">
              <a:extLst>
                <a:ext uri="{FF2B5EF4-FFF2-40B4-BE49-F238E27FC236}">
                  <a16:creationId xmlns:a16="http://schemas.microsoft.com/office/drawing/2014/main" id="{5758692F-A18A-A00A-6176-C4584C0EE292}"/>
                </a:ext>
              </a:extLst>
            </p:cNvPr>
            <p:cNvSpPr/>
            <p:nvPr/>
          </p:nvSpPr>
          <p:spPr>
            <a:xfrm flipH="1">
              <a:off x="5473221" y="3913058"/>
              <a:ext cx="2536391" cy="18808"/>
            </a:xfrm>
            <a:custGeom>
              <a:avLst/>
              <a:gdLst/>
              <a:ahLst/>
              <a:cxnLst/>
              <a:rect l="l" t="t" r="r" b="b"/>
              <a:pathLst>
                <a:path w="40190" h="298" extrusionOk="0">
                  <a:moveTo>
                    <a:pt x="1079" y="0"/>
                  </a:moveTo>
                  <a:lnTo>
                    <a:pt x="1" y="298"/>
                  </a:lnTo>
                  <a:lnTo>
                    <a:pt x="40189" y="298"/>
                  </a:lnTo>
                  <a:lnTo>
                    <a:pt x="39119"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98" name="Google Shape;704;p28">
              <a:extLst>
                <a:ext uri="{FF2B5EF4-FFF2-40B4-BE49-F238E27FC236}">
                  <a16:creationId xmlns:a16="http://schemas.microsoft.com/office/drawing/2014/main" id="{30A875F8-7090-7DD1-1161-2FBFCBC2AC03}"/>
                </a:ext>
              </a:extLst>
            </p:cNvPr>
            <p:cNvSpPr/>
            <p:nvPr/>
          </p:nvSpPr>
          <p:spPr>
            <a:xfrm flipH="1">
              <a:off x="5745099" y="3837386"/>
              <a:ext cx="1990616" cy="18871"/>
            </a:xfrm>
            <a:custGeom>
              <a:avLst/>
              <a:gdLst/>
              <a:ahLst/>
              <a:cxnLst/>
              <a:rect l="l" t="t" r="r" b="b"/>
              <a:pathLst>
                <a:path w="31542" h="299" extrusionOk="0">
                  <a:moveTo>
                    <a:pt x="1078" y="1"/>
                  </a:moveTo>
                  <a:lnTo>
                    <a:pt x="0" y="299"/>
                  </a:lnTo>
                  <a:lnTo>
                    <a:pt x="31542" y="299"/>
                  </a:lnTo>
                  <a:lnTo>
                    <a:pt x="30471" y="1"/>
                  </a:ln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99" name="Google Shape;705;p28">
              <a:extLst>
                <a:ext uri="{FF2B5EF4-FFF2-40B4-BE49-F238E27FC236}">
                  <a16:creationId xmlns:a16="http://schemas.microsoft.com/office/drawing/2014/main" id="{8DE3ED31-84D0-AC0C-D1AB-C12F8D45C41C}"/>
                </a:ext>
              </a:extLst>
            </p:cNvPr>
            <p:cNvSpPr/>
            <p:nvPr/>
          </p:nvSpPr>
          <p:spPr>
            <a:xfrm flipH="1">
              <a:off x="5984538" y="3770803"/>
              <a:ext cx="1510033" cy="18871"/>
            </a:xfrm>
            <a:custGeom>
              <a:avLst/>
              <a:gdLst/>
              <a:ahLst/>
              <a:cxnLst/>
              <a:rect l="l" t="t" r="r" b="b"/>
              <a:pathLst>
                <a:path w="23927" h="299" extrusionOk="0">
                  <a:moveTo>
                    <a:pt x="1079" y="1"/>
                  </a:moveTo>
                  <a:lnTo>
                    <a:pt x="1" y="298"/>
                  </a:lnTo>
                  <a:lnTo>
                    <a:pt x="23926" y="298"/>
                  </a:lnTo>
                  <a:lnTo>
                    <a:pt x="22855" y="1"/>
                  </a:ln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00" name="Google Shape;706;p28">
              <a:extLst>
                <a:ext uri="{FF2B5EF4-FFF2-40B4-BE49-F238E27FC236}">
                  <a16:creationId xmlns:a16="http://schemas.microsoft.com/office/drawing/2014/main" id="{9C2BE527-D7FA-5160-F396-6F1ED89FDF66}"/>
                </a:ext>
              </a:extLst>
            </p:cNvPr>
            <p:cNvSpPr/>
            <p:nvPr/>
          </p:nvSpPr>
          <p:spPr>
            <a:xfrm flipH="1">
              <a:off x="6200248" y="3710846"/>
              <a:ext cx="1077098" cy="18871"/>
            </a:xfrm>
            <a:custGeom>
              <a:avLst/>
              <a:gdLst/>
              <a:ahLst/>
              <a:cxnLst/>
              <a:rect l="l" t="t" r="r" b="b"/>
              <a:pathLst>
                <a:path w="17067" h="299" extrusionOk="0">
                  <a:moveTo>
                    <a:pt x="1079" y="1"/>
                  </a:moveTo>
                  <a:lnTo>
                    <a:pt x="1" y="298"/>
                  </a:lnTo>
                  <a:lnTo>
                    <a:pt x="17067" y="298"/>
                  </a:lnTo>
                  <a:lnTo>
                    <a:pt x="15996" y="1"/>
                  </a:ln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01" name="Google Shape;707;p28">
              <a:extLst>
                <a:ext uri="{FF2B5EF4-FFF2-40B4-BE49-F238E27FC236}">
                  <a16:creationId xmlns:a16="http://schemas.microsoft.com/office/drawing/2014/main" id="{D0E50689-424D-2DA8-3F17-CCC7B7ECA101}"/>
                </a:ext>
              </a:extLst>
            </p:cNvPr>
            <p:cNvSpPr/>
            <p:nvPr/>
          </p:nvSpPr>
          <p:spPr>
            <a:xfrm flipH="1">
              <a:off x="7207421" y="4521273"/>
              <a:ext cx="57241" cy="349517"/>
            </a:xfrm>
            <a:custGeom>
              <a:avLst/>
              <a:gdLst/>
              <a:ahLst/>
              <a:cxnLst/>
              <a:rect l="l" t="t" r="r" b="b"/>
              <a:pathLst>
                <a:path w="907" h="5538" extrusionOk="0">
                  <a:moveTo>
                    <a:pt x="0" y="0"/>
                  </a:moveTo>
                  <a:lnTo>
                    <a:pt x="0" y="5537"/>
                  </a:lnTo>
                  <a:lnTo>
                    <a:pt x="907" y="5537"/>
                  </a:lnTo>
                  <a:lnTo>
                    <a:pt x="907"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02" name="Google Shape;708;p28">
              <a:extLst>
                <a:ext uri="{FF2B5EF4-FFF2-40B4-BE49-F238E27FC236}">
                  <a16:creationId xmlns:a16="http://schemas.microsoft.com/office/drawing/2014/main" id="{FA8BBAC5-4058-62C0-022A-1F3D6956C937}"/>
                </a:ext>
              </a:extLst>
            </p:cNvPr>
            <p:cNvSpPr/>
            <p:nvPr/>
          </p:nvSpPr>
          <p:spPr>
            <a:xfrm flipH="1">
              <a:off x="5706034" y="4606034"/>
              <a:ext cx="221390" cy="18997"/>
            </a:xfrm>
            <a:custGeom>
              <a:avLst/>
              <a:gdLst/>
              <a:ahLst/>
              <a:cxnLst/>
              <a:rect l="l" t="t" r="r" b="b"/>
              <a:pathLst>
                <a:path w="3508" h="301" extrusionOk="0">
                  <a:moveTo>
                    <a:pt x="1" y="1"/>
                  </a:moveTo>
                  <a:lnTo>
                    <a:pt x="1" y="301"/>
                  </a:lnTo>
                  <a:lnTo>
                    <a:pt x="3507" y="301"/>
                  </a:lnTo>
                  <a:cubicBezTo>
                    <a:pt x="3446" y="188"/>
                    <a:pt x="3370" y="87"/>
                    <a:pt x="3277" y="1"/>
                  </a:cubicBez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03" name="Google Shape;709;p28">
              <a:extLst>
                <a:ext uri="{FF2B5EF4-FFF2-40B4-BE49-F238E27FC236}">
                  <a16:creationId xmlns:a16="http://schemas.microsoft.com/office/drawing/2014/main" id="{A86FFDB6-E855-88BA-2F04-0C4ACC1B6D85}"/>
                </a:ext>
              </a:extLst>
            </p:cNvPr>
            <p:cNvSpPr/>
            <p:nvPr/>
          </p:nvSpPr>
          <p:spPr>
            <a:xfrm flipH="1">
              <a:off x="5696883" y="4646299"/>
              <a:ext cx="230541" cy="18997"/>
            </a:xfrm>
            <a:custGeom>
              <a:avLst/>
              <a:gdLst/>
              <a:ahLst/>
              <a:cxnLst/>
              <a:rect l="l" t="t" r="r" b="b"/>
              <a:pathLst>
                <a:path w="3653" h="301" extrusionOk="0">
                  <a:moveTo>
                    <a:pt x="1" y="1"/>
                  </a:moveTo>
                  <a:lnTo>
                    <a:pt x="1" y="300"/>
                  </a:lnTo>
                  <a:lnTo>
                    <a:pt x="3653" y="300"/>
                  </a:lnTo>
                  <a:lnTo>
                    <a:pt x="3653" y="216"/>
                  </a:lnTo>
                  <a:cubicBezTo>
                    <a:pt x="3653" y="142"/>
                    <a:pt x="3644" y="70"/>
                    <a:pt x="3631" y="1"/>
                  </a:cubicBez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04" name="Google Shape;710;p28">
              <a:extLst>
                <a:ext uri="{FF2B5EF4-FFF2-40B4-BE49-F238E27FC236}">
                  <a16:creationId xmlns:a16="http://schemas.microsoft.com/office/drawing/2014/main" id="{1977D9D8-1D48-3929-10A7-4896F9E13E73}"/>
                </a:ext>
              </a:extLst>
            </p:cNvPr>
            <p:cNvSpPr/>
            <p:nvPr/>
          </p:nvSpPr>
          <p:spPr>
            <a:xfrm flipH="1">
              <a:off x="5696883" y="4686565"/>
              <a:ext cx="230541" cy="18997"/>
            </a:xfrm>
            <a:custGeom>
              <a:avLst/>
              <a:gdLst/>
              <a:ahLst/>
              <a:cxnLst/>
              <a:rect l="l" t="t" r="r" b="b"/>
              <a:pathLst>
                <a:path w="3653" h="301" extrusionOk="0">
                  <a:moveTo>
                    <a:pt x="1" y="0"/>
                  </a:moveTo>
                  <a:lnTo>
                    <a:pt x="1" y="300"/>
                  </a:lnTo>
                  <a:lnTo>
                    <a:pt x="3653" y="300"/>
                  </a:lnTo>
                  <a:lnTo>
                    <a:pt x="3653"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05" name="Google Shape;711;p28">
              <a:extLst>
                <a:ext uri="{FF2B5EF4-FFF2-40B4-BE49-F238E27FC236}">
                  <a16:creationId xmlns:a16="http://schemas.microsoft.com/office/drawing/2014/main" id="{05E2B3D7-7D03-9335-48D8-1704F73BE9F6}"/>
                </a:ext>
              </a:extLst>
            </p:cNvPr>
            <p:cNvSpPr/>
            <p:nvPr/>
          </p:nvSpPr>
          <p:spPr>
            <a:xfrm flipH="1">
              <a:off x="5696883" y="4726831"/>
              <a:ext cx="230541" cy="18934"/>
            </a:xfrm>
            <a:custGeom>
              <a:avLst/>
              <a:gdLst/>
              <a:ahLst/>
              <a:cxnLst/>
              <a:rect l="l" t="t" r="r" b="b"/>
              <a:pathLst>
                <a:path w="3653" h="300" extrusionOk="0">
                  <a:moveTo>
                    <a:pt x="1" y="0"/>
                  </a:moveTo>
                  <a:lnTo>
                    <a:pt x="1" y="300"/>
                  </a:lnTo>
                  <a:lnTo>
                    <a:pt x="3631" y="300"/>
                  </a:lnTo>
                  <a:cubicBezTo>
                    <a:pt x="3644" y="230"/>
                    <a:pt x="3653" y="158"/>
                    <a:pt x="3653" y="84"/>
                  </a:cubicBezTo>
                  <a:lnTo>
                    <a:pt x="3653"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06" name="Google Shape;712;p28">
              <a:extLst>
                <a:ext uri="{FF2B5EF4-FFF2-40B4-BE49-F238E27FC236}">
                  <a16:creationId xmlns:a16="http://schemas.microsoft.com/office/drawing/2014/main" id="{91A42ADB-63B6-D610-AC2E-C8B88866AB49}"/>
                </a:ext>
              </a:extLst>
            </p:cNvPr>
            <p:cNvSpPr/>
            <p:nvPr/>
          </p:nvSpPr>
          <p:spPr>
            <a:xfrm flipH="1">
              <a:off x="5706034" y="4767034"/>
              <a:ext cx="221390" cy="18997"/>
            </a:xfrm>
            <a:custGeom>
              <a:avLst/>
              <a:gdLst/>
              <a:ahLst/>
              <a:cxnLst/>
              <a:rect l="l" t="t" r="r" b="b"/>
              <a:pathLst>
                <a:path w="3508" h="301" extrusionOk="0">
                  <a:moveTo>
                    <a:pt x="1" y="1"/>
                  </a:moveTo>
                  <a:lnTo>
                    <a:pt x="1" y="301"/>
                  </a:lnTo>
                  <a:lnTo>
                    <a:pt x="3277" y="301"/>
                  </a:lnTo>
                  <a:cubicBezTo>
                    <a:pt x="3370" y="215"/>
                    <a:pt x="3446" y="113"/>
                    <a:pt x="3507" y="1"/>
                  </a:cubicBez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07" name="Google Shape;713;p28">
              <a:extLst>
                <a:ext uri="{FF2B5EF4-FFF2-40B4-BE49-F238E27FC236}">
                  <a16:creationId xmlns:a16="http://schemas.microsoft.com/office/drawing/2014/main" id="{46BC6AA2-E14C-3854-CEA2-451F1E898603}"/>
                </a:ext>
              </a:extLst>
            </p:cNvPr>
            <p:cNvSpPr/>
            <p:nvPr/>
          </p:nvSpPr>
          <p:spPr>
            <a:xfrm flipH="1">
              <a:off x="7316790" y="2270240"/>
              <a:ext cx="397719" cy="301804"/>
            </a:xfrm>
            <a:custGeom>
              <a:avLst/>
              <a:gdLst/>
              <a:ahLst/>
              <a:cxnLst/>
              <a:rect l="l" t="t" r="r" b="b"/>
              <a:pathLst>
                <a:path w="6302" h="4782" extrusionOk="0">
                  <a:moveTo>
                    <a:pt x="2808" y="1"/>
                  </a:moveTo>
                  <a:cubicBezTo>
                    <a:pt x="2808" y="1"/>
                    <a:pt x="2950" y="2213"/>
                    <a:pt x="2878" y="2242"/>
                  </a:cubicBezTo>
                  <a:cubicBezTo>
                    <a:pt x="2869" y="2246"/>
                    <a:pt x="2855" y="2247"/>
                    <a:pt x="2836" y="2247"/>
                  </a:cubicBezTo>
                  <a:cubicBezTo>
                    <a:pt x="2572" y="2247"/>
                    <a:pt x="1429" y="1884"/>
                    <a:pt x="1429" y="1884"/>
                  </a:cubicBezTo>
                  <a:lnTo>
                    <a:pt x="1429" y="1884"/>
                  </a:lnTo>
                  <a:cubicBezTo>
                    <a:pt x="1429" y="1884"/>
                    <a:pt x="2387" y="2565"/>
                    <a:pt x="2335" y="2622"/>
                  </a:cubicBezTo>
                  <a:cubicBezTo>
                    <a:pt x="2256" y="2710"/>
                    <a:pt x="328" y="2740"/>
                    <a:pt x="328" y="2740"/>
                  </a:cubicBezTo>
                  <a:cubicBezTo>
                    <a:pt x="328" y="2740"/>
                    <a:pt x="2037" y="3098"/>
                    <a:pt x="2003" y="3197"/>
                  </a:cubicBezTo>
                  <a:cubicBezTo>
                    <a:pt x="1964" y="3317"/>
                    <a:pt x="1937" y="3437"/>
                    <a:pt x="1924" y="3553"/>
                  </a:cubicBezTo>
                  <a:cubicBezTo>
                    <a:pt x="1904" y="3711"/>
                    <a:pt x="0" y="4782"/>
                    <a:pt x="0" y="4782"/>
                  </a:cubicBezTo>
                  <a:cubicBezTo>
                    <a:pt x="0" y="4782"/>
                    <a:pt x="1821" y="4405"/>
                    <a:pt x="2128" y="4405"/>
                  </a:cubicBezTo>
                  <a:cubicBezTo>
                    <a:pt x="2147" y="4405"/>
                    <a:pt x="2160" y="4407"/>
                    <a:pt x="2167" y="4410"/>
                  </a:cubicBezTo>
                  <a:cubicBezTo>
                    <a:pt x="2195" y="4422"/>
                    <a:pt x="2232" y="4428"/>
                    <a:pt x="2276" y="4428"/>
                  </a:cubicBezTo>
                  <a:cubicBezTo>
                    <a:pt x="2928" y="4428"/>
                    <a:pt x="5191" y="3145"/>
                    <a:pt x="5191" y="3145"/>
                  </a:cubicBezTo>
                  <a:cubicBezTo>
                    <a:pt x="5191" y="3145"/>
                    <a:pt x="5157" y="3082"/>
                    <a:pt x="5089" y="2987"/>
                  </a:cubicBezTo>
                  <a:cubicBezTo>
                    <a:pt x="5022" y="2893"/>
                    <a:pt x="6301" y="1264"/>
                    <a:pt x="6302" y="1264"/>
                  </a:cubicBezTo>
                  <a:lnTo>
                    <a:pt x="6302" y="1264"/>
                  </a:lnTo>
                  <a:cubicBezTo>
                    <a:pt x="6301" y="1264"/>
                    <a:pt x="4690" y="2381"/>
                    <a:pt x="4468" y="2381"/>
                  </a:cubicBezTo>
                  <a:cubicBezTo>
                    <a:pt x="4460" y="2381"/>
                    <a:pt x="4454" y="2380"/>
                    <a:pt x="4450" y="2377"/>
                  </a:cubicBezTo>
                  <a:cubicBezTo>
                    <a:pt x="4331" y="2303"/>
                    <a:pt x="4488" y="1259"/>
                    <a:pt x="4488" y="1259"/>
                  </a:cubicBezTo>
                  <a:lnTo>
                    <a:pt x="4488" y="1259"/>
                  </a:lnTo>
                  <a:cubicBezTo>
                    <a:pt x="4488" y="1259"/>
                    <a:pt x="3789" y="2113"/>
                    <a:pt x="3633" y="2113"/>
                  </a:cubicBezTo>
                  <a:cubicBezTo>
                    <a:pt x="3632" y="2113"/>
                    <a:pt x="3631" y="2113"/>
                    <a:pt x="3630" y="2113"/>
                  </a:cubicBezTo>
                  <a:cubicBezTo>
                    <a:pt x="3469" y="2105"/>
                    <a:pt x="2808" y="1"/>
                    <a:pt x="2808" y="1"/>
                  </a:cubicBez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08" name="Google Shape;714;p28">
              <a:extLst>
                <a:ext uri="{FF2B5EF4-FFF2-40B4-BE49-F238E27FC236}">
                  <a16:creationId xmlns:a16="http://schemas.microsoft.com/office/drawing/2014/main" id="{8FA48BDC-3A4C-5B4F-6091-D3F05D458D0A}"/>
                </a:ext>
              </a:extLst>
            </p:cNvPr>
            <p:cNvSpPr/>
            <p:nvPr/>
          </p:nvSpPr>
          <p:spPr>
            <a:xfrm flipH="1">
              <a:off x="7936846" y="2859206"/>
              <a:ext cx="413434" cy="245445"/>
            </a:xfrm>
            <a:custGeom>
              <a:avLst/>
              <a:gdLst/>
              <a:ahLst/>
              <a:cxnLst/>
              <a:rect l="l" t="t" r="r" b="b"/>
              <a:pathLst>
                <a:path w="6551" h="3889" extrusionOk="0">
                  <a:moveTo>
                    <a:pt x="798" y="0"/>
                  </a:moveTo>
                  <a:cubicBezTo>
                    <a:pt x="365" y="0"/>
                    <a:pt x="1" y="352"/>
                    <a:pt x="1" y="799"/>
                  </a:cubicBezTo>
                  <a:lnTo>
                    <a:pt x="1" y="1025"/>
                  </a:lnTo>
                  <a:cubicBezTo>
                    <a:pt x="1" y="1821"/>
                    <a:pt x="586" y="2495"/>
                    <a:pt x="1374" y="2607"/>
                  </a:cubicBezTo>
                  <a:lnTo>
                    <a:pt x="4758" y="3086"/>
                  </a:lnTo>
                  <a:cubicBezTo>
                    <a:pt x="4858" y="3100"/>
                    <a:pt x="4953" y="3138"/>
                    <a:pt x="5035" y="3197"/>
                  </a:cubicBezTo>
                  <a:lnTo>
                    <a:pt x="6004" y="3889"/>
                  </a:lnTo>
                  <a:lnTo>
                    <a:pt x="6550" y="2892"/>
                  </a:lnTo>
                  <a:lnTo>
                    <a:pt x="5190" y="2211"/>
                  </a:lnTo>
                  <a:cubicBezTo>
                    <a:pt x="5018" y="2125"/>
                    <a:pt x="4910" y="1950"/>
                    <a:pt x="4910" y="1759"/>
                  </a:cubicBezTo>
                  <a:lnTo>
                    <a:pt x="4910" y="1261"/>
                  </a:lnTo>
                  <a:cubicBezTo>
                    <a:pt x="4910" y="867"/>
                    <a:pt x="4621" y="533"/>
                    <a:pt x="4231" y="477"/>
                  </a:cubicBezTo>
                  <a:lnTo>
                    <a:pt x="912" y="8"/>
                  </a:lnTo>
                  <a:cubicBezTo>
                    <a:pt x="873" y="3"/>
                    <a:pt x="835" y="0"/>
                    <a:pt x="798" y="0"/>
                  </a:cubicBez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09" name="Google Shape;715;p28">
              <a:extLst>
                <a:ext uri="{FF2B5EF4-FFF2-40B4-BE49-F238E27FC236}">
                  <a16:creationId xmlns:a16="http://schemas.microsoft.com/office/drawing/2014/main" id="{4DE0A9FA-0854-A22C-C8C3-EC6DB21DD64F}"/>
                </a:ext>
              </a:extLst>
            </p:cNvPr>
            <p:cNvSpPr/>
            <p:nvPr/>
          </p:nvSpPr>
          <p:spPr>
            <a:xfrm flipH="1">
              <a:off x="5576848" y="3674556"/>
              <a:ext cx="2331410" cy="330457"/>
            </a:xfrm>
            <a:custGeom>
              <a:avLst/>
              <a:gdLst/>
              <a:ahLst/>
              <a:cxnLst/>
              <a:rect l="l" t="t" r="r" b="b"/>
              <a:pathLst>
                <a:path w="36942" h="5236" extrusionOk="0">
                  <a:moveTo>
                    <a:pt x="18471" y="1"/>
                  </a:moveTo>
                  <a:cubicBezTo>
                    <a:pt x="8270" y="1"/>
                    <a:pt x="0" y="3205"/>
                    <a:pt x="0" y="3928"/>
                  </a:cubicBezTo>
                  <a:cubicBezTo>
                    <a:pt x="0" y="4650"/>
                    <a:pt x="8270" y="5235"/>
                    <a:pt x="18471" y="5235"/>
                  </a:cubicBezTo>
                  <a:cubicBezTo>
                    <a:pt x="28672" y="5235"/>
                    <a:pt x="36942" y="4650"/>
                    <a:pt x="36942" y="3928"/>
                  </a:cubicBezTo>
                  <a:cubicBezTo>
                    <a:pt x="36942" y="3205"/>
                    <a:pt x="28671" y="1"/>
                    <a:pt x="18471" y="1"/>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10" name="Google Shape;716;p28">
              <a:extLst>
                <a:ext uri="{FF2B5EF4-FFF2-40B4-BE49-F238E27FC236}">
                  <a16:creationId xmlns:a16="http://schemas.microsoft.com/office/drawing/2014/main" id="{43C97574-E4FB-CF25-50BD-CA63E3ECD89B}"/>
                </a:ext>
              </a:extLst>
            </p:cNvPr>
            <p:cNvSpPr/>
            <p:nvPr/>
          </p:nvSpPr>
          <p:spPr>
            <a:xfrm flipH="1">
              <a:off x="5581202" y="2513728"/>
              <a:ext cx="2295437" cy="606764"/>
            </a:xfrm>
            <a:custGeom>
              <a:avLst/>
              <a:gdLst/>
              <a:ahLst/>
              <a:cxnLst/>
              <a:rect l="l" t="t" r="r" b="b"/>
              <a:pathLst>
                <a:path w="36372" h="9614" extrusionOk="0">
                  <a:moveTo>
                    <a:pt x="6857" y="1"/>
                  </a:moveTo>
                  <a:lnTo>
                    <a:pt x="479" y="6657"/>
                  </a:lnTo>
                  <a:lnTo>
                    <a:pt x="1" y="9431"/>
                  </a:lnTo>
                  <a:lnTo>
                    <a:pt x="18041" y="9614"/>
                  </a:lnTo>
                  <a:lnTo>
                    <a:pt x="36372" y="9614"/>
                  </a:lnTo>
                  <a:lnTo>
                    <a:pt x="36043" y="6973"/>
                  </a:lnTo>
                  <a:lnTo>
                    <a:pt x="29364" y="25"/>
                  </a:lnTo>
                  <a:lnTo>
                    <a:pt x="6857" y="1"/>
                  </a:lnTo>
                  <a:close/>
                </a:path>
              </a:pathLst>
            </a:custGeom>
            <a:solidFill>
              <a:srgbClr val="4676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11" name="Google Shape;717;p28">
              <a:extLst>
                <a:ext uri="{FF2B5EF4-FFF2-40B4-BE49-F238E27FC236}">
                  <a16:creationId xmlns:a16="http://schemas.microsoft.com/office/drawing/2014/main" id="{17553117-7832-3E36-970E-D8F87DBE98A1}"/>
                </a:ext>
              </a:extLst>
            </p:cNvPr>
            <p:cNvSpPr/>
            <p:nvPr/>
          </p:nvSpPr>
          <p:spPr>
            <a:xfrm flipH="1">
              <a:off x="5419451" y="2470938"/>
              <a:ext cx="2637114" cy="1464652"/>
            </a:xfrm>
            <a:custGeom>
              <a:avLst/>
              <a:gdLst/>
              <a:ahLst/>
              <a:cxnLst/>
              <a:rect l="l" t="t" r="r" b="b"/>
              <a:pathLst>
                <a:path w="41786" h="23207" extrusionOk="0">
                  <a:moveTo>
                    <a:pt x="30830" y="1218"/>
                  </a:moveTo>
                  <a:cubicBezTo>
                    <a:pt x="31849" y="1218"/>
                    <a:pt x="32808" y="1702"/>
                    <a:pt x="33412" y="2523"/>
                  </a:cubicBezTo>
                  <a:lnTo>
                    <a:pt x="37399" y="7940"/>
                  </a:lnTo>
                  <a:cubicBezTo>
                    <a:pt x="37743" y="8409"/>
                    <a:pt x="37410" y="9071"/>
                    <a:pt x="36828" y="9071"/>
                  </a:cubicBezTo>
                  <a:lnTo>
                    <a:pt x="4958" y="9071"/>
                  </a:lnTo>
                  <a:cubicBezTo>
                    <a:pt x="4376" y="9071"/>
                    <a:pt x="4041" y="8409"/>
                    <a:pt x="4385" y="7941"/>
                  </a:cubicBezTo>
                  <a:lnTo>
                    <a:pt x="8372" y="2523"/>
                  </a:lnTo>
                  <a:cubicBezTo>
                    <a:pt x="8977" y="1702"/>
                    <a:pt x="9935" y="1218"/>
                    <a:pt x="10955" y="1218"/>
                  </a:cubicBezTo>
                  <a:close/>
                  <a:moveTo>
                    <a:pt x="10766" y="0"/>
                  </a:moveTo>
                  <a:cubicBezTo>
                    <a:pt x="9324" y="0"/>
                    <a:pt x="7941" y="686"/>
                    <a:pt x="6922" y="1906"/>
                  </a:cubicBezTo>
                  <a:lnTo>
                    <a:pt x="2843" y="6788"/>
                  </a:lnTo>
                  <a:cubicBezTo>
                    <a:pt x="1954" y="7851"/>
                    <a:pt x="1212" y="9030"/>
                    <a:pt x="636" y="10291"/>
                  </a:cubicBezTo>
                  <a:lnTo>
                    <a:pt x="631" y="10302"/>
                  </a:lnTo>
                  <a:cubicBezTo>
                    <a:pt x="216" y="11213"/>
                    <a:pt x="1" y="12202"/>
                    <a:pt x="1" y="13203"/>
                  </a:cubicBezTo>
                  <a:lnTo>
                    <a:pt x="1" y="20448"/>
                  </a:lnTo>
                  <a:cubicBezTo>
                    <a:pt x="1" y="21971"/>
                    <a:pt x="1236" y="23207"/>
                    <a:pt x="2760" y="23207"/>
                  </a:cubicBezTo>
                  <a:lnTo>
                    <a:pt x="7474" y="23207"/>
                  </a:lnTo>
                  <a:lnTo>
                    <a:pt x="7474" y="23104"/>
                  </a:lnTo>
                  <a:cubicBezTo>
                    <a:pt x="7474" y="21825"/>
                    <a:pt x="8512" y="20788"/>
                    <a:pt x="9792" y="20788"/>
                  </a:cubicBezTo>
                  <a:lnTo>
                    <a:pt x="31993" y="20788"/>
                  </a:lnTo>
                  <a:cubicBezTo>
                    <a:pt x="33273" y="20788"/>
                    <a:pt x="34311" y="21825"/>
                    <a:pt x="34311" y="23104"/>
                  </a:cubicBezTo>
                  <a:lnTo>
                    <a:pt x="34311" y="23207"/>
                  </a:lnTo>
                  <a:lnTo>
                    <a:pt x="39026" y="23207"/>
                  </a:lnTo>
                  <a:cubicBezTo>
                    <a:pt x="40550" y="23207"/>
                    <a:pt x="41785" y="21971"/>
                    <a:pt x="41785" y="20448"/>
                  </a:cubicBezTo>
                  <a:lnTo>
                    <a:pt x="41785" y="13213"/>
                  </a:lnTo>
                  <a:cubicBezTo>
                    <a:pt x="41785" y="12205"/>
                    <a:pt x="41567" y="11210"/>
                    <a:pt x="41146" y="10294"/>
                  </a:cubicBezTo>
                  <a:cubicBezTo>
                    <a:pt x="40565" y="9031"/>
                    <a:pt x="39817" y="7851"/>
                    <a:pt x="38921" y="6788"/>
                  </a:cubicBezTo>
                  <a:lnTo>
                    <a:pt x="34798" y="1889"/>
                  </a:lnTo>
                  <a:cubicBezTo>
                    <a:pt x="33780" y="680"/>
                    <a:pt x="32403" y="0"/>
                    <a:pt x="30969" y="0"/>
                  </a:cubicBez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12" name="Google Shape;718;p28">
              <a:extLst>
                <a:ext uri="{FF2B5EF4-FFF2-40B4-BE49-F238E27FC236}">
                  <a16:creationId xmlns:a16="http://schemas.microsoft.com/office/drawing/2014/main" id="{3C979C80-210F-3C75-2AAD-7FB4593B58A6}"/>
                </a:ext>
              </a:extLst>
            </p:cNvPr>
            <p:cNvSpPr/>
            <p:nvPr/>
          </p:nvSpPr>
          <p:spPr>
            <a:xfrm flipH="1">
              <a:off x="5672207" y="3193008"/>
              <a:ext cx="2131666" cy="443302"/>
            </a:xfrm>
            <a:custGeom>
              <a:avLst/>
              <a:gdLst/>
              <a:ahLst/>
              <a:cxnLst/>
              <a:rect l="l" t="t" r="r" b="b"/>
              <a:pathLst>
                <a:path w="33777" h="7024" extrusionOk="0">
                  <a:moveTo>
                    <a:pt x="0" y="0"/>
                  </a:moveTo>
                  <a:lnTo>
                    <a:pt x="0" y="1365"/>
                  </a:lnTo>
                  <a:lnTo>
                    <a:pt x="0" y="1467"/>
                  </a:lnTo>
                  <a:lnTo>
                    <a:pt x="2156" y="1467"/>
                  </a:lnTo>
                  <a:lnTo>
                    <a:pt x="2156" y="7023"/>
                  </a:lnTo>
                  <a:lnTo>
                    <a:pt x="31620" y="7023"/>
                  </a:lnTo>
                  <a:lnTo>
                    <a:pt x="31620" y="1467"/>
                  </a:lnTo>
                  <a:lnTo>
                    <a:pt x="33777" y="1467"/>
                  </a:lnTo>
                  <a:lnTo>
                    <a:pt x="33777" y="1365"/>
                  </a:lnTo>
                  <a:lnTo>
                    <a:pt x="33777" y="0"/>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13" name="Google Shape;719;p28">
              <a:extLst>
                <a:ext uri="{FF2B5EF4-FFF2-40B4-BE49-F238E27FC236}">
                  <a16:creationId xmlns:a16="http://schemas.microsoft.com/office/drawing/2014/main" id="{F35226F2-4BC6-37BF-2C3C-2CFE6C7E3019}"/>
                </a:ext>
              </a:extLst>
            </p:cNvPr>
            <p:cNvSpPr/>
            <p:nvPr/>
          </p:nvSpPr>
          <p:spPr>
            <a:xfrm flipH="1">
              <a:off x="5480352" y="3279093"/>
              <a:ext cx="421449" cy="264820"/>
            </a:xfrm>
            <a:custGeom>
              <a:avLst/>
              <a:gdLst/>
              <a:ahLst/>
              <a:cxnLst/>
              <a:rect l="l" t="t" r="r" b="b"/>
              <a:pathLst>
                <a:path w="6678" h="4196" extrusionOk="0">
                  <a:moveTo>
                    <a:pt x="0" y="1"/>
                  </a:moveTo>
                  <a:lnTo>
                    <a:pt x="0" y="4195"/>
                  </a:lnTo>
                  <a:lnTo>
                    <a:pt x="4779" y="3599"/>
                  </a:lnTo>
                  <a:cubicBezTo>
                    <a:pt x="5864" y="3464"/>
                    <a:pt x="6678" y="2540"/>
                    <a:pt x="6678" y="1448"/>
                  </a:cubicBezTo>
                  <a:lnTo>
                    <a:pt x="6678" y="1"/>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14" name="Google Shape;720;p28">
              <a:extLst>
                <a:ext uri="{FF2B5EF4-FFF2-40B4-BE49-F238E27FC236}">
                  <a16:creationId xmlns:a16="http://schemas.microsoft.com/office/drawing/2014/main" id="{A95C8E7C-B892-C6CC-5D8D-B1C28CB4B045}"/>
                </a:ext>
              </a:extLst>
            </p:cNvPr>
            <p:cNvSpPr/>
            <p:nvPr/>
          </p:nvSpPr>
          <p:spPr>
            <a:xfrm flipH="1">
              <a:off x="7574279" y="3279093"/>
              <a:ext cx="421449" cy="264820"/>
            </a:xfrm>
            <a:custGeom>
              <a:avLst/>
              <a:gdLst/>
              <a:ahLst/>
              <a:cxnLst/>
              <a:rect l="l" t="t" r="r" b="b"/>
              <a:pathLst>
                <a:path w="6678" h="4196" extrusionOk="0">
                  <a:moveTo>
                    <a:pt x="0" y="1"/>
                  </a:moveTo>
                  <a:lnTo>
                    <a:pt x="0" y="1448"/>
                  </a:lnTo>
                  <a:cubicBezTo>
                    <a:pt x="0" y="2540"/>
                    <a:pt x="815" y="3464"/>
                    <a:pt x="1899" y="3599"/>
                  </a:cubicBezTo>
                  <a:lnTo>
                    <a:pt x="6678" y="4195"/>
                  </a:lnTo>
                  <a:lnTo>
                    <a:pt x="6678" y="1"/>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15" name="Google Shape;721;p28">
              <a:extLst>
                <a:ext uri="{FF2B5EF4-FFF2-40B4-BE49-F238E27FC236}">
                  <a16:creationId xmlns:a16="http://schemas.microsoft.com/office/drawing/2014/main" id="{EE1966CF-3A7E-9933-2647-F5063FE8B587}"/>
                </a:ext>
              </a:extLst>
            </p:cNvPr>
            <p:cNvSpPr/>
            <p:nvPr/>
          </p:nvSpPr>
          <p:spPr>
            <a:xfrm flipH="1">
              <a:off x="6838732" y="2470938"/>
              <a:ext cx="1126009" cy="557599"/>
            </a:xfrm>
            <a:custGeom>
              <a:avLst/>
              <a:gdLst/>
              <a:ahLst/>
              <a:cxnLst/>
              <a:rect l="l" t="t" r="r" b="b"/>
              <a:pathLst>
                <a:path w="17842" h="8835" extrusionOk="0">
                  <a:moveTo>
                    <a:pt x="9311" y="0"/>
                  </a:moveTo>
                  <a:cubicBezTo>
                    <a:pt x="7869" y="0"/>
                    <a:pt x="6487" y="686"/>
                    <a:pt x="5467" y="1906"/>
                  </a:cubicBezTo>
                  <a:lnTo>
                    <a:pt x="1388" y="6788"/>
                  </a:lnTo>
                  <a:cubicBezTo>
                    <a:pt x="872" y="7405"/>
                    <a:pt x="412" y="8064"/>
                    <a:pt x="0" y="8752"/>
                  </a:cubicBezTo>
                  <a:cubicBezTo>
                    <a:pt x="385" y="8800"/>
                    <a:pt x="835" y="8834"/>
                    <a:pt x="1338" y="8834"/>
                  </a:cubicBezTo>
                  <a:cubicBezTo>
                    <a:pt x="1814" y="8834"/>
                    <a:pt x="2337" y="8804"/>
                    <a:pt x="2898" y="8726"/>
                  </a:cubicBezTo>
                  <a:cubicBezTo>
                    <a:pt x="2761" y="8495"/>
                    <a:pt x="2746" y="8191"/>
                    <a:pt x="2932" y="7941"/>
                  </a:cubicBezTo>
                  <a:lnTo>
                    <a:pt x="6917" y="2524"/>
                  </a:lnTo>
                  <a:cubicBezTo>
                    <a:pt x="7522" y="1703"/>
                    <a:pt x="8480" y="1218"/>
                    <a:pt x="9500" y="1218"/>
                  </a:cubicBezTo>
                  <a:lnTo>
                    <a:pt x="17666" y="1218"/>
                  </a:lnTo>
                  <a:cubicBezTo>
                    <a:pt x="17841" y="798"/>
                    <a:pt x="17830" y="390"/>
                    <a:pt x="17588" y="0"/>
                  </a:cubicBezTo>
                  <a:close/>
                </a:path>
              </a:pathLst>
            </a:custGeom>
            <a:solidFill>
              <a:srgbClr val="FFFFFF">
                <a:alpha val="3987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16" name="Google Shape;722;p28">
              <a:extLst>
                <a:ext uri="{FF2B5EF4-FFF2-40B4-BE49-F238E27FC236}">
                  <a16:creationId xmlns:a16="http://schemas.microsoft.com/office/drawing/2014/main" id="{88A43AC9-5172-D7E1-17DE-BCFE04F5316E}"/>
                </a:ext>
              </a:extLst>
            </p:cNvPr>
            <p:cNvSpPr/>
            <p:nvPr/>
          </p:nvSpPr>
          <p:spPr>
            <a:xfrm flipH="1">
              <a:off x="5131670" y="2859206"/>
              <a:ext cx="413307" cy="245445"/>
            </a:xfrm>
            <a:custGeom>
              <a:avLst/>
              <a:gdLst/>
              <a:ahLst/>
              <a:cxnLst/>
              <a:rect l="l" t="t" r="r" b="b"/>
              <a:pathLst>
                <a:path w="6549" h="3889" extrusionOk="0">
                  <a:moveTo>
                    <a:pt x="5752" y="0"/>
                  </a:moveTo>
                  <a:cubicBezTo>
                    <a:pt x="5714" y="0"/>
                    <a:pt x="5676" y="3"/>
                    <a:pt x="5638" y="8"/>
                  </a:cubicBezTo>
                  <a:lnTo>
                    <a:pt x="2320" y="477"/>
                  </a:lnTo>
                  <a:cubicBezTo>
                    <a:pt x="1930" y="533"/>
                    <a:pt x="1640" y="867"/>
                    <a:pt x="1640" y="1261"/>
                  </a:cubicBezTo>
                  <a:lnTo>
                    <a:pt x="1640" y="1759"/>
                  </a:lnTo>
                  <a:cubicBezTo>
                    <a:pt x="1640" y="1950"/>
                    <a:pt x="1532" y="2125"/>
                    <a:pt x="1361" y="2211"/>
                  </a:cubicBezTo>
                  <a:lnTo>
                    <a:pt x="0" y="2892"/>
                  </a:lnTo>
                  <a:lnTo>
                    <a:pt x="547" y="3889"/>
                  </a:lnTo>
                  <a:lnTo>
                    <a:pt x="1515" y="3197"/>
                  </a:lnTo>
                  <a:cubicBezTo>
                    <a:pt x="1597" y="3138"/>
                    <a:pt x="1691" y="3100"/>
                    <a:pt x="1792" y="3086"/>
                  </a:cubicBezTo>
                  <a:lnTo>
                    <a:pt x="5176" y="2607"/>
                  </a:lnTo>
                  <a:cubicBezTo>
                    <a:pt x="5964" y="2495"/>
                    <a:pt x="6549" y="1821"/>
                    <a:pt x="6549" y="1025"/>
                  </a:cubicBezTo>
                  <a:lnTo>
                    <a:pt x="6549" y="799"/>
                  </a:lnTo>
                  <a:cubicBezTo>
                    <a:pt x="6549" y="352"/>
                    <a:pt x="6184" y="0"/>
                    <a:pt x="5752" y="0"/>
                  </a:cubicBez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17" name="Google Shape;723;p28">
              <a:extLst>
                <a:ext uri="{FF2B5EF4-FFF2-40B4-BE49-F238E27FC236}">
                  <a16:creationId xmlns:a16="http://schemas.microsoft.com/office/drawing/2014/main" id="{82DA82D5-367C-B72B-9018-55F028E0CFF1}"/>
                </a:ext>
              </a:extLst>
            </p:cNvPr>
            <p:cNvSpPr/>
            <p:nvPr/>
          </p:nvSpPr>
          <p:spPr>
            <a:xfrm flipH="1">
              <a:off x="7732054" y="3742276"/>
              <a:ext cx="202394" cy="90882"/>
            </a:xfrm>
            <a:custGeom>
              <a:avLst/>
              <a:gdLst/>
              <a:ahLst/>
              <a:cxnLst/>
              <a:rect l="l" t="t" r="r" b="b"/>
              <a:pathLst>
                <a:path w="3207" h="1440" extrusionOk="0">
                  <a:moveTo>
                    <a:pt x="721" y="1"/>
                  </a:moveTo>
                  <a:cubicBezTo>
                    <a:pt x="323" y="1"/>
                    <a:pt x="1" y="322"/>
                    <a:pt x="1" y="720"/>
                  </a:cubicBezTo>
                  <a:cubicBezTo>
                    <a:pt x="1" y="1117"/>
                    <a:pt x="323" y="1440"/>
                    <a:pt x="721" y="1440"/>
                  </a:cubicBezTo>
                  <a:lnTo>
                    <a:pt x="2487" y="1440"/>
                  </a:lnTo>
                  <a:cubicBezTo>
                    <a:pt x="2884" y="1440"/>
                    <a:pt x="3206" y="1117"/>
                    <a:pt x="3206" y="720"/>
                  </a:cubicBezTo>
                  <a:cubicBezTo>
                    <a:pt x="3206" y="322"/>
                    <a:pt x="2884" y="1"/>
                    <a:pt x="2487"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18" name="Google Shape;724;p28">
              <a:extLst>
                <a:ext uri="{FF2B5EF4-FFF2-40B4-BE49-F238E27FC236}">
                  <a16:creationId xmlns:a16="http://schemas.microsoft.com/office/drawing/2014/main" id="{1EE44338-2451-F039-002A-476BE6D326AF}"/>
                </a:ext>
              </a:extLst>
            </p:cNvPr>
            <p:cNvSpPr/>
            <p:nvPr/>
          </p:nvSpPr>
          <p:spPr>
            <a:xfrm flipH="1">
              <a:off x="5541632" y="3742276"/>
              <a:ext cx="202394" cy="90882"/>
            </a:xfrm>
            <a:custGeom>
              <a:avLst/>
              <a:gdLst/>
              <a:ahLst/>
              <a:cxnLst/>
              <a:rect l="l" t="t" r="r" b="b"/>
              <a:pathLst>
                <a:path w="3207" h="1440" extrusionOk="0">
                  <a:moveTo>
                    <a:pt x="721" y="1"/>
                  </a:moveTo>
                  <a:cubicBezTo>
                    <a:pt x="323" y="1"/>
                    <a:pt x="1" y="322"/>
                    <a:pt x="1" y="720"/>
                  </a:cubicBezTo>
                  <a:cubicBezTo>
                    <a:pt x="1" y="1117"/>
                    <a:pt x="323" y="1440"/>
                    <a:pt x="721" y="1440"/>
                  </a:cubicBezTo>
                  <a:lnTo>
                    <a:pt x="2487" y="1440"/>
                  </a:lnTo>
                  <a:cubicBezTo>
                    <a:pt x="2884" y="1440"/>
                    <a:pt x="3206" y="1117"/>
                    <a:pt x="3206" y="720"/>
                  </a:cubicBezTo>
                  <a:cubicBezTo>
                    <a:pt x="3206" y="322"/>
                    <a:pt x="2884" y="1"/>
                    <a:pt x="2487" y="1"/>
                  </a:cubicBez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19" name="Google Shape;725;p28">
              <a:extLst>
                <a:ext uri="{FF2B5EF4-FFF2-40B4-BE49-F238E27FC236}">
                  <a16:creationId xmlns:a16="http://schemas.microsoft.com/office/drawing/2014/main" id="{03D03A73-BB18-0228-BEC1-AE122D9C698F}"/>
                </a:ext>
              </a:extLst>
            </p:cNvPr>
            <p:cNvSpPr/>
            <p:nvPr/>
          </p:nvSpPr>
          <p:spPr>
            <a:xfrm flipH="1">
              <a:off x="7278483" y="2208390"/>
              <a:ext cx="102806" cy="105840"/>
            </a:xfrm>
            <a:custGeom>
              <a:avLst/>
              <a:gdLst/>
              <a:ahLst/>
              <a:cxnLst/>
              <a:rect l="l" t="t" r="r" b="b"/>
              <a:pathLst>
                <a:path w="1629" h="1677" extrusionOk="0">
                  <a:moveTo>
                    <a:pt x="1343" y="0"/>
                  </a:moveTo>
                  <a:cubicBezTo>
                    <a:pt x="1274" y="0"/>
                    <a:pt x="1204" y="29"/>
                    <a:pt x="1153" y="85"/>
                  </a:cubicBezTo>
                  <a:lnTo>
                    <a:pt x="95" y="1245"/>
                  </a:lnTo>
                  <a:cubicBezTo>
                    <a:pt x="0" y="1351"/>
                    <a:pt x="7" y="1513"/>
                    <a:pt x="113" y="1609"/>
                  </a:cubicBezTo>
                  <a:cubicBezTo>
                    <a:pt x="162" y="1654"/>
                    <a:pt x="224" y="1676"/>
                    <a:pt x="285" y="1676"/>
                  </a:cubicBezTo>
                  <a:cubicBezTo>
                    <a:pt x="355" y="1676"/>
                    <a:pt x="425" y="1648"/>
                    <a:pt x="476" y="1592"/>
                  </a:cubicBezTo>
                  <a:lnTo>
                    <a:pt x="1533" y="430"/>
                  </a:lnTo>
                  <a:cubicBezTo>
                    <a:pt x="1628" y="326"/>
                    <a:pt x="1621" y="162"/>
                    <a:pt x="1516" y="67"/>
                  </a:cubicBezTo>
                  <a:cubicBezTo>
                    <a:pt x="1467" y="22"/>
                    <a:pt x="1405" y="0"/>
                    <a:pt x="1343" y="0"/>
                  </a:cubicBez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20" name="Google Shape;726;p28">
              <a:extLst>
                <a:ext uri="{FF2B5EF4-FFF2-40B4-BE49-F238E27FC236}">
                  <a16:creationId xmlns:a16="http://schemas.microsoft.com/office/drawing/2014/main" id="{F86DD040-808B-3F20-A01F-2302BE9E774A}"/>
                </a:ext>
              </a:extLst>
            </p:cNvPr>
            <p:cNvSpPr/>
            <p:nvPr/>
          </p:nvSpPr>
          <p:spPr>
            <a:xfrm flipH="1">
              <a:off x="7071860" y="2210220"/>
              <a:ext cx="136949" cy="90125"/>
            </a:xfrm>
            <a:custGeom>
              <a:avLst/>
              <a:gdLst/>
              <a:ahLst/>
              <a:cxnLst/>
              <a:rect l="l" t="t" r="r" b="b"/>
              <a:pathLst>
                <a:path w="2170" h="1428" extrusionOk="0">
                  <a:moveTo>
                    <a:pt x="1877" y="0"/>
                  </a:moveTo>
                  <a:cubicBezTo>
                    <a:pt x="1833" y="0"/>
                    <a:pt x="1789" y="11"/>
                    <a:pt x="1748" y="35"/>
                  </a:cubicBezTo>
                  <a:lnTo>
                    <a:pt x="165" y="949"/>
                  </a:lnTo>
                  <a:cubicBezTo>
                    <a:pt x="42" y="1019"/>
                    <a:pt x="0" y="1176"/>
                    <a:pt x="71" y="1299"/>
                  </a:cubicBezTo>
                  <a:cubicBezTo>
                    <a:pt x="118" y="1382"/>
                    <a:pt x="205" y="1428"/>
                    <a:pt x="294" y="1428"/>
                  </a:cubicBezTo>
                  <a:cubicBezTo>
                    <a:pt x="337" y="1428"/>
                    <a:pt x="382" y="1417"/>
                    <a:pt x="422" y="1393"/>
                  </a:cubicBezTo>
                  <a:lnTo>
                    <a:pt x="2005" y="479"/>
                  </a:lnTo>
                  <a:cubicBezTo>
                    <a:pt x="2128" y="408"/>
                    <a:pt x="2170" y="251"/>
                    <a:pt x="2099" y="129"/>
                  </a:cubicBezTo>
                  <a:cubicBezTo>
                    <a:pt x="2052" y="47"/>
                    <a:pt x="1965" y="0"/>
                    <a:pt x="1877" y="0"/>
                  </a:cubicBez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21" name="Google Shape;727;p28">
              <a:extLst>
                <a:ext uri="{FF2B5EF4-FFF2-40B4-BE49-F238E27FC236}">
                  <a16:creationId xmlns:a16="http://schemas.microsoft.com/office/drawing/2014/main" id="{2B381C41-6729-4C96-3948-539EBD57A693}"/>
                </a:ext>
              </a:extLst>
            </p:cNvPr>
            <p:cNvSpPr/>
            <p:nvPr/>
          </p:nvSpPr>
          <p:spPr>
            <a:xfrm flipH="1">
              <a:off x="7050845" y="2363142"/>
              <a:ext cx="148119" cy="58063"/>
            </a:xfrm>
            <a:custGeom>
              <a:avLst/>
              <a:gdLst/>
              <a:ahLst/>
              <a:cxnLst/>
              <a:rect l="l" t="t" r="r" b="b"/>
              <a:pathLst>
                <a:path w="2347" h="920" extrusionOk="0">
                  <a:moveTo>
                    <a:pt x="281" y="0"/>
                  </a:moveTo>
                  <a:cubicBezTo>
                    <a:pt x="164" y="0"/>
                    <a:pt x="59" y="81"/>
                    <a:pt x="31" y="200"/>
                  </a:cubicBezTo>
                  <a:cubicBezTo>
                    <a:pt x="0" y="339"/>
                    <a:pt x="87" y="476"/>
                    <a:pt x="226" y="508"/>
                  </a:cubicBezTo>
                  <a:lnTo>
                    <a:pt x="2008" y="913"/>
                  </a:lnTo>
                  <a:cubicBezTo>
                    <a:pt x="2027" y="917"/>
                    <a:pt x="2047" y="919"/>
                    <a:pt x="2066" y="919"/>
                  </a:cubicBezTo>
                  <a:cubicBezTo>
                    <a:pt x="2183" y="919"/>
                    <a:pt x="2288" y="838"/>
                    <a:pt x="2316" y="719"/>
                  </a:cubicBezTo>
                  <a:cubicBezTo>
                    <a:pt x="2347" y="581"/>
                    <a:pt x="2260" y="443"/>
                    <a:pt x="2122" y="412"/>
                  </a:cubicBezTo>
                  <a:lnTo>
                    <a:pt x="339" y="7"/>
                  </a:lnTo>
                  <a:cubicBezTo>
                    <a:pt x="320" y="3"/>
                    <a:pt x="301" y="0"/>
                    <a:pt x="281" y="0"/>
                  </a:cubicBez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22" name="Google Shape;728;p28">
              <a:extLst>
                <a:ext uri="{FF2B5EF4-FFF2-40B4-BE49-F238E27FC236}">
                  <a16:creationId xmlns:a16="http://schemas.microsoft.com/office/drawing/2014/main" id="{5259CCA3-A4F5-D9DD-7439-3EAE8CB9C842}"/>
                </a:ext>
              </a:extLst>
            </p:cNvPr>
            <p:cNvSpPr/>
            <p:nvPr/>
          </p:nvSpPr>
          <p:spPr>
            <a:xfrm flipH="1">
              <a:off x="7695703" y="2379929"/>
              <a:ext cx="132279" cy="36605"/>
            </a:xfrm>
            <a:custGeom>
              <a:avLst/>
              <a:gdLst/>
              <a:ahLst/>
              <a:cxnLst/>
              <a:rect l="l" t="t" r="r" b="b"/>
              <a:pathLst>
                <a:path w="2096" h="580" extrusionOk="0">
                  <a:moveTo>
                    <a:pt x="263" y="0"/>
                  </a:moveTo>
                  <a:cubicBezTo>
                    <a:pt x="127" y="0"/>
                    <a:pt x="13" y="109"/>
                    <a:pt x="7" y="246"/>
                  </a:cubicBezTo>
                  <a:cubicBezTo>
                    <a:pt x="1" y="388"/>
                    <a:pt x="111" y="508"/>
                    <a:pt x="253" y="513"/>
                  </a:cubicBezTo>
                  <a:lnTo>
                    <a:pt x="1822" y="579"/>
                  </a:lnTo>
                  <a:cubicBezTo>
                    <a:pt x="1826" y="580"/>
                    <a:pt x="1830" y="580"/>
                    <a:pt x="1833" y="580"/>
                  </a:cubicBezTo>
                  <a:cubicBezTo>
                    <a:pt x="1970" y="580"/>
                    <a:pt x="2084" y="472"/>
                    <a:pt x="2090" y="334"/>
                  </a:cubicBezTo>
                  <a:cubicBezTo>
                    <a:pt x="2096" y="192"/>
                    <a:pt x="1985" y="73"/>
                    <a:pt x="1844" y="67"/>
                  </a:cubicBezTo>
                  <a:lnTo>
                    <a:pt x="275" y="0"/>
                  </a:lnTo>
                  <a:cubicBezTo>
                    <a:pt x="271" y="0"/>
                    <a:pt x="267" y="0"/>
                    <a:pt x="263" y="0"/>
                  </a:cubicBez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23" name="Google Shape;729;p28">
              <a:extLst>
                <a:ext uri="{FF2B5EF4-FFF2-40B4-BE49-F238E27FC236}">
                  <a16:creationId xmlns:a16="http://schemas.microsoft.com/office/drawing/2014/main" id="{251345EB-AC83-EB7B-9373-D791E21ECB87}"/>
                </a:ext>
              </a:extLst>
            </p:cNvPr>
            <p:cNvSpPr/>
            <p:nvPr/>
          </p:nvSpPr>
          <p:spPr>
            <a:xfrm flipH="1">
              <a:off x="7825836" y="2497256"/>
              <a:ext cx="147362" cy="62923"/>
            </a:xfrm>
            <a:custGeom>
              <a:avLst/>
              <a:gdLst/>
              <a:ahLst/>
              <a:cxnLst/>
              <a:rect l="l" t="t" r="r" b="b"/>
              <a:pathLst>
                <a:path w="2335" h="997" extrusionOk="0">
                  <a:moveTo>
                    <a:pt x="2050" y="0"/>
                  </a:moveTo>
                  <a:cubicBezTo>
                    <a:pt x="2027" y="0"/>
                    <a:pt x="2005" y="3"/>
                    <a:pt x="1982" y="9"/>
                  </a:cubicBezTo>
                  <a:lnTo>
                    <a:pt x="219" y="491"/>
                  </a:lnTo>
                  <a:cubicBezTo>
                    <a:pt x="81" y="528"/>
                    <a:pt x="1" y="670"/>
                    <a:pt x="38" y="806"/>
                  </a:cubicBezTo>
                  <a:cubicBezTo>
                    <a:pt x="70" y="921"/>
                    <a:pt x="173" y="996"/>
                    <a:pt x="286" y="996"/>
                  </a:cubicBezTo>
                  <a:cubicBezTo>
                    <a:pt x="309" y="996"/>
                    <a:pt x="332" y="993"/>
                    <a:pt x="354" y="987"/>
                  </a:cubicBezTo>
                  <a:lnTo>
                    <a:pt x="2118" y="506"/>
                  </a:lnTo>
                  <a:cubicBezTo>
                    <a:pt x="2254" y="468"/>
                    <a:pt x="2335" y="327"/>
                    <a:pt x="2297" y="190"/>
                  </a:cubicBezTo>
                  <a:cubicBezTo>
                    <a:pt x="2266" y="75"/>
                    <a:pt x="2163" y="0"/>
                    <a:pt x="2050" y="0"/>
                  </a:cubicBez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24" name="Google Shape;730;p28">
              <a:extLst>
                <a:ext uri="{FF2B5EF4-FFF2-40B4-BE49-F238E27FC236}">
                  <a16:creationId xmlns:a16="http://schemas.microsoft.com/office/drawing/2014/main" id="{911A7981-3A3F-50B3-D765-369AACE0D6CC}"/>
                </a:ext>
              </a:extLst>
            </p:cNvPr>
            <p:cNvSpPr/>
            <p:nvPr/>
          </p:nvSpPr>
          <p:spPr>
            <a:xfrm flipH="1">
              <a:off x="7764051" y="2570782"/>
              <a:ext cx="98136" cy="130454"/>
            </a:xfrm>
            <a:custGeom>
              <a:avLst/>
              <a:gdLst/>
              <a:ahLst/>
              <a:cxnLst/>
              <a:rect l="l" t="t" r="r" b="b"/>
              <a:pathLst>
                <a:path w="1555" h="2067" extrusionOk="0">
                  <a:moveTo>
                    <a:pt x="1262" y="1"/>
                  </a:moveTo>
                  <a:cubicBezTo>
                    <a:pt x="1176" y="1"/>
                    <a:pt x="1092" y="43"/>
                    <a:pt x="1043" y="122"/>
                  </a:cubicBezTo>
                  <a:lnTo>
                    <a:pt x="76" y="1674"/>
                  </a:lnTo>
                  <a:cubicBezTo>
                    <a:pt x="1" y="1793"/>
                    <a:pt x="38" y="1953"/>
                    <a:pt x="158" y="2027"/>
                  </a:cubicBezTo>
                  <a:cubicBezTo>
                    <a:pt x="201" y="2054"/>
                    <a:pt x="248" y="2066"/>
                    <a:pt x="294" y="2066"/>
                  </a:cubicBezTo>
                  <a:cubicBezTo>
                    <a:pt x="380" y="2066"/>
                    <a:pt x="464" y="2023"/>
                    <a:pt x="513" y="1945"/>
                  </a:cubicBezTo>
                  <a:lnTo>
                    <a:pt x="1479" y="394"/>
                  </a:lnTo>
                  <a:cubicBezTo>
                    <a:pt x="1555" y="273"/>
                    <a:pt x="1517" y="115"/>
                    <a:pt x="1397" y="39"/>
                  </a:cubicBezTo>
                  <a:cubicBezTo>
                    <a:pt x="1355" y="13"/>
                    <a:pt x="1308" y="1"/>
                    <a:pt x="1262" y="1"/>
                  </a:cubicBez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25" name="Google Shape;731;p28">
              <a:extLst>
                <a:ext uri="{FF2B5EF4-FFF2-40B4-BE49-F238E27FC236}">
                  <a16:creationId xmlns:a16="http://schemas.microsoft.com/office/drawing/2014/main" id="{3686A4EE-4F28-3345-470F-A226CBADFDAC}"/>
                </a:ext>
              </a:extLst>
            </p:cNvPr>
            <p:cNvSpPr/>
            <p:nvPr/>
          </p:nvSpPr>
          <p:spPr>
            <a:xfrm flipH="1">
              <a:off x="6742489" y="2547809"/>
              <a:ext cx="930305" cy="495686"/>
            </a:xfrm>
            <a:custGeom>
              <a:avLst/>
              <a:gdLst/>
              <a:ahLst/>
              <a:cxnLst/>
              <a:rect l="l" t="t" r="r" b="b"/>
              <a:pathLst>
                <a:path w="14741" h="7854" extrusionOk="0">
                  <a:moveTo>
                    <a:pt x="10551" y="0"/>
                  </a:moveTo>
                  <a:lnTo>
                    <a:pt x="1" y="7853"/>
                  </a:lnTo>
                  <a:lnTo>
                    <a:pt x="4267" y="7853"/>
                  </a:lnTo>
                  <a:lnTo>
                    <a:pt x="14740" y="0"/>
                  </a:lnTo>
                  <a:close/>
                </a:path>
              </a:pathLst>
            </a:custGeom>
            <a:solidFill>
              <a:srgbClr val="FFFFFF">
                <a:alpha val="202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26" name="Google Shape;732;p28">
              <a:extLst>
                <a:ext uri="{FF2B5EF4-FFF2-40B4-BE49-F238E27FC236}">
                  <a16:creationId xmlns:a16="http://schemas.microsoft.com/office/drawing/2014/main" id="{94D47370-ECE4-9974-9434-7971CE692634}"/>
                </a:ext>
              </a:extLst>
            </p:cNvPr>
            <p:cNvSpPr/>
            <p:nvPr/>
          </p:nvSpPr>
          <p:spPr>
            <a:xfrm flipH="1">
              <a:off x="6517502" y="2547809"/>
              <a:ext cx="789948" cy="495686"/>
            </a:xfrm>
            <a:custGeom>
              <a:avLst/>
              <a:gdLst/>
              <a:ahLst/>
              <a:cxnLst/>
              <a:rect l="l" t="t" r="r" b="b"/>
              <a:pathLst>
                <a:path w="12517" h="7854" extrusionOk="0">
                  <a:moveTo>
                    <a:pt x="10550" y="0"/>
                  </a:moveTo>
                  <a:lnTo>
                    <a:pt x="0" y="7853"/>
                  </a:lnTo>
                  <a:lnTo>
                    <a:pt x="2224" y="7853"/>
                  </a:lnTo>
                  <a:lnTo>
                    <a:pt x="12516" y="0"/>
                  </a:lnTo>
                  <a:close/>
                </a:path>
              </a:pathLst>
            </a:custGeom>
            <a:solidFill>
              <a:srgbClr val="FFFFFF">
                <a:alpha val="202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27" name="Google Shape;733;p28">
              <a:extLst>
                <a:ext uri="{FF2B5EF4-FFF2-40B4-BE49-F238E27FC236}">
                  <a16:creationId xmlns:a16="http://schemas.microsoft.com/office/drawing/2014/main" id="{94A49724-699B-E1CC-3ADE-A0F7CAB8CCCD}"/>
                </a:ext>
              </a:extLst>
            </p:cNvPr>
            <p:cNvSpPr/>
            <p:nvPr/>
          </p:nvSpPr>
          <p:spPr>
            <a:xfrm flipH="1">
              <a:off x="5078279" y="2072635"/>
              <a:ext cx="133099" cy="116695"/>
            </a:xfrm>
            <a:custGeom>
              <a:avLst/>
              <a:gdLst/>
              <a:ahLst/>
              <a:cxnLst/>
              <a:rect l="l" t="t" r="r" b="b"/>
              <a:pathLst>
                <a:path w="2109" h="1849" extrusionOk="0">
                  <a:moveTo>
                    <a:pt x="1698" y="1"/>
                  </a:moveTo>
                  <a:lnTo>
                    <a:pt x="1" y="530"/>
                  </a:lnTo>
                  <a:lnTo>
                    <a:pt x="411" y="1848"/>
                  </a:lnTo>
                  <a:lnTo>
                    <a:pt x="2108" y="1319"/>
                  </a:lnTo>
                  <a:lnTo>
                    <a:pt x="1698" y="1"/>
                  </a:lnTo>
                  <a:close/>
                </a:path>
              </a:pathLst>
            </a:custGeom>
            <a:solidFill>
              <a:srgbClr val="FFFFFF">
                <a:alpha val="202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grpSp>
    </p:spTree>
    <p:extLst>
      <p:ext uri="{BB962C8B-B14F-4D97-AF65-F5344CB8AC3E}">
        <p14:creationId xmlns:p14="http://schemas.microsoft.com/office/powerpoint/2010/main" val="135370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C8A006C-AD12-8041-60E3-B47149749B8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8389E41-ACC3-EAF3-22EB-F653D346FA1D}"/>
              </a:ext>
            </a:extLst>
          </p:cNvPr>
          <p:cNvSpPr txBox="1"/>
          <p:nvPr/>
        </p:nvSpPr>
        <p:spPr>
          <a:xfrm>
            <a:off x="3520387" y="1040629"/>
            <a:ext cx="5012635" cy="523220"/>
          </a:xfrm>
          <a:prstGeom prst="rect">
            <a:avLst/>
          </a:prstGeom>
          <a:noFill/>
        </p:spPr>
        <p:txBody>
          <a:bodyPr wrap="square">
            <a:spAutoFit/>
          </a:bodyPr>
          <a:lstStyle/>
          <a:p>
            <a:pPr algn="ctr">
              <a:buClr>
                <a:srgbClr val="000000"/>
              </a:buClr>
              <a:buFont typeface="Arial"/>
              <a:buNone/>
            </a:pPr>
            <a:r>
              <a:rPr lang="vi-VN" sz="2800" b="1" kern="0" dirty="0">
                <a:solidFill>
                  <a:srgbClr val="EFA857">
                    <a:lumMod val="75000"/>
                  </a:srgbClr>
                </a:solidFill>
                <a:latin typeface="+mj-lt"/>
                <a:cs typeface="Arial"/>
                <a:sym typeface="Arial"/>
              </a:rPr>
              <a:t>Trung tâm công nghiệp </a:t>
            </a:r>
            <a:endParaRPr lang="en-US" sz="2800" b="1" kern="0" dirty="0">
              <a:solidFill>
                <a:srgbClr val="EFA857">
                  <a:lumMod val="75000"/>
                </a:srgbClr>
              </a:solidFill>
              <a:latin typeface="+mj-lt"/>
              <a:cs typeface="Arial"/>
              <a:sym typeface="Arial"/>
            </a:endParaRPr>
          </a:p>
        </p:txBody>
      </p:sp>
      <p:pic>
        <p:nvPicPr>
          <p:cNvPr id="3" name="Picture 2">
            <a:extLst>
              <a:ext uri="{FF2B5EF4-FFF2-40B4-BE49-F238E27FC236}">
                <a16:creationId xmlns:a16="http://schemas.microsoft.com/office/drawing/2014/main" id="{C45EBC0D-AC80-5318-37DB-648059D2FC71}"/>
              </a:ext>
            </a:extLst>
          </p:cNvPr>
          <p:cNvPicPr>
            <a:picLocks noChangeAspect="1"/>
          </p:cNvPicPr>
          <p:nvPr/>
        </p:nvPicPr>
        <p:blipFill>
          <a:blip r:embed="rId3"/>
          <a:srcRect l="21873" r="21873"/>
          <a:stretch/>
        </p:blipFill>
        <p:spPr>
          <a:xfrm>
            <a:off x="-1148483" y="2800011"/>
            <a:ext cx="4468817" cy="4458497"/>
          </a:xfrm>
          <a:prstGeom prst="ellipse">
            <a:avLst/>
          </a:prstGeom>
          <a:ln w="28575">
            <a:solidFill>
              <a:srgbClr val="663300"/>
            </a:solidFill>
          </a:ln>
        </p:spPr>
      </p:pic>
      <p:grpSp>
        <p:nvGrpSpPr>
          <p:cNvPr id="4" name="Group 3">
            <a:extLst>
              <a:ext uri="{FF2B5EF4-FFF2-40B4-BE49-F238E27FC236}">
                <a16:creationId xmlns:a16="http://schemas.microsoft.com/office/drawing/2014/main" id="{B5736B08-7F48-057E-A788-927CC945764C}"/>
              </a:ext>
            </a:extLst>
          </p:cNvPr>
          <p:cNvGrpSpPr/>
          <p:nvPr/>
        </p:nvGrpSpPr>
        <p:grpSpPr>
          <a:xfrm>
            <a:off x="1085925" y="1739288"/>
            <a:ext cx="9941877" cy="853440"/>
            <a:chOff x="750213" y="1199316"/>
            <a:chExt cx="7456408" cy="640080"/>
          </a:xfrm>
        </p:grpSpPr>
        <p:sp>
          <p:nvSpPr>
            <p:cNvPr id="5" name="TextBox 4">
              <a:extLst>
                <a:ext uri="{FF2B5EF4-FFF2-40B4-BE49-F238E27FC236}">
                  <a16:creationId xmlns:a16="http://schemas.microsoft.com/office/drawing/2014/main" id="{32064F96-371F-0B6C-3B41-1F9F56ED08F0}"/>
                </a:ext>
              </a:extLst>
            </p:cNvPr>
            <p:cNvSpPr txBox="1"/>
            <p:nvPr/>
          </p:nvSpPr>
          <p:spPr>
            <a:xfrm>
              <a:off x="1390293" y="1319301"/>
              <a:ext cx="6816328" cy="346249"/>
            </a:xfrm>
            <a:prstGeom prst="rect">
              <a:avLst/>
            </a:prstGeom>
            <a:noFill/>
          </p:spPr>
          <p:txBody>
            <a:bodyPr wrap="square">
              <a:spAutoFit/>
            </a:bodyPr>
            <a:lstStyle/>
            <a:p>
              <a:pPr algn="just">
                <a:buFont typeface="Arial"/>
                <a:buNone/>
              </a:pPr>
              <a:r>
                <a:rPr lang="en-US" sz="2400" kern="0" dirty="0" err="1">
                  <a:solidFill>
                    <a:srgbClr val="000000"/>
                  </a:solidFill>
                  <a:latin typeface="+mj-lt"/>
                  <a:ea typeface="Times New Roman" panose="02020603050405020304" pitchFamily="18" charset="0"/>
                  <a:cs typeface="Arial"/>
                  <a:sym typeface="Arial"/>
                </a:rPr>
                <a:t>Là</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khu</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vực</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tập</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trung</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các</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hoạt</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động</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sản</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xuất</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công</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nghiệp</a:t>
              </a:r>
              <a:endParaRPr lang="en-US" sz="2400" kern="0" dirty="0">
                <a:solidFill>
                  <a:srgbClr val="E7DCD2"/>
                </a:solidFill>
                <a:latin typeface="+mj-lt"/>
                <a:cs typeface="Arial"/>
                <a:sym typeface="Arial"/>
              </a:endParaRPr>
            </a:p>
          </p:txBody>
        </p:sp>
        <p:sp>
          <p:nvSpPr>
            <p:cNvPr id="6" name="Freeform 9">
              <a:extLst>
                <a:ext uri="{FF2B5EF4-FFF2-40B4-BE49-F238E27FC236}">
                  <a16:creationId xmlns:a16="http://schemas.microsoft.com/office/drawing/2014/main" id="{E67FD9A7-C50D-E2D3-A77D-3C345A3AD42B}"/>
                </a:ext>
              </a:extLst>
            </p:cNvPr>
            <p:cNvSpPr/>
            <p:nvPr/>
          </p:nvSpPr>
          <p:spPr>
            <a:xfrm>
              <a:off x="750213" y="1199316"/>
              <a:ext cx="640080" cy="640080"/>
            </a:xfrm>
            <a:custGeom>
              <a:avLst/>
              <a:gdLst/>
              <a:ahLst/>
              <a:cxnLst/>
              <a:rect l="l" t="t" r="r" b="b"/>
              <a:pathLst>
                <a:path w="2708366" h="2708366">
                  <a:moveTo>
                    <a:pt x="0" y="0"/>
                  </a:moveTo>
                  <a:lnTo>
                    <a:pt x="2708366" y="0"/>
                  </a:lnTo>
                  <a:lnTo>
                    <a:pt x="2708366" y="2708366"/>
                  </a:lnTo>
                  <a:lnTo>
                    <a:pt x="0" y="27083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a:solidFill>
                  <a:srgbClr val="000000"/>
                </a:solidFill>
                <a:latin typeface="+mj-lt"/>
                <a:cs typeface="Arial"/>
                <a:sym typeface="Arial"/>
              </a:endParaRPr>
            </a:p>
          </p:txBody>
        </p:sp>
      </p:grpSp>
      <p:grpSp>
        <p:nvGrpSpPr>
          <p:cNvPr id="7" name="Group 6">
            <a:extLst>
              <a:ext uri="{FF2B5EF4-FFF2-40B4-BE49-F238E27FC236}">
                <a16:creationId xmlns:a16="http://schemas.microsoft.com/office/drawing/2014/main" id="{40A10CB3-F2C3-9581-5F60-02676F0E580C}"/>
              </a:ext>
            </a:extLst>
          </p:cNvPr>
          <p:cNvGrpSpPr/>
          <p:nvPr/>
        </p:nvGrpSpPr>
        <p:grpSpPr>
          <a:xfrm>
            <a:off x="2664962" y="2605372"/>
            <a:ext cx="8141808" cy="853440"/>
            <a:chOff x="750213" y="1199316"/>
            <a:chExt cx="6106356" cy="640080"/>
          </a:xfrm>
        </p:grpSpPr>
        <p:sp>
          <p:nvSpPr>
            <p:cNvPr id="8" name="TextBox 7">
              <a:extLst>
                <a:ext uri="{FF2B5EF4-FFF2-40B4-BE49-F238E27FC236}">
                  <a16:creationId xmlns:a16="http://schemas.microsoft.com/office/drawing/2014/main" id="{ED0CBB44-0922-FDD6-AE40-5F67F9232743}"/>
                </a:ext>
              </a:extLst>
            </p:cNvPr>
            <p:cNvSpPr txBox="1"/>
            <p:nvPr/>
          </p:nvSpPr>
          <p:spPr>
            <a:xfrm>
              <a:off x="1390292" y="1319301"/>
              <a:ext cx="5466277" cy="346249"/>
            </a:xfrm>
            <a:prstGeom prst="rect">
              <a:avLst/>
            </a:prstGeom>
            <a:noFill/>
          </p:spPr>
          <p:txBody>
            <a:bodyPr wrap="square">
              <a:spAutoFit/>
            </a:bodyPr>
            <a:lstStyle/>
            <a:p>
              <a:pPr algn="just">
                <a:buFont typeface="Arial"/>
                <a:buNone/>
              </a:pPr>
              <a:r>
                <a:rPr lang="en-US" sz="2400" kern="0" dirty="0">
                  <a:solidFill>
                    <a:srgbClr val="000000"/>
                  </a:solidFill>
                  <a:latin typeface="+mj-lt"/>
                  <a:ea typeface="Times New Roman" panose="02020603050405020304" pitchFamily="18" charset="0"/>
                  <a:cs typeface="Arial"/>
                  <a:sym typeface="Arial"/>
                </a:rPr>
                <a:t>Bao </a:t>
              </a:r>
              <a:r>
                <a:rPr lang="en-US" sz="2400" kern="0" dirty="0" err="1">
                  <a:solidFill>
                    <a:srgbClr val="000000"/>
                  </a:solidFill>
                  <a:latin typeface="+mj-lt"/>
                  <a:ea typeface="Times New Roman" panose="02020603050405020304" pitchFamily="18" charset="0"/>
                  <a:cs typeface="Arial"/>
                  <a:sym typeface="Arial"/>
                </a:rPr>
                <a:t>gồm</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khu</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công</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nghiệp</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cụm</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công</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nghiệp</a:t>
              </a:r>
              <a:r>
                <a:rPr lang="en-US" sz="2400" kern="0" dirty="0">
                  <a:solidFill>
                    <a:srgbClr val="000000"/>
                  </a:solidFill>
                  <a:latin typeface="+mj-lt"/>
                  <a:ea typeface="Times New Roman" panose="02020603050405020304" pitchFamily="18" charset="0"/>
                  <a:cs typeface="Arial"/>
                  <a:sym typeface="Arial"/>
                </a:rPr>
                <a:t>. </a:t>
              </a:r>
            </a:p>
          </p:txBody>
        </p:sp>
        <p:sp>
          <p:nvSpPr>
            <p:cNvPr id="9" name="Freeform 9">
              <a:extLst>
                <a:ext uri="{FF2B5EF4-FFF2-40B4-BE49-F238E27FC236}">
                  <a16:creationId xmlns:a16="http://schemas.microsoft.com/office/drawing/2014/main" id="{4D1D5105-5EB7-59FB-117E-47C5AFE18E00}"/>
                </a:ext>
              </a:extLst>
            </p:cNvPr>
            <p:cNvSpPr/>
            <p:nvPr/>
          </p:nvSpPr>
          <p:spPr>
            <a:xfrm>
              <a:off x="750213" y="1199316"/>
              <a:ext cx="640080" cy="640080"/>
            </a:xfrm>
            <a:custGeom>
              <a:avLst/>
              <a:gdLst/>
              <a:ahLst/>
              <a:cxnLst/>
              <a:rect l="l" t="t" r="r" b="b"/>
              <a:pathLst>
                <a:path w="2708366" h="2708366">
                  <a:moveTo>
                    <a:pt x="0" y="0"/>
                  </a:moveTo>
                  <a:lnTo>
                    <a:pt x="2708366" y="0"/>
                  </a:lnTo>
                  <a:lnTo>
                    <a:pt x="2708366" y="2708366"/>
                  </a:lnTo>
                  <a:lnTo>
                    <a:pt x="0" y="27083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a:solidFill>
                  <a:srgbClr val="000000"/>
                </a:solidFill>
                <a:latin typeface="+mj-lt"/>
                <a:cs typeface="Arial"/>
                <a:sym typeface="Arial"/>
              </a:endParaRPr>
            </a:p>
          </p:txBody>
        </p:sp>
      </p:grpSp>
      <p:grpSp>
        <p:nvGrpSpPr>
          <p:cNvPr id="10" name="Group 9">
            <a:extLst>
              <a:ext uri="{FF2B5EF4-FFF2-40B4-BE49-F238E27FC236}">
                <a16:creationId xmlns:a16="http://schemas.microsoft.com/office/drawing/2014/main" id="{F77D521F-1E2C-DE36-097B-3849BAAA2D3F}"/>
              </a:ext>
            </a:extLst>
          </p:cNvPr>
          <p:cNvGrpSpPr/>
          <p:nvPr/>
        </p:nvGrpSpPr>
        <p:grpSpPr>
          <a:xfrm>
            <a:off x="3508462" y="3603859"/>
            <a:ext cx="8141809" cy="1121846"/>
            <a:chOff x="750213" y="1040026"/>
            <a:chExt cx="6106357" cy="841385"/>
          </a:xfrm>
        </p:grpSpPr>
        <p:sp>
          <p:nvSpPr>
            <p:cNvPr id="11" name="TextBox 10">
              <a:extLst>
                <a:ext uri="{FF2B5EF4-FFF2-40B4-BE49-F238E27FC236}">
                  <a16:creationId xmlns:a16="http://schemas.microsoft.com/office/drawing/2014/main" id="{3D6AA0D6-0B56-C01C-4E5D-A0977DFAE1BD}"/>
                </a:ext>
              </a:extLst>
            </p:cNvPr>
            <p:cNvSpPr txBox="1"/>
            <p:nvPr/>
          </p:nvSpPr>
          <p:spPr>
            <a:xfrm>
              <a:off x="1390293" y="1040026"/>
              <a:ext cx="5466277" cy="841385"/>
            </a:xfrm>
            <a:prstGeom prst="rect">
              <a:avLst/>
            </a:prstGeom>
            <a:noFill/>
          </p:spPr>
          <p:txBody>
            <a:bodyPr wrap="square">
              <a:spAutoFit/>
            </a:bodyPr>
            <a:lstStyle/>
            <a:p>
              <a:pPr algn="just">
                <a:lnSpc>
                  <a:spcPct val="150000"/>
                </a:lnSpc>
                <a:buFont typeface="Arial"/>
                <a:buNone/>
              </a:pPr>
              <a:r>
                <a:rPr lang="en-US" sz="2400" kern="0" dirty="0" err="1">
                  <a:solidFill>
                    <a:srgbClr val="000000"/>
                  </a:solidFill>
                  <a:latin typeface="+mj-lt"/>
                  <a:ea typeface="Times New Roman" panose="02020603050405020304" pitchFamily="18" charset="0"/>
                  <a:cs typeface="Arial"/>
                  <a:sym typeface="Arial"/>
                </a:rPr>
                <a:t>Tập</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trung</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vào</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các</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hoạt</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động</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sản</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xuất</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công</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nghiệp</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có</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trình</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độ</a:t>
              </a:r>
              <a:r>
                <a:rPr lang="en-US" sz="2400" kern="0" dirty="0">
                  <a:solidFill>
                    <a:srgbClr val="000000"/>
                  </a:solidFill>
                  <a:latin typeface="+mj-lt"/>
                  <a:ea typeface="Times New Roman" panose="02020603050405020304" pitchFamily="18" charset="0"/>
                  <a:cs typeface="Arial"/>
                  <a:sym typeface="Arial"/>
                </a:rPr>
                <a:t> khoa </a:t>
              </a:r>
              <a:r>
                <a:rPr lang="en-US" sz="2400" kern="0" dirty="0" err="1">
                  <a:solidFill>
                    <a:srgbClr val="000000"/>
                  </a:solidFill>
                  <a:latin typeface="+mj-lt"/>
                  <a:ea typeface="Times New Roman" panose="02020603050405020304" pitchFamily="18" charset="0"/>
                  <a:cs typeface="Arial"/>
                  <a:sym typeface="Arial"/>
                </a:rPr>
                <a:t>học</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công</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nghệ</a:t>
              </a:r>
              <a:r>
                <a:rPr lang="en-US" sz="2400" kern="0" dirty="0">
                  <a:solidFill>
                    <a:srgbClr val="000000"/>
                  </a:solidFill>
                  <a:latin typeface="+mj-lt"/>
                  <a:ea typeface="Times New Roman" panose="02020603050405020304" pitchFamily="18" charset="0"/>
                  <a:cs typeface="Arial"/>
                  <a:sym typeface="Arial"/>
                </a:rPr>
                <a:t> </a:t>
              </a:r>
              <a:r>
                <a:rPr lang="en-US" sz="2400" kern="0" dirty="0" err="1">
                  <a:solidFill>
                    <a:srgbClr val="000000"/>
                  </a:solidFill>
                  <a:latin typeface="+mj-lt"/>
                  <a:ea typeface="Times New Roman" panose="02020603050405020304" pitchFamily="18" charset="0"/>
                  <a:cs typeface="Arial"/>
                  <a:sym typeface="Arial"/>
                </a:rPr>
                <a:t>cao</a:t>
              </a:r>
              <a:r>
                <a:rPr lang="en-US" sz="2400" kern="0" dirty="0">
                  <a:solidFill>
                    <a:srgbClr val="000000"/>
                  </a:solidFill>
                  <a:latin typeface="+mj-lt"/>
                  <a:ea typeface="Times New Roman" panose="02020603050405020304" pitchFamily="18" charset="0"/>
                  <a:cs typeface="Arial"/>
                  <a:sym typeface="Arial"/>
                </a:rPr>
                <a:t>. </a:t>
              </a:r>
            </a:p>
          </p:txBody>
        </p:sp>
        <p:sp>
          <p:nvSpPr>
            <p:cNvPr id="12" name="Freeform 9">
              <a:extLst>
                <a:ext uri="{FF2B5EF4-FFF2-40B4-BE49-F238E27FC236}">
                  <a16:creationId xmlns:a16="http://schemas.microsoft.com/office/drawing/2014/main" id="{411CCB24-4684-9461-5E1E-D4F2C8926984}"/>
                </a:ext>
              </a:extLst>
            </p:cNvPr>
            <p:cNvSpPr/>
            <p:nvPr/>
          </p:nvSpPr>
          <p:spPr>
            <a:xfrm>
              <a:off x="750213" y="1199316"/>
              <a:ext cx="640080" cy="640080"/>
            </a:xfrm>
            <a:custGeom>
              <a:avLst/>
              <a:gdLst/>
              <a:ahLst/>
              <a:cxnLst/>
              <a:rect l="l" t="t" r="r" b="b"/>
              <a:pathLst>
                <a:path w="2708366" h="2708366">
                  <a:moveTo>
                    <a:pt x="0" y="0"/>
                  </a:moveTo>
                  <a:lnTo>
                    <a:pt x="2708366" y="0"/>
                  </a:lnTo>
                  <a:lnTo>
                    <a:pt x="2708366" y="2708366"/>
                  </a:lnTo>
                  <a:lnTo>
                    <a:pt x="0" y="27083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a:solidFill>
                  <a:srgbClr val="000000"/>
                </a:solidFill>
                <a:latin typeface="+mj-lt"/>
                <a:cs typeface="Arial"/>
                <a:sym typeface="Arial"/>
              </a:endParaRPr>
            </a:p>
          </p:txBody>
        </p:sp>
      </p:grpSp>
      <p:grpSp>
        <p:nvGrpSpPr>
          <p:cNvPr id="13" name="Group 12">
            <a:extLst>
              <a:ext uri="{FF2B5EF4-FFF2-40B4-BE49-F238E27FC236}">
                <a16:creationId xmlns:a16="http://schemas.microsoft.com/office/drawing/2014/main" id="{82E05330-5ABD-C693-77C6-1BF5AA4FFA89}"/>
              </a:ext>
            </a:extLst>
          </p:cNvPr>
          <p:cNvGrpSpPr/>
          <p:nvPr/>
        </p:nvGrpSpPr>
        <p:grpSpPr>
          <a:xfrm>
            <a:off x="3508462" y="5004985"/>
            <a:ext cx="8371842" cy="1675843"/>
            <a:chOff x="750213" y="890914"/>
            <a:chExt cx="6278882" cy="1256883"/>
          </a:xfrm>
        </p:grpSpPr>
        <p:sp>
          <p:nvSpPr>
            <p:cNvPr id="14" name="TextBox 13">
              <a:extLst>
                <a:ext uri="{FF2B5EF4-FFF2-40B4-BE49-F238E27FC236}">
                  <a16:creationId xmlns:a16="http://schemas.microsoft.com/office/drawing/2014/main" id="{99DF946E-498C-EED3-49AF-99398E88DE0A}"/>
                </a:ext>
              </a:extLst>
            </p:cNvPr>
            <p:cNvSpPr txBox="1"/>
            <p:nvPr/>
          </p:nvSpPr>
          <p:spPr>
            <a:xfrm>
              <a:off x="1458873" y="890914"/>
              <a:ext cx="5570222" cy="1256883"/>
            </a:xfrm>
            <a:prstGeom prst="rect">
              <a:avLst/>
            </a:prstGeom>
            <a:noFill/>
          </p:spPr>
          <p:txBody>
            <a:bodyPr wrap="square">
              <a:spAutoFit/>
            </a:bodyPr>
            <a:lstStyle/>
            <a:p>
              <a:pPr algn="just">
                <a:lnSpc>
                  <a:spcPct val="150000"/>
                </a:lnSpc>
                <a:buFont typeface="Arial"/>
                <a:buNone/>
              </a:pPr>
              <a:r>
                <a:rPr lang="vi-VN" sz="2400" kern="0" dirty="0">
                  <a:solidFill>
                    <a:srgbClr val="000000"/>
                  </a:solidFill>
                  <a:latin typeface="+mj-lt"/>
                  <a:ea typeface="Times New Roman" panose="02020603050405020304" pitchFamily="18" charset="0"/>
                  <a:cs typeface="Arial"/>
                  <a:sym typeface="Arial"/>
                </a:rPr>
                <a:t>Chia thành nhiều cấp khác nhau theo ý nghĩa quốc gia, vùng, địa phương hoặc theo quy mô giá trị sản xuất công nghiệp. </a:t>
              </a:r>
            </a:p>
          </p:txBody>
        </p:sp>
        <p:sp>
          <p:nvSpPr>
            <p:cNvPr id="15" name="Freeform 9">
              <a:extLst>
                <a:ext uri="{FF2B5EF4-FFF2-40B4-BE49-F238E27FC236}">
                  <a16:creationId xmlns:a16="http://schemas.microsoft.com/office/drawing/2014/main" id="{03713702-9DC0-1E45-8276-3AC0E3889E8C}"/>
                </a:ext>
              </a:extLst>
            </p:cNvPr>
            <p:cNvSpPr/>
            <p:nvPr/>
          </p:nvSpPr>
          <p:spPr>
            <a:xfrm>
              <a:off x="750213" y="1199316"/>
              <a:ext cx="640080" cy="640080"/>
            </a:xfrm>
            <a:custGeom>
              <a:avLst/>
              <a:gdLst/>
              <a:ahLst/>
              <a:cxnLst/>
              <a:rect l="l" t="t" r="r" b="b"/>
              <a:pathLst>
                <a:path w="2708366" h="2708366">
                  <a:moveTo>
                    <a:pt x="0" y="0"/>
                  </a:moveTo>
                  <a:lnTo>
                    <a:pt x="2708366" y="0"/>
                  </a:lnTo>
                  <a:lnTo>
                    <a:pt x="2708366" y="2708366"/>
                  </a:lnTo>
                  <a:lnTo>
                    <a:pt x="0" y="27083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a:solidFill>
                  <a:srgbClr val="000000"/>
                </a:solidFill>
                <a:latin typeface="+mj-lt"/>
                <a:cs typeface="Arial"/>
                <a:sym typeface="Arial"/>
              </a:endParaRPr>
            </a:p>
          </p:txBody>
        </p:sp>
      </p:grpSp>
    </p:spTree>
    <p:extLst>
      <p:ext uri="{BB962C8B-B14F-4D97-AF65-F5344CB8AC3E}">
        <p14:creationId xmlns:p14="http://schemas.microsoft.com/office/powerpoint/2010/main" val="3891682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5211C6-B8C9-A0C5-7438-359FE561992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F9FDF8F-F0AD-1C78-9FAB-B828162386E0}"/>
              </a:ext>
            </a:extLst>
          </p:cNvPr>
          <p:cNvSpPr txBox="1"/>
          <p:nvPr/>
        </p:nvSpPr>
        <p:spPr>
          <a:xfrm>
            <a:off x="588661" y="2479534"/>
            <a:ext cx="5991921" cy="3337837"/>
          </a:xfrm>
          <a:prstGeom prst="rect">
            <a:avLst/>
          </a:prstGeom>
          <a:noFill/>
        </p:spPr>
        <p:txBody>
          <a:bodyPr wrap="square">
            <a:spAutoFit/>
          </a:bodyPr>
          <a:lstStyle/>
          <a:p>
            <a:pPr marL="457189" indent="-457189" algn="just">
              <a:lnSpc>
                <a:spcPct val="150000"/>
              </a:lnSpc>
              <a:buClr>
                <a:srgbClr val="000000"/>
              </a:buClr>
              <a:buFont typeface="Arial" panose="020B0604020202020204" pitchFamily="34" charset="0"/>
              <a:buChar char="•"/>
            </a:pPr>
            <a:r>
              <a:rPr lang="en-US" sz="2400" kern="0" dirty="0" err="1">
                <a:latin typeface="+mj-lt"/>
                <a:ea typeface="Calibri" panose="020F0502020204030204" pitchFamily="34" charset="0"/>
                <a:cs typeface="Arial"/>
                <a:sym typeface="Arial"/>
              </a:rPr>
              <a:t>Phân</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bố</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tập</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trung</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nhiều</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nhất</a:t>
            </a:r>
            <a:r>
              <a:rPr lang="en-US" sz="2400" kern="0" dirty="0">
                <a:latin typeface="+mj-lt"/>
                <a:ea typeface="Calibri" panose="020F0502020204030204" pitchFamily="34" charset="0"/>
                <a:cs typeface="Arial"/>
                <a:sym typeface="Arial"/>
              </a:rPr>
              <a:t> ở </a:t>
            </a:r>
            <a:r>
              <a:rPr lang="en-US" sz="2400" kern="0" dirty="0" err="1">
                <a:latin typeface="+mj-lt"/>
                <a:ea typeface="Calibri" panose="020F0502020204030204" pitchFamily="34" charset="0"/>
                <a:cs typeface="Arial"/>
                <a:sym typeface="Arial"/>
              </a:rPr>
              <a:t>Đồng</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bằng</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sông</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Hồng</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và</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Đông</a:t>
            </a:r>
            <a:r>
              <a:rPr lang="en-US" sz="2400" kern="0" dirty="0">
                <a:latin typeface="+mj-lt"/>
                <a:ea typeface="Calibri" panose="020F0502020204030204" pitchFamily="34" charset="0"/>
                <a:cs typeface="Arial"/>
                <a:sym typeface="Arial"/>
              </a:rPr>
              <a:t> Nam </a:t>
            </a:r>
            <a:r>
              <a:rPr lang="en-US" sz="2400" kern="0" dirty="0" err="1">
                <a:latin typeface="+mj-lt"/>
                <a:ea typeface="Calibri" panose="020F0502020204030204" pitchFamily="34" charset="0"/>
                <a:cs typeface="Arial"/>
                <a:sym typeface="Arial"/>
              </a:rPr>
              <a:t>Bộ</a:t>
            </a:r>
            <a:r>
              <a:rPr lang="en-US" sz="2400" kern="0" dirty="0">
                <a:latin typeface="+mj-lt"/>
                <a:ea typeface="Calibri" panose="020F0502020204030204" pitchFamily="34" charset="0"/>
                <a:cs typeface="Arial"/>
                <a:sym typeface="Arial"/>
              </a:rPr>
              <a:t>. </a:t>
            </a:r>
          </a:p>
          <a:p>
            <a:pPr marL="457189" indent="-457189" algn="just">
              <a:lnSpc>
                <a:spcPct val="150000"/>
              </a:lnSpc>
              <a:buClr>
                <a:srgbClr val="000000"/>
              </a:buClr>
              <a:buFont typeface="Arial" panose="020B0604020202020204" pitchFamily="34" charset="0"/>
              <a:buChar char="•"/>
            </a:pPr>
            <a:r>
              <a:rPr lang="en-US" sz="2400" kern="0" dirty="0" err="1">
                <a:latin typeface="+mj-lt"/>
                <a:ea typeface="Calibri" panose="020F0502020204030204" pitchFamily="34" charset="0"/>
                <a:cs typeface="Arial"/>
                <a:sym typeface="Arial"/>
              </a:rPr>
              <a:t>Cơ</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cấu</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ngành</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đa</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dạng</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góp</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phần</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khai</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thác</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tốt</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tiềm</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năng</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để</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phát</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triển</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công</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nghiệp</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mỗi</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địa</a:t>
            </a:r>
            <a:r>
              <a:rPr lang="en-US" sz="2400" kern="0" dirty="0">
                <a:latin typeface="+mj-lt"/>
                <a:ea typeface="Calibri" panose="020F0502020204030204" pitchFamily="34" charset="0"/>
                <a:cs typeface="Arial"/>
                <a:sym typeface="Arial"/>
              </a:rPr>
              <a:t> </a:t>
            </a:r>
            <a:r>
              <a:rPr lang="en-US" sz="2400" kern="0" dirty="0" err="1">
                <a:latin typeface="+mj-lt"/>
                <a:ea typeface="Calibri" panose="020F0502020204030204" pitchFamily="34" charset="0"/>
                <a:cs typeface="Arial"/>
                <a:sym typeface="Arial"/>
              </a:rPr>
              <a:t>phương</a:t>
            </a:r>
            <a:r>
              <a:rPr lang="en-US" sz="2400" kern="0" dirty="0">
                <a:latin typeface="+mj-lt"/>
                <a:ea typeface="Calibri" panose="020F0502020204030204" pitchFamily="34" charset="0"/>
                <a:cs typeface="Arial"/>
                <a:sym typeface="Arial"/>
              </a:rPr>
              <a:t>.</a:t>
            </a:r>
            <a:endParaRPr lang="en-US" sz="2400" kern="0" dirty="0">
              <a:latin typeface="+mj-lt"/>
              <a:cs typeface="Arial"/>
              <a:sym typeface="Arial"/>
            </a:endParaRPr>
          </a:p>
        </p:txBody>
      </p:sp>
      <p:grpSp>
        <p:nvGrpSpPr>
          <p:cNvPr id="3" name="Group 2">
            <a:extLst>
              <a:ext uri="{FF2B5EF4-FFF2-40B4-BE49-F238E27FC236}">
                <a16:creationId xmlns:a16="http://schemas.microsoft.com/office/drawing/2014/main" id="{2AED4227-215B-5ABF-D5AC-0894D3EF6ADB}"/>
              </a:ext>
            </a:extLst>
          </p:cNvPr>
          <p:cNvGrpSpPr/>
          <p:nvPr/>
        </p:nvGrpSpPr>
        <p:grpSpPr>
          <a:xfrm>
            <a:off x="6885981" y="2038984"/>
            <a:ext cx="4717358" cy="2780032"/>
            <a:chOff x="2402705" y="2144344"/>
            <a:chExt cx="3538018" cy="2085024"/>
          </a:xfrm>
        </p:grpSpPr>
        <p:pic>
          <p:nvPicPr>
            <p:cNvPr id="4" name="Picture 3">
              <a:extLst>
                <a:ext uri="{FF2B5EF4-FFF2-40B4-BE49-F238E27FC236}">
                  <a16:creationId xmlns:a16="http://schemas.microsoft.com/office/drawing/2014/main" id="{9B21B974-197E-045E-DD4A-34D22C2FA8F5}"/>
                </a:ext>
              </a:extLst>
            </p:cNvPr>
            <p:cNvPicPr>
              <a:picLocks noChangeAspect="1"/>
            </p:cNvPicPr>
            <p:nvPr/>
          </p:nvPicPr>
          <p:blipFill rotWithShape="1">
            <a:blip r:embed="rId3">
              <a:clrChange>
                <a:clrFrom>
                  <a:srgbClr val="FFFFFF"/>
                </a:clrFrom>
                <a:clrTo>
                  <a:srgbClr val="FFFFFF">
                    <a:alpha val="0"/>
                  </a:srgbClr>
                </a:clrTo>
              </a:clrChange>
            </a:blip>
            <a:srcRect l="9362" t="11792" r="7362" b="15994"/>
            <a:stretch/>
          </p:blipFill>
          <p:spPr>
            <a:xfrm>
              <a:off x="2402705" y="2154828"/>
              <a:ext cx="2392341" cy="2074540"/>
            </a:xfrm>
            <a:prstGeom prst="rect">
              <a:avLst/>
            </a:prstGeom>
          </p:spPr>
        </p:pic>
        <p:sp>
          <p:nvSpPr>
            <p:cNvPr id="5" name="Rectangle 4">
              <a:extLst>
                <a:ext uri="{FF2B5EF4-FFF2-40B4-BE49-F238E27FC236}">
                  <a16:creationId xmlns:a16="http://schemas.microsoft.com/office/drawing/2014/main" id="{19EB1676-CF25-1A03-FF9F-59724C943D00}"/>
                </a:ext>
              </a:extLst>
            </p:cNvPr>
            <p:cNvSpPr/>
            <p:nvPr/>
          </p:nvSpPr>
          <p:spPr>
            <a:xfrm>
              <a:off x="3175497" y="2144344"/>
              <a:ext cx="2765226" cy="346249"/>
            </a:xfrm>
            <a:prstGeom prst="rect">
              <a:avLst/>
            </a:prstGeom>
          </p:spPr>
          <p:txBody>
            <a:bodyPr wrap="square">
              <a:spAutoFit/>
            </a:bodyPr>
            <a:lstStyle/>
            <a:p>
              <a:pPr algn="ctr">
                <a:buClr>
                  <a:srgbClr val="000000"/>
                </a:buClr>
                <a:buFont typeface="Arial"/>
                <a:buNone/>
              </a:pPr>
              <a:r>
                <a:rPr lang="en-US" sz="2400" kern="0" dirty="0" err="1">
                  <a:latin typeface="+mj-lt"/>
                  <a:cs typeface="Arial"/>
                  <a:sym typeface="Arial"/>
                </a:rPr>
                <a:t>Đồng</a:t>
              </a:r>
              <a:r>
                <a:rPr lang="en-US" sz="2400" kern="0" dirty="0">
                  <a:latin typeface="+mj-lt"/>
                  <a:cs typeface="Arial"/>
                  <a:sym typeface="Arial"/>
                </a:rPr>
                <a:t> </a:t>
              </a:r>
              <a:r>
                <a:rPr lang="en-US" sz="2400" kern="0" dirty="0" err="1">
                  <a:latin typeface="+mj-lt"/>
                  <a:cs typeface="Arial"/>
                  <a:sym typeface="Arial"/>
                </a:rPr>
                <a:t>bằng</a:t>
              </a:r>
              <a:r>
                <a:rPr lang="en-US" sz="2400" kern="0" dirty="0">
                  <a:latin typeface="+mj-lt"/>
                  <a:cs typeface="Arial"/>
                  <a:sym typeface="Arial"/>
                </a:rPr>
                <a:t> </a:t>
              </a:r>
              <a:r>
                <a:rPr lang="en-US" sz="2400" kern="0" dirty="0" err="1">
                  <a:latin typeface="+mj-lt"/>
                  <a:cs typeface="Arial"/>
                  <a:sym typeface="Arial"/>
                </a:rPr>
                <a:t>sông</a:t>
              </a:r>
              <a:r>
                <a:rPr lang="en-US" sz="2400" kern="0" dirty="0">
                  <a:latin typeface="+mj-lt"/>
                  <a:cs typeface="Arial"/>
                  <a:sym typeface="Arial"/>
                </a:rPr>
                <a:t> </a:t>
              </a:r>
              <a:r>
                <a:rPr lang="en-US" sz="2400" kern="0" dirty="0" err="1">
                  <a:latin typeface="+mj-lt"/>
                  <a:cs typeface="Arial"/>
                  <a:sym typeface="Arial"/>
                </a:rPr>
                <a:t>Hồng</a:t>
              </a:r>
              <a:endParaRPr lang="en-US" sz="2400" kern="0" dirty="0">
                <a:latin typeface="+mj-lt"/>
                <a:cs typeface="Arial"/>
                <a:sym typeface="Arial"/>
              </a:endParaRPr>
            </a:p>
          </p:txBody>
        </p:sp>
      </p:grpSp>
      <p:grpSp>
        <p:nvGrpSpPr>
          <p:cNvPr id="6" name="Group 5">
            <a:extLst>
              <a:ext uri="{FF2B5EF4-FFF2-40B4-BE49-F238E27FC236}">
                <a16:creationId xmlns:a16="http://schemas.microsoft.com/office/drawing/2014/main" id="{80B26ADC-4FA8-E8DF-AAEA-D06BFB6AD8ED}"/>
              </a:ext>
            </a:extLst>
          </p:cNvPr>
          <p:cNvGrpSpPr/>
          <p:nvPr/>
        </p:nvGrpSpPr>
        <p:grpSpPr>
          <a:xfrm>
            <a:off x="9163757" y="3532168"/>
            <a:ext cx="3028243" cy="3241697"/>
            <a:chOff x="559825" y="2346140"/>
            <a:chExt cx="2271182" cy="2431273"/>
          </a:xfrm>
        </p:grpSpPr>
        <p:pic>
          <p:nvPicPr>
            <p:cNvPr id="7" name="Picture 6">
              <a:extLst>
                <a:ext uri="{FF2B5EF4-FFF2-40B4-BE49-F238E27FC236}">
                  <a16:creationId xmlns:a16="http://schemas.microsoft.com/office/drawing/2014/main" id="{DBE48509-5FCE-EDD8-63EA-0FA7B02D02BF}"/>
                </a:ext>
              </a:extLst>
            </p:cNvPr>
            <p:cNvPicPr>
              <a:picLocks noChangeAspect="1"/>
            </p:cNvPicPr>
            <p:nvPr/>
          </p:nvPicPr>
          <p:blipFill>
            <a:blip r:embed="rId4">
              <a:clrChange>
                <a:clrFrom>
                  <a:srgbClr val="FEFEFE"/>
                </a:clrFrom>
                <a:clrTo>
                  <a:srgbClr val="FEFEFE">
                    <a:alpha val="0"/>
                  </a:srgbClr>
                </a:clrTo>
              </a:clrChange>
            </a:blip>
            <a:srcRect/>
            <a:stretch/>
          </p:blipFill>
          <p:spPr>
            <a:xfrm>
              <a:off x="559825" y="2346140"/>
              <a:ext cx="2271182" cy="2244705"/>
            </a:xfrm>
            <a:prstGeom prst="rect">
              <a:avLst/>
            </a:prstGeom>
          </p:spPr>
        </p:pic>
        <p:sp>
          <p:nvSpPr>
            <p:cNvPr id="8" name="Rectangle 7">
              <a:extLst>
                <a:ext uri="{FF2B5EF4-FFF2-40B4-BE49-F238E27FC236}">
                  <a16:creationId xmlns:a16="http://schemas.microsoft.com/office/drawing/2014/main" id="{B7352D23-20AF-8C1A-BBBB-430ACC15C92B}"/>
                </a:ext>
              </a:extLst>
            </p:cNvPr>
            <p:cNvSpPr/>
            <p:nvPr/>
          </p:nvSpPr>
          <p:spPr>
            <a:xfrm>
              <a:off x="950955" y="4431164"/>
              <a:ext cx="1880052" cy="346249"/>
            </a:xfrm>
            <a:prstGeom prst="rect">
              <a:avLst/>
            </a:prstGeom>
          </p:spPr>
          <p:txBody>
            <a:bodyPr wrap="square">
              <a:spAutoFit/>
            </a:bodyPr>
            <a:lstStyle/>
            <a:p>
              <a:pPr algn="ctr">
                <a:buClr>
                  <a:srgbClr val="000000"/>
                </a:buClr>
                <a:buFont typeface="Arial"/>
                <a:buNone/>
              </a:pPr>
              <a:r>
                <a:rPr lang="en-US" sz="2400" kern="0">
                  <a:latin typeface="+mj-lt"/>
                  <a:cs typeface="Arial"/>
                  <a:sym typeface="Arial"/>
                </a:rPr>
                <a:t>Đông Nam Bộ</a:t>
              </a:r>
            </a:p>
          </p:txBody>
        </p:sp>
      </p:grpSp>
      <p:sp>
        <p:nvSpPr>
          <p:cNvPr id="9" name="TextBox 8">
            <a:extLst>
              <a:ext uri="{FF2B5EF4-FFF2-40B4-BE49-F238E27FC236}">
                <a16:creationId xmlns:a16="http://schemas.microsoft.com/office/drawing/2014/main" id="{142200F4-A589-6F55-99DD-F0A52F980556}"/>
              </a:ext>
            </a:extLst>
          </p:cNvPr>
          <p:cNvSpPr txBox="1"/>
          <p:nvPr/>
        </p:nvSpPr>
        <p:spPr>
          <a:xfrm>
            <a:off x="3589682" y="1040629"/>
            <a:ext cx="5012635" cy="523220"/>
          </a:xfrm>
          <a:prstGeom prst="rect">
            <a:avLst/>
          </a:prstGeom>
          <a:noFill/>
        </p:spPr>
        <p:txBody>
          <a:bodyPr wrap="square">
            <a:spAutoFit/>
          </a:bodyPr>
          <a:lstStyle/>
          <a:p>
            <a:pPr algn="ctr">
              <a:buClr>
                <a:srgbClr val="000000"/>
              </a:buClr>
              <a:buFont typeface="Arial"/>
              <a:buNone/>
            </a:pPr>
            <a:r>
              <a:rPr lang="vi-VN" sz="2800" b="1" kern="0" dirty="0">
                <a:latin typeface="+mj-lt"/>
                <a:cs typeface="Arial"/>
                <a:sym typeface="Arial"/>
              </a:rPr>
              <a:t>Trung tâm công nghiệp </a:t>
            </a:r>
            <a:endParaRPr lang="en-US" sz="2800" b="1" kern="0" dirty="0">
              <a:latin typeface="+mj-lt"/>
              <a:cs typeface="Arial"/>
              <a:sym typeface="Arial"/>
            </a:endParaRPr>
          </a:p>
        </p:txBody>
      </p:sp>
    </p:spTree>
    <p:extLst>
      <p:ext uri="{BB962C8B-B14F-4D97-AF65-F5344CB8AC3E}">
        <p14:creationId xmlns:p14="http://schemas.microsoft.com/office/powerpoint/2010/main" val="4018658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A4453D-65C2-9F08-21A9-816A891893EF}"/>
            </a:ext>
          </a:extLst>
        </p:cNvPr>
        <p:cNvGrpSpPr/>
        <p:nvPr/>
      </p:nvGrpSpPr>
      <p:grpSpPr>
        <a:xfrm>
          <a:off x="0" y="0"/>
          <a:ext cx="0" cy="0"/>
          <a:chOff x="0" y="0"/>
          <a:chExt cx="0" cy="0"/>
        </a:xfrm>
      </p:grpSpPr>
      <p:sp>
        <p:nvSpPr>
          <p:cNvPr id="2" name="Pentagon 10">
            <a:extLst>
              <a:ext uri="{FF2B5EF4-FFF2-40B4-BE49-F238E27FC236}">
                <a16:creationId xmlns:a16="http://schemas.microsoft.com/office/drawing/2014/main" id="{C099C442-46A3-1C02-C72A-1556A98D1C8B}"/>
              </a:ext>
            </a:extLst>
          </p:cNvPr>
          <p:cNvSpPr/>
          <p:nvPr/>
        </p:nvSpPr>
        <p:spPr>
          <a:xfrm>
            <a:off x="0" y="1716300"/>
            <a:ext cx="2013626" cy="727968"/>
          </a:xfrm>
          <a:prstGeom prst="homePlate">
            <a:avLst/>
          </a:prstGeom>
          <a:solidFill>
            <a:srgbClr val="769C25">
              <a:lumMod val="75000"/>
            </a:srgbClr>
          </a:solidFill>
          <a:ln w="25400" cap="flat" cmpd="sng" algn="ctr">
            <a:noFill/>
            <a:prstDash val="solid"/>
          </a:ln>
          <a:effectLst/>
        </p:spPr>
        <p:txBody>
          <a:bodyPr rtlCol="0" anchor="ctr"/>
          <a:lstStyle/>
          <a:p>
            <a:pPr algn="ctr" defTabSz="1219170">
              <a:buFont typeface="Arial"/>
              <a:buNone/>
              <a:defRPr/>
            </a:pPr>
            <a:r>
              <a:rPr lang="en-US" sz="2400" b="1" kern="0">
                <a:solidFill>
                  <a:srgbClr val="FFFFFF"/>
                </a:solidFill>
                <a:latin typeface="+mj-lt"/>
                <a:cs typeface="Arial" panose="020B0604020202020204" pitchFamily="34" charset="0"/>
                <a:sym typeface="Arial"/>
              </a:rPr>
              <a:t>Vai trò</a:t>
            </a:r>
            <a:endParaRPr lang="en-US" sz="2400" b="1" kern="0" dirty="0">
              <a:solidFill>
                <a:srgbClr val="FFFFFF"/>
              </a:solidFill>
              <a:latin typeface="+mj-lt"/>
              <a:cs typeface="Arial" panose="020B0604020202020204" pitchFamily="34" charset="0"/>
              <a:sym typeface="Arial"/>
            </a:endParaRPr>
          </a:p>
        </p:txBody>
      </p:sp>
      <p:pic>
        <p:nvPicPr>
          <p:cNvPr id="3" name="Picture 2">
            <a:extLst>
              <a:ext uri="{FF2B5EF4-FFF2-40B4-BE49-F238E27FC236}">
                <a16:creationId xmlns:a16="http://schemas.microsoft.com/office/drawing/2014/main" id="{00F45B11-FEE4-531D-CDD3-8540FCDE46CC}"/>
              </a:ext>
            </a:extLst>
          </p:cNvPr>
          <p:cNvPicPr>
            <a:picLocks noChangeAspect="1"/>
          </p:cNvPicPr>
          <p:nvPr/>
        </p:nvPicPr>
        <p:blipFill>
          <a:blip r:embed="rId3"/>
          <a:srcRect/>
          <a:stretch/>
        </p:blipFill>
        <p:spPr>
          <a:xfrm>
            <a:off x="420761" y="3111074"/>
            <a:ext cx="5332265" cy="2992733"/>
          </a:xfrm>
          <a:prstGeom prst="rect">
            <a:avLst/>
          </a:prstGeom>
        </p:spPr>
      </p:pic>
      <p:grpSp>
        <p:nvGrpSpPr>
          <p:cNvPr id="4" name="Group 3">
            <a:extLst>
              <a:ext uri="{FF2B5EF4-FFF2-40B4-BE49-F238E27FC236}">
                <a16:creationId xmlns:a16="http://schemas.microsoft.com/office/drawing/2014/main" id="{BB66C834-C344-6DE6-D41A-EF2C975B4924}"/>
              </a:ext>
            </a:extLst>
          </p:cNvPr>
          <p:cNvGrpSpPr/>
          <p:nvPr/>
        </p:nvGrpSpPr>
        <p:grpSpPr>
          <a:xfrm>
            <a:off x="5953890" y="2545084"/>
            <a:ext cx="5758985" cy="1214656"/>
            <a:chOff x="4818016" y="1363857"/>
            <a:chExt cx="4319239" cy="910992"/>
          </a:xfrm>
        </p:grpSpPr>
        <p:sp>
          <p:nvSpPr>
            <p:cNvPr id="5" name="Rectangle: Rounded Corners 4">
              <a:extLst>
                <a:ext uri="{FF2B5EF4-FFF2-40B4-BE49-F238E27FC236}">
                  <a16:creationId xmlns:a16="http://schemas.microsoft.com/office/drawing/2014/main" id="{D1F5C525-9A46-892B-2B81-12DA5572FCD9}"/>
                </a:ext>
              </a:extLst>
            </p:cNvPr>
            <p:cNvSpPr/>
            <p:nvPr/>
          </p:nvSpPr>
          <p:spPr>
            <a:xfrm>
              <a:off x="5138056" y="1363857"/>
              <a:ext cx="3999199" cy="910992"/>
            </a:xfrm>
            <a:prstGeom prst="roundRect">
              <a:avLst>
                <a:gd name="adj" fmla="val 10139"/>
              </a:avLst>
            </a:prstGeom>
            <a:solidFill>
              <a:srgbClr val="FFFFFF"/>
            </a:solidFill>
            <a:ln w="25400" cap="flat" cmpd="sng" algn="ctr">
              <a:solidFill>
                <a:srgbClr val="769C25">
                  <a:lumMod val="75000"/>
                </a:srgbClr>
              </a:solidFill>
              <a:prstDash val="solid"/>
            </a:ln>
            <a:effectLst/>
          </p:spPr>
          <p:txBody>
            <a:bodyPr rtlCol="0" anchor="ctr"/>
            <a:lstStyle/>
            <a:p>
              <a:pPr algn="ctr" defTabSz="1219170">
                <a:lnSpc>
                  <a:spcPct val="150000"/>
                </a:lnSpc>
                <a:buFont typeface="Arial"/>
                <a:buNone/>
                <a:defRPr/>
              </a:pPr>
              <a:r>
                <a:rPr lang="en-US" sz="2400" kern="0">
                  <a:solidFill>
                    <a:srgbClr val="191919"/>
                  </a:solidFill>
                  <a:latin typeface="+mj-lt"/>
                  <a:cs typeface="Arial"/>
                  <a:sym typeface="Arial"/>
                </a:rPr>
                <a:t>T</a:t>
              </a:r>
              <a:r>
                <a:rPr lang="vi-VN" sz="2400" kern="0">
                  <a:solidFill>
                    <a:srgbClr val="191919"/>
                  </a:solidFill>
                  <a:latin typeface="+mj-lt"/>
                  <a:cs typeface="Arial"/>
                  <a:sym typeface="Arial"/>
                </a:rPr>
                <a:t>hu hút khoa học công nghệ </a:t>
              </a:r>
              <a:endParaRPr lang="en-US" sz="2400" kern="0">
                <a:solidFill>
                  <a:srgbClr val="191919"/>
                </a:solidFill>
                <a:latin typeface="+mj-lt"/>
                <a:cs typeface="Arial"/>
                <a:sym typeface="Arial"/>
              </a:endParaRPr>
            </a:p>
            <a:p>
              <a:pPr algn="ctr" defTabSz="1219170">
                <a:lnSpc>
                  <a:spcPct val="150000"/>
                </a:lnSpc>
                <a:buFont typeface="Arial"/>
                <a:buNone/>
                <a:defRPr/>
              </a:pPr>
              <a:r>
                <a:rPr lang="vi-VN" sz="2400" kern="0">
                  <a:solidFill>
                    <a:srgbClr val="191919"/>
                  </a:solidFill>
                  <a:latin typeface="+mj-lt"/>
                  <a:cs typeface="Arial"/>
                  <a:sym typeface="Arial"/>
                </a:rPr>
                <a:t>tiên tiến và đầu tư nước ngoài</a:t>
              </a:r>
              <a:endParaRPr lang="en-US" sz="2400" kern="0">
                <a:solidFill>
                  <a:srgbClr val="191919"/>
                </a:solidFill>
                <a:latin typeface="+mj-lt"/>
                <a:cs typeface="Arial"/>
                <a:sym typeface="Arial"/>
              </a:endParaRPr>
            </a:p>
          </p:txBody>
        </p:sp>
        <p:sp>
          <p:nvSpPr>
            <p:cNvPr id="6" name="Freeform 11">
              <a:extLst>
                <a:ext uri="{FF2B5EF4-FFF2-40B4-BE49-F238E27FC236}">
                  <a16:creationId xmlns:a16="http://schemas.microsoft.com/office/drawing/2014/main" id="{A052A508-6674-872E-E4DC-92E4293642BC}"/>
                </a:ext>
              </a:extLst>
            </p:cNvPr>
            <p:cNvSpPr/>
            <p:nvPr/>
          </p:nvSpPr>
          <p:spPr>
            <a:xfrm>
              <a:off x="4818016" y="1507116"/>
              <a:ext cx="640080" cy="64008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a:solidFill>
                  <a:srgbClr val="000000"/>
                </a:solidFill>
                <a:latin typeface="+mj-lt"/>
                <a:cs typeface="Arial"/>
                <a:sym typeface="Arial"/>
              </a:endParaRPr>
            </a:p>
          </p:txBody>
        </p:sp>
      </p:grpSp>
      <p:grpSp>
        <p:nvGrpSpPr>
          <p:cNvPr id="7" name="Group 6">
            <a:extLst>
              <a:ext uri="{FF2B5EF4-FFF2-40B4-BE49-F238E27FC236}">
                <a16:creationId xmlns:a16="http://schemas.microsoft.com/office/drawing/2014/main" id="{4F04A942-7062-8A88-F7A2-135A194B9503}"/>
              </a:ext>
            </a:extLst>
          </p:cNvPr>
          <p:cNvGrpSpPr/>
          <p:nvPr/>
        </p:nvGrpSpPr>
        <p:grpSpPr>
          <a:xfrm>
            <a:off x="5953890" y="3898017"/>
            <a:ext cx="5758985" cy="1214656"/>
            <a:chOff x="4818016" y="1363857"/>
            <a:chExt cx="4319239" cy="910992"/>
          </a:xfrm>
        </p:grpSpPr>
        <p:sp>
          <p:nvSpPr>
            <p:cNvPr id="8" name="Rectangle: Rounded Corners 7">
              <a:extLst>
                <a:ext uri="{FF2B5EF4-FFF2-40B4-BE49-F238E27FC236}">
                  <a16:creationId xmlns:a16="http://schemas.microsoft.com/office/drawing/2014/main" id="{DAFCF279-0950-3BD0-D2CC-37F0C1835733}"/>
                </a:ext>
              </a:extLst>
            </p:cNvPr>
            <p:cNvSpPr/>
            <p:nvPr/>
          </p:nvSpPr>
          <p:spPr>
            <a:xfrm>
              <a:off x="5138056" y="1363857"/>
              <a:ext cx="3999199" cy="910992"/>
            </a:xfrm>
            <a:prstGeom prst="roundRect">
              <a:avLst>
                <a:gd name="adj" fmla="val 10139"/>
              </a:avLst>
            </a:prstGeom>
            <a:solidFill>
              <a:srgbClr val="FFFFFF"/>
            </a:solidFill>
            <a:ln w="25400" cap="flat" cmpd="sng" algn="ctr">
              <a:solidFill>
                <a:srgbClr val="769C25">
                  <a:lumMod val="75000"/>
                </a:srgbClr>
              </a:solidFill>
              <a:prstDash val="solid"/>
            </a:ln>
            <a:effectLst/>
          </p:spPr>
          <p:txBody>
            <a:bodyPr rtlCol="0" anchor="ctr"/>
            <a:lstStyle/>
            <a:p>
              <a:pPr algn="ctr" defTabSz="1219170">
                <a:lnSpc>
                  <a:spcPct val="150000"/>
                </a:lnSpc>
                <a:buFont typeface="Arial"/>
                <a:buNone/>
                <a:defRPr/>
              </a:pPr>
              <a:r>
                <a:rPr lang="en-US" sz="2400" kern="0">
                  <a:solidFill>
                    <a:srgbClr val="191919"/>
                  </a:solidFill>
                  <a:latin typeface="+mj-lt"/>
                  <a:cs typeface="Arial"/>
                  <a:sym typeface="Arial"/>
                </a:rPr>
                <a:t>T</a:t>
              </a:r>
              <a:r>
                <a:rPr lang="vi-VN" sz="2400" kern="0">
                  <a:solidFill>
                    <a:srgbClr val="191919"/>
                  </a:solidFill>
                  <a:latin typeface="+mj-lt"/>
                  <a:cs typeface="Arial"/>
                  <a:sym typeface="Arial"/>
                </a:rPr>
                <a:t>húc đẩy tăng trưởng kinh tế </a:t>
              </a:r>
              <a:endParaRPr lang="en-US" sz="2400" kern="0">
                <a:solidFill>
                  <a:srgbClr val="191919"/>
                </a:solidFill>
                <a:latin typeface="+mj-lt"/>
                <a:cs typeface="Arial"/>
                <a:sym typeface="Arial"/>
              </a:endParaRPr>
            </a:p>
            <a:p>
              <a:pPr algn="ctr" defTabSz="1219170">
                <a:lnSpc>
                  <a:spcPct val="150000"/>
                </a:lnSpc>
                <a:buFont typeface="Arial"/>
                <a:buNone/>
                <a:defRPr/>
              </a:pPr>
              <a:r>
                <a:rPr lang="vi-VN" sz="2400" kern="0">
                  <a:solidFill>
                    <a:srgbClr val="191919"/>
                  </a:solidFill>
                  <a:latin typeface="+mj-lt"/>
                  <a:cs typeface="Arial"/>
                  <a:sym typeface="Arial"/>
                </a:rPr>
                <a:t>của địa phương, vùng</a:t>
              </a:r>
              <a:endParaRPr lang="en-US" sz="2400" kern="0">
                <a:solidFill>
                  <a:srgbClr val="191919"/>
                </a:solidFill>
                <a:latin typeface="+mj-lt"/>
                <a:cs typeface="Arial"/>
                <a:sym typeface="Arial"/>
              </a:endParaRPr>
            </a:p>
          </p:txBody>
        </p:sp>
        <p:sp>
          <p:nvSpPr>
            <p:cNvPr id="9" name="Freeform 11">
              <a:extLst>
                <a:ext uri="{FF2B5EF4-FFF2-40B4-BE49-F238E27FC236}">
                  <a16:creationId xmlns:a16="http://schemas.microsoft.com/office/drawing/2014/main" id="{9709E095-B95A-1E08-17D9-5BA1E7495300}"/>
                </a:ext>
              </a:extLst>
            </p:cNvPr>
            <p:cNvSpPr/>
            <p:nvPr/>
          </p:nvSpPr>
          <p:spPr>
            <a:xfrm>
              <a:off x="4818016" y="1548401"/>
              <a:ext cx="640080" cy="64008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a:solidFill>
                  <a:srgbClr val="000000"/>
                </a:solidFill>
                <a:latin typeface="+mj-lt"/>
                <a:cs typeface="Arial"/>
                <a:sym typeface="Arial"/>
              </a:endParaRPr>
            </a:p>
          </p:txBody>
        </p:sp>
      </p:grpSp>
      <p:grpSp>
        <p:nvGrpSpPr>
          <p:cNvPr id="10" name="Group 9">
            <a:extLst>
              <a:ext uri="{FF2B5EF4-FFF2-40B4-BE49-F238E27FC236}">
                <a16:creationId xmlns:a16="http://schemas.microsoft.com/office/drawing/2014/main" id="{9B805702-95E9-D03C-087B-1A340D6870D3}"/>
              </a:ext>
            </a:extLst>
          </p:cNvPr>
          <p:cNvGrpSpPr/>
          <p:nvPr/>
        </p:nvGrpSpPr>
        <p:grpSpPr>
          <a:xfrm>
            <a:off x="5953890" y="5249388"/>
            <a:ext cx="5758984" cy="1214656"/>
            <a:chOff x="4818017" y="1363857"/>
            <a:chExt cx="4319238" cy="910992"/>
          </a:xfrm>
        </p:grpSpPr>
        <p:sp>
          <p:nvSpPr>
            <p:cNvPr id="11" name="Rectangle: Rounded Corners 10">
              <a:extLst>
                <a:ext uri="{FF2B5EF4-FFF2-40B4-BE49-F238E27FC236}">
                  <a16:creationId xmlns:a16="http://schemas.microsoft.com/office/drawing/2014/main" id="{3A3BB9B4-0765-632C-D7E8-D8C16CD31F3A}"/>
                </a:ext>
              </a:extLst>
            </p:cNvPr>
            <p:cNvSpPr/>
            <p:nvPr/>
          </p:nvSpPr>
          <p:spPr>
            <a:xfrm>
              <a:off x="5138056" y="1363857"/>
              <a:ext cx="3999199" cy="910992"/>
            </a:xfrm>
            <a:prstGeom prst="roundRect">
              <a:avLst>
                <a:gd name="adj" fmla="val 10139"/>
              </a:avLst>
            </a:prstGeom>
            <a:solidFill>
              <a:srgbClr val="FFFFFF"/>
            </a:solidFill>
            <a:ln w="25400" cap="flat" cmpd="sng" algn="ctr">
              <a:solidFill>
                <a:srgbClr val="769C25">
                  <a:lumMod val="75000"/>
                </a:srgbClr>
              </a:solidFill>
              <a:prstDash val="solid"/>
            </a:ln>
            <a:effectLst/>
          </p:spPr>
          <p:txBody>
            <a:bodyPr rtlCol="0" anchor="ctr"/>
            <a:lstStyle/>
            <a:p>
              <a:pPr algn="ctr" defTabSz="1219170">
                <a:lnSpc>
                  <a:spcPct val="150000"/>
                </a:lnSpc>
                <a:buFont typeface="Arial"/>
                <a:buNone/>
                <a:defRPr/>
              </a:pPr>
              <a:r>
                <a:rPr lang="en-US" sz="2400" kern="0" dirty="0">
                  <a:solidFill>
                    <a:srgbClr val="191919"/>
                  </a:solidFill>
                  <a:latin typeface="+mj-lt"/>
                  <a:cs typeface="Arial"/>
                  <a:sym typeface="Arial"/>
                </a:rPr>
                <a:t>T</a:t>
              </a:r>
              <a:r>
                <a:rPr lang="vi-VN" sz="2400" kern="0" dirty="0">
                  <a:solidFill>
                    <a:srgbClr val="191919"/>
                  </a:solidFill>
                  <a:latin typeface="+mj-lt"/>
                  <a:cs typeface="Arial"/>
                  <a:sym typeface="Arial"/>
                </a:rPr>
                <a:t>ạo cơ hội việc làm, đóng vào ngân sách địa phương </a:t>
              </a:r>
              <a:endParaRPr lang="en-US" sz="2400" kern="0" dirty="0">
                <a:solidFill>
                  <a:srgbClr val="191919"/>
                </a:solidFill>
                <a:latin typeface="+mj-lt"/>
                <a:cs typeface="Arial"/>
                <a:sym typeface="Arial"/>
              </a:endParaRPr>
            </a:p>
          </p:txBody>
        </p:sp>
        <p:sp>
          <p:nvSpPr>
            <p:cNvPr id="12" name="Freeform 11">
              <a:extLst>
                <a:ext uri="{FF2B5EF4-FFF2-40B4-BE49-F238E27FC236}">
                  <a16:creationId xmlns:a16="http://schemas.microsoft.com/office/drawing/2014/main" id="{6AAC3F9C-D750-F079-8550-EB8A806148F0}"/>
                </a:ext>
              </a:extLst>
            </p:cNvPr>
            <p:cNvSpPr/>
            <p:nvPr/>
          </p:nvSpPr>
          <p:spPr>
            <a:xfrm>
              <a:off x="4818017" y="1508385"/>
              <a:ext cx="640080" cy="64008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00" kern="0">
                <a:solidFill>
                  <a:srgbClr val="000000"/>
                </a:solidFill>
                <a:latin typeface="+mj-lt"/>
                <a:cs typeface="Arial"/>
                <a:sym typeface="Arial"/>
              </a:endParaRPr>
            </a:p>
          </p:txBody>
        </p:sp>
      </p:grpSp>
      <p:sp>
        <p:nvSpPr>
          <p:cNvPr id="13" name="TextBox 12">
            <a:extLst>
              <a:ext uri="{FF2B5EF4-FFF2-40B4-BE49-F238E27FC236}">
                <a16:creationId xmlns:a16="http://schemas.microsoft.com/office/drawing/2014/main" id="{03356CEA-4E8E-5848-7818-7530A532FA6D}"/>
              </a:ext>
            </a:extLst>
          </p:cNvPr>
          <p:cNvSpPr txBox="1"/>
          <p:nvPr/>
        </p:nvSpPr>
        <p:spPr>
          <a:xfrm>
            <a:off x="3520387" y="1040629"/>
            <a:ext cx="5012635" cy="523220"/>
          </a:xfrm>
          <a:prstGeom prst="rect">
            <a:avLst/>
          </a:prstGeom>
          <a:noFill/>
        </p:spPr>
        <p:txBody>
          <a:bodyPr wrap="square">
            <a:spAutoFit/>
          </a:bodyPr>
          <a:lstStyle/>
          <a:p>
            <a:pPr algn="ctr">
              <a:buClr>
                <a:srgbClr val="000000"/>
              </a:buClr>
              <a:buFont typeface="Arial"/>
              <a:buNone/>
            </a:pPr>
            <a:r>
              <a:rPr lang="vi-VN" sz="2800" b="1" kern="0" dirty="0">
                <a:solidFill>
                  <a:srgbClr val="EFA857">
                    <a:lumMod val="75000"/>
                  </a:srgbClr>
                </a:solidFill>
                <a:latin typeface="+mj-lt"/>
                <a:cs typeface="Arial"/>
                <a:sym typeface="Arial"/>
              </a:rPr>
              <a:t>Trung tâm công nghiệp </a:t>
            </a:r>
            <a:endParaRPr lang="en-US" sz="2800" b="1" kern="0" dirty="0">
              <a:solidFill>
                <a:srgbClr val="EFA857">
                  <a:lumMod val="75000"/>
                </a:srgbClr>
              </a:solidFill>
              <a:latin typeface="+mj-lt"/>
              <a:cs typeface="Arial"/>
              <a:sym typeface="Arial"/>
            </a:endParaRPr>
          </a:p>
        </p:txBody>
      </p:sp>
    </p:spTree>
    <p:extLst>
      <p:ext uri="{BB962C8B-B14F-4D97-AF65-F5344CB8AC3E}">
        <p14:creationId xmlns:p14="http://schemas.microsoft.com/office/powerpoint/2010/main" val="399469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A5DE0B-8A5E-2D81-47D6-D75939423B0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E71BE63-D7F3-6310-9816-B1005D2A5BC3}"/>
              </a:ext>
            </a:extLst>
          </p:cNvPr>
          <p:cNvGrpSpPr/>
          <p:nvPr/>
        </p:nvGrpSpPr>
        <p:grpSpPr>
          <a:xfrm>
            <a:off x="483385" y="1783431"/>
            <a:ext cx="5476929" cy="4955697"/>
            <a:chOff x="347945" y="327102"/>
            <a:chExt cx="4107697" cy="3716773"/>
          </a:xfrm>
        </p:grpSpPr>
        <p:pic>
          <p:nvPicPr>
            <p:cNvPr id="3" name="Picture 2" descr="A large red ship in a dock&#10;&#10;Description automatically generated">
              <a:extLst>
                <a:ext uri="{FF2B5EF4-FFF2-40B4-BE49-F238E27FC236}">
                  <a16:creationId xmlns:a16="http://schemas.microsoft.com/office/drawing/2014/main" id="{B56057CC-E33E-AFE2-586D-D7B70730FA70}"/>
                </a:ext>
              </a:extLst>
            </p:cNvPr>
            <p:cNvPicPr>
              <a:picLocks noChangeAspect="1"/>
            </p:cNvPicPr>
            <p:nvPr/>
          </p:nvPicPr>
          <p:blipFill>
            <a:blip r:embed="rId3"/>
            <a:stretch>
              <a:fillRect/>
            </a:stretch>
          </p:blipFill>
          <p:spPr>
            <a:xfrm>
              <a:off x="347945" y="327102"/>
              <a:ext cx="4107697" cy="2875388"/>
            </a:xfrm>
            <a:prstGeom prst="rect">
              <a:avLst/>
            </a:prstGeom>
          </p:spPr>
        </p:pic>
        <p:sp>
          <p:nvSpPr>
            <p:cNvPr id="4" name="TextBox 3">
              <a:extLst>
                <a:ext uri="{FF2B5EF4-FFF2-40B4-BE49-F238E27FC236}">
                  <a16:creationId xmlns:a16="http://schemas.microsoft.com/office/drawing/2014/main" id="{7275BAE3-E199-1A9B-4C97-267CD1F26F71}"/>
                </a:ext>
              </a:extLst>
            </p:cNvPr>
            <p:cNvSpPr txBox="1"/>
            <p:nvPr/>
          </p:nvSpPr>
          <p:spPr>
            <a:xfrm>
              <a:off x="625596" y="3202490"/>
              <a:ext cx="3542371" cy="841385"/>
            </a:xfrm>
            <a:prstGeom prst="rect">
              <a:avLst/>
            </a:prstGeom>
            <a:noFill/>
          </p:spPr>
          <p:txBody>
            <a:bodyPr wrap="square">
              <a:spAutoFit/>
            </a:bodyPr>
            <a:lstStyle/>
            <a:p>
              <a:pPr algn="ctr">
                <a:lnSpc>
                  <a:spcPct val="150000"/>
                </a:lnSpc>
                <a:buClr>
                  <a:srgbClr val="000000"/>
                </a:buClr>
                <a:buFont typeface="Arial"/>
                <a:buNone/>
              </a:pPr>
              <a:r>
                <a:rPr lang="en-US" sz="2400" kern="0" dirty="0" err="1">
                  <a:solidFill>
                    <a:srgbClr val="000000"/>
                  </a:solidFill>
                  <a:latin typeface="+mj-lt"/>
                  <a:cs typeface="Arial"/>
                  <a:sym typeface="Arial"/>
                </a:rPr>
                <a:t>Ngành</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công</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nghiệp</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đóng</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tàu</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tại</a:t>
              </a:r>
              <a:r>
                <a:rPr lang="en-US" sz="2400" kern="0" dirty="0">
                  <a:solidFill>
                    <a:srgbClr val="000000"/>
                  </a:solidFill>
                  <a:latin typeface="+mj-lt"/>
                  <a:cs typeface="Arial"/>
                  <a:sym typeface="Arial"/>
                </a:rPr>
                <a:t> TP </a:t>
              </a:r>
              <a:r>
                <a:rPr lang="en-US" sz="2400" kern="0" dirty="0" err="1">
                  <a:solidFill>
                    <a:srgbClr val="000000"/>
                  </a:solidFill>
                  <a:latin typeface="+mj-lt"/>
                  <a:cs typeface="Arial"/>
                  <a:sym typeface="Arial"/>
                </a:rPr>
                <a:t>Hải</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Phòng</a:t>
              </a:r>
              <a:r>
                <a:rPr lang="en-US" sz="2400" kern="0" dirty="0">
                  <a:solidFill>
                    <a:srgbClr val="000000"/>
                  </a:solidFill>
                  <a:latin typeface="+mj-lt"/>
                  <a:cs typeface="Arial"/>
                  <a:sym typeface="Arial"/>
                </a:rPr>
                <a:t> </a:t>
              </a:r>
            </a:p>
          </p:txBody>
        </p:sp>
      </p:grpSp>
      <p:grpSp>
        <p:nvGrpSpPr>
          <p:cNvPr id="5" name="Group 4">
            <a:extLst>
              <a:ext uri="{FF2B5EF4-FFF2-40B4-BE49-F238E27FC236}">
                <a16:creationId xmlns:a16="http://schemas.microsoft.com/office/drawing/2014/main" id="{0EBDA2BE-1724-4759-EE79-A307C2D7A6A5}"/>
              </a:ext>
            </a:extLst>
          </p:cNvPr>
          <p:cNvGrpSpPr/>
          <p:nvPr/>
        </p:nvGrpSpPr>
        <p:grpSpPr>
          <a:xfrm>
            <a:off x="6270602" y="2026795"/>
            <a:ext cx="5476929" cy="4712333"/>
            <a:chOff x="347945" y="580509"/>
            <a:chExt cx="4107697" cy="3534250"/>
          </a:xfrm>
        </p:grpSpPr>
        <p:pic>
          <p:nvPicPr>
            <p:cNvPr id="6" name="Picture 5">
              <a:extLst>
                <a:ext uri="{FF2B5EF4-FFF2-40B4-BE49-F238E27FC236}">
                  <a16:creationId xmlns:a16="http://schemas.microsoft.com/office/drawing/2014/main" id="{058F3834-C086-7A49-4E36-DE7597524386}"/>
                </a:ext>
              </a:extLst>
            </p:cNvPr>
            <p:cNvPicPr>
              <a:picLocks noChangeAspect="1"/>
            </p:cNvPicPr>
            <p:nvPr/>
          </p:nvPicPr>
          <p:blipFill>
            <a:blip r:embed="rId4"/>
            <a:srcRect/>
            <a:stretch/>
          </p:blipFill>
          <p:spPr>
            <a:xfrm>
              <a:off x="347945" y="580509"/>
              <a:ext cx="4107697" cy="2695676"/>
            </a:xfrm>
            <a:prstGeom prst="rect">
              <a:avLst/>
            </a:prstGeom>
          </p:spPr>
        </p:pic>
        <p:sp>
          <p:nvSpPr>
            <p:cNvPr id="7" name="TextBox 6">
              <a:extLst>
                <a:ext uri="{FF2B5EF4-FFF2-40B4-BE49-F238E27FC236}">
                  <a16:creationId xmlns:a16="http://schemas.microsoft.com/office/drawing/2014/main" id="{C02A2AE1-14FD-21B7-3CA5-D361893EB66C}"/>
                </a:ext>
              </a:extLst>
            </p:cNvPr>
            <p:cNvSpPr txBox="1"/>
            <p:nvPr/>
          </p:nvSpPr>
          <p:spPr>
            <a:xfrm>
              <a:off x="715873" y="3273374"/>
              <a:ext cx="3542371" cy="841385"/>
            </a:xfrm>
            <a:prstGeom prst="rect">
              <a:avLst/>
            </a:prstGeom>
            <a:noFill/>
          </p:spPr>
          <p:txBody>
            <a:bodyPr wrap="square">
              <a:spAutoFit/>
            </a:bodyPr>
            <a:lstStyle/>
            <a:p>
              <a:pPr algn="ctr">
                <a:lnSpc>
                  <a:spcPct val="150000"/>
                </a:lnSpc>
                <a:buClr>
                  <a:srgbClr val="000000"/>
                </a:buClr>
                <a:buFont typeface="Arial"/>
                <a:buNone/>
              </a:pPr>
              <a:r>
                <a:rPr lang="en-US" sz="2400" kern="0" dirty="0" err="1">
                  <a:solidFill>
                    <a:srgbClr val="000000"/>
                  </a:solidFill>
                  <a:latin typeface="+mj-lt"/>
                  <a:cs typeface="Arial"/>
                  <a:sym typeface="Arial"/>
                </a:rPr>
                <a:t>Khai</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thác</a:t>
              </a:r>
              <a:r>
                <a:rPr lang="en-US" sz="2400" kern="0" dirty="0">
                  <a:solidFill>
                    <a:srgbClr val="000000"/>
                  </a:solidFill>
                  <a:latin typeface="+mj-lt"/>
                  <a:cs typeface="Arial"/>
                  <a:sym typeface="Arial"/>
                </a:rPr>
                <a:t> than ở </a:t>
              </a:r>
              <a:r>
                <a:rPr lang="en-US" sz="2400" kern="0" dirty="0" err="1">
                  <a:solidFill>
                    <a:srgbClr val="000000"/>
                  </a:solidFill>
                  <a:latin typeface="+mj-lt"/>
                  <a:cs typeface="Arial"/>
                  <a:sym typeface="Arial"/>
                </a:rPr>
                <a:t>Cẩm</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Phả</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Quảng</a:t>
              </a:r>
              <a:r>
                <a:rPr lang="en-US" sz="2400" kern="0" dirty="0">
                  <a:solidFill>
                    <a:srgbClr val="000000"/>
                  </a:solidFill>
                  <a:latin typeface="+mj-lt"/>
                  <a:cs typeface="Arial"/>
                  <a:sym typeface="Arial"/>
                </a:rPr>
                <a:t> Ninh</a:t>
              </a:r>
            </a:p>
          </p:txBody>
        </p:sp>
      </p:grpSp>
    </p:spTree>
    <p:extLst>
      <p:ext uri="{BB962C8B-B14F-4D97-AF65-F5344CB8AC3E}">
        <p14:creationId xmlns:p14="http://schemas.microsoft.com/office/powerpoint/2010/main" val="3398904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448496F-CD35-9503-5586-DC3C98DBE77F}"/>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8D171918-4F83-5D34-5D2C-EED2C1EA0DE5}"/>
              </a:ext>
            </a:extLst>
          </p:cNvPr>
          <p:cNvGrpSpPr/>
          <p:nvPr/>
        </p:nvGrpSpPr>
        <p:grpSpPr>
          <a:xfrm>
            <a:off x="395832" y="1761089"/>
            <a:ext cx="5476929" cy="3953008"/>
            <a:chOff x="347943" y="671122"/>
            <a:chExt cx="4107697" cy="2964756"/>
          </a:xfrm>
        </p:grpSpPr>
        <p:pic>
          <p:nvPicPr>
            <p:cNvPr id="15" name="Picture 14">
              <a:extLst>
                <a:ext uri="{FF2B5EF4-FFF2-40B4-BE49-F238E27FC236}">
                  <a16:creationId xmlns:a16="http://schemas.microsoft.com/office/drawing/2014/main" id="{F20FD45A-90EA-AD24-C6B2-5C16789FD7D9}"/>
                </a:ext>
              </a:extLst>
            </p:cNvPr>
            <p:cNvPicPr>
              <a:picLocks noChangeAspect="1"/>
            </p:cNvPicPr>
            <p:nvPr/>
          </p:nvPicPr>
          <p:blipFill>
            <a:blip r:embed="rId3"/>
            <a:srcRect/>
            <a:stretch/>
          </p:blipFill>
          <p:spPr>
            <a:xfrm>
              <a:off x="347943" y="671122"/>
              <a:ext cx="4107697" cy="2531368"/>
            </a:xfrm>
            <a:prstGeom prst="rect">
              <a:avLst/>
            </a:prstGeom>
          </p:spPr>
        </p:pic>
        <p:sp>
          <p:nvSpPr>
            <p:cNvPr id="16" name="TextBox 15">
              <a:extLst>
                <a:ext uri="{FF2B5EF4-FFF2-40B4-BE49-F238E27FC236}">
                  <a16:creationId xmlns:a16="http://schemas.microsoft.com/office/drawing/2014/main" id="{CEEF2CDC-7444-94EB-FFD3-90A65FA6E420}"/>
                </a:ext>
              </a:extLst>
            </p:cNvPr>
            <p:cNvSpPr txBox="1"/>
            <p:nvPr/>
          </p:nvSpPr>
          <p:spPr>
            <a:xfrm>
              <a:off x="514249" y="3202490"/>
              <a:ext cx="3775087" cy="433388"/>
            </a:xfrm>
            <a:prstGeom prst="rect">
              <a:avLst/>
            </a:prstGeom>
            <a:noFill/>
          </p:spPr>
          <p:txBody>
            <a:bodyPr wrap="square">
              <a:spAutoFit/>
            </a:bodyPr>
            <a:lstStyle/>
            <a:p>
              <a:pPr algn="ctr">
                <a:lnSpc>
                  <a:spcPct val="150000"/>
                </a:lnSpc>
              </a:pPr>
              <a:r>
                <a:rPr lang="en-US" sz="2400"/>
                <a:t>Nhà máy nhiệt điện Vũng Áng 1</a:t>
              </a:r>
            </a:p>
          </p:txBody>
        </p:sp>
      </p:grpSp>
      <p:grpSp>
        <p:nvGrpSpPr>
          <p:cNvPr id="17" name="Group 16">
            <a:extLst>
              <a:ext uri="{FF2B5EF4-FFF2-40B4-BE49-F238E27FC236}">
                <a16:creationId xmlns:a16="http://schemas.microsoft.com/office/drawing/2014/main" id="{C8E4B659-6C94-F1B7-032D-2C38584F311B}"/>
              </a:ext>
            </a:extLst>
          </p:cNvPr>
          <p:cNvGrpSpPr/>
          <p:nvPr/>
        </p:nvGrpSpPr>
        <p:grpSpPr>
          <a:xfrm>
            <a:off x="6255511" y="1726024"/>
            <a:ext cx="5476930" cy="5086065"/>
            <a:chOff x="347947" y="619723"/>
            <a:chExt cx="4107697" cy="3814549"/>
          </a:xfrm>
        </p:grpSpPr>
        <p:pic>
          <p:nvPicPr>
            <p:cNvPr id="18" name="Picture 17">
              <a:extLst>
                <a:ext uri="{FF2B5EF4-FFF2-40B4-BE49-F238E27FC236}">
                  <a16:creationId xmlns:a16="http://schemas.microsoft.com/office/drawing/2014/main" id="{99420539-17BE-B98C-1083-9834C3F62C28}"/>
                </a:ext>
              </a:extLst>
            </p:cNvPr>
            <p:cNvPicPr>
              <a:picLocks noChangeAspect="1"/>
            </p:cNvPicPr>
            <p:nvPr/>
          </p:nvPicPr>
          <p:blipFill>
            <a:blip r:embed="rId4"/>
            <a:srcRect/>
            <a:stretch/>
          </p:blipFill>
          <p:spPr>
            <a:xfrm>
              <a:off x="347947" y="619723"/>
              <a:ext cx="4107697" cy="2575333"/>
            </a:xfrm>
            <a:prstGeom prst="rect">
              <a:avLst/>
            </a:prstGeom>
          </p:spPr>
        </p:pic>
        <p:sp>
          <p:nvSpPr>
            <p:cNvPr id="19" name="TextBox 18">
              <a:extLst>
                <a:ext uri="{FF2B5EF4-FFF2-40B4-BE49-F238E27FC236}">
                  <a16:creationId xmlns:a16="http://schemas.microsoft.com/office/drawing/2014/main" id="{BE4E46F3-44C1-6791-923E-BDCDAE3EABE9}"/>
                </a:ext>
              </a:extLst>
            </p:cNvPr>
            <p:cNvSpPr txBox="1"/>
            <p:nvPr/>
          </p:nvSpPr>
          <p:spPr>
            <a:xfrm>
              <a:off x="566506" y="3177390"/>
              <a:ext cx="3670577" cy="1256882"/>
            </a:xfrm>
            <a:prstGeom prst="rect">
              <a:avLst/>
            </a:prstGeom>
            <a:noFill/>
          </p:spPr>
          <p:txBody>
            <a:bodyPr wrap="square">
              <a:spAutoFit/>
            </a:bodyPr>
            <a:lstStyle/>
            <a:p>
              <a:pPr algn="ctr">
                <a:lnSpc>
                  <a:spcPct val="150000"/>
                </a:lnSpc>
              </a:pPr>
              <a:r>
                <a:rPr lang="en-US" sz="2400" dirty="0" err="1"/>
                <a:t>Lắp</a:t>
              </a:r>
              <a:r>
                <a:rPr lang="en-US" sz="2400" dirty="0"/>
                <a:t> </a:t>
              </a:r>
              <a:r>
                <a:rPr lang="en-US" sz="2400" dirty="0" err="1"/>
                <a:t>ráp</a:t>
              </a:r>
              <a:r>
                <a:rPr lang="en-US" sz="2400" dirty="0"/>
                <a:t> ô </a:t>
              </a:r>
              <a:r>
                <a:rPr lang="en-US" sz="2400" dirty="0" err="1"/>
                <a:t>tô</a:t>
              </a:r>
              <a:r>
                <a:rPr lang="en-US" sz="2400" dirty="0"/>
                <a:t> </a:t>
              </a:r>
              <a:r>
                <a:rPr lang="en-US" sz="2400" dirty="0" err="1"/>
                <a:t>tại</a:t>
              </a:r>
              <a:r>
                <a:rPr lang="en-US" sz="2400" dirty="0"/>
                <a:t> </a:t>
              </a:r>
              <a:r>
                <a:rPr lang="en-US" sz="2400" dirty="0" err="1"/>
                <a:t>Nhà</a:t>
              </a:r>
              <a:r>
                <a:rPr lang="en-US" sz="2400" dirty="0"/>
                <a:t> </a:t>
              </a:r>
              <a:r>
                <a:rPr lang="en-US" sz="2400" dirty="0" err="1"/>
                <a:t>máy</a:t>
              </a:r>
              <a:r>
                <a:rPr lang="en-US" sz="2400" dirty="0"/>
                <a:t> ô </a:t>
              </a:r>
              <a:r>
                <a:rPr lang="en-US" sz="2400" dirty="0" err="1"/>
                <a:t>tô</a:t>
              </a:r>
              <a:r>
                <a:rPr lang="en-US" sz="2400" dirty="0"/>
                <a:t> Hyundai Thành </a:t>
              </a:r>
              <a:r>
                <a:rPr lang="en-US" sz="2400" dirty="0" err="1"/>
                <a:t>Công</a:t>
              </a:r>
              <a:r>
                <a:rPr lang="en-US" sz="2400" dirty="0"/>
                <a:t> </a:t>
              </a:r>
            </a:p>
            <a:p>
              <a:pPr algn="ctr">
                <a:lnSpc>
                  <a:spcPct val="150000"/>
                </a:lnSpc>
              </a:pPr>
              <a:r>
                <a:rPr lang="en-US" sz="2400" dirty="0"/>
                <a:t>(KCN </a:t>
              </a:r>
              <a:r>
                <a:rPr lang="en-US" sz="2400" dirty="0" err="1"/>
                <a:t>Gián</a:t>
              </a:r>
              <a:r>
                <a:rPr lang="en-US" sz="2400" dirty="0"/>
                <a:t> </a:t>
              </a:r>
              <a:r>
                <a:rPr lang="en-US" sz="2400" dirty="0" err="1"/>
                <a:t>Khẩu</a:t>
              </a:r>
              <a:r>
                <a:rPr lang="en-US" sz="2400" dirty="0"/>
                <a:t> - Gia </a:t>
              </a:r>
              <a:r>
                <a:rPr lang="en-US" sz="2400" dirty="0" err="1"/>
                <a:t>Viễn</a:t>
              </a:r>
              <a:r>
                <a:rPr lang="en-US" sz="2400" dirty="0"/>
                <a:t>)</a:t>
              </a:r>
            </a:p>
          </p:txBody>
        </p:sp>
      </p:grpSp>
    </p:spTree>
    <p:extLst>
      <p:ext uri="{BB962C8B-B14F-4D97-AF65-F5344CB8AC3E}">
        <p14:creationId xmlns:p14="http://schemas.microsoft.com/office/powerpoint/2010/main" val="3284677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4"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D9C1EAC-B960-CCB0-7C30-E5A2D4042AA1}"/>
            </a:ext>
          </a:extLst>
        </p:cNvPr>
        <p:cNvGrpSpPr/>
        <p:nvPr/>
      </p:nvGrpSpPr>
      <p:grpSpPr>
        <a:xfrm>
          <a:off x="0" y="0"/>
          <a:ext cx="0" cy="0"/>
          <a:chOff x="0" y="0"/>
          <a:chExt cx="0" cy="0"/>
        </a:xfrm>
      </p:grpSpPr>
      <p:sp>
        <p:nvSpPr>
          <p:cNvPr id="2" name="Google Shape;408;p28">
            <a:extLst>
              <a:ext uri="{FF2B5EF4-FFF2-40B4-BE49-F238E27FC236}">
                <a16:creationId xmlns:a16="http://schemas.microsoft.com/office/drawing/2014/main" id="{5E5C1710-164D-32EA-F7EB-72DC3AA1A149}"/>
              </a:ext>
            </a:extLst>
          </p:cNvPr>
          <p:cNvSpPr txBox="1">
            <a:spLocks/>
          </p:cNvSpPr>
          <p:nvPr/>
        </p:nvSpPr>
        <p:spPr>
          <a:xfrm>
            <a:off x="918386" y="3914482"/>
            <a:ext cx="6307924" cy="12312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5"/>
              </a:buClr>
              <a:buSzPts val="3600"/>
              <a:buFont typeface="Work Sans Black"/>
              <a:buNone/>
              <a:defRPr sz="5333" b="0" i="0" u="none" strike="noStrike" cap="none">
                <a:solidFill>
                  <a:schemeClr val="accent5"/>
                </a:solidFill>
                <a:latin typeface="Work Sans Black"/>
                <a:ea typeface="Work Sans Black"/>
                <a:cs typeface="Work Sans Black"/>
                <a:sym typeface="Work Sans Black"/>
              </a:defRPr>
            </a:lvl1pPr>
            <a:lvl2pPr marR="0" lvl="1"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2pPr>
            <a:lvl3pPr marR="0" lvl="2"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3pPr>
            <a:lvl4pPr marR="0" lvl="3"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4pPr>
            <a:lvl5pPr marR="0" lvl="4"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5pPr>
            <a:lvl6pPr marR="0" lvl="5"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6pPr>
            <a:lvl7pPr marR="0" lvl="6"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7pPr>
            <a:lvl8pPr marR="0" lvl="7"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8pPr>
            <a:lvl9pPr marR="0" lvl="8" algn="ctr" rtl="0">
              <a:lnSpc>
                <a:spcPct val="100000"/>
              </a:lnSpc>
              <a:spcBef>
                <a:spcPts val="0"/>
              </a:spcBef>
              <a:spcAft>
                <a:spcPts val="0"/>
              </a:spcAft>
              <a:buClr>
                <a:schemeClr val="dk1"/>
              </a:buClr>
              <a:buSzPts val="3600"/>
              <a:buFont typeface="Work Sans Black"/>
              <a:buNone/>
              <a:defRPr sz="4800" b="0" i="0" u="none" strike="noStrike" cap="none">
                <a:solidFill>
                  <a:schemeClr val="dk1"/>
                </a:solidFill>
                <a:latin typeface="Work Sans Black"/>
                <a:ea typeface="Work Sans Black"/>
                <a:cs typeface="Work Sans Black"/>
                <a:sym typeface="Work Sans Black"/>
              </a:defRPr>
            </a:lvl9pPr>
          </a:lstStyle>
          <a:p>
            <a:pPr marL="0" marR="0" lvl="0" indent="0" algn="l" defTabSz="914400" rtl="0" eaLnBrk="1" fontAlgn="auto" latinLnBrk="0" hangingPunct="1">
              <a:lnSpc>
                <a:spcPct val="100000"/>
              </a:lnSpc>
              <a:spcBef>
                <a:spcPts val="0"/>
              </a:spcBef>
              <a:spcAft>
                <a:spcPts val="0"/>
              </a:spcAft>
              <a:buClr>
                <a:srgbClr val="4676BE"/>
              </a:buClr>
              <a:buSzPts val="3600"/>
              <a:buFont typeface="Work Sans Black"/>
              <a:buNone/>
              <a:tabLst/>
              <a:defRPr/>
            </a:pPr>
            <a:r>
              <a:rPr kumimoji="0" lang="en-US" sz="4800" b="1" i="0" u="none" strike="noStrike" kern="0" cap="none" spc="0" normalizeH="0" baseline="0" noProof="0">
                <a:ln>
                  <a:noFill/>
                </a:ln>
                <a:solidFill>
                  <a:srgbClr val="4676BE"/>
                </a:solidFill>
                <a:effectLst/>
                <a:uLnTx/>
                <a:uFillTx/>
                <a:latin typeface="+mj-lt"/>
                <a:sym typeface="Work Sans Black"/>
              </a:rPr>
              <a:t>PHIẾU HỌC TẬP 1</a:t>
            </a:r>
          </a:p>
        </p:txBody>
      </p:sp>
      <p:sp>
        <p:nvSpPr>
          <p:cNvPr id="3" name="Google Shape;409;p28">
            <a:extLst>
              <a:ext uri="{FF2B5EF4-FFF2-40B4-BE49-F238E27FC236}">
                <a16:creationId xmlns:a16="http://schemas.microsoft.com/office/drawing/2014/main" id="{2F5AACBE-AB7F-F4C2-D3FB-F9F07AADF8D7}"/>
              </a:ext>
            </a:extLst>
          </p:cNvPr>
          <p:cNvSpPr txBox="1">
            <a:spLocks/>
          </p:cNvSpPr>
          <p:nvPr/>
        </p:nvSpPr>
        <p:spPr>
          <a:xfrm>
            <a:off x="1047549" y="2335086"/>
            <a:ext cx="1659345" cy="1477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6000"/>
              <a:buFont typeface="Work Sans Black"/>
              <a:buNone/>
              <a:defRPr sz="8000" b="0" i="0" u="none" strike="noStrike" cap="none">
                <a:solidFill>
                  <a:schemeClr val="accent5"/>
                </a:solidFill>
                <a:latin typeface="Work Sans Black"/>
                <a:ea typeface="Work Sans Black"/>
                <a:cs typeface="Work Sans Black"/>
                <a:sym typeface="Work Sans Black"/>
              </a:defRPr>
            </a:lvl1pPr>
            <a:lvl2pPr marR="0" lvl="1"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2pPr>
            <a:lvl3pPr marR="0" lvl="2"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3pPr>
            <a:lvl4pPr marR="0" lvl="3"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4pPr>
            <a:lvl5pPr marR="0" lvl="4"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5pPr>
            <a:lvl6pPr marR="0" lvl="5"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6pPr>
            <a:lvl7pPr marR="0" lvl="6"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7pPr>
            <a:lvl8pPr marR="0" lvl="7"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8pPr>
            <a:lvl9pPr marR="0" lvl="8" algn="ctr" rtl="0">
              <a:lnSpc>
                <a:spcPct val="100000"/>
              </a:lnSpc>
              <a:spcBef>
                <a:spcPts val="0"/>
              </a:spcBef>
              <a:spcAft>
                <a:spcPts val="0"/>
              </a:spcAft>
              <a:buClr>
                <a:schemeClr val="lt1"/>
              </a:buClr>
              <a:buSzPts val="6000"/>
              <a:buFont typeface="Work Sans Black"/>
              <a:buNone/>
              <a:defRPr sz="8000" b="0" i="0" u="none" strike="noStrike" cap="none">
                <a:solidFill>
                  <a:schemeClr val="lt1"/>
                </a:solidFill>
                <a:latin typeface="Work Sans Black"/>
                <a:ea typeface="Work Sans Black"/>
                <a:cs typeface="Work Sans Black"/>
                <a:sym typeface="Work Sans Black"/>
              </a:defRPr>
            </a:lvl9pPr>
          </a:lstStyle>
          <a:p>
            <a:pPr marL="0" marR="0" lvl="0" indent="0" algn="l" defTabSz="914400" rtl="0" eaLnBrk="1" fontAlgn="auto" latinLnBrk="0" hangingPunct="1">
              <a:lnSpc>
                <a:spcPct val="100000"/>
              </a:lnSpc>
              <a:spcBef>
                <a:spcPts val="0"/>
              </a:spcBef>
              <a:spcAft>
                <a:spcPts val="0"/>
              </a:spcAft>
              <a:buClr>
                <a:srgbClr val="D1DEF0"/>
              </a:buClr>
              <a:buSzPts val="6000"/>
              <a:buFont typeface="Work Sans Black"/>
              <a:buNone/>
              <a:tabLst/>
              <a:defRPr/>
            </a:pPr>
            <a:r>
              <a:rPr kumimoji="0" lang="en" sz="8000" b="1" i="0" u="none" strike="noStrike" kern="0" cap="none" spc="0" normalizeH="0" baseline="0" noProof="0">
                <a:ln>
                  <a:noFill/>
                </a:ln>
                <a:solidFill>
                  <a:srgbClr val="4676BE"/>
                </a:solidFill>
                <a:effectLst/>
                <a:uLnTx/>
                <a:uFillTx/>
                <a:latin typeface="+mj-lt"/>
                <a:sym typeface="Work Sans Black"/>
              </a:rPr>
              <a:t>02</a:t>
            </a:r>
          </a:p>
        </p:txBody>
      </p:sp>
      <p:cxnSp>
        <p:nvCxnSpPr>
          <p:cNvPr id="4" name="Google Shape;410;p28">
            <a:extLst>
              <a:ext uri="{FF2B5EF4-FFF2-40B4-BE49-F238E27FC236}">
                <a16:creationId xmlns:a16="http://schemas.microsoft.com/office/drawing/2014/main" id="{8493CA9D-A6A5-7302-E98B-1E1337C3A82F}"/>
              </a:ext>
            </a:extLst>
          </p:cNvPr>
          <p:cNvCxnSpPr/>
          <p:nvPr/>
        </p:nvCxnSpPr>
        <p:spPr>
          <a:xfrm rot="10800000">
            <a:off x="1167549" y="3766207"/>
            <a:ext cx="1200000" cy="0"/>
          </a:xfrm>
          <a:prstGeom prst="straightConnector1">
            <a:avLst/>
          </a:prstGeom>
          <a:noFill/>
          <a:ln w="28575" cap="flat" cmpd="sng">
            <a:solidFill>
              <a:srgbClr val="16263C"/>
            </a:solidFill>
            <a:prstDash val="solid"/>
            <a:round/>
            <a:headEnd type="none" w="med" len="med"/>
            <a:tailEnd type="none" w="med" len="med"/>
          </a:ln>
        </p:spPr>
      </p:cxnSp>
      <p:grpSp>
        <p:nvGrpSpPr>
          <p:cNvPr id="8" name="Google Shape;868;p34">
            <a:extLst>
              <a:ext uri="{FF2B5EF4-FFF2-40B4-BE49-F238E27FC236}">
                <a16:creationId xmlns:a16="http://schemas.microsoft.com/office/drawing/2014/main" id="{0C575197-A504-30E3-C8AC-402040CB1A58}"/>
              </a:ext>
            </a:extLst>
          </p:cNvPr>
          <p:cNvGrpSpPr/>
          <p:nvPr/>
        </p:nvGrpSpPr>
        <p:grpSpPr>
          <a:xfrm>
            <a:off x="8914082" y="1804209"/>
            <a:ext cx="3109919" cy="4886209"/>
            <a:chOff x="6261325" y="3849875"/>
            <a:chExt cx="624900" cy="981850"/>
          </a:xfrm>
        </p:grpSpPr>
        <p:sp>
          <p:nvSpPr>
            <p:cNvPr id="9" name="Google Shape;869;p34">
              <a:extLst>
                <a:ext uri="{FF2B5EF4-FFF2-40B4-BE49-F238E27FC236}">
                  <a16:creationId xmlns:a16="http://schemas.microsoft.com/office/drawing/2014/main" id="{D6C144BC-F733-7842-01B1-7FCEF843FC2A}"/>
                </a:ext>
              </a:extLst>
            </p:cNvPr>
            <p:cNvSpPr/>
            <p:nvPr/>
          </p:nvSpPr>
          <p:spPr>
            <a:xfrm>
              <a:off x="6543025" y="4334900"/>
              <a:ext cx="61475" cy="496825"/>
            </a:xfrm>
            <a:custGeom>
              <a:avLst/>
              <a:gdLst/>
              <a:ahLst/>
              <a:cxnLst/>
              <a:rect l="l" t="t" r="r" b="b"/>
              <a:pathLst>
                <a:path w="2459" h="19873" extrusionOk="0">
                  <a:moveTo>
                    <a:pt x="1" y="1"/>
                  </a:moveTo>
                  <a:lnTo>
                    <a:pt x="1" y="19872"/>
                  </a:lnTo>
                  <a:lnTo>
                    <a:pt x="2459" y="19872"/>
                  </a:lnTo>
                  <a:lnTo>
                    <a:pt x="2459"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 name="Google Shape;870;p34">
              <a:extLst>
                <a:ext uri="{FF2B5EF4-FFF2-40B4-BE49-F238E27FC236}">
                  <a16:creationId xmlns:a16="http://schemas.microsoft.com/office/drawing/2014/main" id="{76652FA9-75BD-78A0-D9D7-76D53E3D96A8}"/>
                </a:ext>
              </a:extLst>
            </p:cNvPr>
            <p:cNvSpPr/>
            <p:nvPr/>
          </p:nvSpPr>
          <p:spPr>
            <a:xfrm>
              <a:off x="6543025" y="4334900"/>
              <a:ext cx="61475" cy="23575"/>
            </a:xfrm>
            <a:custGeom>
              <a:avLst/>
              <a:gdLst/>
              <a:ahLst/>
              <a:cxnLst/>
              <a:rect l="l" t="t" r="r" b="b"/>
              <a:pathLst>
                <a:path w="2459" h="943" extrusionOk="0">
                  <a:moveTo>
                    <a:pt x="1" y="1"/>
                  </a:moveTo>
                  <a:lnTo>
                    <a:pt x="1" y="942"/>
                  </a:lnTo>
                  <a:lnTo>
                    <a:pt x="2459" y="942"/>
                  </a:lnTo>
                  <a:lnTo>
                    <a:pt x="2459" y="1"/>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 name="Google Shape;871;p34">
              <a:extLst>
                <a:ext uri="{FF2B5EF4-FFF2-40B4-BE49-F238E27FC236}">
                  <a16:creationId xmlns:a16="http://schemas.microsoft.com/office/drawing/2014/main" id="{FF72CCB0-7ED8-1C4D-60C3-221073ED8C76}"/>
                </a:ext>
              </a:extLst>
            </p:cNvPr>
            <p:cNvSpPr/>
            <p:nvPr/>
          </p:nvSpPr>
          <p:spPr>
            <a:xfrm>
              <a:off x="6346375" y="4770250"/>
              <a:ext cx="227400" cy="61475"/>
            </a:xfrm>
            <a:custGeom>
              <a:avLst/>
              <a:gdLst/>
              <a:ahLst/>
              <a:cxnLst/>
              <a:rect l="l" t="t" r="r" b="b"/>
              <a:pathLst>
                <a:path w="9096" h="2459" extrusionOk="0">
                  <a:moveTo>
                    <a:pt x="9096" y="0"/>
                  </a:moveTo>
                  <a:lnTo>
                    <a:pt x="1" y="1229"/>
                  </a:lnTo>
                  <a:lnTo>
                    <a:pt x="1" y="2458"/>
                  </a:lnTo>
                  <a:lnTo>
                    <a:pt x="9096" y="2458"/>
                  </a:lnTo>
                  <a:lnTo>
                    <a:pt x="9096"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 name="Google Shape;872;p34">
              <a:extLst>
                <a:ext uri="{FF2B5EF4-FFF2-40B4-BE49-F238E27FC236}">
                  <a16:creationId xmlns:a16="http://schemas.microsoft.com/office/drawing/2014/main" id="{0B27D2EF-948A-180B-C0B6-A3A24A590A85}"/>
                </a:ext>
              </a:extLst>
            </p:cNvPr>
            <p:cNvSpPr/>
            <p:nvPr/>
          </p:nvSpPr>
          <p:spPr>
            <a:xfrm>
              <a:off x="6573750" y="4770250"/>
              <a:ext cx="227450" cy="61475"/>
            </a:xfrm>
            <a:custGeom>
              <a:avLst/>
              <a:gdLst/>
              <a:ahLst/>
              <a:cxnLst/>
              <a:rect l="l" t="t" r="r" b="b"/>
              <a:pathLst>
                <a:path w="9098" h="2459" extrusionOk="0">
                  <a:moveTo>
                    <a:pt x="1" y="0"/>
                  </a:moveTo>
                  <a:lnTo>
                    <a:pt x="1" y="2458"/>
                  </a:lnTo>
                  <a:lnTo>
                    <a:pt x="9097" y="2458"/>
                  </a:lnTo>
                  <a:lnTo>
                    <a:pt x="9097" y="1229"/>
                  </a:lnTo>
                  <a:lnTo>
                    <a:pt x="1"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 name="Google Shape;873;p34">
              <a:extLst>
                <a:ext uri="{FF2B5EF4-FFF2-40B4-BE49-F238E27FC236}">
                  <a16:creationId xmlns:a16="http://schemas.microsoft.com/office/drawing/2014/main" id="{83B74300-E742-0266-8471-25444BE52B78}"/>
                </a:ext>
              </a:extLst>
            </p:cNvPr>
            <p:cNvSpPr/>
            <p:nvPr/>
          </p:nvSpPr>
          <p:spPr>
            <a:xfrm>
              <a:off x="6261325" y="4310300"/>
              <a:ext cx="624900" cy="24625"/>
            </a:xfrm>
            <a:custGeom>
              <a:avLst/>
              <a:gdLst/>
              <a:ahLst/>
              <a:cxnLst/>
              <a:rect l="l" t="t" r="r" b="b"/>
              <a:pathLst>
                <a:path w="24996" h="985" extrusionOk="0">
                  <a:moveTo>
                    <a:pt x="1" y="1"/>
                  </a:moveTo>
                  <a:lnTo>
                    <a:pt x="1" y="985"/>
                  </a:lnTo>
                  <a:lnTo>
                    <a:pt x="24995" y="985"/>
                  </a:lnTo>
                  <a:lnTo>
                    <a:pt x="24995"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4" name="Google Shape;874;p34">
              <a:extLst>
                <a:ext uri="{FF2B5EF4-FFF2-40B4-BE49-F238E27FC236}">
                  <a16:creationId xmlns:a16="http://schemas.microsoft.com/office/drawing/2014/main" id="{CF285A6A-F7B4-C835-988A-4BFC53EBCEBA}"/>
                </a:ext>
              </a:extLst>
            </p:cNvPr>
            <p:cNvSpPr/>
            <p:nvPr/>
          </p:nvSpPr>
          <p:spPr>
            <a:xfrm>
              <a:off x="6604475" y="4334900"/>
              <a:ext cx="107575" cy="156550"/>
            </a:xfrm>
            <a:custGeom>
              <a:avLst/>
              <a:gdLst/>
              <a:ahLst/>
              <a:cxnLst/>
              <a:rect l="l" t="t" r="r" b="b"/>
              <a:pathLst>
                <a:path w="4303" h="6262" extrusionOk="0">
                  <a:moveTo>
                    <a:pt x="1" y="1"/>
                  </a:moveTo>
                  <a:lnTo>
                    <a:pt x="1" y="6262"/>
                  </a:lnTo>
                  <a:lnTo>
                    <a:pt x="1334" y="6262"/>
                  </a:lnTo>
                  <a:lnTo>
                    <a:pt x="1334" y="2531"/>
                  </a:lnTo>
                  <a:lnTo>
                    <a:pt x="4302"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5" name="Google Shape;875;p34">
              <a:extLst>
                <a:ext uri="{FF2B5EF4-FFF2-40B4-BE49-F238E27FC236}">
                  <a16:creationId xmlns:a16="http://schemas.microsoft.com/office/drawing/2014/main" id="{1B740941-E77F-C086-9EF9-51A5FCED2B27}"/>
                </a:ext>
              </a:extLst>
            </p:cNvPr>
            <p:cNvSpPr/>
            <p:nvPr/>
          </p:nvSpPr>
          <p:spPr>
            <a:xfrm>
              <a:off x="6435525" y="4334900"/>
              <a:ext cx="107525" cy="156550"/>
            </a:xfrm>
            <a:custGeom>
              <a:avLst/>
              <a:gdLst/>
              <a:ahLst/>
              <a:cxnLst/>
              <a:rect l="l" t="t" r="r" b="b"/>
              <a:pathLst>
                <a:path w="4301" h="6262" extrusionOk="0">
                  <a:moveTo>
                    <a:pt x="1" y="1"/>
                  </a:moveTo>
                  <a:lnTo>
                    <a:pt x="2967" y="2531"/>
                  </a:lnTo>
                  <a:lnTo>
                    <a:pt x="2967" y="6262"/>
                  </a:lnTo>
                  <a:lnTo>
                    <a:pt x="4301" y="6262"/>
                  </a:lnTo>
                  <a:lnTo>
                    <a:pt x="4301"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6" name="Google Shape;876;p34">
              <a:extLst>
                <a:ext uri="{FF2B5EF4-FFF2-40B4-BE49-F238E27FC236}">
                  <a16:creationId xmlns:a16="http://schemas.microsoft.com/office/drawing/2014/main" id="{FCFD253A-0C72-B758-BE23-AC5F4A7BF36B}"/>
                </a:ext>
              </a:extLst>
            </p:cNvPr>
            <p:cNvSpPr/>
            <p:nvPr/>
          </p:nvSpPr>
          <p:spPr>
            <a:xfrm>
              <a:off x="6288675" y="3860175"/>
              <a:ext cx="333425" cy="450125"/>
            </a:xfrm>
            <a:custGeom>
              <a:avLst/>
              <a:gdLst/>
              <a:ahLst/>
              <a:cxnLst/>
              <a:rect l="l" t="t" r="r" b="b"/>
              <a:pathLst>
                <a:path w="13337" h="18005" extrusionOk="0">
                  <a:moveTo>
                    <a:pt x="0" y="1"/>
                  </a:moveTo>
                  <a:lnTo>
                    <a:pt x="0" y="18005"/>
                  </a:lnTo>
                  <a:lnTo>
                    <a:pt x="13337" y="18005"/>
                  </a:lnTo>
                  <a:lnTo>
                    <a:pt x="13337"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7" name="Google Shape;877;p34">
              <a:extLst>
                <a:ext uri="{FF2B5EF4-FFF2-40B4-BE49-F238E27FC236}">
                  <a16:creationId xmlns:a16="http://schemas.microsoft.com/office/drawing/2014/main" id="{50492164-6AB6-E20E-4746-C4113E5B5CB4}"/>
                </a:ext>
              </a:extLst>
            </p:cNvPr>
            <p:cNvSpPr/>
            <p:nvPr/>
          </p:nvSpPr>
          <p:spPr>
            <a:xfrm>
              <a:off x="6435525" y="4334900"/>
              <a:ext cx="107525" cy="156550"/>
            </a:xfrm>
            <a:custGeom>
              <a:avLst/>
              <a:gdLst/>
              <a:ahLst/>
              <a:cxnLst/>
              <a:rect l="l" t="t" r="r" b="b"/>
              <a:pathLst>
                <a:path w="4301" h="6262" extrusionOk="0">
                  <a:moveTo>
                    <a:pt x="1" y="1"/>
                  </a:moveTo>
                  <a:lnTo>
                    <a:pt x="461" y="393"/>
                  </a:lnTo>
                  <a:lnTo>
                    <a:pt x="3833" y="393"/>
                  </a:lnTo>
                  <a:lnTo>
                    <a:pt x="3833" y="6262"/>
                  </a:lnTo>
                  <a:lnTo>
                    <a:pt x="4301" y="6262"/>
                  </a:lnTo>
                  <a:lnTo>
                    <a:pt x="4301" y="1"/>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8" name="Google Shape;878;p34">
              <a:extLst>
                <a:ext uri="{FF2B5EF4-FFF2-40B4-BE49-F238E27FC236}">
                  <a16:creationId xmlns:a16="http://schemas.microsoft.com/office/drawing/2014/main" id="{A101AAE3-0CE9-2F45-529F-8886BB1108E1}"/>
                </a:ext>
              </a:extLst>
            </p:cNvPr>
            <p:cNvSpPr/>
            <p:nvPr/>
          </p:nvSpPr>
          <p:spPr>
            <a:xfrm>
              <a:off x="6604475" y="4334900"/>
              <a:ext cx="107575" cy="156550"/>
            </a:xfrm>
            <a:custGeom>
              <a:avLst/>
              <a:gdLst/>
              <a:ahLst/>
              <a:cxnLst/>
              <a:rect l="l" t="t" r="r" b="b"/>
              <a:pathLst>
                <a:path w="4303" h="6262" extrusionOk="0">
                  <a:moveTo>
                    <a:pt x="1" y="1"/>
                  </a:moveTo>
                  <a:lnTo>
                    <a:pt x="1" y="6262"/>
                  </a:lnTo>
                  <a:lnTo>
                    <a:pt x="469" y="6262"/>
                  </a:lnTo>
                  <a:lnTo>
                    <a:pt x="469" y="393"/>
                  </a:lnTo>
                  <a:lnTo>
                    <a:pt x="3842" y="393"/>
                  </a:lnTo>
                  <a:lnTo>
                    <a:pt x="4302" y="1"/>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9" name="Google Shape;879;p34">
              <a:extLst>
                <a:ext uri="{FF2B5EF4-FFF2-40B4-BE49-F238E27FC236}">
                  <a16:creationId xmlns:a16="http://schemas.microsoft.com/office/drawing/2014/main" id="{64F03D4A-D718-2DF1-62B3-00460DC9C93D}"/>
                </a:ext>
              </a:extLst>
            </p:cNvPr>
            <p:cNvSpPr/>
            <p:nvPr/>
          </p:nvSpPr>
          <p:spPr>
            <a:xfrm>
              <a:off x="6381950" y="3849875"/>
              <a:ext cx="296725" cy="460450"/>
            </a:xfrm>
            <a:custGeom>
              <a:avLst/>
              <a:gdLst/>
              <a:ahLst/>
              <a:cxnLst/>
              <a:rect l="l" t="t" r="r" b="b"/>
              <a:pathLst>
                <a:path w="11869" h="18418" extrusionOk="0">
                  <a:moveTo>
                    <a:pt x="536" y="0"/>
                  </a:moveTo>
                  <a:cubicBezTo>
                    <a:pt x="241" y="0"/>
                    <a:pt x="1" y="240"/>
                    <a:pt x="1" y="537"/>
                  </a:cubicBezTo>
                  <a:lnTo>
                    <a:pt x="1" y="18418"/>
                  </a:lnTo>
                  <a:lnTo>
                    <a:pt x="11869" y="18418"/>
                  </a:lnTo>
                  <a:lnTo>
                    <a:pt x="11869" y="537"/>
                  </a:lnTo>
                  <a:cubicBezTo>
                    <a:pt x="11869" y="240"/>
                    <a:pt x="11629" y="0"/>
                    <a:pt x="11333" y="0"/>
                  </a:cubicBez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0" name="Google Shape;880;p34">
              <a:extLst>
                <a:ext uri="{FF2B5EF4-FFF2-40B4-BE49-F238E27FC236}">
                  <a16:creationId xmlns:a16="http://schemas.microsoft.com/office/drawing/2014/main" id="{BBF53D29-9844-84F4-EEE0-8DAD0EA66FDA}"/>
                </a:ext>
              </a:extLst>
            </p:cNvPr>
            <p:cNvSpPr/>
            <p:nvPr/>
          </p:nvSpPr>
          <p:spPr>
            <a:xfrm>
              <a:off x="6403200" y="3874300"/>
              <a:ext cx="254225" cy="185775"/>
            </a:xfrm>
            <a:custGeom>
              <a:avLst/>
              <a:gdLst/>
              <a:ahLst/>
              <a:cxnLst/>
              <a:rect l="l" t="t" r="r" b="b"/>
              <a:pathLst>
                <a:path w="10169" h="7431" extrusionOk="0">
                  <a:moveTo>
                    <a:pt x="1" y="0"/>
                  </a:moveTo>
                  <a:lnTo>
                    <a:pt x="1" y="7430"/>
                  </a:lnTo>
                  <a:lnTo>
                    <a:pt x="10169" y="7430"/>
                  </a:lnTo>
                  <a:lnTo>
                    <a:pt x="10169"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1" name="Google Shape;881;p34">
              <a:extLst>
                <a:ext uri="{FF2B5EF4-FFF2-40B4-BE49-F238E27FC236}">
                  <a16:creationId xmlns:a16="http://schemas.microsoft.com/office/drawing/2014/main" id="{7B036718-8AD5-588F-B1C6-D464D2D2C383}"/>
                </a:ext>
              </a:extLst>
            </p:cNvPr>
            <p:cNvSpPr/>
            <p:nvPr/>
          </p:nvSpPr>
          <p:spPr>
            <a:xfrm>
              <a:off x="6415775" y="3886925"/>
              <a:ext cx="229100" cy="160500"/>
            </a:xfrm>
            <a:custGeom>
              <a:avLst/>
              <a:gdLst/>
              <a:ahLst/>
              <a:cxnLst/>
              <a:rect l="l" t="t" r="r" b="b"/>
              <a:pathLst>
                <a:path w="9164" h="6420" extrusionOk="0">
                  <a:moveTo>
                    <a:pt x="0" y="1"/>
                  </a:moveTo>
                  <a:lnTo>
                    <a:pt x="0" y="6420"/>
                  </a:lnTo>
                  <a:lnTo>
                    <a:pt x="9164" y="6420"/>
                  </a:lnTo>
                  <a:lnTo>
                    <a:pt x="9164" y="1"/>
                  </a:lnTo>
                  <a:close/>
                </a:path>
              </a:pathLst>
            </a:custGeom>
            <a:solidFill>
              <a:srgbClr val="4676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2" name="Google Shape;882;p34">
              <a:extLst>
                <a:ext uri="{FF2B5EF4-FFF2-40B4-BE49-F238E27FC236}">
                  <a16:creationId xmlns:a16="http://schemas.microsoft.com/office/drawing/2014/main" id="{402FD2C9-85E9-DDFF-A19C-C2EAA41FF1DD}"/>
                </a:ext>
              </a:extLst>
            </p:cNvPr>
            <p:cNvSpPr/>
            <p:nvPr/>
          </p:nvSpPr>
          <p:spPr>
            <a:xfrm>
              <a:off x="6415775" y="3886925"/>
              <a:ext cx="95450" cy="112575"/>
            </a:xfrm>
            <a:custGeom>
              <a:avLst/>
              <a:gdLst/>
              <a:ahLst/>
              <a:cxnLst/>
              <a:rect l="l" t="t" r="r" b="b"/>
              <a:pathLst>
                <a:path w="3818" h="4503" extrusionOk="0">
                  <a:moveTo>
                    <a:pt x="1840" y="1"/>
                  </a:moveTo>
                  <a:lnTo>
                    <a:pt x="0" y="2201"/>
                  </a:lnTo>
                  <a:lnTo>
                    <a:pt x="0" y="4502"/>
                  </a:lnTo>
                  <a:lnTo>
                    <a:pt x="3817" y="1"/>
                  </a:lnTo>
                  <a:close/>
                </a:path>
              </a:pathLst>
            </a:custGeom>
            <a:solidFill>
              <a:srgbClr val="FFFFFF">
                <a:alpha val="202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3" name="Google Shape;883;p34">
              <a:extLst>
                <a:ext uri="{FF2B5EF4-FFF2-40B4-BE49-F238E27FC236}">
                  <a16:creationId xmlns:a16="http://schemas.microsoft.com/office/drawing/2014/main" id="{4312F2BC-1615-263A-1E75-5592A76B83FB}"/>
                </a:ext>
              </a:extLst>
            </p:cNvPr>
            <p:cNvSpPr/>
            <p:nvPr/>
          </p:nvSpPr>
          <p:spPr>
            <a:xfrm>
              <a:off x="6415775" y="3886925"/>
              <a:ext cx="133100" cy="154700"/>
            </a:xfrm>
            <a:custGeom>
              <a:avLst/>
              <a:gdLst/>
              <a:ahLst/>
              <a:cxnLst/>
              <a:rect l="l" t="t" r="r" b="b"/>
              <a:pathLst>
                <a:path w="5324" h="6188" extrusionOk="0">
                  <a:moveTo>
                    <a:pt x="4638" y="1"/>
                  </a:moveTo>
                  <a:lnTo>
                    <a:pt x="0" y="5525"/>
                  </a:lnTo>
                  <a:lnTo>
                    <a:pt x="0" y="6187"/>
                  </a:lnTo>
                  <a:lnTo>
                    <a:pt x="5323" y="1"/>
                  </a:lnTo>
                  <a:close/>
                </a:path>
              </a:pathLst>
            </a:custGeom>
            <a:solidFill>
              <a:srgbClr val="FFFFFF">
                <a:alpha val="202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4" name="Google Shape;884;p34">
              <a:extLst>
                <a:ext uri="{FF2B5EF4-FFF2-40B4-BE49-F238E27FC236}">
                  <a16:creationId xmlns:a16="http://schemas.microsoft.com/office/drawing/2014/main" id="{49EF744F-29D8-842D-2072-70EB0337E078}"/>
                </a:ext>
              </a:extLst>
            </p:cNvPr>
            <p:cNvSpPr/>
            <p:nvPr/>
          </p:nvSpPr>
          <p:spPr>
            <a:xfrm>
              <a:off x="6318650" y="3880025"/>
              <a:ext cx="63325" cy="34900"/>
            </a:xfrm>
            <a:custGeom>
              <a:avLst/>
              <a:gdLst/>
              <a:ahLst/>
              <a:cxnLst/>
              <a:rect l="l" t="t" r="r" b="b"/>
              <a:pathLst>
                <a:path w="2533" h="1396" extrusionOk="0">
                  <a:moveTo>
                    <a:pt x="697" y="1"/>
                  </a:moveTo>
                  <a:cubicBezTo>
                    <a:pt x="313" y="1"/>
                    <a:pt x="0" y="313"/>
                    <a:pt x="0" y="698"/>
                  </a:cubicBezTo>
                  <a:cubicBezTo>
                    <a:pt x="0" y="1083"/>
                    <a:pt x="313" y="1395"/>
                    <a:pt x="697" y="1395"/>
                  </a:cubicBezTo>
                  <a:lnTo>
                    <a:pt x="2533" y="1395"/>
                  </a:lnTo>
                  <a:lnTo>
                    <a:pt x="2533" y="1"/>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5" name="Google Shape;885;p34">
              <a:extLst>
                <a:ext uri="{FF2B5EF4-FFF2-40B4-BE49-F238E27FC236}">
                  <a16:creationId xmlns:a16="http://schemas.microsoft.com/office/drawing/2014/main" id="{52C9F92A-EF79-008D-9696-6A2D9E4653C2}"/>
                </a:ext>
              </a:extLst>
            </p:cNvPr>
            <p:cNvSpPr/>
            <p:nvPr/>
          </p:nvSpPr>
          <p:spPr>
            <a:xfrm>
              <a:off x="6318650" y="3938475"/>
              <a:ext cx="63325" cy="34875"/>
            </a:xfrm>
            <a:custGeom>
              <a:avLst/>
              <a:gdLst/>
              <a:ahLst/>
              <a:cxnLst/>
              <a:rect l="l" t="t" r="r" b="b"/>
              <a:pathLst>
                <a:path w="2533" h="1395" extrusionOk="0">
                  <a:moveTo>
                    <a:pt x="697" y="1"/>
                  </a:moveTo>
                  <a:cubicBezTo>
                    <a:pt x="313" y="1"/>
                    <a:pt x="0" y="313"/>
                    <a:pt x="0" y="698"/>
                  </a:cubicBezTo>
                  <a:cubicBezTo>
                    <a:pt x="0" y="1082"/>
                    <a:pt x="313" y="1394"/>
                    <a:pt x="697" y="1394"/>
                  </a:cubicBezTo>
                  <a:lnTo>
                    <a:pt x="2533" y="1394"/>
                  </a:lnTo>
                  <a:lnTo>
                    <a:pt x="2533" y="1"/>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6" name="Google Shape;886;p34">
              <a:extLst>
                <a:ext uri="{FF2B5EF4-FFF2-40B4-BE49-F238E27FC236}">
                  <a16:creationId xmlns:a16="http://schemas.microsoft.com/office/drawing/2014/main" id="{01C9747B-6382-9A18-3AF7-78750B23D908}"/>
                </a:ext>
              </a:extLst>
            </p:cNvPr>
            <p:cNvSpPr/>
            <p:nvPr/>
          </p:nvSpPr>
          <p:spPr>
            <a:xfrm>
              <a:off x="6318650" y="3996925"/>
              <a:ext cx="63325" cy="34875"/>
            </a:xfrm>
            <a:custGeom>
              <a:avLst/>
              <a:gdLst/>
              <a:ahLst/>
              <a:cxnLst/>
              <a:rect l="l" t="t" r="r" b="b"/>
              <a:pathLst>
                <a:path w="2533" h="1395" extrusionOk="0">
                  <a:moveTo>
                    <a:pt x="697" y="0"/>
                  </a:moveTo>
                  <a:cubicBezTo>
                    <a:pt x="313" y="0"/>
                    <a:pt x="0" y="312"/>
                    <a:pt x="0" y="698"/>
                  </a:cubicBezTo>
                  <a:cubicBezTo>
                    <a:pt x="0" y="1082"/>
                    <a:pt x="313" y="1395"/>
                    <a:pt x="697" y="1395"/>
                  </a:cubicBezTo>
                  <a:lnTo>
                    <a:pt x="2533" y="1395"/>
                  </a:lnTo>
                  <a:lnTo>
                    <a:pt x="2533" y="0"/>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7" name="Google Shape;887;p34">
              <a:extLst>
                <a:ext uri="{FF2B5EF4-FFF2-40B4-BE49-F238E27FC236}">
                  <a16:creationId xmlns:a16="http://schemas.microsoft.com/office/drawing/2014/main" id="{1FF03198-9383-62D1-3218-88AF5C98BACF}"/>
                </a:ext>
              </a:extLst>
            </p:cNvPr>
            <p:cNvSpPr/>
            <p:nvPr/>
          </p:nvSpPr>
          <p:spPr>
            <a:xfrm>
              <a:off x="6318650" y="4055375"/>
              <a:ext cx="63325" cy="34850"/>
            </a:xfrm>
            <a:custGeom>
              <a:avLst/>
              <a:gdLst/>
              <a:ahLst/>
              <a:cxnLst/>
              <a:rect l="l" t="t" r="r" b="b"/>
              <a:pathLst>
                <a:path w="2533" h="1394" extrusionOk="0">
                  <a:moveTo>
                    <a:pt x="697" y="0"/>
                  </a:moveTo>
                  <a:cubicBezTo>
                    <a:pt x="313" y="0"/>
                    <a:pt x="0" y="312"/>
                    <a:pt x="0" y="697"/>
                  </a:cubicBezTo>
                  <a:cubicBezTo>
                    <a:pt x="0" y="1082"/>
                    <a:pt x="313" y="1394"/>
                    <a:pt x="697" y="1394"/>
                  </a:cubicBezTo>
                  <a:lnTo>
                    <a:pt x="2533" y="1394"/>
                  </a:lnTo>
                  <a:lnTo>
                    <a:pt x="2533" y="0"/>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8" name="Google Shape;888;p34">
              <a:extLst>
                <a:ext uri="{FF2B5EF4-FFF2-40B4-BE49-F238E27FC236}">
                  <a16:creationId xmlns:a16="http://schemas.microsoft.com/office/drawing/2014/main" id="{C518272A-E466-83D9-A7F8-2C86CA2D59A0}"/>
                </a:ext>
              </a:extLst>
            </p:cNvPr>
            <p:cNvSpPr/>
            <p:nvPr/>
          </p:nvSpPr>
          <p:spPr>
            <a:xfrm>
              <a:off x="6324075" y="3885325"/>
              <a:ext cx="24300" cy="24300"/>
            </a:xfrm>
            <a:custGeom>
              <a:avLst/>
              <a:gdLst/>
              <a:ahLst/>
              <a:cxnLst/>
              <a:rect l="l" t="t" r="r" b="b"/>
              <a:pathLst>
                <a:path w="972" h="972" extrusionOk="0">
                  <a:moveTo>
                    <a:pt x="485" y="1"/>
                  </a:moveTo>
                  <a:cubicBezTo>
                    <a:pt x="218" y="1"/>
                    <a:pt x="1" y="218"/>
                    <a:pt x="1" y="486"/>
                  </a:cubicBezTo>
                  <a:cubicBezTo>
                    <a:pt x="1" y="754"/>
                    <a:pt x="218" y="971"/>
                    <a:pt x="485" y="971"/>
                  </a:cubicBezTo>
                  <a:cubicBezTo>
                    <a:pt x="754" y="971"/>
                    <a:pt x="971" y="754"/>
                    <a:pt x="971" y="486"/>
                  </a:cubicBezTo>
                  <a:cubicBezTo>
                    <a:pt x="971" y="218"/>
                    <a:pt x="754" y="1"/>
                    <a:pt x="485" y="1"/>
                  </a:cubicBez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29" name="Google Shape;889;p34">
              <a:extLst>
                <a:ext uri="{FF2B5EF4-FFF2-40B4-BE49-F238E27FC236}">
                  <a16:creationId xmlns:a16="http://schemas.microsoft.com/office/drawing/2014/main" id="{263A6FD2-CC0D-F373-48DC-E1F3D3353BFA}"/>
                </a:ext>
              </a:extLst>
            </p:cNvPr>
            <p:cNvSpPr/>
            <p:nvPr/>
          </p:nvSpPr>
          <p:spPr>
            <a:xfrm>
              <a:off x="6324075" y="3943775"/>
              <a:ext cx="24300" cy="24275"/>
            </a:xfrm>
            <a:custGeom>
              <a:avLst/>
              <a:gdLst/>
              <a:ahLst/>
              <a:cxnLst/>
              <a:rect l="l" t="t" r="r" b="b"/>
              <a:pathLst>
                <a:path w="972" h="971" extrusionOk="0">
                  <a:moveTo>
                    <a:pt x="485" y="1"/>
                  </a:moveTo>
                  <a:cubicBezTo>
                    <a:pt x="218" y="1"/>
                    <a:pt x="1" y="218"/>
                    <a:pt x="1" y="486"/>
                  </a:cubicBezTo>
                  <a:cubicBezTo>
                    <a:pt x="1" y="753"/>
                    <a:pt x="218" y="970"/>
                    <a:pt x="485" y="970"/>
                  </a:cubicBezTo>
                  <a:cubicBezTo>
                    <a:pt x="754" y="970"/>
                    <a:pt x="971" y="753"/>
                    <a:pt x="971" y="486"/>
                  </a:cubicBezTo>
                  <a:cubicBezTo>
                    <a:pt x="971" y="218"/>
                    <a:pt x="754" y="1"/>
                    <a:pt x="485" y="1"/>
                  </a:cubicBez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0" name="Google Shape;890;p34">
              <a:extLst>
                <a:ext uri="{FF2B5EF4-FFF2-40B4-BE49-F238E27FC236}">
                  <a16:creationId xmlns:a16="http://schemas.microsoft.com/office/drawing/2014/main" id="{97CAC500-F546-4C83-E2CB-373C18124320}"/>
                </a:ext>
              </a:extLst>
            </p:cNvPr>
            <p:cNvSpPr/>
            <p:nvPr/>
          </p:nvSpPr>
          <p:spPr>
            <a:xfrm>
              <a:off x="6324075" y="4002225"/>
              <a:ext cx="24300" cy="24275"/>
            </a:xfrm>
            <a:custGeom>
              <a:avLst/>
              <a:gdLst/>
              <a:ahLst/>
              <a:cxnLst/>
              <a:rect l="l" t="t" r="r" b="b"/>
              <a:pathLst>
                <a:path w="972" h="971" extrusionOk="0">
                  <a:moveTo>
                    <a:pt x="485" y="0"/>
                  </a:moveTo>
                  <a:cubicBezTo>
                    <a:pt x="218" y="0"/>
                    <a:pt x="1" y="217"/>
                    <a:pt x="1" y="486"/>
                  </a:cubicBezTo>
                  <a:cubicBezTo>
                    <a:pt x="1" y="754"/>
                    <a:pt x="218" y="971"/>
                    <a:pt x="485" y="971"/>
                  </a:cubicBezTo>
                  <a:cubicBezTo>
                    <a:pt x="754" y="971"/>
                    <a:pt x="971" y="754"/>
                    <a:pt x="971" y="486"/>
                  </a:cubicBezTo>
                  <a:cubicBezTo>
                    <a:pt x="971" y="217"/>
                    <a:pt x="754" y="0"/>
                    <a:pt x="485" y="0"/>
                  </a:cubicBez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1" name="Google Shape;891;p34">
              <a:extLst>
                <a:ext uri="{FF2B5EF4-FFF2-40B4-BE49-F238E27FC236}">
                  <a16:creationId xmlns:a16="http://schemas.microsoft.com/office/drawing/2014/main" id="{B0F47A99-7B96-0730-79C5-17673AA3C896}"/>
                </a:ext>
              </a:extLst>
            </p:cNvPr>
            <p:cNvSpPr/>
            <p:nvPr/>
          </p:nvSpPr>
          <p:spPr>
            <a:xfrm>
              <a:off x="6324075" y="4060675"/>
              <a:ext cx="24300" cy="24250"/>
            </a:xfrm>
            <a:custGeom>
              <a:avLst/>
              <a:gdLst/>
              <a:ahLst/>
              <a:cxnLst/>
              <a:rect l="l" t="t" r="r" b="b"/>
              <a:pathLst>
                <a:path w="972" h="970" extrusionOk="0">
                  <a:moveTo>
                    <a:pt x="485" y="0"/>
                  </a:moveTo>
                  <a:cubicBezTo>
                    <a:pt x="218" y="0"/>
                    <a:pt x="1" y="217"/>
                    <a:pt x="1" y="485"/>
                  </a:cubicBezTo>
                  <a:cubicBezTo>
                    <a:pt x="1" y="753"/>
                    <a:pt x="218" y="970"/>
                    <a:pt x="485" y="970"/>
                  </a:cubicBezTo>
                  <a:cubicBezTo>
                    <a:pt x="754" y="970"/>
                    <a:pt x="971" y="753"/>
                    <a:pt x="971" y="485"/>
                  </a:cubicBezTo>
                  <a:cubicBezTo>
                    <a:pt x="971" y="217"/>
                    <a:pt x="754" y="0"/>
                    <a:pt x="485" y="0"/>
                  </a:cubicBez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2" name="Google Shape;892;p34">
              <a:extLst>
                <a:ext uri="{FF2B5EF4-FFF2-40B4-BE49-F238E27FC236}">
                  <a16:creationId xmlns:a16="http://schemas.microsoft.com/office/drawing/2014/main" id="{0853B7E5-398F-A1E7-BBEC-F03819DF2568}"/>
                </a:ext>
              </a:extLst>
            </p:cNvPr>
            <p:cNvSpPr/>
            <p:nvPr/>
          </p:nvSpPr>
          <p:spPr>
            <a:xfrm>
              <a:off x="6666675" y="4282800"/>
              <a:ext cx="190900" cy="27500"/>
            </a:xfrm>
            <a:custGeom>
              <a:avLst/>
              <a:gdLst/>
              <a:ahLst/>
              <a:cxnLst/>
              <a:rect l="l" t="t" r="r" b="b"/>
              <a:pathLst>
                <a:path w="7636" h="1100" extrusionOk="0">
                  <a:moveTo>
                    <a:pt x="0" y="1"/>
                  </a:moveTo>
                  <a:lnTo>
                    <a:pt x="0" y="1100"/>
                  </a:lnTo>
                  <a:lnTo>
                    <a:pt x="7636" y="1100"/>
                  </a:lnTo>
                  <a:lnTo>
                    <a:pt x="7636" y="1"/>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3" name="Google Shape;893;p34">
              <a:extLst>
                <a:ext uri="{FF2B5EF4-FFF2-40B4-BE49-F238E27FC236}">
                  <a16:creationId xmlns:a16="http://schemas.microsoft.com/office/drawing/2014/main" id="{578D0165-AAE6-5D3A-C3A7-C90BE94CF711}"/>
                </a:ext>
              </a:extLst>
            </p:cNvPr>
            <p:cNvSpPr/>
            <p:nvPr/>
          </p:nvSpPr>
          <p:spPr>
            <a:xfrm>
              <a:off x="6704125" y="4258250"/>
              <a:ext cx="134900" cy="24575"/>
            </a:xfrm>
            <a:custGeom>
              <a:avLst/>
              <a:gdLst/>
              <a:ahLst/>
              <a:cxnLst/>
              <a:rect l="l" t="t" r="r" b="b"/>
              <a:pathLst>
                <a:path w="5396" h="983" extrusionOk="0">
                  <a:moveTo>
                    <a:pt x="567" y="1"/>
                  </a:moveTo>
                  <a:lnTo>
                    <a:pt x="1" y="983"/>
                  </a:lnTo>
                  <a:lnTo>
                    <a:pt x="5396" y="983"/>
                  </a:lnTo>
                  <a:lnTo>
                    <a:pt x="4829" y="1"/>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4" name="Google Shape;894;p34">
              <a:extLst>
                <a:ext uri="{FF2B5EF4-FFF2-40B4-BE49-F238E27FC236}">
                  <a16:creationId xmlns:a16="http://schemas.microsoft.com/office/drawing/2014/main" id="{6A0F1B24-61B7-F1DB-B2D9-BC8572B416FB}"/>
                </a:ext>
              </a:extLst>
            </p:cNvPr>
            <p:cNvSpPr/>
            <p:nvPr/>
          </p:nvSpPr>
          <p:spPr>
            <a:xfrm>
              <a:off x="6760350" y="4174825"/>
              <a:ext cx="22475" cy="83200"/>
            </a:xfrm>
            <a:custGeom>
              <a:avLst/>
              <a:gdLst/>
              <a:ahLst/>
              <a:cxnLst/>
              <a:rect l="l" t="t" r="r" b="b"/>
              <a:pathLst>
                <a:path w="899" h="3328" extrusionOk="0">
                  <a:moveTo>
                    <a:pt x="0" y="1"/>
                  </a:moveTo>
                  <a:lnTo>
                    <a:pt x="0" y="3327"/>
                  </a:lnTo>
                  <a:lnTo>
                    <a:pt x="898" y="3327"/>
                  </a:lnTo>
                  <a:lnTo>
                    <a:pt x="898"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5" name="Google Shape;895;p34">
              <a:extLst>
                <a:ext uri="{FF2B5EF4-FFF2-40B4-BE49-F238E27FC236}">
                  <a16:creationId xmlns:a16="http://schemas.microsoft.com/office/drawing/2014/main" id="{66C7F8D3-A4BE-7A1F-C7BD-564EAF3BE74E}"/>
                </a:ext>
              </a:extLst>
            </p:cNvPr>
            <p:cNvSpPr/>
            <p:nvPr/>
          </p:nvSpPr>
          <p:spPr>
            <a:xfrm>
              <a:off x="6753300" y="4204025"/>
              <a:ext cx="37700" cy="10400"/>
            </a:xfrm>
            <a:custGeom>
              <a:avLst/>
              <a:gdLst/>
              <a:ahLst/>
              <a:cxnLst/>
              <a:rect l="l" t="t" r="r" b="b"/>
              <a:pathLst>
                <a:path w="1508" h="416" extrusionOk="0">
                  <a:moveTo>
                    <a:pt x="209" y="0"/>
                  </a:moveTo>
                  <a:cubicBezTo>
                    <a:pt x="94" y="0"/>
                    <a:pt x="1" y="93"/>
                    <a:pt x="1" y="208"/>
                  </a:cubicBezTo>
                  <a:cubicBezTo>
                    <a:pt x="1" y="323"/>
                    <a:pt x="94" y="416"/>
                    <a:pt x="209" y="416"/>
                  </a:cubicBezTo>
                  <a:lnTo>
                    <a:pt x="1299" y="416"/>
                  </a:lnTo>
                  <a:cubicBezTo>
                    <a:pt x="1414" y="416"/>
                    <a:pt x="1507" y="323"/>
                    <a:pt x="1507" y="208"/>
                  </a:cubicBezTo>
                  <a:cubicBezTo>
                    <a:pt x="1507" y="93"/>
                    <a:pt x="1414" y="0"/>
                    <a:pt x="1299"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6" name="Google Shape;896;p34">
              <a:extLst>
                <a:ext uri="{FF2B5EF4-FFF2-40B4-BE49-F238E27FC236}">
                  <a16:creationId xmlns:a16="http://schemas.microsoft.com/office/drawing/2014/main" id="{E865B907-9F72-70F7-0A0F-1DF67B630B7F}"/>
                </a:ext>
              </a:extLst>
            </p:cNvPr>
            <p:cNvSpPr/>
            <p:nvPr/>
          </p:nvSpPr>
          <p:spPr>
            <a:xfrm>
              <a:off x="6753300" y="4221800"/>
              <a:ext cx="37700" cy="10400"/>
            </a:xfrm>
            <a:custGeom>
              <a:avLst/>
              <a:gdLst/>
              <a:ahLst/>
              <a:cxnLst/>
              <a:rect l="l" t="t" r="r" b="b"/>
              <a:pathLst>
                <a:path w="1508" h="416" extrusionOk="0">
                  <a:moveTo>
                    <a:pt x="209" y="0"/>
                  </a:moveTo>
                  <a:cubicBezTo>
                    <a:pt x="94" y="0"/>
                    <a:pt x="1" y="93"/>
                    <a:pt x="1" y="208"/>
                  </a:cubicBezTo>
                  <a:cubicBezTo>
                    <a:pt x="1" y="323"/>
                    <a:pt x="94" y="416"/>
                    <a:pt x="209" y="416"/>
                  </a:cubicBezTo>
                  <a:lnTo>
                    <a:pt x="1299" y="416"/>
                  </a:lnTo>
                  <a:cubicBezTo>
                    <a:pt x="1414" y="416"/>
                    <a:pt x="1507" y="323"/>
                    <a:pt x="1507" y="208"/>
                  </a:cubicBezTo>
                  <a:cubicBezTo>
                    <a:pt x="1507" y="93"/>
                    <a:pt x="1414" y="0"/>
                    <a:pt x="1299"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7" name="Google Shape;897;p34">
              <a:extLst>
                <a:ext uri="{FF2B5EF4-FFF2-40B4-BE49-F238E27FC236}">
                  <a16:creationId xmlns:a16="http://schemas.microsoft.com/office/drawing/2014/main" id="{EC5E9453-56EE-F0DC-159E-F05FDDBEAFD8}"/>
                </a:ext>
              </a:extLst>
            </p:cNvPr>
            <p:cNvSpPr/>
            <p:nvPr/>
          </p:nvSpPr>
          <p:spPr>
            <a:xfrm>
              <a:off x="6753300" y="4239600"/>
              <a:ext cx="37700" cy="10400"/>
            </a:xfrm>
            <a:custGeom>
              <a:avLst/>
              <a:gdLst/>
              <a:ahLst/>
              <a:cxnLst/>
              <a:rect l="l" t="t" r="r" b="b"/>
              <a:pathLst>
                <a:path w="1508" h="416" extrusionOk="0">
                  <a:moveTo>
                    <a:pt x="209" y="0"/>
                  </a:moveTo>
                  <a:cubicBezTo>
                    <a:pt x="94" y="0"/>
                    <a:pt x="1" y="93"/>
                    <a:pt x="1" y="208"/>
                  </a:cubicBezTo>
                  <a:cubicBezTo>
                    <a:pt x="1" y="323"/>
                    <a:pt x="94" y="416"/>
                    <a:pt x="209" y="416"/>
                  </a:cubicBezTo>
                  <a:lnTo>
                    <a:pt x="1299" y="416"/>
                  </a:lnTo>
                  <a:cubicBezTo>
                    <a:pt x="1414" y="416"/>
                    <a:pt x="1507" y="323"/>
                    <a:pt x="1507" y="208"/>
                  </a:cubicBezTo>
                  <a:cubicBezTo>
                    <a:pt x="1507" y="93"/>
                    <a:pt x="1414" y="0"/>
                    <a:pt x="1299" y="0"/>
                  </a:cubicBezTo>
                  <a:close/>
                </a:path>
              </a:pathLst>
            </a:custGeom>
            <a:solidFill>
              <a:srgbClr val="4648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8" name="Google Shape;898;p34">
              <a:extLst>
                <a:ext uri="{FF2B5EF4-FFF2-40B4-BE49-F238E27FC236}">
                  <a16:creationId xmlns:a16="http://schemas.microsoft.com/office/drawing/2014/main" id="{01D6FFAE-A811-2997-2E7C-1A12B0BBA8E4}"/>
                </a:ext>
              </a:extLst>
            </p:cNvPr>
            <p:cNvSpPr/>
            <p:nvPr/>
          </p:nvSpPr>
          <p:spPr>
            <a:xfrm>
              <a:off x="6760350" y="4174825"/>
              <a:ext cx="22475" cy="15775"/>
            </a:xfrm>
            <a:custGeom>
              <a:avLst/>
              <a:gdLst/>
              <a:ahLst/>
              <a:cxnLst/>
              <a:rect l="l" t="t" r="r" b="b"/>
              <a:pathLst>
                <a:path w="899" h="631" extrusionOk="0">
                  <a:moveTo>
                    <a:pt x="0" y="1"/>
                  </a:moveTo>
                  <a:lnTo>
                    <a:pt x="0" y="512"/>
                  </a:lnTo>
                  <a:cubicBezTo>
                    <a:pt x="141" y="587"/>
                    <a:pt x="301" y="631"/>
                    <a:pt x="471" y="631"/>
                  </a:cubicBezTo>
                  <a:cubicBezTo>
                    <a:pt x="624" y="631"/>
                    <a:pt x="769" y="594"/>
                    <a:pt x="898" y="533"/>
                  </a:cubicBezTo>
                  <a:lnTo>
                    <a:pt x="898" y="1"/>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39" name="Google Shape;899;p34">
              <a:extLst>
                <a:ext uri="{FF2B5EF4-FFF2-40B4-BE49-F238E27FC236}">
                  <a16:creationId xmlns:a16="http://schemas.microsoft.com/office/drawing/2014/main" id="{B06B9BEB-A34F-6254-892F-EE73A2C58A99}"/>
                </a:ext>
              </a:extLst>
            </p:cNvPr>
            <p:cNvSpPr/>
            <p:nvPr/>
          </p:nvSpPr>
          <p:spPr>
            <a:xfrm>
              <a:off x="6747225" y="4135675"/>
              <a:ext cx="49825" cy="49850"/>
            </a:xfrm>
            <a:custGeom>
              <a:avLst/>
              <a:gdLst/>
              <a:ahLst/>
              <a:cxnLst/>
              <a:rect l="l" t="t" r="r" b="b"/>
              <a:pathLst>
                <a:path w="1993" h="1994" extrusionOk="0">
                  <a:moveTo>
                    <a:pt x="996" y="1"/>
                  </a:moveTo>
                  <a:cubicBezTo>
                    <a:pt x="447" y="1"/>
                    <a:pt x="0" y="446"/>
                    <a:pt x="0" y="997"/>
                  </a:cubicBezTo>
                  <a:cubicBezTo>
                    <a:pt x="0" y="1547"/>
                    <a:pt x="447" y="1994"/>
                    <a:pt x="996" y="1994"/>
                  </a:cubicBezTo>
                  <a:cubicBezTo>
                    <a:pt x="1547" y="1994"/>
                    <a:pt x="1993" y="1547"/>
                    <a:pt x="1993" y="997"/>
                  </a:cubicBezTo>
                  <a:cubicBezTo>
                    <a:pt x="1993" y="446"/>
                    <a:pt x="1547" y="1"/>
                    <a:pt x="996" y="1"/>
                  </a:cubicBezTo>
                  <a:close/>
                </a:path>
              </a:pathLst>
            </a:custGeom>
            <a:solidFill>
              <a:srgbClr val="4676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0" name="Google Shape;900;p34">
              <a:extLst>
                <a:ext uri="{FF2B5EF4-FFF2-40B4-BE49-F238E27FC236}">
                  <a16:creationId xmlns:a16="http://schemas.microsoft.com/office/drawing/2014/main" id="{E1AE48F8-1133-7C90-CD9A-29F25D535443}"/>
                </a:ext>
              </a:extLst>
            </p:cNvPr>
            <p:cNvSpPr/>
            <p:nvPr/>
          </p:nvSpPr>
          <p:spPr>
            <a:xfrm>
              <a:off x="6411525" y="4080075"/>
              <a:ext cx="23500" cy="23500"/>
            </a:xfrm>
            <a:custGeom>
              <a:avLst/>
              <a:gdLst/>
              <a:ahLst/>
              <a:cxnLst/>
              <a:rect l="l" t="t" r="r" b="b"/>
              <a:pathLst>
                <a:path w="940" h="940" extrusionOk="0">
                  <a:moveTo>
                    <a:pt x="1" y="0"/>
                  </a:moveTo>
                  <a:lnTo>
                    <a:pt x="1" y="939"/>
                  </a:lnTo>
                  <a:lnTo>
                    <a:pt x="939" y="939"/>
                  </a:lnTo>
                  <a:lnTo>
                    <a:pt x="939"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1" name="Google Shape;901;p34">
              <a:extLst>
                <a:ext uri="{FF2B5EF4-FFF2-40B4-BE49-F238E27FC236}">
                  <a16:creationId xmlns:a16="http://schemas.microsoft.com/office/drawing/2014/main" id="{3FDC8613-8CFB-9A01-C85C-7FDE77533C77}"/>
                </a:ext>
              </a:extLst>
            </p:cNvPr>
            <p:cNvSpPr/>
            <p:nvPr/>
          </p:nvSpPr>
          <p:spPr>
            <a:xfrm>
              <a:off x="6447225" y="4080075"/>
              <a:ext cx="23475" cy="23500"/>
            </a:xfrm>
            <a:custGeom>
              <a:avLst/>
              <a:gdLst/>
              <a:ahLst/>
              <a:cxnLst/>
              <a:rect l="l" t="t" r="r" b="b"/>
              <a:pathLst>
                <a:path w="939" h="940" extrusionOk="0">
                  <a:moveTo>
                    <a:pt x="0" y="0"/>
                  </a:moveTo>
                  <a:lnTo>
                    <a:pt x="0" y="939"/>
                  </a:lnTo>
                  <a:lnTo>
                    <a:pt x="939" y="939"/>
                  </a:lnTo>
                  <a:lnTo>
                    <a:pt x="939"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2" name="Google Shape;902;p34">
              <a:extLst>
                <a:ext uri="{FF2B5EF4-FFF2-40B4-BE49-F238E27FC236}">
                  <a16:creationId xmlns:a16="http://schemas.microsoft.com/office/drawing/2014/main" id="{488F2B27-53CD-E892-C7EB-8F0609C7CA01}"/>
                </a:ext>
              </a:extLst>
            </p:cNvPr>
            <p:cNvSpPr/>
            <p:nvPr/>
          </p:nvSpPr>
          <p:spPr>
            <a:xfrm>
              <a:off x="6482900" y="4080075"/>
              <a:ext cx="23500" cy="23500"/>
            </a:xfrm>
            <a:custGeom>
              <a:avLst/>
              <a:gdLst/>
              <a:ahLst/>
              <a:cxnLst/>
              <a:rect l="l" t="t" r="r" b="b"/>
              <a:pathLst>
                <a:path w="940" h="940" extrusionOk="0">
                  <a:moveTo>
                    <a:pt x="1" y="0"/>
                  </a:moveTo>
                  <a:lnTo>
                    <a:pt x="1" y="939"/>
                  </a:lnTo>
                  <a:lnTo>
                    <a:pt x="939" y="939"/>
                  </a:lnTo>
                  <a:lnTo>
                    <a:pt x="939"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3" name="Google Shape;903;p34">
              <a:extLst>
                <a:ext uri="{FF2B5EF4-FFF2-40B4-BE49-F238E27FC236}">
                  <a16:creationId xmlns:a16="http://schemas.microsoft.com/office/drawing/2014/main" id="{99FE35E6-CBB3-684F-956E-06DC662B230A}"/>
                </a:ext>
              </a:extLst>
            </p:cNvPr>
            <p:cNvSpPr/>
            <p:nvPr/>
          </p:nvSpPr>
          <p:spPr>
            <a:xfrm>
              <a:off x="6518575" y="4080075"/>
              <a:ext cx="23475" cy="23500"/>
            </a:xfrm>
            <a:custGeom>
              <a:avLst/>
              <a:gdLst/>
              <a:ahLst/>
              <a:cxnLst/>
              <a:rect l="l" t="t" r="r" b="b"/>
              <a:pathLst>
                <a:path w="939" h="940" extrusionOk="0">
                  <a:moveTo>
                    <a:pt x="0" y="0"/>
                  </a:moveTo>
                  <a:lnTo>
                    <a:pt x="0" y="939"/>
                  </a:lnTo>
                  <a:lnTo>
                    <a:pt x="939" y="939"/>
                  </a:lnTo>
                  <a:lnTo>
                    <a:pt x="939"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4" name="Google Shape;904;p34">
              <a:extLst>
                <a:ext uri="{FF2B5EF4-FFF2-40B4-BE49-F238E27FC236}">
                  <a16:creationId xmlns:a16="http://schemas.microsoft.com/office/drawing/2014/main" id="{6A484A6F-E10C-E514-5B04-25B3E988AB20}"/>
                </a:ext>
              </a:extLst>
            </p:cNvPr>
            <p:cNvSpPr/>
            <p:nvPr/>
          </p:nvSpPr>
          <p:spPr>
            <a:xfrm>
              <a:off x="6554250" y="4080075"/>
              <a:ext cx="23500" cy="23500"/>
            </a:xfrm>
            <a:custGeom>
              <a:avLst/>
              <a:gdLst/>
              <a:ahLst/>
              <a:cxnLst/>
              <a:rect l="l" t="t" r="r" b="b"/>
              <a:pathLst>
                <a:path w="940" h="940" extrusionOk="0">
                  <a:moveTo>
                    <a:pt x="1" y="0"/>
                  </a:moveTo>
                  <a:lnTo>
                    <a:pt x="1" y="939"/>
                  </a:lnTo>
                  <a:lnTo>
                    <a:pt x="939" y="939"/>
                  </a:lnTo>
                  <a:lnTo>
                    <a:pt x="939"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5" name="Google Shape;905;p34">
              <a:extLst>
                <a:ext uri="{FF2B5EF4-FFF2-40B4-BE49-F238E27FC236}">
                  <a16:creationId xmlns:a16="http://schemas.microsoft.com/office/drawing/2014/main" id="{DA7CDAB1-229C-30F6-5780-5779FDD384E4}"/>
                </a:ext>
              </a:extLst>
            </p:cNvPr>
            <p:cNvSpPr/>
            <p:nvPr/>
          </p:nvSpPr>
          <p:spPr>
            <a:xfrm>
              <a:off x="6589950" y="4080075"/>
              <a:ext cx="23475" cy="23500"/>
            </a:xfrm>
            <a:custGeom>
              <a:avLst/>
              <a:gdLst/>
              <a:ahLst/>
              <a:cxnLst/>
              <a:rect l="l" t="t" r="r" b="b"/>
              <a:pathLst>
                <a:path w="939" h="940" extrusionOk="0">
                  <a:moveTo>
                    <a:pt x="0" y="0"/>
                  </a:moveTo>
                  <a:lnTo>
                    <a:pt x="0" y="939"/>
                  </a:lnTo>
                  <a:lnTo>
                    <a:pt x="939" y="939"/>
                  </a:lnTo>
                  <a:lnTo>
                    <a:pt x="939"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6" name="Google Shape;906;p34">
              <a:extLst>
                <a:ext uri="{FF2B5EF4-FFF2-40B4-BE49-F238E27FC236}">
                  <a16:creationId xmlns:a16="http://schemas.microsoft.com/office/drawing/2014/main" id="{F0469B5D-D2BF-EB1E-630E-84281B3579F4}"/>
                </a:ext>
              </a:extLst>
            </p:cNvPr>
            <p:cNvSpPr/>
            <p:nvPr/>
          </p:nvSpPr>
          <p:spPr>
            <a:xfrm>
              <a:off x="6625625" y="4080075"/>
              <a:ext cx="23500" cy="23500"/>
            </a:xfrm>
            <a:custGeom>
              <a:avLst/>
              <a:gdLst/>
              <a:ahLst/>
              <a:cxnLst/>
              <a:rect l="l" t="t" r="r" b="b"/>
              <a:pathLst>
                <a:path w="940" h="940" extrusionOk="0">
                  <a:moveTo>
                    <a:pt x="1" y="0"/>
                  </a:moveTo>
                  <a:lnTo>
                    <a:pt x="1" y="939"/>
                  </a:lnTo>
                  <a:lnTo>
                    <a:pt x="939" y="939"/>
                  </a:lnTo>
                  <a:lnTo>
                    <a:pt x="939" y="0"/>
                  </a:lnTo>
                  <a:close/>
                </a:path>
              </a:pathLst>
            </a:custGeom>
            <a:solidFill>
              <a:srgbClr val="4676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7" name="Google Shape;907;p34">
              <a:extLst>
                <a:ext uri="{FF2B5EF4-FFF2-40B4-BE49-F238E27FC236}">
                  <a16:creationId xmlns:a16="http://schemas.microsoft.com/office/drawing/2014/main" id="{CB7C976B-C30E-0D3D-4A0D-7963D5F9227F}"/>
                </a:ext>
              </a:extLst>
            </p:cNvPr>
            <p:cNvSpPr/>
            <p:nvPr/>
          </p:nvSpPr>
          <p:spPr>
            <a:xfrm>
              <a:off x="6411525" y="4165150"/>
              <a:ext cx="15025" cy="15000"/>
            </a:xfrm>
            <a:custGeom>
              <a:avLst/>
              <a:gdLst/>
              <a:ahLst/>
              <a:cxnLst/>
              <a:rect l="l" t="t" r="r" b="b"/>
              <a:pathLst>
                <a:path w="601" h="600" extrusionOk="0">
                  <a:moveTo>
                    <a:pt x="1" y="0"/>
                  </a:moveTo>
                  <a:lnTo>
                    <a:pt x="1" y="600"/>
                  </a:lnTo>
                  <a:lnTo>
                    <a:pt x="600" y="600"/>
                  </a:lnTo>
                  <a:lnTo>
                    <a:pt x="600"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8" name="Google Shape;908;p34">
              <a:extLst>
                <a:ext uri="{FF2B5EF4-FFF2-40B4-BE49-F238E27FC236}">
                  <a16:creationId xmlns:a16="http://schemas.microsoft.com/office/drawing/2014/main" id="{D3270740-E96C-4D3F-B300-CB454E0448CB}"/>
                </a:ext>
              </a:extLst>
            </p:cNvPr>
            <p:cNvSpPr/>
            <p:nvPr/>
          </p:nvSpPr>
          <p:spPr>
            <a:xfrm>
              <a:off x="6432200" y="4165150"/>
              <a:ext cx="15050" cy="15000"/>
            </a:xfrm>
            <a:custGeom>
              <a:avLst/>
              <a:gdLst/>
              <a:ahLst/>
              <a:cxnLst/>
              <a:rect l="l" t="t" r="r" b="b"/>
              <a:pathLst>
                <a:path w="602" h="600" extrusionOk="0">
                  <a:moveTo>
                    <a:pt x="0" y="0"/>
                  </a:moveTo>
                  <a:lnTo>
                    <a:pt x="0" y="600"/>
                  </a:lnTo>
                  <a:lnTo>
                    <a:pt x="601" y="600"/>
                  </a:lnTo>
                  <a:lnTo>
                    <a:pt x="601"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49" name="Google Shape;909;p34">
              <a:extLst>
                <a:ext uri="{FF2B5EF4-FFF2-40B4-BE49-F238E27FC236}">
                  <a16:creationId xmlns:a16="http://schemas.microsoft.com/office/drawing/2014/main" id="{C48A0A86-EAAB-0AB8-8401-1BF4C3ED3C0B}"/>
                </a:ext>
              </a:extLst>
            </p:cNvPr>
            <p:cNvSpPr/>
            <p:nvPr/>
          </p:nvSpPr>
          <p:spPr>
            <a:xfrm>
              <a:off x="6452900" y="4165150"/>
              <a:ext cx="15000" cy="15000"/>
            </a:xfrm>
            <a:custGeom>
              <a:avLst/>
              <a:gdLst/>
              <a:ahLst/>
              <a:cxnLst/>
              <a:rect l="l" t="t" r="r" b="b"/>
              <a:pathLst>
                <a:path w="600" h="600" extrusionOk="0">
                  <a:moveTo>
                    <a:pt x="0" y="0"/>
                  </a:moveTo>
                  <a:lnTo>
                    <a:pt x="0" y="600"/>
                  </a:lnTo>
                  <a:lnTo>
                    <a:pt x="600" y="600"/>
                  </a:lnTo>
                  <a:lnTo>
                    <a:pt x="600"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0" name="Google Shape;910;p34">
              <a:extLst>
                <a:ext uri="{FF2B5EF4-FFF2-40B4-BE49-F238E27FC236}">
                  <a16:creationId xmlns:a16="http://schemas.microsoft.com/office/drawing/2014/main" id="{817EA5FD-A3F5-2F22-64DC-6B0F876857B6}"/>
                </a:ext>
              </a:extLst>
            </p:cNvPr>
            <p:cNvSpPr/>
            <p:nvPr/>
          </p:nvSpPr>
          <p:spPr>
            <a:xfrm>
              <a:off x="6473575" y="4165150"/>
              <a:ext cx="15025" cy="15000"/>
            </a:xfrm>
            <a:custGeom>
              <a:avLst/>
              <a:gdLst/>
              <a:ahLst/>
              <a:cxnLst/>
              <a:rect l="l" t="t" r="r" b="b"/>
              <a:pathLst>
                <a:path w="601" h="600" extrusionOk="0">
                  <a:moveTo>
                    <a:pt x="0" y="0"/>
                  </a:moveTo>
                  <a:lnTo>
                    <a:pt x="0" y="600"/>
                  </a:lnTo>
                  <a:lnTo>
                    <a:pt x="601" y="600"/>
                  </a:lnTo>
                  <a:lnTo>
                    <a:pt x="601"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1" name="Google Shape;911;p34">
              <a:extLst>
                <a:ext uri="{FF2B5EF4-FFF2-40B4-BE49-F238E27FC236}">
                  <a16:creationId xmlns:a16="http://schemas.microsoft.com/office/drawing/2014/main" id="{C50A2D39-3C3F-CE6C-FFE2-FF69C4C2B5B9}"/>
                </a:ext>
              </a:extLst>
            </p:cNvPr>
            <p:cNvSpPr/>
            <p:nvPr/>
          </p:nvSpPr>
          <p:spPr>
            <a:xfrm>
              <a:off x="6494275" y="4165150"/>
              <a:ext cx="15000" cy="15000"/>
            </a:xfrm>
            <a:custGeom>
              <a:avLst/>
              <a:gdLst/>
              <a:ahLst/>
              <a:cxnLst/>
              <a:rect l="l" t="t" r="r" b="b"/>
              <a:pathLst>
                <a:path w="600" h="600" extrusionOk="0">
                  <a:moveTo>
                    <a:pt x="0" y="0"/>
                  </a:moveTo>
                  <a:lnTo>
                    <a:pt x="0" y="600"/>
                  </a:lnTo>
                  <a:lnTo>
                    <a:pt x="600" y="600"/>
                  </a:lnTo>
                  <a:lnTo>
                    <a:pt x="600"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2" name="Google Shape;912;p34">
              <a:extLst>
                <a:ext uri="{FF2B5EF4-FFF2-40B4-BE49-F238E27FC236}">
                  <a16:creationId xmlns:a16="http://schemas.microsoft.com/office/drawing/2014/main" id="{ABEA4124-7276-55CE-E87C-94DE02EED99D}"/>
                </a:ext>
              </a:extLst>
            </p:cNvPr>
            <p:cNvSpPr/>
            <p:nvPr/>
          </p:nvSpPr>
          <p:spPr>
            <a:xfrm>
              <a:off x="6411525" y="4184800"/>
              <a:ext cx="15025" cy="15025"/>
            </a:xfrm>
            <a:custGeom>
              <a:avLst/>
              <a:gdLst/>
              <a:ahLst/>
              <a:cxnLst/>
              <a:rect l="l" t="t" r="r" b="b"/>
              <a:pathLst>
                <a:path w="601" h="601" extrusionOk="0">
                  <a:moveTo>
                    <a:pt x="1" y="1"/>
                  </a:moveTo>
                  <a:lnTo>
                    <a:pt x="1" y="601"/>
                  </a:lnTo>
                  <a:lnTo>
                    <a:pt x="600" y="601"/>
                  </a:lnTo>
                  <a:lnTo>
                    <a:pt x="600"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3" name="Google Shape;913;p34">
              <a:extLst>
                <a:ext uri="{FF2B5EF4-FFF2-40B4-BE49-F238E27FC236}">
                  <a16:creationId xmlns:a16="http://schemas.microsoft.com/office/drawing/2014/main" id="{4F929A1F-0EB9-755B-15E3-4AC15CEBF269}"/>
                </a:ext>
              </a:extLst>
            </p:cNvPr>
            <p:cNvSpPr/>
            <p:nvPr/>
          </p:nvSpPr>
          <p:spPr>
            <a:xfrm>
              <a:off x="6432200" y="4184800"/>
              <a:ext cx="15050" cy="15025"/>
            </a:xfrm>
            <a:custGeom>
              <a:avLst/>
              <a:gdLst/>
              <a:ahLst/>
              <a:cxnLst/>
              <a:rect l="l" t="t" r="r" b="b"/>
              <a:pathLst>
                <a:path w="602" h="601" extrusionOk="0">
                  <a:moveTo>
                    <a:pt x="0" y="1"/>
                  </a:moveTo>
                  <a:lnTo>
                    <a:pt x="0" y="601"/>
                  </a:lnTo>
                  <a:lnTo>
                    <a:pt x="601" y="601"/>
                  </a:lnTo>
                  <a:lnTo>
                    <a:pt x="601"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4" name="Google Shape;914;p34">
              <a:extLst>
                <a:ext uri="{FF2B5EF4-FFF2-40B4-BE49-F238E27FC236}">
                  <a16:creationId xmlns:a16="http://schemas.microsoft.com/office/drawing/2014/main" id="{B168499B-1057-66B4-DFCE-42DAA5DBC40D}"/>
                </a:ext>
              </a:extLst>
            </p:cNvPr>
            <p:cNvSpPr/>
            <p:nvPr/>
          </p:nvSpPr>
          <p:spPr>
            <a:xfrm>
              <a:off x="6452900" y="4184800"/>
              <a:ext cx="15000" cy="15025"/>
            </a:xfrm>
            <a:custGeom>
              <a:avLst/>
              <a:gdLst/>
              <a:ahLst/>
              <a:cxnLst/>
              <a:rect l="l" t="t" r="r" b="b"/>
              <a:pathLst>
                <a:path w="600" h="601" extrusionOk="0">
                  <a:moveTo>
                    <a:pt x="0" y="1"/>
                  </a:moveTo>
                  <a:lnTo>
                    <a:pt x="0" y="601"/>
                  </a:lnTo>
                  <a:lnTo>
                    <a:pt x="600" y="601"/>
                  </a:lnTo>
                  <a:lnTo>
                    <a:pt x="600"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5" name="Google Shape;915;p34">
              <a:extLst>
                <a:ext uri="{FF2B5EF4-FFF2-40B4-BE49-F238E27FC236}">
                  <a16:creationId xmlns:a16="http://schemas.microsoft.com/office/drawing/2014/main" id="{A3B7AA34-5152-280C-7C5C-E8C8DB9D6BF4}"/>
                </a:ext>
              </a:extLst>
            </p:cNvPr>
            <p:cNvSpPr/>
            <p:nvPr/>
          </p:nvSpPr>
          <p:spPr>
            <a:xfrm>
              <a:off x="6473575" y="4184800"/>
              <a:ext cx="15025" cy="15025"/>
            </a:xfrm>
            <a:custGeom>
              <a:avLst/>
              <a:gdLst/>
              <a:ahLst/>
              <a:cxnLst/>
              <a:rect l="l" t="t" r="r" b="b"/>
              <a:pathLst>
                <a:path w="601" h="601" extrusionOk="0">
                  <a:moveTo>
                    <a:pt x="0" y="1"/>
                  </a:moveTo>
                  <a:lnTo>
                    <a:pt x="0" y="601"/>
                  </a:lnTo>
                  <a:lnTo>
                    <a:pt x="601" y="601"/>
                  </a:lnTo>
                  <a:lnTo>
                    <a:pt x="601"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6" name="Google Shape;916;p34">
              <a:extLst>
                <a:ext uri="{FF2B5EF4-FFF2-40B4-BE49-F238E27FC236}">
                  <a16:creationId xmlns:a16="http://schemas.microsoft.com/office/drawing/2014/main" id="{4673E267-315B-FD7C-C9B8-70E2273A7CA3}"/>
                </a:ext>
              </a:extLst>
            </p:cNvPr>
            <p:cNvSpPr/>
            <p:nvPr/>
          </p:nvSpPr>
          <p:spPr>
            <a:xfrm>
              <a:off x="6494275" y="4184800"/>
              <a:ext cx="15000" cy="15025"/>
            </a:xfrm>
            <a:custGeom>
              <a:avLst/>
              <a:gdLst/>
              <a:ahLst/>
              <a:cxnLst/>
              <a:rect l="l" t="t" r="r" b="b"/>
              <a:pathLst>
                <a:path w="600" h="601" extrusionOk="0">
                  <a:moveTo>
                    <a:pt x="0" y="1"/>
                  </a:moveTo>
                  <a:lnTo>
                    <a:pt x="0" y="601"/>
                  </a:lnTo>
                  <a:lnTo>
                    <a:pt x="600" y="601"/>
                  </a:lnTo>
                  <a:lnTo>
                    <a:pt x="600"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7" name="Google Shape;917;p34">
              <a:extLst>
                <a:ext uri="{FF2B5EF4-FFF2-40B4-BE49-F238E27FC236}">
                  <a16:creationId xmlns:a16="http://schemas.microsoft.com/office/drawing/2014/main" id="{236AFEDE-CAEB-1BB8-C027-2E352A514B1E}"/>
                </a:ext>
              </a:extLst>
            </p:cNvPr>
            <p:cNvSpPr/>
            <p:nvPr/>
          </p:nvSpPr>
          <p:spPr>
            <a:xfrm>
              <a:off x="6411525" y="4204475"/>
              <a:ext cx="15025" cy="15025"/>
            </a:xfrm>
            <a:custGeom>
              <a:avLst/>
              <a:gdLst/>
              <a:ahLst/>
              <a:cxnLst/>
              <a:rect l="l" t="t" r="r" b="b"/>
              <a:pathLst>
                <a:path w="601" h="601" extrusionOk="0">
                  <a:moveTo>
                    <a:pt x="1" y="1"/>
                  </a:moveTo>
                  <a:lnTo>
                    <a:pt x="1" y="600"/>
                  </a:lnTo>
                  <a:lnTo>
                    <a:pt x="600" y="600"/>
                  </a:lnTo>
                  <a:lnTo>
                    <a:pt x="600"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8" name="Google Shape;918;p34">
              <a:extLst>
                <a:ext uri="{FF2B5EF4-FFF2-40B4-BE49-F238E27FC236}">
                  <a16:creationId xmlns:a16="http://schemas.microsoft.com/office/drawing/2014/main" id="{B70013D7-F392-0D10-F0B9-A6B4AE3E8836}"/>
                </a:ext>
              </a:extLst>
            </p:cNvPr>
            <p:cNvSpPr/>
            <p:nvPr/>
          </p:nvSpPr>
          <p:spPr>
            <a:xfrm>
              <a:off x="6432200" y="4204475"/>
              <a:ext cx="15050" cy="15025"/>
            </a:xfrm>
            <a:custGeom>
              <a:avLst/>
              <a:gdLst/>
              <a:ahLst/>
              <a:cxnLst/>
              <a:rect l="l" t="t" r="r" b="b"/>
              <a:pathLst>
                <a:path w="602" h="601" extrusionOk="0">
                  <a:moveTo>
                    <a:pt x="0" y="1"/>
                  </a:moveTo>
                  <a:lnTo>
                    <a:pt x="0" y="600"/>
                  </a:lnTo>
                  <a:lnTo>
                    <a:pt x="601" y="600"/>
                  </a:lnTo>
                  <a:lnTo>
                    <a:pt x="601"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59" name="Google Shape;919;p34">
              <a:extLst>
                <a:ext uri="{FF2B5EF4-FFF2-40B4-BE49-F238E27FC236}">
                  <a16:creationId xmlns:a16="http://schemas.microsoft.com/office/drawing/2014/main" id="{59F64DC4-379C-4D10-7D8D-7D095D399ECF}"/>
                </a:ext>
              </a:extLst>
            </p:cNvPr>
            <p:cNvSpPr/>
            <p:nvPr/>
          </p:nvSpPr>
          <p:spPr>
            <a:xfrm>
              <a:off x="6452900" y="4204475"/>
              <a:ext cx="15000" cy="15025"/>
            </a:xfrm>
            <a:custGeom>
              <a:avLst/>
              <a:gdLst/>
              <a:ahLst/>
              <a:cxnLst/>
              <a:rect l="l" t="t" r="r" b="b"/>
              <a:pathLst>
                <a:path w="600" h="601" extrusionOk="0">
                  <a:moveTo>
                    <a:pt x="0" y="1"/>
                  </a:moveTo>
                  <a:lnTo>
                    <a:pt x="0" y="600"/>
                  </a:lnTo>
                  <a:lnTo>
                    <a:pt x="600" y="600"/>
                  </a:lnTo>
                  <a:lnTo>
                    <a:pt x="600"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0" name="Google Shape;920;p34">
              <a:extLst>
                <a:ext uri="{FF2B5EF4-FFF2-40B4-BE49-F238E27FC236}">
                  <a16:creationId xmlns:a16="http://schemas.microsoft.com/office/drawing/2014/main" id="{4D02B20A-F3B2-66FC-F2A7-FCCC5A0C2DDF}"/>
                </a:ext>
              </a:extLst>
            </p:cNvPr>
            <p:cNvSpPr/>
            <p:nvPr/>
          </p:nvSpPr>
          <p:spPr>
            <a:xfrm>
              <a:off x="6473575" y="4204475"/>
              <a:ext cx="15025" cy="15025"/>
            </a:xfrm>
            <a:custGeom>
              <a:avLst/>
              <a:gdLst/>
              <a:ahLst/>
              <a:cxnLst/>
              <a:rect l="l" t="t" r="r" b="b"/>
              <a:pathLst>
                <a:path w="601" h="601" extrusionOk="0">
                  <a:moveTo>
                    <a:pt x="0" y="1"/>
                  </a:moveTo>
                  <a:lnTo>
                    <a:pt x="0" y="600"/>
                  </a:lnTo>
                  <a:lnTo>
                    <a:pt x="601" y="600"/>
                  </a:lnTo>
                  <a:lnTo>
                    <a:pt x="601"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1" name="Google Shape;921;p34">
              <a:extLst>
                <a:ext uri="{FF2B5EF4-FFF2-40B4-BE49-F238E27FC236}">
                  <a16:creationId xmlns:a16="http://schemas.microsoft.com/office/drawing/2014/main" id="{FCC6C439-AAED-A042-B752-963848741F1C}"/>
                </a:ext>
              </a:extLst>
            </p:cNvPr>
            <p:cNvSpPr/>
            <p:nvPr/>
          </p:nvSpPr>
          <p:spPr>
            <a:xfrm>
              <a:off x="6494275" y="4204475"/>
              <a:ext cx="15000" cy="15025"/>
            </a:xfrm>
            <a:custGeom>
              <a:avLst/>
              <a:gdLst/>
              <a:ahLst/>
              <a:cxnLst/>
              <a:rect l="l" t="t" r="r" b="b"/>
              <a:pathLst>
                <a:path w="600" h="601" extrusionOk="0">
                  <a:moveTo>
                    <a:pt x="0" y="1"/>
                  </a:moveTo>
                  <a:lnTo>
                    <a:pt x="0" y="600"/>
                  </a:lnTo>
                  <a:lnTo>
                    <a:pt x="600" y="600"/>
                  </a:lnTo>
                  <a:lnTo>
                    <a:pt x="600"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2" name="Google Shape;922;p34">
              <a:extLst>
                <a:ext uri="{FF2B5EF4-FFF2-40B4-BE49-F238E27FC236}">
                  <a16:creationId xmlns:a16="http://schemas.microsoft.com/office/drawing/2014/main" id="{327F91BC-6F1B-4AEA-8F16-8ECE4AA5D367}"/>
                </a:ext>
              </a:extLst>
            </p:cNvPr>
            <p:cNvSpPr/>
            <p:nvPr/>
          </p:nvSpPr>
          <p:spPr>
            <a:xfrm>
              <a:off x="6411525" y="4224150"/>
              <a:ext cx="15025" cy="15000"/>
            </a:xfrm>
            <a:custGeom>
              <a:avLst/>
              <a:gdLst/>
              <a:ahLst/>
              <a:cxnLst/>
              <a:rect l="l" t="t" r="r" b="b"/>
              <a:pathLst>
                <a:path w="601" h="600" extrusionOk="0">
                  <a:moveTo>
                    <a:pt x="1" y="0"/>
                  </a:moveTo>
                  <a:lnTo>
                    <a:pt x="1" y="600"/>
                  </a:lnTo>
                  <a:lnTo>
                    <a:pt x="600" y="600"/>
                  </a:lnTo>
                  <a:lnTo>
                    <a:pt x="600"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3" name="Google Shape;923;p34">
              <a:extLst>
                <a:ext uri="{FF2B5EF4-FFF2-40B4-BE49-F238E27FC236}">
                  <a16:creationId xmlns:a16="http://schemas.microsoft.com/office/drawing/2014/main" id="{231FA142-B0AB-EEFF-2AB1-0F3F16CF8B03}"/>
                </a:ext>
              </a:extLst>
            </p:cNvPr>
            <p:cNvSpPr/>
            <p:nvPr/>
          </p:nvSpPr>
          <p:spPr>
            <a:xfrm>
              <a:off x="6432200" y="4224150"/>
              <a:ext cx="15050" cy="15000"/>
            </a:xfrm>
            <a:custGeom>
              <a:avLst/>
              <a:gdLst/>
              <a:ahLst/>
              <a:cxnLst/>
              <a:rect l="l" t="t" r="r" b="b"/>
              <a:pathLst>
                <a:path w="602" h="600" extrusionOk="0">
                  <a:moveTo>
                    <a:pt x="0" y="0"/>
                  </a:moveTo>
                  <a:lnTo>
                    <a:pt x="0" y="600"/>
                  </a:lnTo>
                  <a:lnTo>
                    <a:pt x="601" y="600"/>
                  </a:lnTo>
                  <a:lnTo>
                    <a:pt x="601"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4" name="Google Shape;924;p34">
              <a:extLst>
                <a:ext uri="{FF2B5EF4-FFF2-40B4-BE49-F238E27FC236}">
                  <a16:creationId xmlns:a16="http://schemas.microsoft.com/office/drawing/2014/main" id="{1CFF1A59-B67A-44C2-3995-8E4982A39B3F}"/>
                </a:ext>
              </a:extLst>
            </p:cNvPr>
            <p:cNvSpPr/>
            <p:nvPr/>
          </p:nvSpPr>
          <p:spPr>
            <a:xfrm>
              <a:off x="6452900" y="4224150"/>
              <a:ext cx="15000" cy="15000"/>
            </a:xfrm>
            <a:custGeom>
              <a:avLst/>
              <a:gdLst/>
              <a:ahLst/>
              <a:cxnLst/>
              <a:rect l="l" t="t" r="r" b="b"/>
              <a:pathLst>
                <a:path w="600" h="600" extrusionOk="0">
                  <a:moveTo>
                    <a:pt x="0" y="0"/>
                  </a:moveTo>
                  <a:lnTo>
                    <a:pt x="0" y="600"/>
                  </a:lnTo>
                  <a:lnTo>
                    <a:pt x="600" y="600"/>
                  </a:lnTo>
                  <a:lnTo>
                    <a:pt x="600"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5" name="Google Shape;925;p34">
              <a:extLst>
                <a:ext uri="{FF2B5EF4-FFF2-40B4-BE49-F238E27FC236}">
                  <a16:creationId xmlns:a16="http://schemas.microsoft.com/office/drawing/2014/main" id="{B3555A2E-4FDB-0D67-561B-4D1155553497}"/>
                </a:ext>
              </a:extLst>
            </p:cNvPr>
            <p:cNvSpPr/>
            <p:nvPr/>
          </p:nvSpPr>
          <p:spPr>
            <a:xfrm>
              <a:off x="6473575" y="4224150"/>
              <a:ext cx="15025" cy="15000"/>
            </a:xfrm>
            <a:custGeom>
              <a:avLst/>
              <a:gdLst/>
              <a:ahLst/>
              <a:cxnLst/>
              <a:rect l="l" t="t" r="r" b="b"/>
              <a:pathLst>
                <a:path w="601" h="600" extrusionOk="0">
                  <a:moveTo>
                    <a:pt x="0" y="0"/>
                  </a:moveTo>
                  <a:lnTo>
                    <a:pt x="0" y="600"/>
                  </a:lnTo>
                  <a:lnTo>
                    <a:pt x="601" y="600"/>
                  </a:lnTo>
                  <a:lnTo>
                    <a:pt x="601"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6" name="Google Shape;926;p34">
              <a:extLst>
                <a:ext uri="{FF2B5EF4-FFF2-40B4-BE49-F238E27FC236}">
                  <a16:creationId xmlns:a16="http://schemas.microsoft.com/office/drawing/2014/main" id="{FCCFF5FE-C5C3-D173-01B0-5DD837E4E7D8}"/>
                </a:ext>
              </a:extLst>
            </p:cNvPr>
            <p:cNvSpPr/>
            <p:nvPr/>
          </p:nvSpPr>
          <p:spPr>
            <a:xfrm>
              <a:off x="6494275" y="4224150"/>
              <a:ext cx="15000" cy="15000"/>
            </a:xfrm>
            <a:custGeom>
              <a:avLst/>
              <a:gdLst/>
              <a:ahLst/>
              <a:cxnLst/>
              <a:rect l="l" t="t" r="r" b="b"/>
              <a:pathLst>
                <a:path w="600" h="600" extrusionOk="0">
                  <a:moveTo>
                    <a:pt x="0" y="0"/>
                  </a:moveTo>
                  <a:lnTo>
                    <a:pt x="0" y="600"/>
                  </a:lnTo>
                  <a:lnTo>
                    <a:pt x="600" y="600"/>
                  </a:lnTo>
                  <a:lnTo>
                    <a:pt x="600" y="0"/>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7" name="Google Shape;927;p34">
              <a:extLst>
                <a:ext uri="{FF2B5EF4-FFF2-40B4-BE49-F238E27FC236}">
                  <a16:creationId xmlns:a16="http://schemas.microsoft.com/office/drawing/2014/main" id="{C1E1677F-05FA-8883-5603-A0B7B4C842AF}"/>
                </a:ext>
              </a:extLst>
            </p:cNvPr>
            <p:cNvSpPr/>
            <p:nvPr/>
          </p:nvSpPr>
          <p:spPr>
            <a:xfrm>
              <a:off x="6411525" y="4243800"/>
              <a:ext cx="15025" cy="15025"/>
            </a:xfrm>
            <a:custGeom>
              <a:avLst/>
              <a:gdLst/>
              <a:ahLst/>
              <a:cxnLst/>
              <a:rect l="l" t="t" r="r" b="b"/>
              <a:pathLst>
                <a:path w="601" h="601" extrusionOk="0">
                  <a:moveTo>
                    <a:pt x="1" y="1"/>
                  </a:moveTo>
                  <a:lnTo>
                    <a:pt x="1" y="600"/>
                  </a:lnTo>
                  <a:lnTo>
                    <a:pt x="600" y="600"/>
                  </a:lnTo>
                  <a:lnTo>
                    <a:pt x="600"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8" name="Google Shape;928;p34">
              <a:extLst>
                <a:ext uri="{FF2B5EF4-FFF2-40B4-BE49-F238E27FC236}">
                  <a16:creationId xmlns:a16="http://schemas.microsoft.com/office/drawing/2014/main" id="{DD183F25-7E32-599D-5751-B5435A51201F}"/>
                </a:ext>
              </a:extLst>
            </p:cNvPr>
            <p:cNvSpPr/>
            <p:nvPr/>
          </p:nvSpPr>
          <p:spPr>
            <a:xfrm>
              <a:off x="6432200" y="4243800"/>
              <a:ext cx="15050" cy="15025"/>
            </a:xfrm>
            <a:custGeom>
              <a:avLst/>
              <a:gdLst/>
              <a:ahLst/>
              <a:cxnLst/>
              <a:rect l="l" t="t" r="r" b="b"/>
              <a:pathLst>
                <a:path w="602" h="601" extrusionOk="0">
                  <a:moveTo>
                    <a:pt x="0" y="1"/>
                  </a:moveTo>
                  <a:lnTo>
                    <a:pt x="0" y="600"/>
                  </a:lnTo>
                  <a:lnTo>
                    <a:pt x="601" y="600"/>
                  </a:lnTo>
                  <a:lnTo>
                    <a:pt x="601"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69" name="Google Shape;929;p34">
              <a:extLst>
                <a:ext uri="{FF2B5EF4-FFF2-40B4-BE49-F238E27FC236}">
                  <a16:creationId xmlns:a16="http://schemas.microsoft.com/office/drawing/2014/main" id="{582EAA57-0A8F-5D32-233D-80B6E4E5FB6C}"/>
                </a:ext>
              </a:extLst>
            </p:cNvPr>
            <p:cNvSpPr/>
            <p:nvPr/>
          </p:nvSpPr>
          <p:spPr>
            <a:xfrm>
              <a:off x="6452900" y="4243800"/>
              <a:ext cx="15000" cy="15025"/>
            </a:xfrm>
            <a:custGeom>
              <a:avLst/>
              <a:gdLst/>
              <a:ahLst/>
              <a:cxnLst/>
              <a:rect l="l" t="t" r="r" b="b"/>
              <a:pathLst>
                <a:path w="600" h="601" extrusionOk="0">
                  <a:moveTo>
                    <a:pt x="0" y="1"/>
                  </a:moveTo>
                  <a:lnTo>
                    <a:pt x="0" y="600"/>
                  </a:lnTo>
                  <a:lnTo>
                    <a:pt x="600" y="600"/>
                  </a:lnTo>
                  <a:lnTo>
                    <a:pt x="600"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0" name="Google Shape;930;p34">
              <a:extLst>
                <a:ext uri="{FF2B5EF4-FFF2-40B4-BE49-F238E27FC236}">
                  <a16:creationId xmlns:a16="http://schemas.microsoft.com/office/drawing/2014/main" id="{33FE2183-BA6A-16C7-7517-FE698AFAB5A3}"/>
                </a:ext>
              </a:extLst>
            </p:cNvPr>
            <p:cNvSpPr/>
            <p:nvPr/>
          </p:nvSpPr>
          <p:spPr>
            <a:xfrm>
              <a:off x="6473575" y="4243800"/>
              <a:ext cx="15025" cy="15025"/>
            </a:xfrm>
            <a:custGeom>
              <a:avLst/>
              <a:gdLst/>
              <a:ahLst/>
              <a:cxnLst/>
              <a:rect l="l" t="t" r="r" b="b"/>
              <a:pathLst>
                <a:path w="601" h="601" extrusionOk="0">
                  <a:moveTo>
                    <a:pt x="0" y="1"/>
                  </a:moveTo>
                  <a:lnTo>
                    <a:pt x="0" y="600"/>
                  </a:lnTo>
                  <a:lnTo>
                    <a:pt x="601" y="600"/>
                  </a:lnTo>
                  <a:lnTo>
                    <a:pt x="601"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1" name="Google Shape;931;p34">
              <a:extLst>
                <a:ext uri="{FF2B5EF4-FFF2-40B4-BE49-F238E27FC236}">
                  <a16:creationId xmlns:a16="http://schemas.microsoft.com/office/drawing/2014/main" id="{A7CB4739-89A7-7744-9DC6-45314030B43D}"/>
                </a:ext>
              </a:extLst>
            </p:cNvPr>
            <p:cNvSpPr/>
            <p:nvPr/>
          </p:nvSpPr>
          <p:spPr>
            <a:xfrm>
              <a:off x="6494275" y="4243800"/>
              <a:ext cx="15000" cy="15025"/>
            </a:xfrm>
            <a:custGeom>
              <a:avLst/>
              <a:gdLst/>
              <a:ahLst/>
              <a:cxnLst/>
              <a:rect l="l" t="t" r="r" b="b"/>
              <a:pathLst>
                <a:path w="600" h="601" extrusionOk="0">
                  <a:moveTo>
                    <a:pt x="0" y="1"/>
                  </a:moveTo>
                  <a:lnTo>
                    <a:pt x="0" y="600"/>
                  </a:lnTo>
                  <a:lnTo>
                    <a:pt x="600" y="600"/>
                  </a:lnTo>
                  <a:lnTo>
                    <a:pt x="600"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2" name="Google Shape;932;p34">
              <a:extLst>
                <a:ext uri="{FF2B5EF4-FFF2-40B4-BE49-F238E27FC236}">
                  <a16:creationId xmlns:a16="http://schemas.microsoft.com/office/drawing/2014/main" id="{27DF0891-24A4-264E-A79A-6B3F5480DE27}"/>
                </a:ext>
              </a:extLst>
            </p:cNvPr>
            <p:cNvSpPr/>
            <p:nvPr/>
          </p:nvSpPr>
          <p:spPr>
            <a:xfrm>
              <a:off x="6303050" y="4153600"/>
              <a:ext cx="66325" cy="8850"/>
            </a:xfrm>
            <a:custGeom>
              <a:avLst/>
              <a:gdLst/>
              <a:ahLst/>
              <a:cxnLst/>
              <a:rect l="l" t="t" r="r" b="b"/>
              <a:pathLst>
                <a:path w="2653" h="354" extrusionOk="0">
                  <a:moveTo>
                    <a:pt x="0" y="0"/>
                  </a:moveTo>
                  <a:lnTo>
                    <a:pt x="0" y="354"/>
                  </a:lnTo>
                  <a:lnTo>
                    <a:pt x="2653" y="354"/>
                  </a:lnTo>
                  <a:lnTo>
                    <a:pt x="2653"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3" name="Google Shape;933;p34">
              <a:extLst>
                <a:ext uri="{FF2B5EF4-FFF2-40B4-BE49-F238E27FC236}">
                  <a16:creationId xmlns:a16="http://schemas.microsoft.com/office/drawing/2014/main" id="{0E2558DA-A363-EE28-AEEE-39C237DC9AF0}"/>
                </a:ext>
              </a:extLst>
            </p:cNvPr>
            <p:cNvSpPr/>
            <p:nvPr/>
          </p:nvSpPr>
          <p:spPr>
            <a:xfrm>
              <a:off x="6303050" y="4170750"/>
              <a:ext cx="66325" cy="8875"/>
            </a:xfrm>
            <a:custGeom>
              <a:avLst/>
              <a:gdLst/>
              <a:ahLst/>
              <a:cxnLst/>
              <a:rect l="l" t="t" r="r" b="b"/>
              <a:pathLst>
                <a:path w="2653" h="355" extrusionOk="0">
                  <a:moveTo>
                    <a:pt x="0" y="1"/>
                  </a:moveTo>
                  <a:lnTo>
                    <a:pt x="0" y="354"/>
                  </a:lnTo>
                  <a:lnTo>
                    <a:pt x="2653" y="354"/>
                  </a:lnTo>
                  <a:lnTo>
                    <a:pt x="2653"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4" name="Google Shape;934;p34">
              <a:extLst>
                <a:ext uri="{FF2B5EF4-FFF2-40B4-BE49-F238E27FC236}">
                  <a16:creationId xmlns:a16="http://schemas.microsoft.com/office/drawing/2014/main" id="{E8CCF318-8069-480B-3A3C-31DC1E803C6B}"/>
                </a:ext>
              </a:extLst>
            </p:cNvPr>
            <p:cNvSpPr/>
            <p:nvPr/>
          </p:nvSpPr>
          <p:spPr>
            <a:xfrm>
              <a:off x="6303050" y="4187900"/>
              <a:ext cx="66325" cy="8850"/>
            </a:xfrm>
            <a:custGeom>
              <a:avLst/>
              <a:gdLst/>
              <a:ahLst/>
              <a:cxnLst/>
              <a:rect l="l" t="t" r="r" b="b"/>
              <a:pathLst>
                <a:path w="2653" h="354" extrusionOk="0">
                  <a:moveTo>
                    <a:pt x="0" y="0"/>
                  </a:moveTo>
                  <a:lnTo>
                    <a:pt x="0" y="354"/>
                  </a:lnTo>
                  <a:lnTo>
                    <a:pt x="2653" y="354"/>
                  </a:lnTo>
                  <a:lnTo>
                    <a:pt x="2653"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5" name="Google Shape;935;p34">
              <a:extLst>
                <a:ext uri="{FF2B5EF4-FFF2-40B4-BE49-F238E27FC236}">
                  <a16:creationId xmlns:a16="http://schemas.microsoft.com/office/drawing/2014/main" id="{7C74E873-E710-1D23-D6A4-1A8E0D0DFB99}"/>
                </a:ext>
              </a:extLst>
            </p:cNvPr>
            <p:cNvSpPr/>
            <p:nvPr/>
          </p:nvSpPr>
          <p:spPr>
            <a:xfrm>
              <a:off x="6303050" y="4205025"/>
              <a:ext cx="66325" cy="8850"/>
            </a:xfrm>
            <a:custGeom>
              <a:avLst/>
              <a:gdLst/>
              <a:ahLst/>
              <a:cxnLst/>
              <a:rect l="l" t="t" r="r" b="b"/>
              <a:pathLst>
                <a:path w="2653" h="354" extrusionOk="0">
                  <a:moveTo>
                    <a:pt x="0" y="0"/>
                  </a:moveTo>
                  <a:lnTo>
                    <a:pt x="0" y="354"/>
                  </a:lnTo>
                  <a:lnTo>
                    <a:pt x="2653" y="354"/>
                  </a:lnTo>
                  <a:lnTo>
                    <a:pt x="2653"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6" name="Google Shape;936;p34">
              <a:extLst>
                <a:ext uri="{FF2B5EF4-FFF2-40B4-BE49-F238E27FC236}">
                  <a16:creationId xmlns:a16="http://schemas.microsoft.com/office/drawing/2014/main" id="{26167154-0913-9025-836F-FFCDDDC236B2}"/>
                </a:ext>
              </a:extLst>
            </p:cNvPr>
            <p:cNvSpPr/>
            <p:nvPr/>
          </p:nvSpPr>
          <p:spPr>
            <a:xfrm>
              <a:off x="6303050" y="4222150"/>
              <a:ext cx="66325" cy="8875"/>
            </a:xfrm>
            <a:custGeom>
              <a:avLst/>
              <a:gdLst/>
              <a:ahLst/>
              <a:cxnLst/>
              <a:rect l="l" t="t" r="r" b="b"/>
              <a:pathLst>
                <a:path w="2653" h="355" extrusionOk="0">
                  <a:moveTo>
                    <a:pt x="0" y="1"/>
                  </a:moveTo>
                  <a:lnTo>
                    <a:pt x="0" y="354"/>
                  </a:lnTo>
                  <a:lnTo>
                    <a:pt x="2653" y="354"/>
                  </a:lnTo>
                  <a:lnTo>
                    <a:pt x="2653"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grpSp>
      <p:grpSp>
        <p:nvGrpSpPr>
          <p:cNvPr id="77" name="Google Shape;791;p33">
            <a:extLst>
              <a:ext uri="{FF2B5EF4-FFF2-40B4-BE49-F238E27FC236}">
                <a16:creationId xmlns:a16="http://schemas.microsoft.com/office/drawing/2014/main" id="{92115BA9-3976-7A48-F9C0-241DD8D6F679}"/>
              </a:ext>
            </a:extLst>
          </p:cNvPr>
          <p:cNvGrpSpPr/>
          <p:nvPr/>
        </p:nvGrpSpPr>
        <p:grpSpPr>
          <a:xfrm flipH="1">
            <a:off x="7190683" y="4190914"/>
            <a:ext cx="2972479" cy="2499447"/>
            <a:chOff x="3495516" y="2616665"/>
            <a:chExt cx="2403308" cy="1970680"/>
          </a:xfrm>
        </p:grpSpPr>
        <p:sp>
          <p:nvSpPr>
            <p:cNvPr id="78" name="Google Shape;792;p33">
              <a:extLst>
                <a:ext uri="{FF2B5EF4-FFF2-40B4-BE49-F238E27FC236}">
                  <a16:creationId xmlns:a16="http://schemas.microsoft.com/office/drawing/2014/main" id="{D13E4062-589B-8FC0-6D87-20CBA5294547}"/>
                </a:ext>
              </a:extLst>
            </p:cNvPr>
            <p:cNvSpPr/>
            <p:nvPr/>
          </p:nvSpPr>
          <p:spPr>
            <a:xfrm>
              <a:off x="4124390" y="2929100"/>
              <a:ext cx="58122" cy="502485"/>
            </a:xfrm>
            <a:custGeom>
              <a:avLst/>
              <a:gdLst/>
              <a:ahLst/>
              <a:cxnLst/>
              <a:rect l="l" t="t" r="r" b="b"/>
              <a:pathLst>
                <a:path w="1060" h="9164" extrusionOk="0">
                  <a:moveTo>
                    <a:pt x="529" y="1"/>
                  </a:moveTo>
                  <a:cubicBezTo>
                    <a:pt x="237" y="1"/>
                    <a:pt x="0" y="237"/>
                    <a:pt x="0" y="530"/>
                  </a:cubicBezTo>
                  <a:lnTo>
                    <a:pt x="0" y="9163"/>
                  </a:lnTo>
                  <a:lnTo>
                    <a:pt x="1060" y="9163"/>
                  </a:lnTo>
                  <a:lnTo>
                    <a:pt x="1060" y="530"/>
                  </a:lnTo>
                  <a:cubicBezTo>
                    <a:pt x="1060" y="237"/>
                    <a:pt x="822" y="1"/>
                    <a:pt x="529" y="1"/>
                  </a:cubicBez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79" name="Google Shape;793;p33">
              <a:extLst>
                <a:ext uri="{FF2B5EF4-FFF2-40B4-BE49-F238E27FC236}">
                  <a16:creationId xmlns:a16="http://schemas.microsoft.com/office/drawing/2014/main" id="{79326176-F963-B0E4-3D7F-19D882757C9B}"/>
                </a:ext>
              </a:extLst>
            </p:cNvPr>
            <p:cNvSpPr/>
            <p:nvPr/>
          </p:nvSpPr>
          <p:spPr>
            <a:xfrm>
              <a:off x="3533076" y="3373408"/>
              <a:ext cx="649436" cy="58177"/>
            </a:xfrm>
            <a:custGeom>
              <a:avLst/>
              <a:gdLst/>
              <a:ahLst/>
              <a:cxnLst/>
              <a:rect l="l" t="t" r="r" b="b"/>
              <a:pathLst>
                <a:path w="11844" h="1061" extrusionOk="0">
                  <a:moveTo>
                    <a:pt x="530" y="1"/>
                  </a:moveTo>
                  <a:cubicBezTo>
                    <a:pt x="238" y="1"/>
                    <a:pt x="1" y="238"/>
                    <a:pt x="1" y="531"/>
                  </a:cubicBezTo>
                  <a:cubicBezTo>
                    <a:pt x="1" y="824"/>
                    <a:pt x="238" y="1060"/>
                    <a:pt x="530" y="1060"/>
                  </a:cubicBezTo>
                  <a:lnTo>
                    <a:pt x="11844" y="1060"/>
                  </a:lnTo>
                  <a:lnTo>
                    <a:pt x="11844" y="1"/>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0" name="Google Shape;794;p33">
              <a:extLst>
                <a:ext uri="{FF2B5EF4-FFF2-40B4-BE49-F238E27FC236}">
                  <a16:creationId xmlns:a16="http://schemas.microsoft.com/office/drawing/2014/main" id="{CEF250F5-E922-BF9A-60C5-29C26922A676}"/>
                </a:ext>
              </a:extLst>
            </p:cNvPr>
            <p:cNvSpPr/>
            <p:nvPr/>
          </p:nvSpPr>
          <p:spPr>
            <a:xfrm>
              <a:off x="4400471" y="2640901"/>
              <a:ext cx="1474994" cy="663364"/>
            </a:xfrm>
            <a:custGeom>
              <a:avLst/>
              <a:gdLst/>
              <a:ahLst/>
              <a:cxnLst/>
              <a:rect l="l" t="t" r="r" b="b"/>
              <a:pathLst>
                <a:path w="26900" h="12098" extrusionOk="0">
                  <a:moveTo>
                    <a:pt x="23553" y="1"/>
                  </a:moveTo>
                  <a:cubicBezTo>
                    <a:pt x="23350" y="1"/>
                    <a:pt x="23144" y="22"/>
                    <a:pt x="22939" y="68"/>
                  </a:cubicBezTo>
                  <a:cubicBezTo>
                    <a:pt x="22528" y="158"/>
                    <a:pt x="22160" y="327"/>
                    <a:pt x="21845" y="554"/>
                  </a:cubicBezTo>
                  <a:cubicBezTo>
                    <a:pt x="20299" y="1671"/>
                    <a:pt x="18565" y="2500"/>
                    <a:pt x="16779" y="3170"/>
                  </a:cubicBezTo>
                  <a:lnTo>
                    <a:pt x="14491" y="4027"/>
                  </a:lnTo>
                  <a:cubicBezTo>
                    <a:pt x="12549" y="4754"/>
                    <a:pt x="4157" y="7446"/>
                    <a:pt x="2117" y="7818"/>
                  </a:cubicBezTo>
                  <a:cubicBezTo>
                    <a:pt x="2023" y="7835"/>
                    <a:pt x="1929" y="7858"/>
                    <a:pt x="1836" y="7889"/>
                  </a:cubicBezTo>
                  <a:cubicBezTo>
                    <a:pt x="625" y="8282"/>
                    <a:pt x="0" y="9645"/>
                    <a:pt x="541" y="10839"/>
                  </a:cubicBezTo>
                  <a:cubicBezTo>
                    <a:pt x="891" y="11609"/>
                    <a:pt x="1675" y="12097"/>
                    <a:pt x="2503" y="12097"/>
                  </a:cubicBezTo>
                  <a:cubicBezTo>
                    <a:pt x="2632" y="12097"/>
                    <a:pt x="2761" y="12086"/>
                    <a:pt x="2889" y="12061"/>
                  </a:cubicBezTo>
                  <a:cubicBezTo>
                    <a:pt x="3108" y="12020"/>
                    <a:pt x="3311" y="11950"/>
                    <a:pt x="3496" y="11854"/>
                  </a:cubicBezTo>
                  <a:cubicBezTo>
                    <a:pt x="5278" y="10930"/>
                    <a:pt x="13514" y="7939"/>
                    <a:pt x="15449" y="7405"/>
                  </a:cubicBezTo>
                  <a:lnTo>
                    <a:pt x="17328" y="6886"/>
                  </a:lnTo>
                  <a:cubicBezTo>
                    <a:pt x="19387" y="6316"/>
                    <a:pt x="21498" y="5911"/>
                    <a:pt x="23632" y="5856"/>
                  </a:cubicBezTo>
                  <a:cubicBezTo>
                    <a:pt x="23908" y="5849"/>
                    <a:pt x="24187" y="5802"/>
                    <a:pt x="24463" y="5714"/>
                  </a:cubicBezTo>
                  <a:cubicBezTo>
                    <a:pt x="26054" y="5197"/>
                    <a:pt x="26900" y="3446"/>
                    <a:pt x="26286" y="1865"/>
                  </a:cubicBezTo>
                  <a:cubicBezTo>
                    <a:pt x="25846" y="731"/>
                    <a:pt x="24735" y="1"/>
                    <a:pt x="23553" y="1"/>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1" name="Google Shape;795;p33">
              <a:extLst>
                <a:ext uri="{FF2B5EF4-FFF2-40B4-BE49-F238E27FC236}">
                  <a16:creationId xmlns:a16="http://schemas.microsoft.com/office/drawing/2014/main" id="{5197FEA0-8810-6849-E424-3012F75AC916}"/>
                </a:ext>
              </a:extLst>
            </p:cNvPr>
            <p:cNvSpPr/>
            <p:nvPr/>
          </p:nvSpPr>
          <p:spPr>
            <a:xfrm>
              <a:off x="4480801" y="3135216"/>
              <a:ext cx="113723" cy="101440"/>
            </a:xfrm>
            <a:custGeom>
              <a:avLst/>
              <a:gdLst/>
              <a:ahLst/>
              <a:cxnLst/>
              <a:rect l="l" t="t" r="r" b="b"/>
              <a:pathLst>
                <a:path w="2074" h="1850" extrusionOk="0">
                  <a:moveTo>
                    <a:pt x="1037" y="0"/>
                  </a:moveTo>
                  <a:cubicBezTo>
                    <a:pt x="942" y="0"/>
                    <a:pt x="846" y="15"/>
                    <a:pt x="751" y="46"/>
                  </a:cubicBezTo>
                  <a:cubicBezTo>
                    <a:pt x="266" y="204"/>
                    <a:pt x="0" y="725"/>
                    <a:pt x="157" y="1211"/>
                  </a:cubicBezTo>
                  <a:cubicBezTo>
                    <a:pt x="284" y="1601"/>
                    <a:pt x="646" y="1850"/>
                    <a:pt x="1036" y="1850"/>
                  </a:cubicBezTo>
                  <a:cubicBezTo>
                    <a:pt x="1130" y="1850"/>
                    <a:pt x="1227" y="1835"/>
                    <a:pt x="1322" y="1804"/>
                  </a:cubicBezTo>
                  <a:cubicBezTo>
                    <a:pt x="1808" y="1647"/>
                    <a:pt x="2074" y="1125"/>
                    <a:pt x="1915" y="639"/>
                  </a:cubicBezTo>
                  <a:cubicBezTo>
                    <a:pt x="1789" y="249"/>
                    <a:pt x="1426" y="0"/>
                    <a:pt x="1037" y="0"/>
                  </a:cubicBezTo>
                  <a:close/>
                </a:path>
              </a:pathLst>
            </a:custGeom>
            <a:solidFill>
              <a:srgbClr val="CC87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2" name="Google Shape;796;p33">
              <a:extLst>
                <a:ext uri="{FF2B5EF4-FFF2-40B4-BE49-F238E27FC236}">
                  <a16:creationId xmlns:a16="http://schemas.microsoft.com/office/drawing/2014/main" id="{217B4E9F-2B1E-912D-C990-FFE9DA128E94}"/>
                </a:ext>
              </a:extLst>
            </p:cNvPr>
            <p:cNvSpPr/>
            <p:nvPr/>
          </p:nvSpPr>
          <p:spPr>
            <a:xfrm>
              <a:off x="5229319" y="2640956"/>
              <a:ext cx="613905" cy="411299"/>
            </a:xfrm>
            <a:custGeom>
              <a:avLst/>
              <a:gdLst/>
              <a:ahLst/>
              <a:cxnLst/>
              <a:rect l="l" t="t" r="r" b="b"/>
              <a:pathLst>
                <a:path w="11196" h="7501" extrusionOk="0">
                  <a:moveTo>
                    <a:pt x="8434" y="0"/>
                  </a:moveTo>
                  <a:cubicBezTo>
                    <a:pt x="8231" y="0"/>
                    <a:pt x="8027" y="22"/>
                    <a:pt x="7823" y="67"/>
                  </a:cubicBezTo>
                  <a:cubicBezTo>
                    <a:pt x="7412" y="157"/>
                    <a:pt x="7044" y="326"/>
                    <a:pt x="6729" y="553"/>
                  </a:cubicBezTo>
                  <a:cubicBezTo>
                    <a:pt x="5974" y="1098"/>
                    <a:pt x="5175" y="1574"/>
                    <a:pt x="4346" y="1997"/>
                  </a:cubicBezTo>
                  <a:cubicBezTo>
                    <a:pt x="3924" y="3014"/>
                    <a:pt x="3362" y="3965"/>
                    <a:pt x="2603" y="4764"/>
                  </a:cubicBezTo>
                  <a:lnTo>
                    <a:pt x="1" y="7501"/>
                  </a:lnTo>
                  <a:cubicBezTo>
                    <a:pt x="124" y="7464"/>
                    <a:pt x="238" y="7430"/>
                    <a:pt x="333" y="7404"/>
                  </a:cubicBezTo>
                  <a:lnTo>
                    <a:pt x="2212" y="6885"/>
                  </a:lnTo>
                  <a:cubicBezTo>
                    <a:pt x="4271" y="6315"/>
                    <a:pt x="6382" y="5910"/>
                    <a:pt x="8516" y="5855"/>
                  </a:cubicBezTo>
                  <a:cubicBezTo>
                    <a:pt x="8567" y="5854"/>
                    <a:pt x="8618" y="5850"/>
                    <a:pt x="8668" y="5846"/>
                  </a:cubicBezTo>
                  <a:cubicBezTo>
                    <a:pt x="8762" y="5794"/>
                    <a:pt x="8855" y="5743"/>
                    <a:pt x="8950" y="5695"/>
                  </a:cubicBezTo>
                  <a:cubicBezTo>
                    <a:pt x="9324" y="5511"/>
                    <a:pt x="9668" y="5251"/>
                    <a:pt x="9958" y="4917"/>
                  </a:cubicBezTo>
                  <a:cubicBezTo>
                    <a:pt x="11196" y="3493"/>
                    <a:pt x="10965" y="1298"/>
                    <a:pt x="9402" y="167"/>
                  </a:cubicBezTo>
                  <a:cubicBezTo>
                    <a:pt x="9094" y="58"/>
                    <a:pt x="8767" y="0"/>
                    <a:pt x="8434"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3" name="Google Shape;797;p33">
              <a:extLst>
                <a:ext uri="{FF2B5EF4-FFF2-40B4-BE49-F238E27FC236}">
                  <a16:creationId xmlns:a16="http://schemas.microsoft.com/office/drawing/2014/main" id="{4FB775D9-CDAD-40E5-C697-53DB6A3B9C67}"/>
                </a:ext>
              </a:extLst>
            </p:cNvPr>
            <p:cNvSpPr/>
            <p:nvPr/>
          </p:nvSpPr>
          <p:spPr>
            <a:xfrm>
              <a:off x="4589644" y="2616665"/>
              <a:ext cx="1309181" cy="1377776"/>
            </a:xfrm>
            <a:custGeom>
              <a:avLst/>
              <a:gdLst/>
              <a:ahLst/>
              <a:cxnLst/>
              <a:rect l="l" t="t" r="r" b="b"/>
              <a:pathLst>
                <a:path w="23876" h="25127" extrusionOk="0">
                  <a:moveTo>
                    <a:pt x="20181" y="1"/>
                  </a:moveTo>
                  <a:cubicBezTo>
                    <a:pt x="19409" y="1"/>
                    <a:pt x="18639" y="272"/>
                    <a:pt x="18038" y="806"/>
                  </a:cubicBezTo>
                  <a:cubicBezTo>
                    <a:pt x="17626" y="1173"/>
                    <a:pt x="17331" y="1613"/>
                    <a:pt x="17153" y="2084"/>
                  </a:cubicBezTo>
                  <a:cubicBezTo>
                    <a:pt x="16715" y="3234"/>
                    <a:pt x="16114" y="4315"/>
                    <a:pt x="15266" y="5207"/>
                  </a:cubicBezTo>
                  <a:lnTo>
                    <a:pt x="6273" y="14668"/>
                  </a:lnTo>
                  <a:cubicBezTo>
                    <a:pt x="5431" y="15554"/>
                    <a:pt x="4389" y="16211"/>
                    <a:pt x="3261" y="16685"/>
                  </a:cubicBezTo>
                  <a:cubicBezTo>
                    <a:pt x="2659" y="16937"/>
                    <a:pt x="2105" y="17328"/>
                    <a:pt x="1649" y="17853"/>
                  </a:cubicBezTo>
                  <a:cubicBezTo>
                    <a:pt x="1" y="19749"/>
                    <a:pt x="266" y="22655"/>
                    <a:pt x="2279" y="24215"/>
                  </a:cubicBezTo>
                  <a:cubicBezTo>
                    <a:pt x="3066" y="24825"/>
                    <a:pt x="4016" y="25126"/>
                    <a:pt x="4964" y="25126"/>
                  </a:cubicBezTo>
                  <a:cubicBezTo>
                    <a:pt x="6056" y="25126"/>
                    <a:pt x="7144" y="24727"/>
                    <a:pt x="7977" y="23939"/>
                  </a:cubicBezTo>
                  <a:cubicBezTo>
                    <a:pt x="8625" y="23326"/>
                    <a:pt x="9042" y="22574"/>
                    <a:pt x="9236" y="21783"/>
                  </a:cubicBezTo>
                  <a:cubicBezTo>
                    <a:pt x="9527" y="20585"/>
                    <a:pt x="10098" y="19474"/>
                    <a:pt x="10864" y="18509"/>
                  </a:cubicBezTo>
                  <a:lnTo>
                    <a:pt x="18867" y="8430"/>
                  </a:lnTo>
                  <a:cubicBezTo>
                    <a:pt x="19617" y="7486"/>
                    <a:pt x="20534" y="6671"/>
                    <a:pt x="21614" y="6138"/>
                  </a:cubicBezTo>
                  <a:cubicBezTo>
                    <a:pt x="21987" y="5954"/>
                    <a:pt x="22331" y="5694"/>
                    <a:pt x="22622" y="5360"/>
                  </a:cubicBezTo>
                  <a:cubicBezTo>
                    <a:pt x="23876" y="3918"/>
                    <a:pt x="23626" y="1682"/>
                    <a:pt x="22007" y="564"/>
                  </a:cubicBezTo>
                  <a:cubicBezTo>
                    <a:pt x="21460" y="187"/>
                    <a:pt x="20819" y="1"/>
                    <a:pt x="20181" y="1"/>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4" name="Google Shape;798;p33">
              <a:extLst>
                <a:ext uri="{FF2B5EF4-FFF2-40B4-BE49-F238E27FC236}">
                  <a16:creationId xmlns:a16="http://schemas.microsoft.com/office/drawing/2014/main" id="{EFEE4174-E8B4-D4AE-E9C8-BDE3C4710BAA}"/>
                </a:ext>
              </a:extLst>
            </p:cNvPr>
            <p:cNvSpPr/>
            <p:nvPr/>
          </p:nvSpPr>
          <p:spPr>
            <a:xfrm>
              <a:off x="5611009" y="2717995"/>
              <a:ext cx="170090" cy="152270"/>
            </a:xfrm>
            <a:custGeom>
              <a:avLst/>
              <a:gdLst/>
              <a:ahLst/>
              <a:cxnLst/>
              <a:rect l="l" t="t" r="r" b="b"/>
              <a:pathLst>
                <a:path w="3102" h="2777" extrusionOk="0">
                  <a:moveTo>
                    <a:pt x="1551" y="0"/>
                  </a:moveTo>
                  <a:cubicBezTo>
                    <a:pt x="1164" y="0"/>
                    <a:pt x="778" y="162"/>
                    <a:pt x="504" y="478"/>
                  </a:cubicBezTo>
                  <a:cubicBezTo>
                    <a:pt x="1" y="1057"/>
                    <a:pt x="63" y="1933"/>
                    <a:pt x="641" y="2436"/>
                  </a:cubicBezTo>
                  <a:cubicBezTo>
                    <a:pt x="903" y="2664"/>
                    <a:pt x="1228" y="2776"/>
                    <a:pt x="1551" y="2776"/>
                  </a:cubicBezTo>
                  <a:cubicBezTo>
                    <a:pt x="1938" y="2776"/>
                    <a:pt x="2324" y="2615"/>
                    <a:pt x="2598" y="2299"/>
                  </a:cubicBezTo>
                  <a:cubicBezTo>
                    <a:pt x="3102" y="1720"/>
                    <a:pt x="3041" y="844"/>
                    <a:pt x="2462" y="341"/>
                  </a:cubicBezTo>
                  <a:cubicBezTo>
                    <a:pt x="2199" y="113"/>
                    <a:pt x="1874" y="0"/>
                    <a:pt x="1551" y="0"/>
                  </a:cubicBez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5" name="Google Shape;799;p33">
              <a:extLst>
                <a:ext uri="{FF2B5EF4-FFF2-40B4-BE49-F238E27FC236}">
                  <a16:creationId xmlns:a16="http://schemas.microsoft.com/office/drawing/2014/main" id="{9852817D-4185-DA63-2022-CF2E32DC6346}"/>
                </a:ext>
              </a:extLst>
            </p:cNvPr>
            <p:cNvSpPr/>
            <p:nvPr/>
          </p:nvSpPr>
          <p:spPr>
            <a:xfrm>
              <a:off x="4722558" y="3628928"/>
              <a:ext cx="278768" cy="249543"/>
            </a:xfrm>
            <a:custGeom>
              <a:avLst/>
              <a:gdLst/>
              <a:ahLst/>
              <a:cxnLst/>
              <a:rect l="l" t="t" r="r" b="b"/>
              <a:pathLst>
                <a:path w="5084" h="4551" extrusionOk="0">
                  <a:moveTo>
                    <a:pt x="2543" y="0"/>
                  </a:moveTo>
                  <a:cubicBezTo>
                    <a:pt x="1907" y="0"/>
                    <a:pt x="1275" y="265"/>
                    <a:pt x="825" y="783"/>
                  </a:cubicBezTo>
                  <a:cubicBezTo>
                    <a:pt x="1" y="1731"/>
                    <a:pt x="101" y="3168"/>
                    <a:pt x="1050" y="3993"/>
                  </a:cubicBezTo>
                  <a:cubicBezTo>
                    <a:pt x="1480" y="4367"/>
                    <a:pt x="2012" y="4550"/>
                    <a:pt x="2541" y="4550"/>
                  </a:cubicBezTo>
                  <a:cubicBezTo>
                    <a:pt x="3177" y="4550"/>
                    <a:pt x="3809" y="4286"/>
                    <a:pt x="4259" y="3768"/>
                  </a:cubicBezTo>
                  <a:cubicBezTo>
                    <a:pt x="5083" y="2819"/>
                    <a:pt x="4983" y="1383"/>
                    <a:pt x="4035" y="558"/>
                  </a:cubicBezTo>
                  <a:cubicBezTo>
                    <a:pt x="3604" y="184"/>
                    <a:pt x="3073" y="0"/>
                    <a:pt x="2543" y="0"/>
                  </a:cubicBezTo>
                  <a:close/>
                </a:path>
              </a:pathLst>
            </a:custGeom>
            <a:solidFill>
              <a:srgbClr val="CC87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6" name="Google Shape;800;p33">
              <a:extLst>
                <a:ext uri="{FF2B5EF4-FFF2-40B4-BE49-F238E27FC236}">
                  <a16:creationId xmlns:a16="http://schemas.microsoft.com/office/drawing/2014/main" id="{A860655E-A0BB-7AAF-63A9-4205050FA972}"/>
                </a:ext>
              </a:extLst>
            </p:cNvPr>
            <p:cNvSpPr/>
            <p:nvPr/>
          </p:nvSpPr>
          <p:spPr>
            <a:xfrm>
              <a:off x="4157838" y="4472197"/>
              <a:ext cx="1408208" cy="115148"/>
            </a:xfrm>
            <a:custGeom>
              <a:avLst/>
              <a:gdLst/>
              <a:ahLst/>
              <a:cxnLst/>
              <a:rect l="l" t="t" r="r" b="b"/>
              <a:pathLst>
                <a:path w="25682" h="2100" extrusionOk="0">
                  <a:moveTo>
                    <a:pt x="0" y="1"/>
                  </a:moveTo>
                  <a:lnTo>
                    <a:pt x="0" y="2099"/>
                  </a:lnTo>
                  <a:lnTo>
                    <a:pt x="25682" y="2099"/>
                  </a:lnTo>
                  <a:lnTo>
                    <a:pt x="25682"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7" name="Google Shape;801;p33">
              <a:extLst>
                <a:ext uri="{FF2B5EF4-FFF2-40B4-BE49-F238E27FC236}">
                  <a16:creationId xmlns:a16="http://schemas.microsoft.com/office/drawing/2014/main" id="{2D309CAE-73DE-D6CE-7FF5-FC0AD885DE66}"/>
                </a:ext>
              </a:extLst>
            </p:cNvPr>
            <p:cNvSpPr/>
            <p:nvPr/>
          </p:nvSpPr>
          <p:spPr>
            <a:xfrm>
              <a:off x="4014999" y="3911808"/>
              <a:ext cx="1693886" cy="560443"/>
            </a:xfrm>
            <a:custGeom>
              <a:avLst/>
              <a:gdLst/>
              <a:ahLst/>
              <a:cxnLst/>
              <a:rect l="l" t="t" r="r" b="b"/>
              <a:pathLst>
                <a:path w="30892" h="10221" extrusionOk="0">
                  <a:moveTo>
                    <a:pt x="2207" y="1"/>
                  </a:moveTo>
                  <a:cubicBezTo>
                    <a:pt x="988" y="1"/>
                    <a:pt x="0" y="988"/>
                    <a:pt x="0" y="2208"/>
                  </a:cubicBezTo>
                  <a:lnTo>
                    <a:pt x="0" y="8014"/>
                  </a:lnTo>
                  <a:cubicBezTo>
                    <a:pt x="0" y="9232"/>
                    <a:pt x="988" y="10221"/>
                    <a:pt x="2207" y="10221"/>
                  </a:cubicBezTo>
                  <a:lnTo>
                    <a:pt x="28685" y="10221"/>
                  </a:lnTo>
                  <a:cubicBezTo>
                    <a:pt x="29904" y="10221"/>
                    <a:pt x="30892" y="9232"/>
                    <a:pt x="30892" y="8014"/>
                  </a:cubicBezTo>
                  <a:lnTo>
                    <a:pt x="30892" y="2208"/>
                  </a:lnTo>
                  <a:cubicBezTo>
                    <a:pt x="30892" y="989"/>
                    <a:pt x="29904" y="1"/>
                    <a:pt x="28685" y="1"/>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8" name="Google Shape;802;p33">
              <a:extLst>
                <a:ext uri="{FF2B5EF4-FFF2-40B4-BE49-F238E27FC236}">
                  <a16:creationId xmlns:a16="http://schemas.microsoft.com/office/drawing/2014/main" id="{FA18A15E-60FD-F293-CC43-A0DD4ACE51FA}"/>
                </a:ext>
              </a:extLst>
            </p:cNvPr>
            <p:cNvSpPr/>
            <p:nvPr/>
          </p:nvSpPr>
          <p:spPr>
            <a:xfrm>
              <a:off x="4602803" y="3494204"/>
              <a:ext cx="573164" cy="390298"/>
            </a:xfrm>
            <a:custGeom>
              <a:avLst/>
              <a:gdLst/>
              <a:ahLst/>
              <a:cxnLst/>
              <a:rect l="l" t="t" r="r" b="b"/>
              <a:pathLst>
                <a:path w="10453" h="7118" extrusionOk="0">
                  <a:moveTo>
                    <a:pt x="4976" y="1"/>
                  </a:moveTo>
                  <a:cubicBezTo>
                    <a:pt x="4748" y="1"/>
                    <a:pt x="4525" y="12"/>
                    <a:pt x="4304" y="34"/>
                  </a:cubicBezTo>
                  <a:cubicBezTo>
                    <a:pt x="3893" y="279"/>
                    <a:pt x="3464" y="495"/>
                    <a:pt x="3021" y="681"/>
                  </a:cubicBezTo>
                  <a:cubicBezTo>
                    <a:pt x="2419" y="933"/>
                    <a:pt x="1865" y="1324"/>
                    <a:pt x="1409" y="1849"/>
                  </a:cubicBezTo>
                  <a:cubicBezTo>
                    <a:pt x="95" y="3361"/>
                    <a:pt x="1" y="5515"/>
                    <a:pt x="1038" y="7117"/>
                  </a:cubicBezTo>
                  <a:lnTo>
                    <a:pt x="8416" y="7117"/>
                  </a:lnTo>
                  <a:cubicBezTo>
                    <a:pt x="8687" y="6698"/>
                    <a:pt x="8881" y="6246"/>
                    <a:pt x="8996" y="5779"/>
                  </a:cubicBezTo>
                  <a:cubicBezTo>
                    <a:pt x="9264" y="4674"/>
                    <a:pt x="9774" y="3643"/>
                    <a:pt x="10452" y="2733"/>
                  </a:cubicBezTo>
                  <a:cubicBezTo>
                    <a:pt x="9201" y="1073"/>
                    <a:pt x="7214" y="1"/>
                    <a:pt x="4976"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89" name="Google Shape;803;p33">
              <a:extLst>
                <a:ext uri="{FF2B5EF4-FFF2-40B4-BE49-F238E27FC236}">
                  <a16:creationId xmlns:a16="http://schemas.microsoft.com/office/drawing/2014/main" id="{4941805E-63F5-1F19-07F6-4CE9D6B9C862}"/>
                </a:ext>
              </a:extLst>
            </p:cNvPr>
            <p:cNvSpPr/>
            <p:nvPr/>
          </p:nvSpPr>
          <p:spPr>
            <a:xfrm>
              <a:off x="4485955" y="3521511"/>
              <a:ext cx="751973" cy="390353"/>
            </a:xfrm>
            <a:custGeom>
              <a:avLst/>
              <a:gdLst/>
              <a:ahLst/>
              <a:cxnLst/>
              <a:rect l="l" t="t" r="r" b="b"/>
              <a:pathLst>
                <a:path w="13714" h="7119" extrusionOk="0">
                  <a:moveTo>
                    <a:pt x="6858" y="1"/>
                  </a:moveTo>
                  <a:cubicBezTo>
                    <a:pt x="3070" y="1"/>
                    <a:pt x="0" y="3071"/>
                    <a:pt x="0" y="6857"/>
                  </a:cubicBezTo>
                  <a:lnTo>
                    <a:pt x="0" y="7119"/>
                  </a:lnTo>
                  <a:lnTo>
                    <a:pt x="13714" y="7119"/>
                  </a:lnTo>
                  <a:lnTo>
                    <a:pt x="13714" y="6857"/>
                  </a:lnTo>
                  <a:cubicBezTo>
                    <a:pt x="13714" y="3071"/>
                    <a:pt x="10644" y="1"/>
                    <a:pt x="6858" y="1"/>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0" name="Google Shape;804;p33">
              <a:extLst>
                <a:ext uri="{FF2B5EF4-FFF2-40B4-BE49-F238E27FC236}">
                  <a16:creationId xmlns:a16="http://schemas.microsoft.com/office/drawing/2014/main" id="{0F1A207A-B0FB-ACDD-3879-2E9358318ED3}"/>
                </a:ext>
              </a:extLst>
            </p:cNvPr>
            <p:cNvSpPr/>
            <p:nvPr/>
          </p:nvSpPr>
          <p:spPr>
            <a:xfrm>
              <a:off x="4062484" y="3959019"/>
              <a:ext cx="310736" cy="35367"/>
            </a:xfrm>
            <a:custGeom>
              <a:avLst/>
              <a:gdLst/>
              <a:ahLst/>
              <a:cxnLst/>
              <a:rect l="l" t="t" r="r" b="b"/>
              <a:pathLst>
                <a:path w="5667" h="645" extrusionOk="0">
                  <a:moveTo>
                    <a:pt x="608" y="1"/>
                  </a:moveTo>
                  <a:cubicBezTo>
                    <a:pt x="357" y="162"/>
                    <a:pt x="148" y="383"/>
                    <a:pt x="0" y="645"/>
                  </a:cubicBezTo>
                  <a:lnTo>
                    <a:pt x="5666" y="645"/>
                  </a:lnTo>
                  <a:lnTo>
                    <a:pt x="5666"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1" name="Google Shape;805;p33">
              <a:extLst>
                <a:ext uri="{FF2B5EF4-FFF2-40B4-BE49-F238E27FC236}">
                  <a16:creationId xmlns:a16="http://schemas.microsoft.com/office/drawing/2014/main" id="{CA77F2A6-A2E7-E52A-E672-87942AA6EE1F}"/>
                </a:ext>
              </a:extLst>
            </p:cNvPr>
            <p:cNvSpPr/>
            <p:nvPr/>
          </p:nvSpPr>
          <p:spPr>
            <a:xfrm>
              <a:off x="4059852" y="4030795"/>
              <a:ext cx="313368" cy="35367"/>
            </a:xfrm>
            <a:custGeom>
              <a:avLst/>
              <a:gdLst/>
              <a:ahLst/>
              <a:cxnLst/>
              <a:rect l="l" t="t" r="r" b="b"/>
              <a:pathLst>
                <a:path w="5715" h="645" extrusionOk="0">
                  <a:moveTo>
                    <a:pt x="1" y="0"/>
                  </a:moveTo>
                  <a:lnTo>
                    <a:pt x="1" y="644"/>
                  </a:lnTo>
                  <a:lnTo>
                    <a:pt x="5714" y="644"/>
                  </a:lnTo>
                  <a:lnTo>
                    <a:pt x="5714"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2" name="Google Shape;806;p33">
              <a:extLst>
                <a:ext uri="{FF2B5EF4-FFF2-40B4-BE49-F238E27FC236}">
                  <a16:creationId xmlns:a16="http://schemas.microsoft.com/office/drawing/2014/main" id="{B2F323B4-C8CF-0516-5FC2-B0F9CEDCD56C}"/>
                </a:ext>
              </a:extLst>
            </p:cNvPr>
            <p:cNvSpPr/>
            <p:nvPr/>
          </p:nvSpPr>
          <p:spPr>
            <a:xfrm>
              <a:off x="4059852" y="4102626"/>
              <a:ext cx="313368" cy="35367"/>
            </a:xfrm>
            <a:custGeom>
              <a:avLst/>
              <a:gdLst/>
              <a:ahLst/>
              <a:cxnLst/>
              <a:rect l="l" t="t" r="r" b="b"/>
              <a:pathLst>
                <a:path w="5715" h="645" extrusionOk="0">
                  <a:moveTo>
                    <a:pt x="1" y="0"/>
                  </a:moveTo>
                  <a:lnTo>
                    <a:pt x="1" y="644"/>
                  </a:lnTo>
                  <a:lnTo>
                    <a:pt x="5714" y="644"/>
                  </a:lnTo>
                  <a:lnTo>
                    <a:pt x="5714"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3" name="Google Shape;807;p33">
              <a:extLst>
                <a:ext uri="{FF2B5EF4-FFF2-40B4-BE49-F238E27FC236}">
                  <a16:creationId xmlns:a16="http://schemas.microsoft.com/office/drawing/2014/main" id="{191DB252-3782-2639-EA5C-EA543D9CFC47}"/>
                </a:ext>
              </a:extLst>
            </p:cNvPr>
            <p:cNvSpPr/>
            <p:nvPr/>
          </p:nvSpPr>
          <p:spPr>
            <a:xfrm>
              <a:off x="4059852" y="4174346"/>
              <a:ext cx="313368" cy="35367"/>
            </a:xfrm>
            <a:custGeom>
              <a:avLst/>
              <a:gdLst/>
              <a:ahLst/>
              <a:cxnLst/>
              <a:rect l="l" t="t" r="r" b="b"/>
              <a:pathLst>
                <a:path w="5715" h="645" extrusionOk="0">
                  <a:moveTo>
                    <a:pt x="1" y="1"/>
                  </a:moveTo>
                  <a:lnTo>
                    <a:pt x="1" y="645"/>
                  </a:lnTo>
                  <a:lnTo>
                    <a:pt x="5714" y="645"/>
                  </a:lnTo>
                  <a:lnTo>
                    <a:pt x="5714"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4" name="Google Shape;808;p33">
              <a:extLst>
                <a:ext uri="{FF2B5EF4-FFF2-40B4-BE49-F238E27FC236}">
                  <a16:creationId xmlns:a16="http://schemas.microsoft.com/office/drawing/2014/main" id="{322B335B-66BB-2EFC-79D9-6A46426820C5}"/>
                </a:ext>
              </a:extLst>
            </p:cNvPr>
            <p:cNvSpPr/>
            <p:nvPr/>
          </p:nvSpPr>
          <p:spPr>
            <a:xfrm>
              <a:off x="4059852" y="4246122"/>
              <a:ext cx="313368" cy="35367"/>
            </a:xfrm>
            <a:custGeom>
              <a:avLst/>
              <a:gdLst/>
              <a:ahLst/>
              <a:cxnLst/>
              <a:rect l="l" t="t" r="r" b="b"/>
              <a:pathLst>
                <a:path w="5715" h="645" extrusionOk="0">
                  <a:moveTo>
                    <a:pt x="1" y="0"/>
                  </a:moveTo>
                  <a:lnTo>
                    <a:pt x="1" y="644"/>
                  </a:lnTo>
                  <a:lnTo>
                    <a:pt x="5714" y="644"/>
                  </a:lnTo>
                  <a:lnTo>
                    <a:pt x="5714"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5" name="Google Shape;809;p33">
              <a:extLst>
                <a:ext uri="{FF2B5EF4-FFF2-40B4-BE49-F238E27FC236}">
                  <a16:creationId xmlns:a16="http://schemas.microsoft.com/office/drawing/2014/main" id="{7F389E5E-581A-8CD7-853D-D6E2B4EE5454}"/>
                </a:ext>
              </a:extLst>
            </p:cNvPr>
            <p:cNvSpPr/>
            <p:nvPr/>
          </p:nvSpPr>
          <p:spPr>
            <a:xfrm>
              <a:off x="4059852" y="4317953"/>
              <a:ext cx="313368" cy="35312"/>
            </a:xfrm>
            <a:custGeom>
              <a:avLst/>
              <a:gdLst/>
              <a:ahLst/>
              <a:cxnLst/>
              <a:rect l="l" t="t" r="r" b="b"/>
              <a:pathLst>
                <a:path w="5715" h="644" extrusionOk="0">
                  <a:moveTo>
                    <a:pt x="1" y="0"/>
                  </a:moveTo>
                  <a:lnTo>
                    <a:pt x="1" y="644"/>
                  </a:lnTo>
                  <a:lnTo>
                    <a:pt x="5714" y="644"/>
                  </a:lnTo>
                  <a:lnTo>
                    <a:pt x="5714"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6" name="Google Shape;810;p33">
              <a:extLst>
                <a:ext uri="{FF2B5EF4-FFF2-40B4-BE49-F238E27FC236}">
                  <a16:creationId xmlns:a16="http://schemas.microsoft.com/office/drawing/2014/main" id="{9B0D911D-784A-D043-D73B-D2BCD88FE645}"/>
                </a:ext>
              </a:extLst>
            </p:cNvPr>
            <p:cNvSpPr/>
            <p:nvPr/>
          </p:nvSpPr>
          <p:spPr>
            <a:xfrm>
              <a:off x="4062484" y="4389674"/>
              <a:ext cx="310736" cy="35367"/>
            </a:xfrm>
            <a:custGeom>
              <a:avLst/>
              <a:gdLst/>
              <a:ahLst/>
              <a:cxnLst/>
              <a:rect l="l" t="t" r="r" b="b"/>
              <a:pathLst>
                <a:path w="5667" h="645" extrusionOk="0">
                  <a:moveTo>
                    <a:pt x="0" y="1"/>
                  </a:moveTo>
                  <a:cubicBezTo>
                    <a:pt x="148" y="262"/>
                    <a:pt x="357" y="482"/>
                    <a:pt x="608" y="645"/>
                  </a:cubicBezTo>
                  <a:lnTo>
                    <a:pt x="5666" y="645"/>
                  </a:lnTo>
                  <a:lnTo>
                    <a:pt x="5666"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7" name="Google Shape;811;p33">
              <a:extLst>
                <a:ext uri="{FF2B5EF4-FFF2-40B4-BE49-F238E27FC236}">
                  <a16:creationId xmlns:a16="http://schemas.microsoft.com/office/drawing/2014/main" id="{E9739C74-A96F-3EB1-300E-273AC74384C4}"/>
                </a:ext>
              </a:extLst>
            </p:cNvPr>
            <p:cNvSpPr/>
            <p:nvPr/>
          </p:nvSpPr>
          <p:spPr>
            <a:xfrm>
              <a:off x="5350664" y="3959019"/>
              <a:ext cx="310736" cy="35367"/>
            </a:xfrm>
            <a:custGeom>
              <a:avLst/>
              <a:gdLst/>
              <a:ahLst/>
              <a:cxnLst/>
              <a:rect l="l" t="t" r="r" b="b"/>
              <a:pathLst>
                <a:path w="5667" h="645" extrusionOk="0">
                  <a:moveTo>
                    <a:pt x="1" y="1"/>
                  </a:moveTo>
                  <a:lnTo>
                    <a:pt x="1" y="645"/>
                  </a:lnTo>
                  <a:lnTo>
                    <a:pt x="5667" y="645"/>
                  </a:lnTo>
                  <a:cubicBezTo>
                    <a:pt x="5519" y="383"/>
                    <a:pt x="5310" y="162"/>
                    <a:pt x="5059" y="1"/>
                  </a:cubicBez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8" name="Google Shape;812;p33">
              <a:extLst>
                <a:ext uri="{FF2B5EF4-FFF2-40B4-BE49-F238E27FC236}">
                  <a16:creationId xmlns:a16="http://schemas.microsoft.com/office/drawing/2014/main" id="{71FF10E6-7EC8-8D8A-9044-65FFC122AC13}"/>
                </a:ext>
              </a:extLst>
            </p:cNvPr>
            <p:cNvSpPr/>
            <p:nvPr/>
          </p:nvSpPr>
          <p:spPr>
            <a:xfrm>
              <a:off x="5350664" y="4030795"/>
              <a:ext cx="313368" cy="35367"/>
            </a:xfrm>
            <a:custGeom>
              <a:avLst/>
              <a:gdLst/>
              <a:ahLst/>
              <a:cxnLst/>
              <a:rect l="l" t="t" r="r" b="b"/>
              <a:pathLst>
                <a:path w="5715" h="645" extrusionOk="0">
                  <a:moveTo>
                    <a:pt x="1" y="0"/>
                  </a:moveTo>
                  <a:lnTo>
                    <a:pt x="1" y="644"/>
                  </a:lnTo>
                  <a:lnTo>
                    <a:pt x="5714" y="644"/>
                  </a:lnTo>
                  <a:lnTo>
                    <a:pt x="5714"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99" name="Google Shape;813;p33">
              <a:extLst>
                <a:ext uri="{FF2B5EF4-FFF2-40B4-BE49-F238E27FC236}">
                  <a16:creationId xmlns:a16="http://schemas.microsoft.com/office/drawing/2014/main" id="{19F98D46-75E5-15C4-0610-BCBCD26333B8}"/>
                </a:ext>
              </a:extLst>
            </p:cNvPr>
            <p:cNvSpPr/>
            <p:nvPr/>
          </p:nvSpPr>
          <p:spPr>
            <a:xfrm>
              <a:off x="5350664" y="4102626"/>
              <a:ext cx="313368" cy="35367"/>
            </a:xfrm>
            <a:custGeom>
              <a:avLst/>
              <a:gdLst/>
              <a:ahLst/>
              <a:cxnLst/>
              <a:rect l="l" t="t" r="r" b="b"/>
              <a:pathLst>
                <a:path w="5715" h="645" extrusionOk="0">
                  <a:moveTo>
                    <a:pt x="1" y="0"/>
                  </a:moveTo>
                  <a:lnTo>
                    <a:pt x="1" y="644"/>
                  </a:lnTo>
                  <a:lnTo>
                    <a:pt x="5714" y="644"/>
                  </a:lnTo>
                  <a:lnTo>
                    <a:pt x="5714"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0" name="Google Shape;814;p33">
              <a:extLst>
                <a:ext uri="{FF2B5EF4-FFF2-40B4-BE49-F238E27FC236}">
                  <a16:creationId xmlns:a16="http://schemas.microsoft.com/office/drawing/2014/main" id="{BA2F52EC-C83B-6F83-E7C0-1A878A5308B3}"/>
                </a:ext>
              </a:extLst>
            </p:cNvPr>
            <p:cNvSpPr/>
            <p:nvPr/>
          </p:nvSpPr>
          <p:spPr>
            <a:xfrm>
              <a:off x="5350664" y="4174346"/>
              <a:ext cx="313368" cy="35367"/>
            </a:xfrm>
            <a:custGeom>
              <a:avLst/>
              <a:gdLst/>
              <a:ahLst/>
              <a:cxnLst/>
              <a:rect l="l" t="t" r="r" b="b"/>
              <a:pathLst>
                <a:path w="5715" h="645" extrusionOk="0">
                  <a:moveTo>
                    <a:pt x="1" y="1"/>
                  </a:moveTo>
                  <a:lnTo>
                    <a:pt x="1" y="645"/>
                  </a:lnTo>
                  <a:lnTo>
                    <a:pt x="5714" y="645"/>
                  </a:lnTo>
                  <a:lnTo>
                    <a:pt x="5714"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1" name="Google Shape;815;p33">
              <a:extLst>
                <a:ext uri="{FF2B5EF4-FFF2-40B4-BE49-F238E27FC236}">
                  <a16:creationId xmlns:a16="http://schemas.microsoft.com/office/drawing/2014/main" id="{6BEFB079-4185-B2D4-8244-B232A8F9B823}"/>
                </a:ext>
              </a:extLst>
            </p:cNvPr>
            <p:cNvSpPr/>
            <p:nvPr/>
          </p:nvSpPr>
          <p:spPr>
            <a:xfrm>
              <a:off x="5350664" y="4246122"/>
              <a:ext cx="313368" cy="35367"/>
            </a:xfrm>
            <a:custGeom>
              <a:avLst/>
              <a:gdLst/>
              <a:ahLst/>
              <a:cxnLst/>
              <a:rect l="l" t="t" r="r" b="b"/>
              <a:pathLst>
                <a:path w="5715" h="645" extrusionOk="0">
                  <a:moveTo>
                    <a:pt x="1" y="0"/>
                  </a:moveTo>
                  <a:lnTo>
                    <a:pt x="1" y="644"/>
                  </a:lnTo>
                  <a:lnTo>
                    <a:pt x="5714" y="644"/>
                  </a:lnTo>
                  <a:lnTo>
                    <a:pt x="5714"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2" name="Google Shape;816;p33">
              <a:extLst>
                <a:ext uri="{FF2B5EF4-FFF2-40B4-BE49-F238E27FC236}">
                  <a16:creationId xmlns:a16="http://schemas.microsoft.com/office/drawing/2014/main" id="{C15F40BC-F025-04BD-714E-D54C43B9F5B0}"/>
                </a:ext>
              </a:extLst>
            </p:cNvPr>
            <p:cNvSpPr/>
            <p:nvPr/>
          </p:nvSpPr>
          <p:spPr>
            <a:xfrm>
              <a:off x="5350664" y="4317953"/>
              <a:ext cx="313368" cy="35312"/>
            </a:xfrm>
            <a:custGeom>
              <a:avLst/>
              <a:gdLst/>
              <a:ahLst/>
              <a:cxnLst/>
              <a:rect l="l" t="t" r="r" b="b"/>
              <a:pathLst>
                <a:path w="5715" h="644" extrusionOk="0">
                  <a:moveTo>
                    <a:pt x="1" y="0"/>
                  </a:moveTo>
                  <a:lnTo>
                    <a:pt x="1" y="644"/>
                  </a:lnTo>
                  <a:lnTo>
                    <a:pt x="5714" y="644"/>
                  </a:lnTo>
                  <a:lnTo>
                    <a:pt x="5714"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3" name="Google Shape;817;p33">
              <a:extLst>
                <a:ext uri="{FF2B5EF4-FFF2-40B4-BE49-F238E27FC236}">
                  <a16:creationId xmlns:a16="http://schemas.microsoft.com/office/drawing/2014/main" id="{F41B1843-73DF-B89B-701A-241018EB84AE}"/>
                </a:ext>
              </a:extLst>
            </p:cNvPr>
            <p:cNvSpPr/>
            <p:nvPr/>
          </p:nvSpPr>
          <p:spPr>
            <a:xfrm>
              <a:off x="5350664" y="4389674"/>
              <a:ext cx="310736" cy="35367"/>
            </a:xfrm>
            <a:custGeom>
              <a:avLst/>
              <a:gdLst/>
              <a:ahLst/>
              <a:cxnLst/>
              <a:rect l="l" t="t" r="r" b="b"/>
              <a:pathLst>
                <a:path w="5667" h="645" extrusionOk="0">
                  <a:moveTo>
                    <a:pt x="1" y="1"/>
                  </a:moveTo>
                  <a:lnTo>
                    <a:pt x="1" y="645"/>
                  </a:lnTo>
                  <a:lnTo>
                    <a:pt x="5059" y="645"/>
                  </a:lnTo>
                  <a:cubicBezTo>
                    <a:pt x="5310" y="482"/>
                    <a:pt x="5519" y="262"/>
                    <a:pt x="5667" y="1"/>
                  </a:cubicBez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4" name="Google Shape;818;p33">
              <a:extLst>
                <a:ext uri="{FF2B5EF4-FFF2-40B4-BE49-F238E27FC236}">
                  <a16:creationId xmlns:a16="http://schemas.microsoft.com/office/drawing/2014/main" id="{CA2F4503-0F2F-02FF-FDB8-BA1CC1F7EB6A}"/>
                </a:ext>
              </a:extLst>
            </p:cNvPr>
            <p:cNvSpPr/>
            <p:nvPr/>
          </p:nvSpPr>
          <p:spPr>
            <a:xfrm>
              <a:off x="5264741" y="3911808"/>
              <a:ext cx="27471" cy="560443"/>
            </a:xfrm>
            <a:custGeom>
              <a:avLst/>
              <a:gdLst/>
              <a:ahLst/>
              <a:cxnLst/>
              <a:rect l="l" t="t" r="r" b="b"/>
              <a:pathLst>
                <a:path w="501" h="10221" extrusionOk="0">
                  <a:moveTo>
                    <a:pt x="1" y="1"/>
                  </a:moveTo>
                  <a:lnTo>
                    <a:pt x="1" y="10221"/>
                  </a:lnTo>
                  <a:lnTo>
                    <a:pt x="500" y="10221"/>
                  </a:lnTo>
                  <a:lnTo>
                    <a:pt x="500"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5" name="Google Shape;819;p33">
              <a:extLst>
                <a:ext uri="{FF2B5EF4-FFF2-40B4-BE49-F238E27FC236}">
                  <a16:creationId xmlns:a16="http://schemas.microsoft.com/office/drawing/2014/main" id="{FE2FEF1C-D7DD-943F-812F-9B795FB7CE9C}"/>
                </a:ext>
              </a:extLst>
            </p:cNvPr>
            <p:cNvSpPr/>
            <p:nvPr/>
          </p:nvSpPr>
          <p:spPr>
            <a:xfrm>
              <a:off x="4431671" y="3911808"/>
              <a:ext cx="27471" cy="560443"/>
            </a:xfrm>
            <a:custGeom>
              <a:avLst/>
              <a:gdLst/>
              <a:ahLst/>
              <a:cxnLst/>
              <a:rect l="l" t="t" r="r" b="b"/>
              <a:pathLst>
                <a:path w="501" h="10221" extrusionOk="0">
                  <a:moveTo>
                    <a:pt x="1" y="1"/>
                  </a:moveTo>
                  <a:lnTo>
                    <a:pt x="1" y="10221"/>
                  </a:lnTo>
                  <a:lnTo>
                    <a:pt x="500" y="10221"/>
                  </a:lnTo>
                  <a:lnTo>
                    <a:pt x="500" y="1"/>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6" name="Google Shape;820;p33">
              <a:extLst>
                <a:ext uri="{FF2B5EF4-FFF2-40B4-BE49-F238E27FC236}">
                  <a16:creationId xmlns:a16="http://schemas.microsoft.com/office/drawing/2014/main" id="{FC3A4255-FF15-3BBC-E84C-D462C4B3AB6A}"/>
                </a:ext>
              </a:extLst>
            </p:cNvPr>
            <p:cNvSpPr/>
            <p:nvPr/>
          </p:nvSpPr>
          <p:spPr>
            <a:xfrm>
              <a:off x="4485955" y="3853028"/>
              <a:ext cx="751973" cy="58835"/>
            </a:xfrm>
            <a:custGeom>
              <a:avLst/>
              <a:gdLst/>
              <a:ahLst/>
              <a:cxnLst/>
              <a:rect l="l" t="t" r="r" b="b"/>
              <a:pathLst>
                <a:path w="13714" h="1073" extrusionOk="0">
                  <a:moveTo>
                    <a:pt x="50" y="1"/>
                  </a:moveTo>
                  <a:cubicBezTo>
                    <a:pt x="19" y="267"/>
                    <a:pt x="0" y="537"/>
                    <a:pt x="0" y="811"/>
                  </a:cubicBezTo>
                  <a:lnTo>
                    <a:pt x="0" y="1073"/>
                  </a:lnTo>
                  <a:lnTo>
                    <a:pt x="13714" y="1073"/>
                  </a:lnTo>
                  <a:lnTo>
                    <a:pt x="13714" y="811"/>
                  </a:lnTo>
                  <a:cubicBezTo>
                    <a:pt x="13714" y="537"/>
                    <a:pt x="13695" y="267"/>
                    <a:pt x="13664"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7" name="Google Shape;821;p33">
              <a:extLst>
                <a:ext uri="{FF2B5EF4-FFF2-40B4-BE49-F238E27FC236}">
                  <a16:creationId xmlns:a16="http://schemas.microsoft.com/office/drawing/2014/main" id="{490D80B3-1E95-E568-B857-73C6E49C0799}"/>
                </a:ext>
              </a:extLst>
            </p:cNvPr>
            <p:cNvSpPr/>
            <p:nvPr/>
          </p:nvSpPr>
          <p:spPr>
            <a:xfrm>
              <a:off x="4400471" y="3024290"/>
              <a:ext cx="364691" cy="279975"/>
            </a:xfrm>
            <a:custGeom>
              <a:avLst/>
              <a:gdLst/>
              <a:ahLst/>
              <a:cxnLst/>
              <a:rect l="l" t="t" r="r" b="b"/>
              <a:pathLst>
                <a:path w="6651" h="5106" extrusionOk="0">
                  <a:moveTo>
                    <a:pt x="5257" y="0"/>
                  </a:moveTo>
                  <a:cubicBezTo>
                    <a:pt x="3877" y="403"/>
                    <a:pt x="2719" y="717"/>
                    <a:pt x="2117" y="826"/>
                  </a:cubicBezTo>
                  <a:cubicBezTo>
                    <a:pt x="2023" y="843"/>
                    <a:pt x="1929" y="866"/>
                    <a:pt x="1835" y="897"/>
                  </a:cubicBezTo>
                  <a:cubicBezTo>
                    <a:pt x="625" y="1290"/>
                    <a:pt x="0" y="2653"/>
                    <a:pt x="541" y="3847"/>
                  </a:cubicBezTo>
                  <a:cubicBezTo>
                    <a:pt x="891" y="4617"/>
                    <a:pt x="1674" y="5105"/>
                    <a:pt x="2502" y="5105"/>
                  </a:cubicBezTo>
                  <a:cubicBezTo>
                    <a:pt x="2631" y="5105"/>
                    <a:pt x="2760" y="5094"/>
                    <a:pt x="2889" y="5069"/>
                  </a:cubicBezTo>
                  <a:cubicBezTo>
                    <a:pt x="3108" y="5028"/>
                    <a:pt x="3311" y="4958"/>
                    <a:pt x="3496" y="4862"/>
                  </a:cubicBezTo>
                  <a:cubicBezTo>
                    <a:pt x="4035" y="4583"/>
                    <a:pt x="5164" y="4114"/>
                    <a:pt x="6528" y="3583"/>
                  </a:cubicBezTo>
                  <a:cubicBezTo>
                    <a:pt x="6607" y="3301"/>
                    <a:pt x="6651" y="3005"/>
                    <a:pt x="6651" y="2698"/>
                  </a:cubicBezTo>
                  <a:cubicBezTo>
                    <a:pt x="6651" y="1584"/>
                    <a:pt x="6100" y="601"/>
                    <a:pt x="5257" y="0"/>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8" name="Google Shape;822;p33">
              <a:extLst>
                <a:ext uri="{FF2B5EF4-FFF2-40B4-BE49-F238E27FC236}">
                  <a16:creationId xmlns:a16="http://schemas.microsoft.com/office/drawing/2014/main" id="{6DD15B72-D581-3563-AE42-2414E46EB4C6}"/>
                </a:ext>
              </a:extLst>
            </p:cNvPr>
            <p:cNvSpPr/>
            <p:nvPr/>
          </p:nvSpPr>
          <p:spPr>
            <a:xfrm>
              <a:off x="4360718" y="3004221"/>
              <a:ext cx="363485" cy="363485"/>
            </a:xfrm>
            <a:custGeom>
              <a:avLst/>
              <a:gdLst/>
              <a:ahLst/>
              <a:cxnLst/>
              <a:rect l="l" t="t" r="r" b="b"/>
              <a:pathLst>
                <a:path w="6629" h="6629" extrusionOk="0">
                  <a:moveTo>
                    <a:pt x="3315" y="0"/>
                  </a:moveTo>
                  <a:cubicBezTo>
                    <a:pt x="1484" y="0"/>
                    <a:pt x="1" y="1484"/>
                    <a:pt x="1" y="3314"/>
                  </a:cubicBezTo>
                  <a:cubicBezTo>
                    <a:pt x="1" y="5144"/>
                    <a:pt x="1484" y="6628"/>
                    <a:pt x="3315" y="6628"/>
                  </a:cubicBezTo>
                  <a:cubicBezTo>
                    <a:pt x="5144" y="6628"/>
                    <a:pt x="6629" y="5144"/>
                    <a:pt x="6629" y="3314"/>
                  </a:cubicBezTo>
                  <a:cubicBezTo>
                    <a:pt x="6629" y="1484"/>
                    <a:pt x="5144" y="0"/>
                    <a:pt x="3315" y="0"/>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09" name="Google Shape;823;p33">
              <a:extLst>
                <a:ext uri="{FF2B5EF4-FFF2-40B4-BE49-F238E27FC236}">
                  <a16:creationId xmlns:a16="http://schemas.microsoft.com/office/drawing/2014/main" id="{A3DB21B6-AB38-B117-31E4-C85E7B7B211A}"/>
                </a:ext>
              </a:extLst>
            </p:cNvPr>
            <p:cNvSpPr/>
            <p:nvPr/>
          </p:nvSpPr>
          <p:spPr>
            <a:xfrm>
              <a:off x="4302870" y="3097820"/>
              <a:ext cx="45621" cy="177383"/>
            </a:xfrm>
            <a:custGeom>
              <a:avLst/>
              <a:gdLst/>
              <a:ahLst/>
              <a:cxnLst/>
              <a:rect l="l" t="t" r="r" b="b"/>
              <a:pathLst>
                <a:path w="832" h="3235" extrusionOk="0">
                  <a:moveTo>
                    <a:pt x="0" y="1"/>
                  </a:moveTo>
                  <a:lnTo>
                    <a:pt x="0" y="3234"/>
                  </a:lnTo>
                  <a:lnTo>
                    <a:pt x="831" y="3234"/>
                  </a:lnTo>
                  <a:lnTo>
                    <a:pt x="831" y="1"/>
                  </a:lnTo>
                  <a:close/>
                </a:path>
              </a:pathLst>
            </a:custGeom>
            <a:solidFill>
              <a:srgbClr val="CCCCC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0" name="Google Shape;824;p33">
              <a:extLst>
                <a:ext uri="{FF2B5EF4-FFF2-40B4-BE49-F238E27FC236}">
                  <a16:creationId xmlns:a16="http://schemas.microsoft.com/office/drawing/2014/main" id="{83042CB9-0717-940C-18F7-F274FEF68A16}"/>
                </a:ext>
              </a:extLst>
            </p:cNvPr>
            <p:cNvSpPr/>
            <p:nvPr/>
          </p:nvSpPr>
          <p:spPr>
            <a:xfrm>
              <a:off x="4311423" y="3252119"/>
              <a:ext cx="28568" cy="12282"/>
            </a:xfrm>
            <a:custGeom>
              <a:avLst/>
              <a:gdLst/>
              <a:ahLst/>
              <a:cxnLst/>
              <a:rect l="l" t="t" r="r" b="b"/>
              <a:pathLst>
                <a:path w="521" h="224" extrusionOk="0">
                  <a:moveTo>
                    <a:pt x="112" y="1"/>
                  </a:moveTo>
                  <a:cubicBezTo>
                    <a:pt x="51" y="1"/>
                    <a:pt x="0" y="51"/>
                    <a:pt x="0" y="112"/>
                  </a:cubicBezTo>
                  <a:cubicBezTo>
                    <a:pt x="0" y="174"/>
                    <a:pt x="51" y="224"/>
                    <a:pt x="112" y="224"/>
                  </a:cubicBezTo>
                  <a:lnTo>
                    <a:pt x="409" y="224"/>
                  </a:lnTo>
                  <a:cubicBezTo>
                    <a:pt x="470" y="224"/>
                    <a:pt x="520" y="174"/>
                    <a:pt x="520" y="112"/>
                  </a:cubicBezTo>
                  <a:cubicBezTo>
                    <a:pt x="520" y="51"/>
                    <a:pt x="470" y="1"/>
                    <a:pt x="409" y="1"/>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1" name="Google Shape;825;p33">
              <a:extLst>
                <a:ext uri="{FF2B5EF4-FFF2-40B4-BE49-F238E27FC236}">
                  <a16:creationId xmlns:a16="http://schemas.microsoft.com/office/drawing/2014/main" id="{FEEAD3AC-2213-4167-03D9-C814EAED6793}"/>
                </a:ext>
              </a:extLst>
            </p:cNvPr>
            <p:cNvSpPr/>
            <p:nvPr/>
          </p:nvSpPr>
          <p:spPr>
            <a:xfrm>
              <a:off x="4311423" y="3216258"/>
              <a:ext cx="28568" cy="12282"/>
            </a:xfrm>
            <a:custGeom>
              <a:avLst/>
              <a:gdLst/>
              <a:ahLst/>
              <a:cxnLst/>
              <a:rect l="l" t="t" r="r" b="b"/>
              <a:pathLst>
                <a:path w="521" h="224" extrusionOk="0">
                  <a:moveTo>
                    <a:pt x="112" y="0"/>
                  </a:moveTo>
                  <a:cubicBezTo>
                    <a:pt x="51" y="0"/>
                    <a:pt x="0" y="50"/>
                    <a:pt x="0" y="112"/>
                  </a:cubicBezTo>
                  <a:cubicBezTo>
                    <a:pt x="0" y="174"/>
                    <a:pt x="51" y="224"/>
                    <a:pt x="112" y="224"/>
                  </a:cubicBezTo>
                  <a:lnTo>
                    <a:pt x="409" y="224"/>
                  </a:lnTo>
                  <a:cubicBezTo>
                    <a:pt x="470" y="224"/>
                    <a:pt x="520" y="174"/>
                    <a:pt x="520" y="112"/>
                  </a:cubicBezTo>
                  <a:cubicBezTo>
                    <a:pt x="520" y="50"/>
                    <a:pt x="470" y="0"/>
                    <a:pt x="409" y="0"/>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2" name="Google Shape;826;p33">
              <a:extLst>
                <a:ext uri="{FF2B5EF4-FFF2-40B4-BE49-F238E27FC236}">
                  <a16:creationId xmlns:a16="http://schemas.microsoft.com/office/drawing/2014/main" id="{FDF0AA76-0460-8D29-2797-8A70CD625BF1}"/>
                </a:ext>
              </a:extLst>
            </p:cNvPr>
            <p:cNvSpPr/>
            <p:nvPr/>
          </p:nvSpPr>
          <p:spPr>
            <a:xfrm>
              <a:off x="4311423" y="3180398"/>
              <a:ext cx="28568" cy="12282"/>
            </a:xfrm>
            <a:custGeom>
              <a:avLst/>
              <a:gdLst/>
              <a:ahLst/>
              <a:cxnLst/>
              <a:rect l="l" t="t" r="r" b="b"/>
              <a:pathLst>
                <a:path w="521" h="224" extrusionOk="0">
                  <a:moveTo>
                    <a:pt x="112" y="0"/>
                  </a:moveTo>
                  <a:cubicBezTo>
                    <a:pt x="51" y="0"/>
                    <a:pt x="0" y="50"/>
                    <a:pt x="0" y="112"/>
                  </a:cubicBezTo>
                  <a:cubicBezTo>
                    <a:pt x="0" y="174"/>
                    <a:pt x="51" y="223"/>
                    <a:pt x="112" y="223"/>
                  </a:cubicBezTo>
                  <a:lnTo>
                    <a:pt x="409" y="223"/>
                  </a:lnTo>
                  <a:cubicBezTo>
                    <a:pt x="470" y="223"/>
                    <a:pt x="520" y="174"/>
                    <a:pt x="520" y="112"/>
                  </a:cubicBezTo>
                  <a:cubicBezTo>
                    <a:pt x="520" y="50"/>
                    <a:pt x="470" y="0"/>
                    <a:pt x="409" y="0"/>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3" name="Google Shape;827;p33">
              <a:extLst>
                <a:ext uri="{FF2B5EF4-FFF2-40B4-BE49-F238E27FC236}">
                  <a16:creationId xmlns:a16="http://schemas.microsoft.com/office/drawing/2014/main" id="{77B041A1-A59C-A0AF-115E-01E2753BF5BC}"/>
                </a:ext>
              </a:extLst>
            </p:cNvPr>
            <p:cNvSpPr/>
            <p:nvPr/>
          </p:nvSpPr>
          <p:spPr>
            <a:xfrm>
              <a:off x="4311423" y="3144482"/>
              <a:ext cx="28568" cy="12282"/>
            </a:xfrm>
            <a:custGeom>
              <a:avLst/>
              <a:gdLst/>
              <a:ahLst/>
              <a:cxnLst/>
              <a:rect l="l" t="t" r="r" b="b"/>
              <a:pathLst>
                <a:path w="521" h="224" extrusionOk="0">
                  <a:moveTo>
                    <a:pt x="112" y="1"/>
                  </a:moveTo>
                  <a:cubicBezTo>
                    <a:pt x="51" y="1"/>
                    <a:pt x="0" y="50"/>
                    <a:pt x="0" y="112"/>
                  </a:cubicBezTo>
                  <a:cubicBezTo>
                    <a:pt x="0" y="173"/>
                    <a:pt x="51" y="224"/>
                    <a:pt x="112" y="224"/>
                  </a:cubicBezTo>
                  <a:lnTo>
                    <a:pt x="409" y="224"/>
                  </a:lnTo>
                  <a:cubicBezTo>
                    <a:pt x="470" y="224"/>
                    <a:pt x="520" y="173"/>
                    <a:pt x="520" y="112"/>
                  </a:cubicBezTo>
                  <a:cubicBezTo>
                    <a:pt x="520" y="50"/>
                    <a:pt x="470" y="1"/>
                    <a:pt x="409" y="1"/>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4" name="Google Shape;828;p33">
              <a:extLst>
                <a:ext uri="{FF2B5EF4-FFF2-40B4-BE49-F238E27FC236}">
                  <a16:creationId xmlns:a16="http://schemas.microsoft.com/office/drawing/2014/main" id="{D7410D07-BB04-2C17-B627-684A4C1CC3D5}"/>
                </a:ext>
              </a:extLst>
            </p:cNvPr>
            <p:cNvSpPr/>
            <p:nvPr/>
          </p:nvSpPr>
          <p:spPr>
            <a:xfrm>
              <a:off x="4311423" y="3108622"/>
              <a:ext cx="28568" cy="12282"/>
            </a:xfrm>
            <a:custGeom>
              <a:avLst/>
              <a:gdLst/>
              <a:ahLst/>
              <a:cxnLst/>
              <a:rect l="l" t="t" r="r" b="b"/>
              <a:pathLst>
                <a:path w="521" h="224" extrusionOk="0">
                  <a:moveTo>
                    <a:pt x="112" y="0"/>
                  </a:moveTo>
                  <a:cubicBezTo>
                    <a:pt x="51" y="0"/>
                    <a:pt x="0" y="50"/>
                    <a:pt x="0" y="112"/>
                  </a:cubicBezTo>
                  <a:cubicBezTo>
                    <a:pt x="0" y="173"/>
                    <a:pt x="51" y="224"/>
                    <a:pt x="112" y="224"/>
                  </a:cubicBezTo>
                  <a:lnTo>
                    <a:pt x="409" y="224"/>
                  </a:lnTo>
                  <a:cubicBezTo>
                    <a:pt x="470" y="224"/>
                    <a:pt x="520" y="173"/>
                    <a:pt x="520" y="112"/>
                  </a:cubicBezTo>
                  <a:cubicBezTo>
                    <a:pt x="520" y="50"/>
                    <a:pt x="470" y="0"/>
                    <a:pt x="409" y="0"/>
                  </a:cubicBezTo>
                  <a:close/>
                </a:path>
              </a:pathLst>
            </a:custGeom>
            <a:solidFill>
              <a:srgbClr val="68686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5" name="Google Shape;829;p33">
              <a:extLst>
                <a:ext uri="{FF2B5EF4-FFF2-40B4-BE49-F238E27FC236}">
                  <a16:creationId xmlns:a16="http://schemas.microsoft.com/office/drawing/2014/main" id="{9CF4103C-79B1-2D9F-E75D-6195EFD27527}"/>
                </a:ext>
              </a:extLst>
            </p:cNvPr>
            <p:cNvSpPr/>
            <p:nvPr/>
          </p:nvSpPr>
          <p:spPr>
            <a:xfrm>
              <a:off x="4360718" y="3072597"/>
              <a:ext cx="296589" cy="226623"/>
            </a:xfrm>
            <a:custGeom>
              <a:avLst/>
              <a:gdLst/>
              <a:ahLst/>
              <a:cxnLst/>
              <a:rect l="l" t="t" r="r" b="b"/>
              <a:pathLst>
                <a:path w="5409" h="4133" extrusionOk="0">
                  <a:moveTo>
                    <a:pt x="725" y="1"/>
                  </a:moveTo>
                  <a:cubicBezTo>
                    <a:pt x="273" y="568"/>
                    <a:pt x="1" y="1285"/>
                    <a:pt x="1" y="2066"/>
                  </a:cubicBezTo>
                  <a:cubicBezTo>
                    <a:pt x="1" y="2849"/>
                    <a:pt x="273" y="3565"/>
                    <a:pt x="725" y="4133"/>
                  </a:cubicBezTo>
                  <a:lnTo>
                    <a:pt x="3528" y="4133"/>
                  </a:lnTo>
                  <a:cubicBezTo>
                    <a:pt x="4566" y="4133"/>
                    <a:pt x="5409" y="3290"/>
                    <a:pt x="5409" y="2250"/>
                  </a:cubicBezTo>
                  <a:lnTo>
                    <a:pt x="5409" y="1883"/>
                  </a:lnTo>
                  <a:cubicBezTo>
                    <a:pt x="5409" y="843"/>
                    <a:pt x="4566" y="1"/>
                    <a:pt x="3528" y="1"/>
                  </a:cubicBez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6" name="Google Shape;830;p33">
              <a:extLst>
                <a:ext uri="{FF2B5EF4-FFF2-40B4-BE49-F238E27FC236}">
                  <a16:creationId xmlns:a16="http://schemas.microsoft.com/office/drawing/2014/main" id="{58DFCA60-ECF8-8CA2-9852-A8449C77403E}"/>
                </a:ext>
              </a:extLst>
            </p:cNvPr>
            <p:cNvSpPr/>
            <p:nvPr/>
          </p:nvSpPr>
          <p:spPr>
            <a:xfrm>
              <a:off x="4348435" y="3097820"/>
              <a:ext cx="279755" cy="176232"/>
            </a:xfrm>
            <a:custGeom>
              <a:avLst/>
              <a:gdLst/>
              <a:ahLst/>
              <a:cxnLst/>
              <a:rect l="l" t="t" r="r" b="b"/>
              <a:pathLst>
                <a:path w="5102" h="3214" extrusionOk="0">
                  <a:moveTo>
                    <a:pt x="0" y="1"/>
                  </a:moveTo>
                  <a:lnTo>
                    <a:pt x="0" y="3214"/>
                  </a:lnTo>
                  <a:lnTo>
                    <a:pt x="3495" y="3214"/>
                  </a:lnTo>
                  <a:cubicBezTo>
                    <a:pt x="4383" y="3214"/>
                    <a:pt x="5102" y="2494"/>
                    <a:pt x="5102" y="1607"/>
                  </a:cubicBezTo>
                  <a:cubicBezTo>
                    <a:pt x="5102" y="719"/>
                    <a:pt x="4383" y="1"/>
                    <a:pt x="3495" y="1"/>
                  </a:cubicBez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7" name="Google Shape;831;p33">
              <a:extLst>
                <a:ext uri="{FF2B5EF4-FFF2-40B4-BE49-F238E27FC236}">
                  <a16:creationId xmlns:a16="http://schemas.microsoft.com/office/drawing/2014/main" id="{01800E94-1D92-5E36-198F-0EFF46485839}"/>
                </a:ext>
              </a:extLst>
            </p:cNvPr>
            <p:cNvSpPr/>
            <p:nvPr/>
          </p:nvSpPr>
          <p:spPr>
            <a:xfrm>
              <a:off x="4489574" y="3132968"/>
              <a:ext cx="105827" cy="105882"/>
            </a:xfrm>
            <a:custGeom>
              <a:avLst/>
              <a:gdLst/>
              <a:ahLst/>
              <a:cxnLst/>
              <a:rect l="l" t="t" r="r" b="b"/>
              <a:pathLst>
                <a:path w="1930" h="1931" extrusionOk="0">
                  <a:moveTo>
                    <a:pt x="965" y="1"/>
                  </a:moveTo>
                  <a:cubicBezTo>
                    <a:pt x="431" y="1"/>
                    <a:pt x="0" y="433"/>
                    <a:pt x="0" y="966"/>
                  </a:cubicBezTo>
                  <a:cubicBezTo>
                    <a:pt x="0" y="1499"/>
                    <a:pt x="431" y="1931"/>
                    <a:pt x="965" y="1931"/>
                  </a:cubicBezTo>
                  <a:cubicBezTo>
                    <a:pt x="1497" y="1931"/>
                    <a:pt x="1929" y="1499"/>
                    <a:pt x="1929" y="966"/>
                  </a:cubicBezTo>
                  <a:cubicBezTo>
                    <a:pt x="1929" y="433"/>
                    <a:pt x="1497" y="1"/>
                    <a:pt x="965" y="1"/>
                  </a:cubicBez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8" name="Google Shape;832;p33">
              <a:extLst>
                <a:ext uri="{FF2B5EF4-FFF2-40B4-BE49-F238E27FC236}">
                  <a16:creationId xmlns:a16="http://schemas.microsoft.com/office/drawing/2014/main" id="{26517673-F941-5942-134A-D95490B1E765}"/>
                </a:ext>
              </a:extLst>
            </p:cNvPr>
            <p:cNvSpPr/>
            <p:nvPr/>
          </p:nvSpPr>
          <p:spPr>
            <a:xfrm>
              <a:off x="4242389" y="3097820"/>
              <a:ext cx="60535" cy="176232"/>
            </a:xfrm>
            <a:custGeom>
              <a:avLst/>
              <a:gdLst/>
              <a:ahLst/>
              <a:cxnLst/>
              <a:rect l="l" t="t" r="r" b="b"/>
              <a:pathLst>
                <a:path w="1104" h="3214" extrusionOk="0">
                  <a:moveTo>
                    <a:pt x="0" y="1"/>
                  </a:moveTo>
                  <a:lnTo>
                    <a:pt x="0" y="3214"/>
                  </a:lnTo>
                  <a:lnTo>
                    <a:pt x="1103" y="3214"/>
                  </a:lnTo>
                  <a:lnTo>
                    <a:pt x="1103"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19" name="Google Shape;833;p33">
              <a:extLst>
                <a:ext uri="{FF2B5EF4-FFF2-40B4-BE49-F238E27FC236}">
                  <a16:creationId xmlns:a16="http://schemas.microsoft.com/office/drawing/2014/main" id="{C1DA7944-5D5C-E9A0-35A7-BFD88F988E48}"/>
                </a:ext>
              </a:extLst>
            </p:cNvPr>
            <p:cNvSpPr/>
            <p:nvPr/>
          </p:nvSpPr>
          <p:spPr>
            <a:xfrm>
              <a:off x="4203623" y="3117066"/>
              <a:ext cx="38821" cy="137739"/>
            </a:xfrm>
            <a:custGeom>
              <a:avLst/>
              <a:gdLst/>
              <a:ahLst/>
              <a:cxnLst/>
              <a:rect l="l" t="t" r="r" b="b"/>
              <a:pathLst>
                <a:path w="708" h="2512" extrusionOk="0">
                  <a:moveTo>
                    <a:pt x="0" y="0"/>
                  </a:moveTo>
                  <a:lnTo>
                    <a:pt x="0" y="2511"/>
                  </a:lnTo>
                  <a:lnTo>
                    <a:pt x="707" y="2511"/>
                  </a:lnTo>
                  <a:lnTo>
                    <a:pt x="707"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0" name="Google Shape;834;p33">
              <a:extLst>
                <a:ext uri="{FF2B5EF4-FFF2-40B4-BE49-F238E27FC236}">
                  <a16:creationId xmlns:a16="http://schemas.microsoft.com/office/drawing/2014/main" id="{B9CF109A-BFED-25B7-7708-137C4D54DDBD}"/>
                </a:ext>
              </a:extLst>
            </p:cNvPr>
            <p:cNvSpPr/>
            <p:nvPr/>
          </p:nvSpPr>
          <p:spPr>
            <a:xfrm>
              <a:off x="4242389" y="3097820"/>
              <a:ext cx="60535" cy="31255"/>
            </a:xfrm>
            <a:custGeom>
              <a:avLst/>
              <a:gdLst/>
              <a:ahLst/>
              <a:cxnLst/>
              <a:rect l="l" t="t" r="r" b="b"/>
              <a:pathLst>
                <a:path w="1104" h="570" extrusionOk="0">
                  <a:moveTo>
                    <a:pt x="0" y="1"/>
                  </a:moveTo>
                  <a:lnTo>
                    <a:pt x="0" y="569"/>
                  </a:lnTo>
                  <a:lnTo>
                    <a:pt x="1103" y="569"/>
                  </a:lnTo>
                  <a:lnTo>
                    <a:pt x="1103" y="1"/>
                  </a:lnTo>
                  <a:close/>
                </a:path>
              </a:pathLst>
            </a:custGeom>
            <a:solidFill>
              <a:srgbClr val="FFFFFF">
                <a:alpha val="3987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1" name="Google Shape;835;p33">
              <a:extLst>
                <a:ext uri="{FF2B5EF4-FFF2-40B4-BE49-F238E27FC236}">
                  <a16:creationId xmlns:a16="http://schemas.microsoft.com/office/drawing/2014/main" id="{C790C9A2-ECF1-2451-7712-2475254F38AD}"/>
                </a:ext>
              </a:extLst>
            </p:cNvPr>
            <p:cNvSpPr/>
            <p:nvPr/>
          </p:nvSpPr>
          <p:spPr>
            <a:xfrm>
              <a:off x="4242389" y="3242797"/>
              <a:ext cx="60535" cy="31200"/>
            </a:xfrm>
            <a:custGeom>
              <a:avLst/>
              <a:gdLst/>
              <a:ahLst/>
              <a:cxnLst/>
              <a:rect l="l" t="t" r="r" b="b"/>
              <a:pathLst>
                <a:path w="1104" h="569" extrusionOk="0">
                  <a:moveTo>
                    <a:pt x="0" y="0"/>
                  </a:moveTo>
                  <a:lnTo>
                    <a:pt x="0" y="569"/>
                  </a:lnTo>
                  <a:lnTo>
                    <a:pt x="1103" y="569"/>
                  </a:lnTo>
                  <a:lnTo>
                    <a:pt x="1103" y="0"/>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2" name="Google Shape;836;p33">
              <a:extLst>
                <a:ext uri="{FF2B5EF4-FFF2-40B4-BE49-F238E27FC236}">
                  <a16:creationId xmlns:a16="http://schemas.microsoft.com/office/drawing/2014/main" id="{AD065B11-D294-B429-5170-2AD021E21179}"/>
                </a:ext>
              </a:extLst>
            </p:cNvPr>
            <p:cNvSpPr/>
            <p:nvPr/>
          </p:nvSpPr>
          <p:spPr>
            <a:xfrm>
              <a:off x="4092861" y="3099300"/>
              <a:ext cx="110816" cy="173216"/>
            </a:xfrm>
            <a:custGeom>
              <a:avLst/>
              <a:gdLst/>
              <a:ahLst/>
              <a:cxnLst/>
              <a:rect l="l" t="t" r="r" b="b"/>
              <a:pathLst>
                <a:path w="2021" h="3159" extrusionOk="0">
                  <a:moveTo>
                    <a:pt x="458" y="1"/>
                  </a:moveTo>
                  <a:cubicBezTo>
                    <a:pt x="205" y="1"/>
                    <a:pt x="0" y="207"/>
                    <a:pt x="0" y="460"/>
                  </a:cubicBezTo>
                  <a:lnTo>
                    <a:pt x="0" y="2700"/>
                  </a:lnTo>
                  <a:cubicBezTo>
                    <a:pt x="0" y="2953"/>
                    <a:pt x="205" y="3159"/>
                    <a:pt x="458" y="3159"/>
                  </a:cubicBezTo>
                  <a:lnTo>
                    <a:pt x="2020" y="3159"/>
                  </a:lnTo>
                  <a:lnTo>
                    <a:pt x="2020"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3" name="Google Shape;837;p33">
              <a:extLst>
                <a:ext uri="{FF2B5EF4-FFF2-40B4-BE49-F238E27FC236}">
                  <a16:creationId xmlns:a16="http://schemas.microsoft.com/office/drawing/2014/main" id="{3EB75913-D0C4-DC14-BCF9-00904F87662A}"/>
                </a:ext>
              </a:extLst>
            </p:cNvPr>
            <p:cNvSpPr/>
            <p:nvPr/>
          </p:nvSpPr>
          <p:spPr>
            <a:xfrm>
              <a:off x="3495516" y="2772828"/>
              <a:ext cx="586159" cy="16559"/>
            </a:xfrm>
            <a:custGeom>
              <a:avLst/>
              <a:gdLst/>
              <a:ahLst/>
              <a:cxnLst/>
              <a:rect l="l" t="t" r="r" b="b"/>
              <a:pathLst>
                <a:path w="10690" h="302" extrusionOk="0">
                  <a:moveTo>
                    <a:pt x="1" y="1"/>
                  </a:moveTo>
                  <a:lnTo>
                    <a:pt x="1" y="302"/>
                  </a:lnTo>
                  <a:lnTo>
                    <a:pt x="10690" y="302"/>
                  </a:lnTo>
                  <a:lnTo>
                    <a:pt x="10690" y="1"/>
                  </a:lnTo>
                  <a:close/>
                </a:path>
              </a:pathLst>
            </a:custGeom>
            <a:solidFill>
              <a:srgbClr val="C37D3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4" name="Google Shape;838;p33">
              <a:extLst>
                <a:ext uri="{FF2B5EF4-FFF2-40B4-BE49-F238E27FC236}">
                  <a16:creationId xmlns:a16="http://schemas.microsoft.com/office/drawing/2014/main" id="{3D1548B7-5E7C-C90E-0009-49D70DC62F38}"/>
                </a:ext>
              </a:extLst>
            </p:cNvPr>
            <p:cNvSpPr/>
            <p:nvPr/>
          </p:nvSpPr>
          <p:spPr>
            <a:xfrm>
              <a:off x="3495516" y="2787249"/>
              <a:ext cx="586159" cy="586214"/>
            </a:xfrm>
            <a:custGeom>
              <a:avLst/>
              <a:gdLst/>
              <a:ahLst/>
              <a:cxnLst/>
              <a:rect l="l" t="t" r="r" b="b"/>
              <a:pathLst>
                <a:path w="10690" h="10691" extrusionOk="0">
                  <a:moveTo>
                    <a:pt x="1" y="0"/>
                  </a:moveTo>
                  <a:lnTo>
                    <a:pt x="1" y="10691"/>
                  </a:lnTo>
                  <a:lnTo>
                    <a:pt x="10690" y="10691"/>
                  </a:lnTo>
                  <a:lnTo>
                    <a:pt x="10690" y="0"/>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5" name="Google Shape;839;p33">
              <a:extLst>
                <a:ext uri="{FF2B5EF4-FFF2-40B4-BE49-F238E27FC236}">
                  <a16:creationId xmlns:a16="http://schemas.microsoft.com/office/drawing/2014/main" id="{F52D45ED-CFC2-9228-C14F-4EE731AE39F8}"/>
                </a:ext>
              </a:extLst>
            </p:cNvPr>
            <p:cNvSpPr/>
            <p:nvPr/>
          </p:nvSpPr>
          <p:spPr>
            <a:xfrm>
              <a:off x="3591144" y="3159068"/>
              <a:ext cx="43482" cy="96560"/>
            </a:xfrm>
            <a:custGeom>
              <a:avLst/>
              <a:gdLst/>
              <a:ahLst/>
              <a:cxnLst/>
              <a:rect l="l" t="t" r="r" b="b"/>
              <a:pathLst>
                <a:path w="793" h="1761" extrusionOk="0">
                  <a:moveTo>
                    <a:pt x="0" y="0"/>
                  </a:moveTo>
                  <a:lnTo>
                    <a:pt x="0" y="1761"/>
                  </a:lnTo>
                  <a:lnTo>
                    <a:pt x="792" y="1761"/>
                  </a:lnTo>
                  <a:lnTo>
                    <a:pt x="792" y="0"/>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6" name="Google Shape;840;p33">
              <a:extLst>
                <a:ext uri="{FF2B5EF4-FFF2-40B4-BE49-F238E27FC236}">
                  <a16:creationId xmlns:a16="http://schemas.microsoft.com/office/drawing/2014/main" id="{3E4891FB-93E2-C12E-0CFF-4C3A00400058}"/>
                </a:ext>
              </a:extLst>
            </p:cNvPr>
            <p:cNvSpPr/>
            <p:nvPr/>
          </p:nvSpPr>
          <p:spPr>
            <a:xfrm>
              <a:off x="3570253" y="3124304"/>
              <a:ext cx="85210" cy="44634"/>
            </a:xfrm>
            <a:custGeom>
              <a:avLst/>
              <a:gdLst/>
              <a:ahLst/>
              <a:cxnLst/>
              <a:rect l="l" t="t" r="r" b="b"/>
              <a:pathLst>
                <a:path w="1554" h="814" extrusionOk="0">
                  <a:moveTo>
                    <a:pt x="777" y="1"/>
                  </a:moveTo>
                  <a:lnTo>
                    <a:pt x="1" y="813"/>
                  </a:lnTo>
                  <a:lnTo>
                    <a:pt x="1554" y="813"/>
                  </a:lnTo>
                  <a:lnTo>
                    <a:pt x="777" y="1"/>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7" name="Google Shape;841;p33">
              <a:extLst>
                <a:ext uri="{FF2B5EF4-FFF2-40B4-BE49-F238E27FC236}">
                  <a16:creationId xmlns:a16="http://schemas.microsoft.com/office/drawing/2014/main" id="{8375D041-90B1-D946-F27A-A3E6A0208CA7}"/>
                </a:ext>
              </a:extLst>
            </p:cNvPr>
            <p:cNvSpPr/>
            <p:nvPr/>
          </p:nvSpPr>
          <p:spPr>
            <a:xfrm>
              <a:off x="3874189" y="3222728"/>
              <a:ext cx="177767" cy="13873"/>
            </a:xfrm>
            <a:custGeom>
              <a:avLst/>
              <a:gdLst/>
              <a:ahLst/>
              <a:cxnLst/>
              <a:rect l="l" t="t" r="r" b="b"/>
              <a:pathLst>
                <a:path w="3242" h="253" extrusionOk="0">
                  <a:moveTo>
                    <a:pt x="1" y="0"/>
                  </a:moveTo>
                  <a:lnTo>
                    <a:pt x="1" y="252"/>
                  </a:lnTo>
                  <a:lnTo>
                    <a:pt x="3241" y="252"/>
                  </a:lnTo>
                  <a:lnTo>
                    <a:pt x="3241" y="0"/>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8" name="Google Shape;842;p33">
              <a:extLst>
                <a:ext uri="{FF2B5EF4-FFF2-40B4-BE49-F238E27FC236}">
                  <a16:creationId xmlns:a16="http://schemas.microsoft.com/office/drawing/2014/main" id="{EA4B2493-DC17-8D52-8CE9-ACD5DC87F90B}"/>
                </a:ext>
              </a:extLst>
            </p:cNvPr>
            <p:cNvSpPr/>
            <p:nvPr/>
          </p:nvSpPr>
          <p:spPr>
            <a:xfrm>
              <a:off x="3874189" y="3255573"/>
              <a:ext cx="177767" cy="13873"/>
            </a:xfrm>
            <a:custGeom>
              <a:avLst/>
              <a:gdLst/>
              <a:ahLst/>
              <a:cxnLst/>
              <a:rect l="l" t="t" r="r" b="b"/>
              <a:pathLst>
                <a:path w="3242" h="253" extrusionOk="0">
                  <a:moveTo>
                    <a:pt x="1" y="1"/>
                  </a:moveTo>
                  <a:lnTo>
                    <a:pt x="1" y="253"/>
                  </a:lnTo>
                  <a:lnTo>
                    <a:pt x="3241" y="253"/>
                  </a:lnTo>
                  <a:lnTo>
                    <a:pt x="3241" y="1"/>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29" name="Google Shape;843;p33">
              <a:extLst>
                <a:ext uri="{FF2B5EF4-FFF2-40B4-BE49-F238E27FC236}">
                  <a16:creationId xmlns:a16="http://schemas.microsoft.com/office/drawing/2014/main" id="{549886C4-A60C-6F47-E5ED-064954498322}"/>
                </a:ext>
              </a:extLst>
            </p:cNvPr>
            <p:cNvSpPr/>
            <p:nvPr/>
          </p:nvSpPr>
          <p:spPr>
            <a:xfrm>
              <a:off x="3874189" y="3288527"/>
              <a:ext cx="177767" cy="13818"/>
            </a:xfrm>
            <a:custGeom>
              <a:avLst/>
              <a:gdLst/>
              <a:ahLst/>
              <a:cxnLst/>
              <a:rect l="l" t="t" r="r" b="b"/>
              <a:pathLst>
                <a:path w="3242" h="252" extrusionOk="0">
                  <a:moveTo>
                    <a:pt x="1" y="0"/>
                  </a:moveTo>
                  <a:lnTo>
                    <a:pt x="1" y="251"/>
                  </a:lnTo>
                  <a:lnTo>
                    <a:pt x="3241" y="251"/>
                  </a:lnTo>
                  <a:lnTo>
                    <a:pt x="3241" y="0"/>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0" name="Google Shape;844;p33">
              <a:extLst>
                <a:ext uri="{FF2B5EF4-FFF2-40B4-BE49-F238E27FC236}">
                  <a16:creationId xmlns:a16="http://schemas.microsoft.com/office/drawing/2014/main" id="{3CAA65CC-A173-17FF-AC1F-79A9A43DC09A}"/>
                </a:ext>
              </a:extLst>
            </p:cNvPr>
            <p:cNvSpPr/>
            <p:nvPr/>
          </p:nvSpPr>
          <p:spPr>
            <a:xfrm>
              <a:off x="3974971" y="3321372"/>
              <a:ext cx="76985" cy="13927"/>
            </a:xfrm>
            <a:custGeom>
              <a:avLst/>
              <a:gdLst/>
              <a:ahLst/>
              <a:cxnLst/>
              <a:rect l="l" t="t" r="r" b="b"/>
              <a:pathLst>
                <a:path w="1404" h="254" extrusionOk="0">
                  <a:moveTo>
                    <a:pt x="0" y="1"/>
                  </a:moveTo>
                  <a:lnTo>
                    <a:pt x="0" y="253"/>
                  </a:lnTo>
                  <a:lnTo>
                    <a:pt x="1403" y="253"/>
                  </a:lnTo>
                  <a:lnTo>
                    <a:pt x="1403" y="1"/>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1" name="Google Shape;845;p33">
              <a:extLst>
                <a:ext uri="{FF2B5EF4-FFF2-40B4-BE49-F238E27FC236}">
                  <a16:creationId xmlns:a16="http://schemas.microsoft.com/office/drawing/2014/main" id="{6B27F382-A6B1-EF8E-30B3-EAA14D442B2E}"/>
                </a:ext>
              </a:extLst>
            </p:cNvPr>
            <p:cNvSpPr/>
            <p:nvPr/>
          </p:nvSpPr>
          <p:spPr>
            <a:xfrm>
              <a:off x="3659410" y="3286170"/>
              <a:ext cx="49075" cy="49130"/>
            </a:xfrm>
            <a:custGeom>
              <a:avLst/>
              <a:gdLst/>
              <a:ahLst/>
              <a:cxnLst/>
              <a:rect l="l" t="t" r="r" b="b"/>
              <a:pathLst>
                <a:path w="895" h="896" extrusionOk="0">
                  <a:moveTo>
                    <a:pt x="1" y="1"/>
                  </a:moveTo>
                  <a:lnTo>
                    <a:pt x="1" y="895"/>
                  </a:lnTo>
                  <a:lnTo>
                    <a:pt x="894" y="895"/>
                  </a:lnTo>
                  <a:lnTo>
                    <a:pt x="894" y="1"/>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2" name="Google Shape;846;p33">
              <a:extLst>
                <a:ext uri="{FF2B5EF4-FFF2-40B4-BE49-F238E27FC236}">
                  <a16:creationId xmlns:a16="http://schemas.microsoft.com/office/drawing/2014/main" id="{9596388B-AB32-3B1D-31B2-6F33D7FB3D77}"/>
                </a:ext>
              </a:extLst>
            </p:cNvPr>
            <p:cNvSpPr/>
            <p:nvPr/>
          </p:nvSpPr>
          <p:spPr>
            <a:xfrm>
              <a:off x="3731241" y="3286170"/>
              <a:ext cx="49020" cy="49130"/>
            </a:xfrm>
            <a:custGeom>
              <a:avLst/>
              <a:gdLst/>
              <a:ahLst/>
              <a:cxnLst/>
              <a:rect l="l" t="t" r="r" b="b"/>
              <a:pathLst>
                <a:path w="894" h="896" extrusionOk="0">
                  <a:moveTo>
                    <a:pt x="1" y="1"/>
                  </a:moveTo>
                  <a:lnTo>
                    <a:pt x="1" y="895"/>
                  </a:lnTo>
                  <a:lnTo>
                    <a:pt x="894" y="895"/>
                  </a:lnTo>
                  <a:lnTo>
                    <a:pt x="894" y="1"/>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3" name="Google Shape;847;p33">
              <a:extLst>
                <a:ext uri="{FF2B5EF4-FFF2-40B4-BE49-F238E27FC236}">
                  <a16:creationId xmlns:a16="http://schemas.microsoft.com/office/drawing/2014/main" id="{6A1A1B66-55B4-4B3C-B950-68A82F7E4C78}"/>
                </a:ext>
              </a:extLst>
            </p:cNvPr>
            <p:cNvSpPr/>
            <p:nvPr/>
          </p:nvSpPr>
          <p:spPr>
            <a:xfrm>
              <a:off x="3588347" y="3286170"/>
              <a:ext cx="49020" cy="49130"/>
            </a:xfrm>
            <a:custGeom>
              <a:avLst/>
              <a:gdLst/>
              <a:ahLst/>
              <a:cxnLst/>
              <a:rect l="l" t="t" r="r" b="b"/>
              <a:pathLst>
                <a:path w="894" h="896" extrusionOk="0">
                  <a:moveTo>
                    <a:pt x="1" y="1"/>
                  </a:moveTo>
                  <a:lnTo>
                    <a:pt x="1" y="895"/>
                  </a:lnTo>
                  <a:lnTo>
                    <a:pt x="894" y="895"/>
                  </a:lnTo>
                  <a:lnTo>
                    <a:pt x="894" y="1"/>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4" name="Google Shape;848;p33">
              <a:extLst>
                <a:ext uri="{FF2B5EF4-FFF2-40B4-BE49-F238E27FC236}">
                  <a16:creationId xmlns:a16="http://schemas.microsoft.com/office/drawing/2014/main" id="{78AF78E6-9D8E-6497-427E-C0E06977F301}"/>
                </a:ext>
              </a:extLst>
            </p:cNvPr>
            <p:cNvSpPr/>
            <p:nvPr/>
          </p:nvSpPr>
          <p:spPr>
            <a:xfrm>
              <a:off x="3517284" y="3286170"/>
              <a:ext cx="49075" cy="49130"/>
            </a:xfrm>
            <a:custGeom>
              <a:avLst/>
              <a:gdLst/>
              <a:ahLst/>
              <a:cxnLst/>
              <a:rect l="l" t="t" r="r" b="b"/>
              <a:pathLst>
                <a:path w="895" h="896" extrusionOk="0">
                  <a:moveTo>
                    <a:pt x="0" y="1"/>
                  </a:moveTo>
                  <a:lnTo>
                    <a:pt x="0" y="895"/>
                  </a:lnTo>
                  <a:lnTo>
                    <a:pt x="895" y="895"/>
                  </a:lnTo>
                  <a:lnTo>
                    <a:pt x="895" y="1"/>
                  </a:lnTo>
                  <a:close/>
                </a:path>
              </a:pathLst>
            </a:custGeom>
            <a:solidFill>
              <a:srgbClr val="16263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5" name="Google Shape;849;p33">
              <a:extLst>
                <a:ext uri="{FF2B5EF4-FFF2-40B4-BE49-F238E27FC236}">
                  <a16:creationId xmlns:a16="http://schemas.microsoft.com/office/drawing/2014/main" id="{13C82372-4B77-496B-0A63-834AA12F0199}"/>
                </a:ext>
              </a:extLst>
            </p:cNvPr>
            <p:cNvSpPr/>
            <p:nvPr/>
          </p:nvSpPr>
          <p:spPr>
            <a:xfrm>
              <a:off x="3535818" y="2827112"/>
              <a:ext cx="144484" cy="43592"/>
            </a:xfrm>
            <a:custGeom>
              <a:avLst/>
              <a:gdLst/>
              <a:ahLst/>
              <a:cxnLst/>
              <a:rect l="l" t="t" r="r" b="b"/>
              <a:pathLst>
                <a:path w="2635" h="795" extrusionOk="0">
                  <a:moveTo>
                    <a:pt x="0" y="0"/>
                  </a:moveTo>
                  <a:lnTo>
                    <a:pt x="0" y="795"/>
                  </a:lnTo>
                  <a:lnTo>
                    <a:pt x="2634" y="795"/>
                  </a:lnTo>
                  <a:lnTo>
                    <a:pt x="2634" y="0"/>
                  </a:lnTo>
                  <a:close/>
                </a:path>
              </a:pathLst>
            </a:custGeom>
            <a:solidFill>
              <a:srgbClr val="9458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6" name="Google Shape;850;p33">
              <a:extLst>
                <a:ext uri="{FF2B5EF4-FFF2-40B4-BE49-F238E27FC236}">
                  <a16:creationId xmlns:a16="http://schemas.microsoft.com/office/drawing/2014/main" id="{8F9FE907-034C-EEFE-CD5A-63991F5EA97D}"/>
                </a:ext>
              </a:extLst>
            </p:cNvPr>
            <p:cNvSpPr/>
            <p:nvPr/>
          </p:nvSpPr>
          <p:spPr>
            <a:xfrm>
              <a:off x="3495516" y="2764548"/>
              <a:ext cx="586159" cy="11844"/>
            </a:xfrm>
            <a:custGeom>
              <a:avLst/>
              <a:gdLst/>
              <a:ahLst/>
              <a:cxnLst/>
              <a:rect l="l" t="t" r="r" b="b"/>
              <a:pathLst>
                <a:path w="10690" h="216" extrusionOk="0">
                  <a:moveTo>
                    <a:pt x="1" y="1"/>
                  </a:moveTo>
                  <a:lnTo>
                    <a:pt x="1" y="216"/>
                  </a:lnTo>
                  <a:lnTo>
                    <a:pt x="10690" y="216"/>
                  </a:lnTo>
                  <a:lnTo>
                    <a:pt x="10690" y="1"/>
                  </a:lnTo>
                  <a:close/>
                </a:path>
              </a:pathLst>
            </a:custGeom>
            <a:solidFill>
              <a:srgbClr val="EFA85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sp>
          <p:nvSpPr>
            <p:cNvPr id="137" name="Google Shape;851;p33">
              <a:extLst>
                <a:ext uri="{FF2B5EF4-FFF2-40B4-BE49-F238E27FC236}">
                  <a16:creationId xmlns:a16="http://schemas.microsoft.com/office/drawing/2014/main" id="{3E9D4FC7-D812-4F11-F38F-F7F3E699B989}"/>
                </a:ext>
              </a:extLst>
            </p:cNvPr>
            <p:cNvSpPr/>
            <p:nvPr/>
          </p:nvSpPr>
          <p:spPr>
            <a:xfrm>
              <a:off x="3752680" y="2764548"/>
              <a:ext cx="71885" cy="269337"/>
            </a:xfrm>
            <a:custGeom>
              <a:avLst/>
              <a:gdLst/>
              <a:ahLst/>
              <a:cxnLst/>
              <a:rect l="l" t="t" r="r" b="b"/>
              <a:pathLst>
                <a:path w="1311" h="4912" extrusionOk="0">
                  <a:moveTo>
                    <a:pt x="0" y="1"/>
                  </a:moveTo>
                  <a:lnTo>
                    <a:pt x="0" y="4912"/>
                  </a:lnTo>
                  <a:lnTo>
                    <a:pt x="1310" y="4912"/>
                  </a:lnTo>
                  <a:lnTo>
                    <a:pt x="1310" y="1"/>
                  </a:lnTo>
                  <a:close/>
                </a:path>
              </a:pathLst>
            </a:custGeom>
            <a:solidFill>
              <a:srgbClr val="7A7A7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1" i="0" u="none" strike="noStrike" kern="0" cap="none" spc="0" normalizeH="0" baseline="0" noProof="0">
                <a:ln>
                  <a:noFill/>
                </a:ln>
                <a:solidFill>
                  <a:srgbClr val="000000"/>
                </a:solidFill>
                <a:effectLst/>
                <a:uLnTx/>
                <a:uFillTx/>
                <a:latin typeface="+mj-lt"/>
                <a:cs typeface="Arial"/>
                <a:sym typeface="Arial"/>
              </a:endParaRPr>
            </a:p>
          </p:txBody>
        </p:sp>
      </p:grpSp>
    </p:spTree>
    <p:extLst>
      <p:ext uri="{BB962C8B-B14F-4D97-AF65-F5344CB8AC3E}">
        <p14:creationId xmlns:p14="http://schemas.microsoft.com/office/powerpoint/2010/main" val="194423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7"/>
                                        </p:tgtEl>
                                        <p:attrNameLst>
                                          <p:attrName>style.visibility</p:attrName>
                                        </p:attrNameLst>
                                      </p:cBhvr>
                                      <p:to>
                                        <p:strVal val="visible"/>
                                      </p:to>
                                    </p:set>
                                    <p:anim calcmode="lin" valueType="num">
                                      <p:cBhvr additive="base">
                                        <p:cTn id="23" dur="500" fill="hold"/>
                                        <p:tgtEl>
                                          <p:spTgt spid="77"/>
                                        </p:tgtEl>
                                        <p:attrNameLst>
                                          <p:attrName>ppt_x</p:attrName>
                                        </p:attrNameLst>
                                      </p:cBhvr>
                                      <p:tavLst>
                                        <p:tav tm="0">
                                          <p:val>
                                            <p:strVal val="#ppt_x"/>
                                          </p:val>
                                        </p:tav>
                                        <p:tav tm="100000">
                                          <p:val>
                                            <p:strVal val="#ppt_x"/>
                                          </p:val>
                                        </p:tav>
                                      </p:tavLst>
                                    </p:anim>
                                    <p:anim calcmode="lin" valueType="num">
                                      <p:cBhvr additive="base">
                                        <p:cTn id="24"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B50020-50EE-9DCB-654B-E7416F40C79F}"/>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3277ACCB-0BA0-74EB-6446-DA337649C23C}"/>
              </a:ext>
            </a:extLst>
          </p:cNvPr>
          <p:cNvGraphicFramePr>
            <a:graphicFrameLocks noGrp="1"/>
          </p:cNvGraphicFramePr>
          <p:nvPr>
            <p:extLst>
              <p:ext uri="{D42A27DB-BD31-4B8C-83A1-F6EECF244321}">
                <p14:modId xmlns:p14="http://schemas.microsoft.com/office/powerpoint/2010/main" val="3523379844"/>
              </p:ext>
            </p:extLst>
          </p:nvPr>
        </p:nvGraphicFramePr>
        <p:xfrm>
          <a:off x="-1" y="593387"/>
          <a:ext cx="12192001" cy="6264613"/>
        </p:xfrm>
        <a:graphic>
          <a:graphicData uri="http://schemas.openxmlformats.org/drawingml/2006/table">
            <a:tbl>
              <a:tblPr firstRow="1" firstCol="1" bandRow="1"/>
              <a:tblGrid>
                <a:gridCol w="1367884">
                  <a:extLst>
                    <a:ext uri="{9D8B030D-6E8A-4147-A177-3AD203B41FA5}">
                      <a16:colId xmlns:a16="http://schemas.microsoft.com/office/drawing/2014/main" val="962368838"/>
                    </a:ext>
                  </a:extLst>
                </a:gridCol>
                <a:gridCol w="2289717">
                  <a:extLst>
                    <a:ext uri="{9D8B030D-6E8A-4147-A177-3AD203B41FA5}">
                      <a16:colId xmlns:a16="http://schemas.microsoft.com/office/drawing/2014/main" val="1309425209"/>
                    </a:ext>
                  </a:extLst>
                </a:gridCol>
                <a:gridCol w="8534400">
                  <a:extLst>
                    <a:ext uri="{9D8B030D-6E8A-4147-A177-3AD203B41FA5}">
                      <a16:colId xmlns:a16="http://schemas.microsoft.com/office/drawing/2014/main" val="2578439379"/>
                    </a:ext>
                  </a:extLst>
                </a:gridCol>
              </a:tblGrid>
              <a:tr h="1121620">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000" b="1">
                          <a:effectLst/>
                          <a:latin typeface="+mj-lt"/>
                        </a:rPr>
                        <a:t>Quy mô</a:t>
                      </a:r>
                      <a:endParaRPr lang="en-US" sz="2000" b="1">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EBFFEB"/>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000" b="1" dirty="0">
                          <a:effectLst/>
                          <a:latin typeface="+mj-lt"/>
                        </a:rPr>
                        <a:t>Trung tâm </a:t>
                      </a:r>
                      <a:endParaRPr lang="en-US" sz="2000" b="1" dirty="0">
                        <a:effectLst/>
                        <a:latin typeface="+mj-lt"/>
                      </a:endParaRPr>
                    </a:p>
                    <a:p>
                      <a:pPr algn="ctr">
                        <a:lnSpc>
                          <a:spcPct val="150000"/>
                        </a:lnSpc>
                        <a:spcAft>
                          <a:spcPts val="0"/>
                        </a:spcAft>
                      </a:pPr>
                      <a:r>
                        <a:rPr lang="vi-VN" sz="2000" b="1" dirty="0">
                          <a:effectLst/>
                          <a:latin typeface="+mj-lt"/>
                        </a:rPr>
                        <a:t>công nghiệp</a:t>
                      </a:r>
                      <a:endParaRPr lang="en-US" sz="2000" b="1"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EBFFEB"/>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000" b="1" dirty="0">
                          <a:effectLst/>
                          <a:latin typeface="+mj-lt"/>
                        </a:rPr>
                        <a:t>Các ngành công nghiệp chính</a:t>
                      </a:r>
                      <a:endParaRPr lang="en-US" sz="2000" b="1"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EBFFEB"/>
                    </a:solidFill>
                  </a:tcPr>
                </a:tc>
                <a:extLst>
                  <a:ext uri="{0D108BD9-81ED-4DB2-BD59-A6C34878D82A}">
                    <a16:rowId xmlns:a16="http://schemas.microsoft.com/office/drawing/2014/main" val="3195454563"/>
                  </a:ext>
                </a:extLst>
              </a:tr>
              <a:tr h="1714331">
                <a:tc rowSpan="3">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000" dirty="0">
                          <a:effectLst/>
                          <a:latin typeface="+mj-lt"/>
                        </a:rPr>
                        <a:t> </a:t>
                      </a:r>
                      <a:endParaRPr lang="en-US" sz="2000" dirty="0">
                        <a:effectLst/>
                        <a:latin typeface="+mj-lt"/>
                      </a:endParaRPr>
                    </a:p>
                    <a:p>
                      <a:pPr algn="ctr">
                        <a:lnSpc>
                          <a:spcPct val="150000"/>
                        </a:lnSpc>
                        <a:spcAft>
                          <a:spcPts val="0"/>
                        </a:spcAft>
                      </a:pPr>
                      <a:r>
                        <a:rPr lang="vi-VN" sz="2000" dirty="0">
                          <a:effectLst/>
                          <a:latin typeface="+mj-lt"/>
                        </a:rPr>
                        <a:t>Rất lớn</a:t>
                      </a:r>
                      <a:endParaRPr lang="en-US" sz="20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endParaRPr lang="en-US" sz="20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endParaRPr lang="en-US" sz="20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39920350"/>
                  </a:ext>
                </a:extLst>
              </a:tr>
              <a:tr h="1714331">
                <a:tc vMerge="1">
                  <a:txBody>
                    <a:bodyPr/>
                    <a:lstStyle/>
                    <a:p>
                      <a:endParaRPr lang="en-US"/>
                    </a:p>
                  </a:txBody>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endParaRPr lang="en-US" sz="20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endParaRPr lang="en-US" sz="20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48690762"/>
                  </a:ext>
                </a:extLst>
              </a:tr>
              <a:tr h="1714331">
                <a:tc vMerge="1">
                  <a:txBody>
                    <a:bodyPr/>
                    <a:lstStyle/>
                    <a:p>
                      <a:endParaRPr lang="en-US"/>
                    </a:p>
                  </a:txBody>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endParaRPr lang="en-US" sz="20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endParaRPr lang="en-US" sz="20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83015515"/>
                  </a:ext>
                </a:extLst>
              </a:tr>
            </a:tbl>
          </a:graphicData>
        </a:graphic>
      </p:graphicFrame>
      <p:sp>
        <p:nvSpPr>
          <p:cNvPr id="7" name="TextBox 6">
            <a:extLst>
              <a:ext uri="{FF2B5EF4-FFF2-40B4-BE49-F238E27FC236}">
                <a16:creationId xmlns:a16="http://schemas.microsoft.com/office/drawing/2014/main" id="{FAE174C6-FD61-EC4F-8147-2A3D08675901}"/>
              </a:ext>
            </a:extLst>
          </p:cNvPr>
          <p:cNvSpPr txBox="1"/>
          <p:nvPr/>
        </p:nvSpPr>
        <p:spPr>
          <a:xfrm>
            <a:off x="1390185" y="2364641"/>
            <a:ext cx="1771804" cy="400110"/>
          </a:xfrm>
          <a:prstGeom prst="rect">
            <a:avLst/>
          </a:prstGeom>
          <a:noFill/>
        </p:spPr>
        <p:txBody>
          <a:bodyPr wrap="square">
            <a:spAutoFit/>
          </a:bodyPr>
          <a:lstStyle/>
          <a:p>
            <a:pPr>
              <a:buClr>
                <a:srgbClr val="000000"/>
              </a:buClr>
              <a:buFont typeface="Arial"/>
              <a:buNone/>
            </a:pPr>
            <a:r>
              <a:rPr lang="en-US" sz="2000" kern="0" dirty="0">
                <a:solidFill>
                  <a:srgbClr val="000000"/>
                </a:solidFill>
                <a:latin typeface="+mj-lt"/>
                <a:cs typeface="Arial"/>
                <a:sym typeface="Arial"/>
              </a:rPr>
              <a:t>1. Hà </a:t>
            </a:r>
            <a:r>
              <a:rPr lang="en-US" sz="2000" kern="0" dirty="0" err="1">
                <a:solidFill>
                  <a:srgbClr val="000000"/>
                </a:solidFill>
                <a:latin typeface="+mj-lt"/>
                <a:cs typeface="Arial"/>
                <a:sym typeface="Arial"/>
              </a:rPr>
              <a:t>Nội</a:t>
            </a:r>
            <a:endParaRPr lang="en-US" sz="2000" kern="0" dirty="0">
              <a:solidFill>
                <a:srgbClr val="000000"/>
              </a:solidFill>
              <a:latin typeface="+mj-lt"/>
              <a:cs typeface="Arial"/>
              <a:sym typeface="Arial"/>
            </a:endParaRPr>
          </a:p>
        </p:txBody>
      </p:sp>
      <p:sp>
        <p:nvSpPr>
          <p:cNvPr id="138" name="TextBox 137">
            <a:extLst>
              <a:ext uri="{FF2B5EF4-FFF2-40B4-BE49-F238E27FC236}">
                <a16:creationId xmlns:a16="http://schemas.microsoft.com/office/drawing/2014/main" id="{4DF9B98D-9613-30E8-4A26-9A5B078E306D}"/>
              </a:ext>
            </a:extLst>
          </p:cNvPr>
          <p:cNvSpPr txBox="1"/>
          <p:nvPr/>
        </p:nvSpPr>
        <p:spPr>
          <a:xfrm>
            <a:off x="4190723" y="1858701"/>
            <a:ext cx="7680264" cy="1411990"/>
          </a:xfrm>
          <a:prstGeom prst="rect">
            <a:avLst/>
          </a:prstGeom>
          <a:noFill/>
        </p:spPr>
        <p:txBody>
          <a:bodyPr wrap="square">
            <a:spAutoFit/>
          </a:bodyPr>
          <a:lstStyle/>
          <a:p>
            <a:pPr algn="just">
              <a:lnSpc>
                <a:spcPct val="150000"/>
              </a:lnSpc>
              <a:buClr>
                <a:srgbClr val="000000"/>
              </a:buClr>
              <a:buFont typeface="Arial"/>
              <a:buNone/>
            </a:pPr>
            <a:r>
              <a:rPr lang="vi-VN" sz="2000" kern="0" dirty="0">
                <a:solidFill>
                  <a:srgbClr val="000000"/>
                </a:solidFill>
                <a:latin typeface="+mj-lt"/>
                <a:cs typeface="Arial"/>
                <a:sym typeface="Arial"/>
              </a:rPr>
              <a:t>Cơ khí; sản xuất ô tô;</a:t>
            </a:r>
            <a:r>
              <a:rPr lang="en-US" sz="2000" kern="0" dirty="0">
                <a:solidFill>
                  <a:srgbClr val="000000"/>
                </a:solidFill>
                <a:latin typeface="+mj-lt"/>
                <a:cs typeface="Arial"/>
                <a:sym typeface="Arial"/>
              </a:rPr>
              <a:t> </a:t>
            </a:r>
            <a:r>
              <a:rPr lang="vi-VN" sz="2000" kern="0" dirty="0">
                <a:solidFill>
                  <a:srgbClr val="000000"/>
                </a:solidFill>
                <a:latin typeface="+mj-lt"/>
                <a:cs typeface="Arial"/>
                <a:sym typeface="Arial"/>
              </a:rPr>
              <a:t>luyện kim; dệt, sản xuất trang phục; sản xuất,</a:t>
            </a:r>
            <a:r>
              <a:rPr lang="en-US" sz="2000" kern="0" dirty="0">
                <a:solidFill>
                  <a:srgbClr val="000000"/>
                </a:solidFill>
                <a:latin typeface="+mj-lt"/>
                <a:cs typeface="Arial"/>
                <a:sym typeface="Arial"/>
              </a:rPr>
              <a:t> </a:t>
            </a:r>
            <a:r>
              <a:rPr lang="vi-VN" sz="2000" kern="0" dirty="0">
                <a:solidFill>
                  <a:srgbClr val="000000"/>
                </a:solidFill>
                <a:latin typeface="+mj-lt"/>
                <a:cs typeface="Arial"/>
                <a:sym typeface="Arial"/>
              </a:rPr>
              <a:t>chế biến lương thực thực phẩm; sản xuất điện tử, máy vi tính; hóa chất.</a:t>
            </a:r>
          </a:p>
        </p:txBody>
      </p:sp>
      <p:sp>
        <p:nvSpPr>
          <p:cNvPr id="139" name="TextBox 138">
            <a:extLst>
              <a:ext uri="{FF2B5EF4-FFF2-40B4-BE49-F238E27FC236}">
                <a16:creationId xmlns:a16="http://schemas.microsoft.com/office/drawing/2014/main" id="{F56822F1-7B2C-4A03-0536-6062706D23BE}"/>
              </a:ext>
            </a:extLst>
          </p:cNvPr>
          <p:cNvSpPr txBox="1"/>
          <p:nvPr/>
        </p:nvSpPr>
        <p:spPr>
          <a:xfrm>
            <a:off x="1390185" y="4135895"/>
            <a:ext cx="2267415" cy="400110"/>
          </a:xfrm>
          <a:prstGeom prst="rect">
            <a:avLst/>
          </a:prstGeom>
          <a:noFill/>
        </p:spPr>
        <p:txBody>
          <a:bodyPr wrap="square">
            <a:spAutoFit/>
          </a:bodyPr>
          <a:lstStyle/>
          <a:p>
            <a:pPr>
              <a:buClr>
                <a:srgbClr val="000000"/>
              </a:buClr>
              <a:buFont typeface="Arial"/>
              <a:buNone/>
            </a:pPr>
            <a:r>
              <a:rPr lang="en-US" sz="2000" kern="0" dirty="0">
                <a:solidFill>
                  <a:srgbClr val="000000"/>
                </a:solidFill>
                <a:latin typeface="+mj-lt"/>
                <a:cs typeface="Arial"/>
                <a:sym typeface="Arial"/>
              </a:rPr>
              <a:t>2. </a:t>
            </a:r>
            <a:r>
              <a:rPr lang="en-US" sz="2000" kern="0" dirty="0" err="1">
                <a:solidFill>
                  <a:srgbClr val="000000"/>
                </a:solidFill>
                <a:latin typeface="+mj-lt"/>
                <a:cs typeface="Arial"/>
                <a:sym typeface="Arial"/>
              </a:rPr>
              <a:t>Hải</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Phòng</a:t>
            </a:r>
            <a:endParaRPr lang="en-US" sz="2000" kern="0" dirty="0">
              <a:solidFill>
                <a:srgbClr val="000000"/>
              </a:solidFill>
              <a:latin typeface="+mj-lt"/>
              <a:cs typeface="Arial"/>
              <a:sym typeface="Arial"/>
            </a:endParaRPr>
          </a:p>
        </p:txBody>
      </p:sp>
      <p:sp>
        <p:nvSpPr>
          <p:cNvPr id="140" name="TextBox 139">
            <a:extLst>
              <a:ext uri="{FF2B5EF4-FFF2-40B4-BE49-F238E27FC236}">
                <a16:creationId xmlns:a16="http://schemas.microsoft.com/office/drawing/2014/main" id="{DEE83340-DDA1-223B-3701-8C2A4D5DAD26}"/>
              </a:ext>
            </a:extLst>
          </p:cNvPr>
          <p:cNvSpPr txBox="1"/>
          <p:nvPr/>
        </p:nvSpPr>
        <p:spPr>
          <a:xfrm>
            <a:off x="4190723" y="3786807"/>
            <a:ext cx="7680264" cy="950325"/>
          </a:xfrm>
          <a:prstGeom prst="rect">
            <a:avLst/>
          </a:prstGeom>
          <a:noFill/>
        </p:spPr>
        <p:txBody>
          <a:bodyPr wrap="square">
            <a:spAutoFit/>
          </a:bodyPr>
          <a:lstStyle/>
          <a:p>
            <a:pPr algn="just">
              <a:lnSpc>
                <a:spcPct val="150000"/>
              </a:lnSpc>
              <a:buClr>
                <a:srgbClr val="000000"/>
              </a:buClr>
              <a:buFont typeface="Arial"/>
              <a:buNone/>
            </a:pPr>
            <a:r>
              <a:rPr lang="en-US" sz="2000" kern="0" dirty="0" err="1">
                <a:solidFill>
                  <a:srgbClr val="000000"/>
                </a:solidFill>
                <a:latin typeface="+mj-lt"/>
                <a:cs typeface="Arial"/>
                <a:sym typeface="Arial"/>
              </a:rPr>
              <a:t>Sản</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xuất</a:t>
            </a:r>
            <a:r>
              <a:rPr lang="en-US" sz="2000" kern="0" dirty="0">
                <a:solidFill>
                  <a:srgbClr val="000000"/>
                </a:solidFill>
                <a:latin typeface="+mj-lt"/>
                <a:cs typeface="Arial"/>
                <a:sym typeface="Arial"/>
              </a:rPr>
              <a:t> ô </a:t>
            </a:r>
            <a:r>
              <a:rPr lang="en-US" sz="2000" kern="0" dirty="0" err="1">
                <a:solidFill>
                  <a:srgbClr val="000000"/>
                </a:solidFill>
                <a:latin typeface="+mj-lt"/>
                <a:cs typeface="Arial"/>
                <a:sym typeface="Arial"/>
              </a:rPr>
              <a:t>tô</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luyện</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kim</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sản</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xuất</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điện</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tử</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máy</a:t>
            </a:r>
            <a:r>
              <a:rPr lang="en-US" sz="2000" kern="0" dirty="0">
                <a:solidFill>
                  <a:srgbClr val="000000"/>
                </a:solidFill>
                <a:latin typeface="+mj-lt"/>
                <a:cs typeface="Arial"/>
                <a:sym typeface="Arial"/>
              </a:rPr>
              <a:t> vi </a:t>
            </a:r>
            <a:r>
              <a:rPr lang="en-US" sz="2000" kern="0" dirty="0" err="1">
                <a:solidFill>
                  <a:srgbClr val="000000"/>
                </a:solidFill>
                <a:latin typeface="+mj-lt"/>
                <a:cs typeface="Arial"/>
                <a:sym typeface="Arial"/>
              </a:rPr>
              <a:t>tính</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nhiệt</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điện</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đóng</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tàu</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và</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thuyền</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sản</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xuất</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vật</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liệu</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xây</a:t>
            </a:r>
            <a:r>
              <a:rPr lang="en-US" sz="2000" kern="0" dirty="0">
                <a:solidFill>
                  <a:srgbClr val="000000"/>
                </a:solidFill>
                <a:latin typeface="+mj-lt"/>
                <a:cs typeface="Arial"/>
                <a:sym typeface="Arial"/>
              </a:rPr>
              <a:t> </a:t>
            </a:r>
            <a:r>
              <a:rPr lang="en-US" sz="2000" kern="0" dirty="0" err="1">
                <a:solidFill>
                  <a:srgbClr val="000000"/>
                </a:solidFill>
                <a:latin typeface="+mj-lt"/>
                <a:cs typeface="Arial"/>
                <a:sym typeface="Arial"/>
              </a:rPr>
              <a:t>dựng</a:t>
            </a:r>
            <a:r>
              <a:rPr lang="en-US" sz="2000" kern="0" dirty="0">
                <a:solidFill>
                  <a:srgbClr val="000000"/>
                </a:solidFill>
                <a:latin typeface="+mj-lt"/>
                <a:cs typeface="Arial"/>
                <a:sym typeface="Arial"/>
              </a:rPr>
              <a:t>.</a:t>
            </a:r>
          </a:p>
        </p:txBody>
      </p:sp>
      <p:sp>
        <p:nvSpPr>
          <p:cNvPr id="141" name="TextBox 140">
            <a:extLst>
              <a:ext uri="{FF2B5EF4-FFF2-40B4-BE49-F238E27FC236}">
                <a16:creationId xmlns:a16="http://schemas.microsoft.com/office/drawing/2014/main" id="{CA8A73B7-053E-8147-3FCB-4AC56ECF311C}"/>
              </a:ext>
            </a:extLst>
          </p:cNvPr>
          <p:cNvSpPr txBox="1"/>
          <p:nvPr/>
        </p:nvSpPr>
        <p:spPr>
          <a:xfrm>
            <a:off x="1351774" y="5817089"/>
            <a:ext cx="3119864" cy="400110"/>
          </a:xfrm>
          <a:prstGeom prst="rect">
            <a:avLst/>
          </a:prstGeom>
          <a:noFill/>
        </p:spPr>
        <p:txBody>
          <a:bodyPr wrap="square">
            <a:spAutoFit/>
          </a:bodyPr>
          <a:lstStyle/>
          <a:p>
            <a:pPr>
              <a:buClr>
                <a:srgbClr val="000000"/>
              </a:buClr>
              <a:buFont typeface="Arial"/>
              <a:buNone/>
            </a:pPr>
            <a:r>
              <a:rPr lang="en-US" sz="2000" kern="0" dirty="0">
                <a:solidFill>
                  <a:srgbClr val="000000"/>
                </a:solidFill>
                <a:latin typeface="+mj-lt"/>
                <a:cs typeface="Arial"/>
                <a:sym typeface="Arial"/>
              </a:rPr>
              <a:t>3. TP </a:t>
            </a:r>
            <a:r>
              <a:rPr lang="en-US" sz="2000" kern="0" dirty="0" err="1">
                <a:solidFill>
                  <a:srgbClr val="000000"/>
                </a:solidFill>
                <a:latin typeface="+mj-lt"/>
                <a:cs typeface="Arial"/>
                <a:sym typeface="Arial"/>
              </a:rPr>
              <a:t>Hồ</a:t>
            </a:r>
            <a:r>
              <a:rPr lang="en-US" sz="2000" kern="0" dirty="0">
                <a:solidFill>
                  <a:srgbClr val="000000"/>
                </a:solidFill>
                <a:latin typeface="+mj-lt"/>
                <a:cs typeface="Arial"/>
                <a:sym typeface="Arial"/>
              </a:rPr>
              <a:t> Chí Minh</a:t>
            </a:r>
          </a:p>
        </p:txBody>
      </p:sp>
      <p:sp>
        <p:nvSpPr>
          <p:cNvPr id="142" name="TextBox 141">
            <a:extLst>
              <a:ext uri="{FF2B5EF4-FFF2-40B4-BE49-F238E27FC236}">
                <a16:creationId xmlns:a16="http://schemas.microsoft.com/office/drawing/2014/main" id="{896EC8B3-5A55-3EF7-F2CF-6D0BF38F9D5B}"/>
              </a:ext>
            </a:extLst>
          </p:cNvPr>
          <p:cNvSpPr txBox="1"/>
          <p:nvPr/>
        </p:nvSpPr>
        <p:spPr>
          <a:xfrm>
            <a:off x="4190723" y="5311149"/>
            <a:ext cx="7680264" cy="1411990"/>
          </a:xfrm>
          <a:prstGeom prst="rect">
            <a:avLst/>
          </a:prstGeom>
          <a:noFill/>
        </p:spPr>
        <p:txBody>
          <a:bodyPr wrap="square">
            <a:spAutoFit/>
          </a:bodyPr>
          <a:lstStyle/>
          <a:p>
            <a:pPr algn="just">
              <a:lnSpc>
                <a:spcPct val="150000"/>
              </a:lnSpc>
              <a:buClr>
                <a:srgbClr val="000000"/>
              </a:buClr>
              <a:buFont typeface="Arial"/>
              <a:buNone/>
            </a:pPr>
            <a:r>
              <a:rPr lang="vi-VN" sz="2000" kern="0" dirty="0">
                <a:solidFill>
                  <a:srgbClr val="000000"/>
                </a:solidFill>
                <a:latin typeface="+mj-lt"/>
                <a:cs typeface="Arial"/>
                <a:sym typeface="Arial"/>
              </a:rPr>
              <a:t>Cơ khí; sản xuất ô tô; dệt, sản xuất trang phục; sản xuất, chế biến lương thực thực phẩm; sản xuất điện tử, máy vi tính; hóa chất; nhiệt điện.</a:t>
            </a:r>
          </a:p>
        </p:txBody>
      </p:sp>
    </p:spTree>
    <p:extLst>
      <p:ext uri="{BB962C8B-B14F-4D97-AF65-F5344CB8AC3E}">
        <p14:creationId xmlns:p14="http://schemas.microsoft.com/office/powerpoint/2010/main" val="3633989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138"/>
                                        </p:tgtEl>
                                        <p:attrNameLst>
                                          <p:attrName>style.visibility</p:attrName>
                                        </p:attrNameLst>
                                      </p:cBhvr>
                                      <p:to>
                                        <p:strVal val="visible"/>
                                      </p:to>
                                    </p:set>
                                    <p:animEffect transition="in" filter="barn(inVertical)">
                                      <p:cBhvr>
                                        <p:cTn id="16" dur="500"/>
                                        <p:tgtEl>
                                          <p:spTgt spid="13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9"/>
                                        </p:tgtEl>
                                        <p:attrNameLst>
                                          <p:attrName>style.visibility</p:attrName>
                                        </p:attrNameLst>
                                      </p:cBhvr>
                                      <p:to>
                                        <p:strVal val="visible"/>
                                      </p:to>
                                    </p:set>
                                    <p:animEffect transition="in" filter="fade">
                                      <p:cBhvr>
                                        <p:cTn id="21" dur="500"/>
                                        <p:tgtEl>
                                          <p:spTgt spid="139"/>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40"/>
                                        </p:tgtEl>
                                        <p:attrNameLst>
                                          <p:attrName>style.visibility</p:attrName>
                                        </p:attrNameLst>
                                      </p:cBhvr>
                                      <p:to>
                                        <p:strVal val="visible"/>
                                      </p:to>
                                    </p:set>
                                    <p:animEffect transition="in" filter="fade">
                                      <p:cBhvr>
                                        <p:cTn id="25" dur="500"/>
                                        <p:tgtEl>
                                          <p:spTgt spid="140"/>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41"/>
                                        </p:tgtEl>
                                        <p:attrNameLst>
                                          <p:attrName>style.visibility</p:attrName>
                                        </p:attrNameLst>
                                      </p:cBhvr>
                                      <p:to>
                                        <p:strVal val="visible"/>
                                      </p:to>
                                    </p:set>
                                    <p:animEffect transition="in" filter="randombar(horizontal)">
                                      <p:cBhvr>
                                        <p:cTn id="30" dur="500"/>
                                        <p:tgtEl>
                                          <p:spTgt spid="141"/>
                                        </p:tgtEl>
                                      </p:cBhvr>
                                    </p:animEffect>
                                  </p:childTnLst>
                                </p:cTn>
                              </p:par>
                            </p:childTnLst>
                          </p:cTn>
                        </p:par>
                        <p:par>
                          <p:cTn id="31" fill="hold">
                            <p:stCondLst>
                              <p:cond delay="500"/>
                            </p:stCondLst>
                            <p:childTnLst>
                              <p:par>
                                <p:cTn id="32" presetID="14" presetClass="entr" presetSubtype="10" fill="hold" grpId="0" nodeType="afterEffect">
                                  <p:stCondLst>
                                    <p:cond delay="0"/>
                                  </p:stCondLst>
                                  <p:childTnLst>
                                    <p:set>
                                      <p:cBhvr>
                                        <p:cTn id="33" dur="1" fill="hold">
                                          <p:stCondLst>
                                            <p:cond delay="0"/>
                                          </p:stCondLst>
                                        </p:cTn>
                                        <p:tgtEl>
                                          <p:spTgt spid="142"/>
                                        </p:tgtEl>
                                        <p:attrNameLst>
                                          <p:attrName>style.visibility</p:attrName>
                                        </p:attrNameLst>
                                      </p:cBhvr>
                                      <p:to>
                                        <p:strVal val="visible"/>
                                      </p:to>
                                    </p:set>
                                    <p:animEffect transition="in" filter="randombar(horizontal)">
                                      <p:cBhvr>
                                        <p:cTn id="34"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8" grpId="0"/>
      <p:bldP spid="139" grpId="0"/>
      <p:bldP spid="140" grpId="0"/>
      <p:bldP spid="141" grpId="0"/>
      <p:bldP spid="14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972702E-11E2-F370-5D55-D843E64697B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55CE1CD-2CE7-B0D6-BD56-386F9C5E7557}"/>
              </a:ext>
            </a:extLst>
          </p:cNvPr>
          <p:cNvGrpSpPr/>
          <p:nvPr/>
        </p:nvGrpSpPr>
        <p:grpSpPr>
          <a:xfrm>
            <a:off x="478150" y="937795"/>
            <a:ext cx="5390792" cy="5739074"/>
            <a:chOff x="395092" y="416312"/>
            <a:chExt cx="4043094" cy="4304306"/>
          </a:xfrm>
        </p:grpSpPr>
        <p:pic>
          <p:nvPicPr>
            <p:cNvPr id="3" name="Picture 2">
              <a:extLst>
                <a:ext uri="{FF2B5EF4-FFF2-40B4-BE49-F238E27FC236}">
                  <a16:creationId xmlns:a16="http://schemas.microsoft.com/office/drawing/2014/main" id="{845CE262-5E5E-E6F8-169A-74CE9D626D2A}"/>
                </a:ext>
              </a:extLst>
            </p:cNvPr>
            <p:cNvPicPr>
              <a:picLocks noChangeAspect="1"/>
            </p:cNvPicPr>
            <p:nvPr/>
          </p:nvPicPr>
          <p:blipFill>
            <a:blip r:embed="rId3"/>
            <a:srcRect l="6732" r="6732"/>
            <a:stretch/>
          </p:blipFill>
          <p:spPr>
            <a:xfrm>
              <a:off x="395092" y="416312"/>
              <a:ext cx="4043094" cy="2625866"/>
            </a:xfrm>
            <a:prstGeom prst="rect">
              <a:avLst/>
            </a:prstGeom>
          </p:spPr>
        </p:pic>
        <p:sp>
          <p:nvSpPr>
            <p:cNvPr id="4" name="TextBox 3">
              <a:extLst>
                <a:ext uri="{FF2B5EF4-FFF2-40B4-BE49-F238E27FC236}">
                  <a16:creationId xmlns:a16="http://schemas.microsoft.com/office/drawing/2014/main" id="{884D252C-7D36-EC19-D028-5D41C6529EB5}"/>
                </a:ext>
              </a:extLst>
            </p:cNvPr>
            <p:cNvSpPr txBox="1"/>
            <p:nvPr/>
          </p:nvSpPr>
          <p:spPr>
            <a:xfrm>
              <a:off x="465447" y="3042178"/>
              <a:ext cx="3902384" cy="1678440"/>
            </a:xfrm>
            <a:prstGeom prst="rect">
              <a:avLst/>
            </a:prstGeom>
            <a:noFill/>
          </p:spPr>
          <p:txBody>
            <a:bodyPr wrap="square" rtlCol="0">
              <a:spAutoFit/>
            </a:bodyPr>
            <a:lstStyle/>
            <a:p>
              <a:pPr algn="ctr">
                <a:lnSpc>
                  <a:spcPct val="150000"/>
                </a:lnSpc>
                <a:buClr>
                  <a:srgbClr val="000000"/>
                </a:buClr>
                <a:buFont typeface="Arial"/>
                <a:buNone/>
              </a:pPr>
              <a:r>
                <a:rPr lang="vi-VN" sz="2400" kern="0" dirty="0">
                  <a:solidFill>
                    <a:srgbClr val="000000"/>
                  </a:solidFill>
                  <a:latin typeface="+mj-lt"/>
                  <a:cs typeface="Arial"/>
                  <a:sym typeface="Arial"/>
                </a:rPr>
                <a:t>Sản xuất tại Công ty </a:t>
              </a:r>
              <a:r>
                <a:rPr lang="vi-VN" sz="2400" kern="0" dirty="0" err="1">
                  <a:solidFill>
                    <a:srgbClr val="000000"/>
                  </a:solidFill>
                  <a:latin typeface="+mj-lt"/>
                  <a:cs typeface="Arial"/>
                  <a:sym typeface="Arial"/>
                </a:rPr>
                <a:t>TNHH</a:t>
              </a:r>
              <a:r>
                <a:rPr lang="vi-VN" sz="2400" kern="0" dirty="0">
                  <a:solidFill>
                    <a:srgbClr val="000000"/>
                  </a:solidFill>
                  <a:latin typeface="+mj-lt"/>
                  <a:cs typeface="Arial"/>
                  <a:sym typeface="Arial"/>
                </a:rPr>
                <a:t> </a:t>
              </a:r>
              <a:endParaRPr lang="en-US" sz="2400" kern="0" dirty="0">
                <a:solidFill>
                  <a:srgbClr val="000000"/>
                </a:solidFill>
                <a:latin typeface="+mj-lt"/>
                <a:cs typeface="Arial"/>
                <a:sym typeface="Arial"/>
              </a:endParaRPr>
            </a:p>
            <a:p>
              <a:pPr algn="ctr">
                <a:lnSpc>
                  <a:spcPct val="150000"/>
                </a:lnSpc>
                <a:buClr>
                  <a:srgbClr val="000000"/>
                </a:buClr>
                <a:buFont typeface="Arial"/>
                <a:buNone/>
              </a:pPr>
              <a:r>
                <a:rPr lang="vi-VN" sz="2400" kern="0" dirty="0">
                  <a:solidFill>
                    <a:srgbClr val="000000"/>
                  </a:solidFill>
                  <a:latin typeface="+mj-lt"/>
                  <a:cs typeface="Arial"/>
                  <a:sym typeface="Arial"/>
                </a:rPr>
                <a:t>chế biến thực phẩm </a:t>
              </a:r>
              <a:r>
                <a:rPr lang="en-US" sz="2400" kern="0" dirty="0">
                  <a:solidFill>
                    <a:srgbClr val="000000"/>
                  </a:solidFill>
                  <a:latin typeface="+mj-lt"/>
                  <a:cs typeface="Arial"/>
                  <a:sym typeface="Arial"/>
                </a:rPr>
                <a:t>Đ</a:t>
              </a:r>
              <a:r>
                <a:rPr lang="vi-VN" sz="2400" kern="0" dirty="0">
                  <a:solidFill>
                    <a:srgbClr val="000000"/>
                  </a:solidFill>
                  <a:latin typeface="+mj-lt"/>
                  <a:cs typeface="Arial"/>
                  <a:sym typeface="Arial"/>
                </a:rPr>
                <a:t>ức Hạnh </a:t>
              </a:r>
              <a:endParaRPr lang="en-US" sz="2400" kern="0" dirty="0">
                <a:solidFill>
                  <a:srgbClr val="000000"/>
                </a:solidFill>
                <a:latin typeface="+mj-lt"/>
                <a:cs typeface="Arial"/>
                <a:sym typeface="Arial"/>
              </a:endParaRPr>
            </a:p>
            <a:p>
              <a:pPr algn="ctr">
                <a:lnSpc>
                  <a:spcPct val="150000"/>
                </a:lnSpc>
                <a:buClr>
                  <a:srgbClr val="000000"/>
                </a:buClr>
                <a:buFont typeface="Arial"/>
                <a:buNone/>
              </a:pPr>
              <a:r>
                <a:rPr lang="vi-VN" sz="2400" kern="0" dirty="0">
                  <a:solidFill>
                    <a:srgbClr val="000000"/>
                  </a:solidFill>
                  <a:latin typeface="+mj-lt"/>
                  <a:cs typeface="Arial"/>
                  <a:sym typeface="Arial"/>
                </a:rPr>
                <a:t>(Cụm công nghiệp Trường An, huyện Hoài </a:t>
              </a:r>
              <a:r>
                <a:rPr lang="en-US" sz="2400" kern="0" dirty="0" err="1">
                  <a:solidFill>
                    <a:srgbClr val="000000"/>
                  </a:solidFill>
                  <a:latin typeface="+mj-lt"/>
                  <a:cs typeface="Arial"/>
                  <a:sym typeface="Arial"/>
                </a:rPr>
                <a:t>Đức</a:t>
              </a:r>
              <a:r>
                <a:rPr lang="en-US" sz="2400" kern="0" dirty="0">
                  <a:solidFill>
                    <a:srgbClr val="000000"/>
                  </a:solidFill>
                  <a:latin typeface="+mj-lt"/>
                  <a:cs typeface="Arial"/>
                  <a:sym typeface="Arial"/>
                </a:rPr>
                <a:t>)</a:t>
              </a:r>
              <a:r>
                <a:rPr lang="vi-VN" sz="2400" kern="0" dirty="0">
                  <a:solidFill>
                    <a:srgbClr val="000000"/>
                  </a:solidFill>
                  <a:latin typeface="+mj-lt"/>
                  <a:cs typeface="Arial"/>
                  <a:sym typeface="Arial"/>
                </a:rPr>
                <a:t>.</a:t>
              </a:r>
              <a:endParaRPr lang="en-US" sz="2400" kern="0" dirty="0">
                <a:solidFill>
                  <a:srgbClr val="000000"/>
                </a:solidFill>
                <a:latin typeface="+mj-lt"/>
                <a:cs typeface="Arial"/>
                <a:sym typeface="Arial"/>
              </a:endParaRPr>
            </a:p>
          </p:txBody>
        </p:sp>
      </p:grpSp>
      <p:grpSp>
        <p:nvGrpSpPr>
          <p:cNvPr id="5" name="Group 4">
            <a:extLst>
              <a:ext uri="{FF2B5EF4-FFF2-40B4-BE49-F238E27FC236}">
                <a16:creationId xmlns:a16="http://schemas.microsoft.com/office/drawing/2014/main" id="{295D519A-DAD0-66E9-9B41-7FA577B0522B}"/>
              </a:ext>
            </a:extLst>
          </p:cNvPr>
          <p:cNvGrpSpPr/>
          <p:nvPr/>
        </p:nvGrpSpPr>
        <p:grpSpPr>
          <a:xfrm>
            <a:off x="5930897" y="937795"/>
            <a:ext cx="5980561" cy="5739074"/>
            <a:chOff x="173928" y="416312"/>
            <a:chExt cx="4485421" cy="4304306"/>
          </a:xfrm>
        </p:grpSpPr>
        <p:pic>
          <p:nvPicPr>
            <p:cNvPr id="8" name="Picture 7">
              <a:extLst>
                <a:ext uri="{FF2B5EF4-FFF2-40B4-BE49-F238E27FC236}">
                  <a16:creationId xmlns:a16="http://schemas.microsoft.com/office/drawing/2014/main" id="{5EE1ED03-5544-7D5B-A0ED-7BC4A71CAB93}"/>
                </a:ext>
              </a:extLst>
            </p:cNvPr>
            <p:cNvPicPr>
              <a:picLocks noChangeAspect="1"/>
            </p:cNvPicPr>
            <p:nvPr/>
          </p:nvPicPr>
          <p:blipFill>
            <a:blip r:embed="rId4"/>
            <a:srcRect l="6695" r="6695"/>
            <a:stretch/>
          </p:blipFill>
          <p:spPr>
            <a:xfrm>
              <a:off x="395092" y="416312"/>
              <a:ext cx="4043094" cy="2625866"/>
            </a:xfrm>
            <a:prstGeom prst="rect">
              <a:avLst/>
            </a:prstGeom>
          </p:spPr>
        </p:pic>
        <p:sp>
          <p:nvSpPr>
            <p:cNvPr id="9" name="TextBox 8">
              <a:extLst>
                <a:ext uri="{FF2B5EF4-FFF2-40B4-BE49-F238E27FC236}">
                  <a16:creationId xmlns:a16="http://schemas.microsoft.com/office/drawing/2014/main" id="{7F9F4230-60D3-B5E3-EC1A-E17FD5BCF5F2}"/>
                </a:ext>
              </a:extLst>
            </p:cNvPr>
            <p:cNvSpPr txBox="1"/>
            <p:nvPr/>
          </p:nvSpPr>
          <p:spPr>
            <a:xfrm>
              <a:off x="173928" y="3042178"/>
              <a:ext cx="4485421" cy="1678440"/>
            </a:xfrm>
            <a:prstGeom prst="rect">
              <a:avLst/>
            </a:prstGeom>
            <a:noFill/>
          </p:spPr>
          <p:txBody>
            <a:bodyPr wrap="square" rtlCol="0">
              <a:spAutoFit/>
            </a:bodyPr>
            <a:lstStyle/>
            <a:p>
              <a:pPr algn="ctr">
                <a:lnSpc>
                  <a:spcPct val="150000"/>
                </a:lnSpc>
                <a:buClr>
                  <a:srgbClr val="000000"/>
                </a:buClr>
                <a:buFont typeface="Arial"/>
                <a:buNone/>
              </a:pPr>
              <a:r>
                <a:rPr lang="vi-VN" sz="2400" kern="0" dirty="0">
                  <a:solidFill>
                    <a:srgbClr val="000000"/>
                  </a:solidFill>
                  <a:latin typeface="+mj-lt"/>
                  <a:cs typeface="Arial"/>
                  <a:sym typeface="Arial"/>
                </a:rPr>
                <a:t>Sản xuất các thiết bị ngành điện tại Công ty cổ phần Kỹ thuật công nghiệp Á Châu (Cụm công nghiệp Quất </a:t>
              </a:r>
              <a:r>
                <a:rPr lang="en-US" sz="2400" kern="0" dirty="0">
                  <a:solidFill>
                    <a:srgbClr val="000000"/>
                  </a:solidFill>
                  <a:latin typeface="+mj-lt"/>
                  <a:cs typeface="Arial"/>
                  <a:sym typeface="Arial"/>
                </a:rPr>
                <a:t>Đ</a:t>
              </a:r>
              <a:r>
                <a:rPr lang="vi-VN" sz="2400" kern="0" dirty="0" err="1">
                  <a:solidFill>
                    <a:srgbClr val="000000"/>
                  </a:solidFill>
                  <a:latin typeface="+mj-lt"/>
                  <a:cs typeface="Arial"/>
                  <a:sym typeface="Arial"/>
                </a:rPr>
                <a:t>ộng</a:t>
              </a:r>
              <a:r>
                <a:rPr lang="vi-VN" sz="2400" kern="0" dirty="0">
                  <a:solidFill>
                    <a:srgbClr val="000000"/>
                  </a:solidFill>
                  <a:latin typeface="+mj-lt"/>
                  <a:cs typeface="Arial"/>
                  <a:sym typeface="Arial"/>
                </a:rPr>
                <a:t>, huyện Thường Tín, Hà Nội).</a:t>
              </a:r>
              <a:endParaRPr lang="en-US" sz="2400" kern="0" dirty="0">
                <a:solidFill>
                  <a:srgbClr val="000000"/>
                </a:solidFill>
                <a:latin typeface="+mj-lt"/>
                <a:cs typeface="Arial"/>
                <a:sym typeface="Arial"/>
              </a:endParaRPr>
            </a:p>
          </p:txBody>
        </p:sp>
      </p:grpSp>
    </p:spTree>
    <p:extLst>
      <p:ext uri="{BB962C8B-B14F-4D97-AF65-F5344CB8AC3E}">
        <p14:creationId xmlns:p14="http://schemas.microsoft.com/office/powerpoint/2010/main" val="845768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3F7E51-F2DC-00C3-43DC-FF465476A661}"/>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E537F979-6F06-B158-6E01-61181DDAD092}"/>
              </a:ext>
            </a:extLst>
          </p:cNvPr>
          <p:cNvGrpSpPr/>
          <p:nvPr/>
        </p:nvGrpSpPr>
        <p:grpSpPr>
          <a:xfrm>
            <a:off x="451904" y="797235"/>
            <a:ext cx="5653824" cy="6060765"/>
            <a:chOff x="296455" y="416312"/>
            <a:chExt cx="4240368" cy="4545574"/>
          </a:xfrm>
        </p:grpSpPr>
        <p:pic>
          <p:nvPicPr>
            <p:cNvPr id="7" name="Picture 6">
              <a:extLst>
                <a:ext uri="{FF2B5EF4-FFF2-40B4-BE49-F238E27FC236}">
                  <a16:creationId xmlns:a16="http://schemas.microsoft.com/office/drawing/2014/main" id="{7DE4E0CF-84EC-5113-6883-EDBF3AE8BBA5}"/>
                </a:ext>
              </a:extLst>
            </p:cNvPr>
            <p:cNvPicPr>
              <a:picLocks noChangeAspect="1"/>
            </p:cNvPicPr>
            <p:nvPr/>
          </p:nvPicPr>
          <p:blipFill>
            <a:blip r:embed="rId3"/>
            <a:srcRect l="1499" r="1499"/>
            <a:stretch/>
          </p:blipFill>
          <p:spPr>
            <a:xfrm>
              <a:off x="395092" y="416312"/>
              <a:ext cx="4043094" cy="2625866"/>
            </a:xfrm>
            <a:prstGeom prst="rect">
              <a:avLst/>
            </a:prstGeom>
          </p:spPr>
        </p:pic>
        <p:sp>
          <p:nvSpPr>
            <p:cNvPr id="10" name="TextBox 9">
              <a:extLst>
                <a:ext uri="{FF2B5EF4-FFF2-40B4-BE49-F238E27FC236}">
                  <a16:creationId xmlns:a16="http://schemas.microsoft.com/office/drawing/2014/main" id="{C558C19F-A121-EE25-FD1A-4C0AF3A619FB}"/>
                </a:ext>
              </a:extLst>
            </p:cNvPr>
            <p:cNvSpPr txBox="1"/>
            <p:nvPr/>
          </p:nvSpPr>
          <p:spPr>
            <a:xfrm>
              <a:off x="296455" y="3042178"/>
              <a:ext cx="4240368" cy="1919708"/>
            </a:xfrm>
            <a:prstGeom prst="rect">
              <a:avLst/>
            </a:prstGeom>
            <a:noFill/>
          </p:spPr>
          <p:txBody>
            <a:bodyPr wrap="square" rtlCol="0">
              <a:spAutoFit/>
            </a:bodyPr>
            <a:lstStyle/>
            <a:p>
              <a:pPr algn="ctr">
                <a:lnSpc>
                  <a:spcPct val="150000"/>
                </a:lnSpc>
              </a:pPr>
              <a:r>
                <a:rPr lang="vi-VN" sz="2200"/>
                <a:t>Dây chuyền sản xuất tấm pin năng lượng mặt trời tại Công ty TNHH Chế tạo Canadian Solar Việt Nam, vốn đầu tư của của Canada tại Khu công nghiệp VSIP (Hải Phòng)</a:t>
              </a:r>
              <a:endParaRPr lang="en-US" sz="2200"/>
            </a:p>
          </p:txBody>
        </p:sp>
      </p:grpSp>
      <p:grpSp>
        <p:nvGrpSpPr>
          <p:cNvPr id="11" name="Group 10">
            <a:extLst>
              <a:ext uri="{FF2B5EF4-FFF2-40B4-BE49-F238E27FC236}">
                <a16:creationId xmlns:a16="http://schemas.microsoft.com/office/drawing/2014/main" id="{04572782-5582-8A2D-897B-5CF97041A6E6}"/>
              </a:ext>
            </a:extLst>
          </p:cNvPr>
          <p:cNvGrpSpPr/>
          <p:nvPr/>
        </p:nvGrpSpPr>
        <p:grpSpPr>
          <a:xfrm>
            <a:off x="6237244" y="797235"/>
            <a:ext cx="5390792" cy="5086543"/>
            <a:chOff x="395092" y="416312"/>
            <a:chExt cx="4043094" cy="3814907"/>
          </a:xfrm>
        </p:grpSpPr>
        <p:pic>
          <p:nvPicPr>
            <p:cNvPr id="12" name="Picture 11">
              <a:extLst>
                <a:ext uri="{FF2B5EF4-FFF2-40B4-BE49-F238E27FC236}">
                  <a16:creationId xmlns:a16="http://schemas.microsoft.com/office/drawing/2014/main" id="{63D03CBC-4E27-9FDB-49EE-B363B50CB5AF}"/>
                </a:ext>
              </a:extLst>
            </p:cNvPr>
            <p:cNvPicPr>
              <a:picLocks noChangeAspect="1"/>
            </p:cNvPicPr>
            <p:nvPr/>
          </p:nvPicPr>
          <p:blipFill>
            <a:blip r:embed="rId4"/>
            <a:srcRect t="1290" b="1290"/>
            <a:stretch/>
          </p:blipFill>
          <p:spPr>
            <a:xfrm>
              <a:off x="395092" y="416312"/>
              <a:ext cx="4043094" cy="2625866"/>
            </a:xfrm>
            <a:prstGeom prst="rect">
              <a:avLst/>
            </a:prstGeom>
          </p:spPr>
        </p:pic>
        <p:sp>
          <p:nvSpPr>
            <p:cNvPr id="13" name="TextBox 12">
              <a:extLst>
                <a:ext uri="{FF2B5EF4-FFF2-40B4-BE49-F238E27FC236}">
                  <a16:creationId xmlns:a16="http://schemas.microsoft.com/office/drawing/2014/main" id="{58551206-682C-8CA2-D79D-9835584D31B0}"/>
                </a:ext>
              </a:extLst>
            </p:cNvPr>
            <p:cNvSpPr txBox="1"/>
            <p:nvPr/>
          </p:nvSpPr>
          <p:spPr>
            <a:xfrm>
              <a:off x="803024" y="3073257"/>
              <a:ext cx="3227230" cy="1157962"/>
            </a:xfrm>
            <a:prstGeom prst="rect">
              <a:avLst/>
            </a:prstGeom>
            <a:noFill/>
          </p:spPr>
          <p:txBody>
            <a:bodyPr wrap="square" rtlCol="0">
              <a:spAutoFit/>
            </a:bodyPr>
            <a:lstStyle/>
            <a:p>
              <a:pPr algn="ctr">
                <a:lnSpc>
                  <a:spcPct val="150000"/>
                </a:lnSpc>
              </a:pPr>
              <a:r>
                <a:rPr lang="vi-VN" sz="2200"/>
                <a:t>Năm 2020, Công ty Đóng tàu Phà Rừng hạ thủy thành công Tàu “TRUONG NGUYEN STAR”.</a:t>
              </a:r>
              <a:endParaRPr lang="en-US" sz="2200"/>
            </a:p>
          </p:txBody>
        </p:sp>
      </p:grpSp>
    </p:spTree>
    <p:extLst>
      <p:ext uri="{BB962C8B-B14F-4D97-AF65-F5344CB8AC3E}">
        <p14:creationId xmlns:p14="http://schemas.microsoft.com/office/powerpoint/2010/main" val="4151896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1A41104-4C40-8206-659E-3848E59680D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50B0B75-EB6B-F498-5F3B-2ACB493C2492}"/>
              </a:ext>
            </a:extLst>
          </p:cNvPr>
          <p:cNvGrpSpPr/>
          <p:nvPr/>
        </p:nvGrpSpPr>
        <p:grpSpPr>
          <a:xfrm>
            <a:off x="442176" y="1252880"/>
            <a:ext cx="5653824" cy="4623000"/>
            <a:chOff x="296455" y="416312"/>
            <a:chExt cx="4240368" cy="3467250"/>
          </a:xfrm>
        </p:grpSpPr>
        <p:pic>
          <p:nvPicPr>
            <p:cNvPr id="3" name="Picture 2">
              <a:extLst>
                <a:ext uri="{FF2B5EF4-FFF2-40B4-BE49-F238E27FC236}">
                  <a16:creationId xmlns:a16="http://schemas.microsoft.com/office/drawing/2014/main" id="{A6E0D413-AF19-54B5-E2E6-76286C317645}"/>
                </a:ext>
              </a:extLst>
            </p:cNvPr>
            <p:cNvPicPr>
              <a:picLocks noChangeAspect="1"/>
            </p:cNvPicPr>
            <p:nvPr/>
          </p:nvPicPr>
          <p:blipFill>
            <a:blip r:embed="rId3"/>
            <a:srcRect t="435" b="435"/>
            <a:stretch/>
          </p:blipFill>
          <p:spPr>
            <a:xfrm>
              <a:off x="395092" y="416312"/>
              <a:ext cx="4043094" cy="2625866"/>
            </a:xfrm>
            <a:prstGeom prst="rect">
              <a:avLst/>
            </a:prstGeom>
          </p:spPr>
        </p:pic>
        <p:sp>
          <p:nvSpPr>
            <p:cNvPr id="4" name="TextBox 3">
              <a:extLst>
                <a:ext uri="{FF2B5EF4-FFF2-40B4-BE49-F238E27FC236}">
                  <a16:creationId xmlns:a16="http://schemas.microsoft.com/office/drawing/2014/main" id="{5D994AF0-EA2D-1602-C566-E7F86CD69846}"/>
                </a:ext>
              </a:extLst>
            </p:cNvPr>
            <p:cNvSpPr txBox="1"/>
            <p:nvPr/>
          </p:nvSpPr>
          <p:spPr>
            <a:xfrm>
              <a:off x="296455" y="3042178"/>
              <a:ext cx="4240368" cy="841384"/>
            </a:xfrm>
            <a:prstGeom prst="rect">
              <a:avLst/>
            </a:prstGeom>
            <a:noFill/>
          </p:spPr>
          <p:txBody>
            <a:bodyPr wrap="square" rtlCol="0">
              <a:spAutoFit/>
            </a:bodyPr>
            <a:lstStyle/>
            <a:p>
              <a:pPr algn="ctr">
                <a:lnSpc>
                  <a:spcPct val="150000"/>
                </a:lnSpc>
              </a:pPr>
              <a:r>
                <a:rPr lang="vi-VN" sz="2400"/>
                <a:t>Người lao động làm việc tại Xí nghiệp 32-5, Công ty Cổ phần 32. </a:t>
              </a:r>
              <a:endParaRPr lang="en-US" sz="2400"/>
            </a:p>
          </p:txBody>
        </p:sp>
      </p:grpSp>
      <p:grpSp>
        <p:nvGrpSpPr>
          <p:cNvPr id="5" name="Group 4">
            <a:extLst>
              <a:ext uri="{FF2B5EF4-FFF2-40B4-BE49-F238E27FC236}">
                <a16:creationId xmlns:a16="http://schemas.microsoft.com/office/drawing/2014/main" id="{8FDACC5F-DD78-DD90-3CEF-6986F4ABEE9F}"/>
              </a:ext>
            </a:extLst>
          </p:cNvPr>
          <p:cNvGrpSpPr/>
          <p:nvPr/>
        </p:nvGrpSpPr>
        <p:grpSpPr>
          <a:xfrm>
            <a:off x="5948670" y="1252880"/>
            <a:ext cx="5809805" cy="5176998"/>
            <a:chOff x="237962" y="416312"/>
            <a:chExt cx="4357354" cy="3882748"/>
          </a:xfrm>
        </p:grpSpPr>
        <p:pic>
          <p:nvPicPr>
            <p:cNvPr id="8" name="Picture 7">
              <a:extLst>
                <a:ext uri="{FF2B5EF4-FFF2-40B4-BE49-F238E27FC236}">
                  <a16:creationId xmlns:a16="http://schemas.microsoft.com/office/drawing/2014/main" id="{CC680E68-E486-3943-0B64-6ABEF7C6E544}"/>
                </a:ext>
              </a:extLst>
            </p:cNvPr>
            <p:cNvPicPr>
              <a:picLocks noChangeAspect="1"/>
            </p:cNvPicPr>
            <p:nvPr/>
          </p:nvPicPr>
          <p:blipFill>
            <a:blip r:embed="rId4"/>
            <a:srcRect t="1248" b="1248"/>
            <a:stretch/>
          </p:blipFill>
          <p:spPr>
            <a:xfrm>
              <a:off x="395092" y="416312"/>
              <a:ext cx="4043094" cy="2625866"/>
            </a:xfrm>
            <a:prstGeom prst="rect">
              <a:avLst/>
            </a:prstGeom>
          </p:spPr>
        </p:pic>
        <p:sp>
          <p:nvSpPr>
            <p:cNvPr id="9" name="TextBox 8">
              <a:extLst>
                <a:ext uri="{FF2B5EF4-FFF2-40B4-BE49-F238E27FC236}">
                  <a16:creationId xmlns:a16="http://schemas.microsoft.com/office/drawing/2014/main" id="{414D083D-26F5-B779-93C3-E751A5563E2E}"/>
                </a:ext>
              </a:extLst>
            </p:cNvPr>
            <p:cNvSpPr txBox="1"/>
            <p:nvPr/>
          </p:nvSpPr>
          <p:spPr>
            <a:xfrm>
              <a:off x="237962" y="3042178"/>
              <a:ext cx="4357354" cy="1256882"/>
            </a:xfrm>
            <a:prstGeom prst="rect">
              <a:avLst/>
            </a:prstGeom>
            <a:noFill/>
          </p:spPr>
          <p:txBody>
            <a:bodyPr wrap="square" rtlCol="0">
              <a:spAutoFit/>
            </a:bodyPr>
            <a:lstStyle/>
            <a:p>
              <a:pPr algn="ctr">
                <a:lnSpc>
                  <a:spcPct val="150000"/>
                </a:lnSpc>
              </a:pPr>
              <a:r>
                <a:rPr lang="vi-VN" sz="2400"/>
                <a:t>Nhà xưởng Công ty cổ phần Cơ khí xây dựng thương mại Đại Dũng huyện Bình Chánh.</a:t>
              </a:r>
              <a:endParaRPr lang="en-US" sz="2400"/>
            </a:p>
          </p:txBody>
        </p:sp>
      </p:grpSp>
    </p:spTree>
    <p:extLst>
      <p:ext uri="{BB962C8B-B14F-4D97-AF65-F5344CB8AC3E}">
        <p14:creationId xmlns:p14="http://schemas.microsoft.com/office/powerpoint/2010/main" val="765598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AAC985-01E7-BB40-2D60-ADFE6D96B86B}"/>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761BB3EC-C01A-51F7-6E6A-816B47B14517}"/>
              </a:ext>
            </a:extLst>
          </p:cNvPr>
          <p:cNvGraphicFramePr>
            <a:graphicFrameLocks noGrp="1"/>
          </p:cNvGraphicFramePr>
          <p:nvPr>
            <p:extLst>
              <p:ext uri="{D42A27DB-BD31-4B8C-83A1-F6EECF244321}">
                <p14:modId xmlns:p14="http://schemas.microsoft.com/office/powerpoint/2010/main" val="212528306"/>
              </p:ext>
            </p:extLst>
          </p:nvPr>
        </p:nvGraphicFramePr>
        <p:xfrm>
          <a:off x="0" y="749030"/>
          <a:ext cx="12192000" cy="6006491"/>
        </p:xfrm>
        <a:graphic>
          <a:graphicData uri="http://schemas.openxmlformats.org/drawingml/2006/table">
            <a:tbl>
              <a:tblPr firstRow="1" firstCol="1" bandRow="1"/>
              <a:tblGrid>
                <a:gridCol w="1367884">
                  <a:extLst>
                    <a:ext uri="{9D8B030D-6E8A-4147-A177-3AD203B41FA5}">
                      <a16:colId xmlns:a16="http://schemas.microsoft.com/office/drawing/2014/main" val="962368838"/>
                    </a:ext>
                  </a:extLst>
                </a:gridCol>
                <a:gridCol w="2359103">
                  <a:extLst>
                    <a:ext uri="{9D8B030D-6E8A-4147-A177-3AD203B41FA5}">
                      <a16:colId xmlns:a16="http://schemas.microsoft.com/office/drawing/2014/main" val="1309425209"/>
                    </a:ext>
                  </a:extLst>
                </a:gridCol>
                <a:gridCol w="8465013">
                  <a:extLst>
                    <a:ext uri="{9D8B030D-6E8A-4147-A177-3AD203B41FA5}">
                      <a16:colId xmlns:a16="http://schemas.microsoft.com/office/drawing/2014/main" val="2578439379"/>
                    </a:ext>
                  </a:extLst>
                </a:gridCol>
              </a:tblGrid>
              <a:tr h="1121621">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400" b="1">
                          <a:effectLst/>
                          <a:latin typeface="+mj-lt"/>
                        </a:rPr>
                        <a:t>Quy mô</a:t>
                      </a:r>
                      <a:endParaRPr lang="en-US" sz="2400" b="1">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400" b="1">
                          <a:effectLst/>
                          <a:latin typeface="+mj-lt"/>
                        </a:rPr>
                        <a:t>Trung tâm </a:t>
                      </a:r>
                      <a:endParaRPr lang="en-US" sz="2400" b="1">
                        <a:effectLst/>
                        <a:latin typeface="+mj-lt"/>
                      </a:endParaRPr>
                    </a:p>
                    <a:p>
                      <a:pPr algn="ctr">
                        <a:lnSpc>
                          <a:spcPct val="150000"/>
                        </a:lnSpc>
                        <a:spcAft>
                          <a:spcPts val="0"/>
                        </a:spcAft>
                      </a:pPr>
                      <a:r>
                        <a:rPr lang="vi-VN" sz="2400" b="1">
                          <a:effectLst/>
                          <a:latin typeface="+mj-lt"/>
                        </a:rPr>
                        <a:t>công nghiệp</a:t>
                      </a:r>
                      <a:endParaRPr lang="en-US" sz="2400" b="1">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400" b="1" dirty="0">
                          <a:effectLst/>
                          <a:latin typeface="+mj-lt"/>
                        </a:rPr>
                        <a:t>Các ngành công nghiệp chính</a:t>
                      </a:r>
                      <a:endParaRPr lang="en-US" sz="2400" b="1"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3195454563"/>
                  </a:ext>
                </a:extLst>
              </a:tr>
              <a:tr h="1456208">
                <a:tc rowSpan="3">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nSpc>
                          <a:spcPct val="150000"/>
                        </a:lnSpc>
                        <a:spcAft>
                          <a:spcPts val="0"/>
                        </a:spcAft>
                      </a:pPr>
                      <a:r>
                        <a:rPr lang="vi-VN" sz="2400" dirty="0">
                          <a:effectLst/>
                          <a:latin typeface="+mj-lt"/>
                        </a:rPr>
                        <a:t> </a:t>
                      </a:r>
                      <a:endParaRPr lang="en-US" sz="2400" dirty="0">
                        <a:effectLst/>
                        <a:latin typeface="+mj-lt"/>
                      </a:endParaRPr>
                    </a:p>
                    <a:p>
                      <a:pPr algn="ctr">
                        <a:lnSpc>
                          <a:spcPct val="150000"/>
                        </a:lnSpc>
                        <a:spcAft>
                          <a:spcPts val="0"/>
                        </a:spcAft>
                      </a:pPr>
                      <a:r>
                        <a:rPr lang="en-US" sz="2400" dirty="0">
                          <a:effectLst/>
                          <a:latin typeface="+mj-lt"/>
                        </a:rPr>
                        <a:t>L</a:t>
                      </a:r>
                      <a:r>
                        <a:rPr lang="vi-VN" sz="2400" dirty="0">
                          <a:effectLst/>
                          <a:latin typeface="+mj-lt"/>
                        </a:rPr>
                        <a:t>ớn</a:t>
                      </a: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39920350"/>
                  </a:ext>
                </a:extLst>
              </a:tr>
              <a:tr h="1714331">
                <a:tc vMerge="1">
                  <a:txBody>
                    <a:bodyPr/>
                    <a:lstStyle/>
                    <a:p>
                      <a:endParaRPr lang="en-US"/>
                    </a:p>
                  </a:txBody>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48690762"/>
                  </a:ext>
                </a:extLst>
              </a:tr>
              <a:tr h="1714331">
                <a:tc vMerge="1">
                  <a:txBody>
                    <a:bodyPr/>
                    <a:lstStyle/>
                    <a:p>
                      <a:endParaRPr lang="en-US"/>
                    </a:p>
                  </a:txBody>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83015515"/>
                  </a:ext>
                </a:extLst>
              </a:tr>
            </a:tbl>
          </a:graphicData>
        </a:graphic>
      </p:graphicFrame>
      <p:sp>
        <p:nvSpPr>
          <p:cNvPr id="9" name="TextBox 8">
            <a:extLst>
              <a:ext uri="{FF2B5EF4-FFF2-40B4-BE49-F238E27FC236}">
                <a16:creationId xmlns:a16="http://schemas.microsoft.com/office/drawing/2014/main" id="{01D82D47-7D67-D923-F042-AA91201337E2}"/>
              </a:ext>
            </a:extLst>
          </p:cNvPr>
          <p:cNvSpPr txBox="1"/>
          <p:nvPr/>
        </p:nvSpPr>
        <p:spPr>
          <a:xfrm>
            <a:off x="1390185" y="2385228"/>
            <a:ext cx="2267415" cy="461665"/>
          </a:xfrm>
          <a:prstGeom prst="rect">
            <a:avLst/>
          </a:prstGeom>
          <a:noFill/>
        </p:spPr>
        <p:txBody>
          <a:bodyPr wrap="square">
            <a:spAutoFit/>
          </a:bodyPr>
          <a:lstStyle/>
          <a:p>
            <a:pPr>
              <a:buClr>
                <a:srgbClr val="000000"/>
              </a:buClr>
              <a:buFont typeface="Arial"/>
              <a:buNone/>
            </a:pPr>
            <a:r>
              <a:rPr lang="en-US" sz="2400" kern="0" dirty="0">
                <a:solidFill>
                  <a:srgbClr val="000000"/>
                </a:solidFill>
                <a:latin typeface="+mj-lt"/>
                <a:cs typeface="Arial"/>
                <a:sym typeface="Arial"/>
              </a:rPr>
              <a:t>1. </a:t>
            </a:r>
            <a:r>
              <a:rPr lang="en-US" sz="2400" kern="0" dirty="0" err="1">
                <a:solidFill>
                  <a:srgbClr val="000000"/>
                </a:solidFill>
                <a:latin typeface="+mj-lt"/>
                <a:cs typeface="Arial"/>
                <a:sym typeface="Arial"/>
              </a:rPr>
              <a:t>Cẩm</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Phả</a:t>
            </a:r>
            <a:endParaRPr lang="en-US" sz="2400" kern="0" dirty="0">
              <a:solidFill>
                <a:srgbClr val="000000"/>
              </a:solidFill>
              <a:latin typeface="+mj-lt"/>
              <a:cs typeface="Arial"/>
              <a:sym typeface="Arial"/>
            </a:endParaRPr>
          </a:p>
        </p:txBody>
      </p:sp>
      <p:sp>
        <p:nvSpPr>
          <p:cNvPr id="10" name="TextBox 9">
            <a:extLst>
              <a:ext uri="{FF2B5EF4-FFF2-40B4-BE49-F238E27FC236}">
                <a16:creationId xmlns:a16="http://schemas.microsoft.com/office/drawing/2014/main" id="{F3AC8968-F7AA-E845-AA4C-AA077CDD08C0}"/>
              </a:ext>
            </a:extLst>
          </p:cNvPr>
          <p:cNvSpPr txBox="1"/>
          <p:nvPr/>
        </p:nvSpPr>
        <p:spPr>
          <a:xfrm>
            <a:off x="3746810" y="2055138"/>
            <a:ext cx="8441816" cy="1121846"/>
          </a:xfrm>
          <a:prstGeom prst="rect">
            <a:avLst/>
          </a:prstGeom>
          <a:noFill/>
        </p:spPr>
        <p:txBody>
          <a:bodyPr wrap="square">
            <a:spAutoFit/>
          </a:bodyPr>
          <a:lstStyle/>
          <a:p>
            <a:pPr algn="just">
              <a:lnSpc>
                <a:spcPct val="150000"/>
              </a:lnSpc>
              <a:buClr>
                <a:srgbClr val="000000"/>
              </a:buClr>
              <a:buFont typeface="Arial"/>
              <a:buNone/>
            </a:pPr>
            <a:r>
              <a:rPr lang="vi-VN" sz="2400" kern="0" dirty="0">
                <a:solidFill>
                  <a:srgbClr val="000000"/>
                </a:solidFill>
                <a:latin typeface="+mj-lt"/>
                <a:cs typeface="Arial"/>
                <a:sym typeface="Arial"/>
              </a:rPr>
              <a:t>Hóa chất; khai thác than; nhiệt điện; đóng tàu và thuyền; sản xuất vật liệu xây dựng.</a:t>
            </a:r>
          </a:p>
        </p:txBody>
      </p:sp>
      <p:sp>
        <p:nvSpPr>
          <p:cNvPr id="11" name="TextBox 10">
            <a:extLst>
              <a:ext uri="{FF2B5EF4-FFF2-40B4-BE49-F238E27FC236}">
                <a16:creationId xmlns:a16="http://schemas.microsoft.com/office/drawing/2014/main" id="{5BD7403E-4B5B-1F35-1A45-9F732F960304}"/>
              </a:ext>
            </a:extLst>
          </p:cNvPr>
          <p:cNvSpPr txBox="1"/>
          <p:nvPr/>
        </p:nvSpPr>
        <p:spPr>
          <a:xfrm>
            <a:off x="1390186" y="3952175"/>
            <a:ext cx="2267415" cy="461665"/>
          </a:xfrm>
          <a:prstGeom prst="rect">
            <a:avLst/>
          </a:prstGeom>
          <a:noFill/>
        </p:spPr>
        <p:txBody>
          <a:bodyPr wrap="square">
            <a:spAutoFit/>
          </a:bodyPr>
          <a:lstStyle/>
          <a:p>
            <a:pPr>
              <a:buClr>
                <a:srgbClr val="000000"/>
              </a:buClr>
              <a:buFont typeface="Arial"/>
              <a:buNone/>
            </a:pPr>
            <a:r>
              <a:rPr lang="en-US" sz="2400" kern="0" dirty="0">
                <a:solidFill>
                  <a:srgbClr val="000000"/>
                </a:solidFill>
                <a:latin typeface="+mj-lt"/>
                <a:cs typeface="Arial"/>
                <a:sym typeface="Arial"/>
              </a:rPr>
              <a:t>2. </a:t>
            </a:r>
            <a:r>
              <a:rPr lang="en-US" sz="2400" kern="0" dirty="0" err="1">
                <a:solidFill>
                  <a:srgbClr val="000000"/>
                </a:solidFill>
                <a:latin typeface="+mj-lt"/>
                <a:cs typeface="Arial"/>
                <a:sym typeface="Arial"/>
              </a:rPr>
              <a:t>Biên</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Hòa</a:t>
            </a:r>
            <a:endParaRPr lang="en-US" sz="2400" kern="0" dirty="0">
              <a:solidFill>
                <a:srgbClr val="000000"/>
              </a:solidFill>
              <a:latin typeface="+mj-lt"/>
              <a:cs typeface="Arial"/>
              <a:sym typeface="Arial"/>
            </a:endParaRPr>
          </a:p>
        </p:txBody>
      </p:sp>
      <p:sp>
        <p:nvSpPr>
          <p:cNvPr id="12" name="TextBox 11">
            <a:extLst>
              <a:ext uri="{FF2B5EF4-FFF2-40B4-BE49-F238E27FC236}">
                <a16:creationId xmlns:a16="http://schemas.microsoft.com/office/drawing/2014/main" id="{764EEA30-3F44-C47C-5778-4DD761CF892D}"/>
              </a:ext>
            </a:extLst>
          </p:cNvPr>
          <p:cNvSpPr txBox="1"/>
          <p:nvPr/>
        </p:nvSpPr>
        <p:spPr>
          <a:xfrm>
            <a:off x="3703893" y="3345087"/>
            <a:ext cx="8441816" cy="1675843"/>
          </a:xfrm>
          <a:prstGeom prst="rect">
            <a:avLst/>
          </a:prstGeom>
          <a:noFill/>
        </p:spPr>
        <p:txBody>
          <a:bodyPr wrap="square">
            <a:spAutoFit/>
          </a:bodyPr>
          <a:lstStyle/>
          <a:p>
            <a:pPr algn="just">
              <a:lnSpc>
                <a:spcPct val="150000"/>
              </a:lnSpc>
              <a:buClr>
                <a:srgbClr val="000000"/>
              </a:buClr>
              <a:buFont typeface="Arial"/>
              <a:buNone/>
            </a:pPr>
            <a:r>
              <a:rPr lang="vi-VN" sz="2400" kern="0" dirty="0">
                <a:solidFill>
                  <a:srgbClr val="000000"/>
                </a:solidFill>
                <a:latin typeface="+mj-lt"/>
                <a:cs typeface="Arial"/>
                <a:sym typeface="Arial"/>
              </a:rPr>
              <a:t>Sản xuất hóa chất, sản xuất, chế biến thực phẩm, thủy điện, sản xuất sản phẩm điện tử, máy vi tính, cơ khí, sản xuất vật liệu xây dựng, sản xuất kim loại</a:t>
            </a:r>
            <a:r>
              <a:rPr lang="en-US" sz="2400" kern="0" dirty="0">
                <a:solidFill>
                  <a:srgbClr val="000000"/>
                </a:solidFill>
                <a:latin typeface="+mj-lt"/>
                <a:cs typeface="Arial"/>
                <a:sym typeface="Arial"/>
              </a:rPr>
              <a:t>,…</a:t>
            </a:r>
            <a:r>
              <a:rPr lang="vi-VN" sz="2400" kern="0" dirty="0">
                <a:solidFill>
                  <a:srgbClr val="000000"/>
                </a:solidFill>
                <a:latin typeface="+mj-lt"/>
                <a:cs typeface="Arial"/>
                <a:sym typeface="Arial"/>
              </a:rPr>
              <a:t> </a:t>
            </a:r>
            <a:endParaRPr lang="en-US" sz="2400" kern="0" dirty="0">
              <a:solidFill>
                <a:srgbClr val="000000"/>
              </a:solidFill>
              <a:latin typeface="+mj-lt"/>
              <a:cs typeface="Arial"/>
              <a:sym typeface="Arial"/>
            </a:endParaRPr>
          </a:p>
        </p:txBody>
      </p:sp>
      <p:sp>
        <p:nvSpPr>
          <p:cNvPr id="13" name="TextBox 12">
            <a:extLst>
              <a:ext uri="{FF2B5EF4-FFF2-40B4-BE49-F238E27FC236}">
                <a16:creationId xmlns:a16="http://schemas.microsoft.com/office/drawing/2014/main" id="{5AB8C1F1-ECEB-617D-619D-F17D020E55F5}"/>
              </a:ext>
            </a:extLst>
          </p:cNvPr>
          <p:cNvSpPr txBox="1"/>
          <p:nvPr/>
        </p:nvSpPr>
        <p:spPr>
          <a:xfrm>
            <a:off x="1390187" y="5670343"/>
            <a:ext cx="3119864" cy="461665"/>
          </a:xfrm>
          <a:prstGeom prst="rect">
            <a:avLst/>
          </a:prstGeom>
          <a:noFill/>
        </p:spPr>
        <p:txBody>
          <a:bodyPr wrap="square">
            <a:spAutoFit/>
          </a:bodyPr>
          <a:lstStyle/>
          <a:p>
            <a:pPr>
              <a:buClr>
                <a:srgbClr val="000000"/>
              </a:buClr>
              <a:buFont typeface="Arial"/>
              <a:buNone/>
            </a:pPr>
            <a:r>
              <a:rPr lang="en-US" sz="2400" kern="0" dirty="0">
                <a:solidFill>
                  <a:srgbClr val="000000"/>
                </a:solidFill>
                <a:latin typeface="+mj-lt"/>
                <a:cs typeface="Arial"/>
                <a:sym typeface="Arial"/>
              </a:rPr>
              <a:t>3. </a:t>
            </a:r>
            <a:r>
              <a:rPr lang="en-US" sz="2400" kern="0" dirty="0" err="1">
                <a:solidFill>
                  <a:srgbClr val="000000"/>
                </a:solidFill>
                <a:latin typeface="+mj-lt"/>
                <a:cs typeface="Arial"/>
                <a:sym typeface="Arial"/>
              </a:rPr>
              <a:t>Vũng</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Tàu</a:t>
            </a:r>
            <a:endParaRPr lang="en-US" sz="2400" kern="0" dirty="0">
              <a:solidFill>
                <a:srgbClr val="000000"/>
              </a:solidFill>
              <a:latin typeface="+mj-lt"/>
              <a:cs typeface="Arial"/>
              <a:sym typeface="Arial"/>
            </a:endParaRPr>
          </a:p>
        </p:txBody>
      </p:sp>
      <p:sp>
        <p:nvSpPr>
          <p:cNvPr id="14" name="TextBox 13">
            <a:extLst>
              <a:ext uri="{FF2B5EF4-FFF2-40B4-BE49-F238E27FC236}">
                <a16:creationId xmlns:a16="http://schemas.microsoft.com/office/drawing/2014/main" id="{B9E416DF-5F09-6457-24D3-DF04264A5336}"/>
              </a:ext>
            </a:extLst>
          </p:cNvPr>
          <p:cNvSpPr txBox="1"/>
          <p:nvPr/>
        </p:nvSpPr>
        <p:spPr>
          <a:xfrm>
            <a:off x="3746810" y="5063255"/>
            <a:ext cx="8441816" cy="1675843"/>
          </a:xfrm>
          <a:prstGeom prst="rect">
            <a:avLst/>
          </a:prstGeom>
          <a:noFill/>
        </p:spPr>
        <p:txBody>
          <a:bodyPr wrap="square">
            <a:spAutoFit/>
          </a:bodyPr>
          <a:lstStyle/>
          <a:p>
            <a:pPr algn="just">
              <a:lnSpc>
                <a:spcPct val="150000"/>
              </a:lnSpc>
              <a:buClr>
                <a:srgbClr val="000000"/>
              </a:buClr>
              <a:buFont typeface="Arial"/>
              <a:buNone/>
            </a:pPr>
            <a:r>
              <a:rPr lang="vi-VN" sz="2400" kern="0" dirty="0">
                <a:solidFill>
                  <a:srgbClr val="000000"/>
                </a:solidFill>
                <a:latin typeface="+mj-lt"/>
                <a:cs typeface="Arial"/>
                <a:sym typeface="Arial"/>
              </a:rPr>
              <a:t>Nhiệt điện, sản xuất kim loại, sản xuất hóa chất, dệt và sản xuất trang phục, cơ khí, sản xuất, chế biến thực phẩm, sản xuất vật liệu xây dựng. </a:t>
            </a:r>
          </a:p>
        </p:txBody>
      </p:sp>
    </p:spTree>
    <p:extLst>
      <p:ext uri="{BB962C8B-B14F-4D97-AF65-F5344CB8AC3E}">
        <p14:creationId xmlns:p14="http://schemas.microsoft.com/office/powerpoint/2010/main" val="897749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randombar(horizontal)">
                                      <p:cBhvr>
                                        <p:cTn id="30" dur="500"/>
                                        <p:tgtEl>
                                          <p:spTgt spid="13"/>
                                        </p:tgtEl>
                                      </p:cBhvr>
                                    </p:animEffect>
                                  </p:childTnLst>
                                </p:cTn>
                              </p:par>
                            </p:childTnLst>
                          </p:cTn>
                        </p:par>
                        <p:par>
                          <p:cTn id="31" fill="hold">
                            <p:stCondLst>
                              <p:cond delay="500"/>
                            </p:stCondLst>
                            <p:childTnLst>
                              <p:par>
                                <p:cTn id="32" presetID="14" presetClass="entr" presetSubtype="1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24DFD6E-3960-2765-FFE2-00E4B34DA6D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0AF5568-EA25-9084-D283-BEA378EF94D5}"/>
              </a:ext>
            </a:extLst>
          </p:cNvPr>
          <p:cNvGrpSpPr/>
          <p:nvPr/>
        </p:nvGrpSpPr>
        <p:grpSpPr>
          <a:xfrm>
            <a:off x="563488" y="797235"/>
            <a:ext cx="5390792" cy="5552934"/>
            <a:chOff x="395092" y="416312"/>
            <a:chExt cx="4043094" cy="4164701"/>
          </a:xfrm>
        </p:grpSpPr>
        <p:pic>
          <p:nvPicPr>
            <p:cNvPr id="3" name="Picture 2">
              <a:extLst>
                <a:ext uri="{FF2B5EF4-FFF2-40B4-BE49-F238E27FC236}">
                  <a16:creationId xmlns:a16="http://schemas.microsoft.com/office/drawing/2014/main" id="{5B48B3EE-B494-25ED-105E-0B6D7F829E37}"/>
                </a:ext>
              </a:extLst>
            </p:cNvPr>
            <p:cNvPicPr>
              <a:picLocks noChangeAspect="1"/>
            </p:cNvPicPr>
            <p:nvPr/>
          </p:nvPicPr>
          <p:blipFill>
            <a:blip r:embed="rId3"/>
            <a:srcRect l="776" r="776"/>
            <a:stretch/>
          </p:blipFill>
          <p:spPr>
            <a:xfrm>
              <a:off x="395092" y="416312"/>
              <a:ext cx="4043094" cy="2625866"/>
            </a:xfrm>
            <a:prstGeom prst="rect">
              <a:avLst/>
            </a:prstGeom>
          </p:spPr>
        </p:pic>
        <p:sp>
          <p:nvSpPr>
            <p:cNvPr id="4" name="TextBox 3">
              <a:extLst>
                <a:ext uri="{FF2B5EF4-FFF2-40B4-BE49-F238E27FC236}">
                  <a16:creationId xmlns:a16="http://schemas.microsoft.com/office/drawing/2014/main" id="{4BCE4537-45B1-E6DE-DD0A-035284709CD6}"/>
                </a:ext>
              </a:extLst>
            </p:cNvPr>
            <p:cNvSpPr txBox="1"/>
            <p:nvPr/>
          </p:nvSpPr>
          <p:spPr>
            <a:xfrm>
              <a:off x="465447" y="3042178"/>
              <a:ext cx="3902384" cy="1538835"/>
            </a:xfrm>
            <a:prstGeom prst="rect">
              <a:avLst/>
            </a:prstGeom>
            <a:noFill/>
          </p:spPr>
          <p:txBody>
            <a:bodyPr wrap="square" rtlCol="0">
              <a:spAutoFit/>
            </a:bodyPr>
            <a:lstStyle/>
            <a:p>
              <a:pPr algn="ctr">
                <a:lnSpc>
                  <a:spcPct val="150000"/>
                </a:lnSpc>
                <a:buClr>
                  <a:srgbClr val="000000"/>
                </a:buClr>
                <a:buFont typeface="Arial"/>
                <a:buNone/>
              </a:pPr>
              <a:r>
                <a:rPr lang="vi-VN" sz="2200" kern="0" dirty="0">
                  <a:solidFill>
                    <a:srgbClr val="000000"/>
                  </a:solidFill>
                  <a:latin typeface="+mj-lt"/>
                  <a:cs typeface="Arial"/>
                  <a:sym typeface="Arial"/>
                </a:rPr>
                <a:t>Dây chuyền sản xuất bản mạch điện tử tại Công ty TNHH Nexcon Việt Nam, vốn đầu tư của Hàn Quốc tại Bắc Ninh</a:t>
              </a:r>
              <a:endParaRPr lang="en-US" sz="2200" kern="0" dirty="0">
                <a:solidFill>
                  <a:srgbClr val="000000"/>
                </a:solidFill>
                <a:latin typeface="+mj-lt"/>
                <a:cs typeface="Arial"/>
                <a:sym typeface="Arial"/>
              </a:endParaRPr>
            </a:p>
          </p:txBody>
        </p:sp>
      </p:grpSp>
      <p:grpSp>
        <p:nvGrpSpPr>
          <p:cNvPr id="5" name="Group 4">
            <a:extLst>
              <a:ext uri="{FF2B5EF4-FFF2-40B4-BE49-F238E27FC236}">
                <a16:creationId xmlns:a16="http://schemas.microsoft.com/office/drawing/2014/main" id="{B75ED283-0948-FDE3-0E35-C3128A577C4E}"/>
              </a:ext>
            </a:extLst>
          </p:cNvPr>
          <p:cNvGrpSpPr/>
          <p:nvPr/>
        </p:nvGrpSpPr>
        <p:grpSpPr>
          <a:xfrm>
            <a:off x="6235510" y="797235"/>
            <a:ext cx="5390792" cy="6060765"/>
            <a:chOff x="395092" y="416312"/>
            <a:chExt cx="4043094" cy="4545574"/>
          </a:xfrm>
        </p:grpSpPr>
        <p:pic>
          <p:nvPicPr>
            <p:cNvPr id="6" name="Picture 5">
              <a:extLst>
                <a:ext uri="{FF2B5EF4-FFF2-40B4-BE49-F238E27FC236}">
                  <a16:creationId xmlns:a16="http://schemas.microsoft.com/office/drawing/2014/main" id="{5EAF8DEF-1675-F920-DC13-907EB44FD024}"/>
                </a:ext>
              </a:extLst>
            </p:cNvPr>
            <p:cNvPicPr>
              <a:picLocks noChangeAspect="1"/>
            </p:cNvPicPr>
            <p:nvPr/>
          </p:nvPicPr>
          <p:blipFill>
            <a:blip r:embed="rId4"/>
            <a:srcRect t="1532" b="1532"/>
            <a:stretch/>
          </p:blipFill>
          <p:spPr>
            <a:xfrm>
              <a:off x="395092" y="416312"/>
              <a:ext cx="4043094" cy="2625866"/>
            </a:xfrm>
            <a:prstGeom prst="rect">
              <a:avLst/>
            </a:prstGeom>
          </p:spPr>
        </p:pic>
        <p:sp>
          <p:nvSpPr>
            <p:cNvPr id="7" name="TextBox 6">
              <a:extLst>
                <a:ext uri="{FF2B5EF4-FFF2-40B4-BE49-F238E27FC236}">
                  <a16:creationId xmlns:a16="http://schemas.microsoft.com/office/drawing/2014/main" id="{B3521BD6-6D4F-8092-FABB-2571E569C14E}"/>
                </a:ext>
              </a:extLst>
            </p:cNvPr>
            <p:cNvSpPr txBox="1"/>
            <p:nvPr/>
          </p:nvSpPr>
          <p:spPr>
            <a:xfrm>
              <a:off x="513226" y="3042178"/>
              <a:ext cx="3806825" cy="1919708"/>
            </a:xfrm>
            <a:prstGeom prst="rect">
              <a:avLst/>
            </a:prstGeom>
            <a:noFill/>
          </p:spPr>
          <p:txBody>
            <a:bodyPr wrap="square" rtlCol="0">
              <a:spAutoFit/>
            </a:bodyPr>
            <a:lstStyle/>
            <a:p>
              <a:pPr algn="ctr">
                <a:lnSpc>
                  <a:spcPct val="150000"/>
                </a:lnSpc>
                <a:buClr>
                  <a:srgbClr val="000000"/>
                </a:buClr>
                <a:buFont typeface="Arial"/>
                <a:buNone/>
              </a:pPr>
              <a:r>
                <a:rPr lang="vi-VN" sz="2200" kern="0" dirty="0">
                  <a:solidFill>
                    <a:srgbClr val="000000"/>
                  </a:solidFill>
                  <a:latin typeface="+mj-lt"/>
                  <a:cs typeface="Arial"/>
                  <a:sym typeface="Arial"/>
                </a:rPr>
                <a:t>Công ty TNHH Một thành viên Việt Nam Kỹ nghệ Súc sản (VISSAN) đã khánh thành Nhà máy chế biến thực phẩm tại Khu công nghiệp Tiên Sơn - Bắc Ninh</a:t>
              </a:r>
              <a:endParaRPr lang="en-US" sz="2200" kern="0" dirty="0">
                <a:solidFill>
                  <a:srgbClr val="000000"/>
                </a:solidFill>
                <a:latin typeface="+mj-lt"/>
                <a:cs typeface="Arial"/>
                <a:sym typeface="Arial"/>
              </a:endParaRPr>
            </a:p>
          </p:txBody>
        </p:sp>
      </p:grpSp>
    </p:spTree>
    <p:extLst>
      <p:ext uri="{BB962C8B-B14F-4D97-AF65-F5344CB8AC3E}">
        <p14:creationId xmlns:p14="http://schemas.microsoft.com/office/powerpoint/2010/main" val="67935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99C2CD-BE70-E5B1-57AA-896F26BE9F4D}"/>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77870379-954F-FCC2-0B74-D9D384F57433}"/>
              </a:ext>
            </a:extLst>
          </p:cNvPr>
          <p:cNvGrpSpPr/>
          <p:nvPr/>
        </p:nvGrpSpPr>
        <p:grpSpPr>
          <a:xfrm>
            <a:off x="494053" y="898993"/>
            <a:ext cx="5421316" cy="5750820"/>
            <a:chOff x="372198" y="401444"/>
            <a:chExt cx="4065987" cy="4313115"/>
          </a:xfrm>
        </p:grpSpPr>
        <p:pic>
          <p:nvPicPr>
            <p:cNvPr id="15" name="Picture 14">
              <a:extLst>
                <a:ext uri="{FF2B5EF4-FFF2-40B4-BE49-F238E27FC236}">
                  <a16:creationId xmlns:a16="http://schemas.microsoft.com/office/drawing/2014/main" id="{60AD1E1A-1913-1BB1-06E9-BA4E18CB6756}"/>
                </a:ext>
              </a:extLst>
            </p:cNvPr>
            <p:cNvPicPr>
              <a:picLocks noChangeAspect="1"/>
            </p:cNvPicPr>
            <p:nvPr/>
          </p:nvPicPr>
          <p:blipFill>
            <a:blip r:embed="rId3"/>
            <a:srcRect t="983" b="983"/>
            <a:stretch/>
          </p:blipFill>
          <p:spPr>
            <a:xfrm>
              <a:off x="372198" y="401444"/>
              <a:ext cx="4065987" cy="2640734"/>
            </a:xfrm>
            <a:prstGeom prst="rect">
              <a:avLst/>
            </a:prstGeom>
          </p:spPr>
        </p:pic>
        <p:sp>
          <p:nvSpPr>
            <p:cNvPr id="16" name="TextBox 15">
              <a:extLst>
                <a:ext uri="{FF2B5EF4-FFF2-40B4-BE49-F238E27FC236}">
                  <a16:creationId xmlns:a16="http://schemas.microsoft.com/office/drawing/2014/main" id="{C565AC37-7D57-373D-F08B-2E9D923BCDAD}"/>
                </a:ext>
              </a:extLst>
            </p:cNvPr>
            <p:cNvSpPr txBox="1"/>
            <p:nvPr/>
          </p:nvSpPr>
          <p:spPr>
            <a:xfrm>
              <a:off x="509325" y="3042178"/>
              <a:ext cx="3814628" cy="1672381"/>
            </a:xfrm>
            <a:prstGeom prst="rect">
              <a:avLst/>
            </a:prstGeom>
            <a:noFill/>
          </p:spPr>
          <p:txBody>
            <a:bodyPr wrap="square" rtlCol="0">
              <a:spAutoFit/>
            </a:bodyPr>
            <a:lstStyle/>
            <a:p>
              <a:pPr algn="ctr">
                <a:lnSpc>
                  <a:spcPct val="150000"/>
                </a:lnSpc>
              </a:pPr>
              <a:r>
                <a:rPr lang="vi-VN" sz="2400"/>
                <a:t>Sản xuất linh kiện máy móc xuất khẩu tại Công ty TNHH Friwo Việt Nam tại Khu công nghiệp Amata (TP.Biên Hòa).</a:t>
              </a:r>
              <a:endParaRPr lang="en-US" sz="2400"/>
            </a:p>
          </p:txBody>
        </p:sp>
      </p:grpSp>
      <p:grpSp>
        <p:nvGrpSpPr>
          <p:cNvPr id="17" name="Group 16">
            <a:extLst>
              <a:ext uri="{FF2B5EF4-FFF2-40B4-BE49-F238E27FC236}">
                <a16:creationId xmlns:a16="http://schemas.microsoft.com/office/drawing/2014/main" id="{BE1ED38D-EB66-9D2D-5997-17A8400A05A8}"/>
              </a:ext>
            </a:extLst>
          </p:cNvPr>
          <p:cNvGrpSpPr/>
          <p:nvPr/>
        </p:nvGrpSpPr>
        <p:grpSpPr>
          <a:xfrm>
            <a:off x="6196599" y="898993"/>
            <a:ext cx="5390792" cy="5730996"/>
            <a:chOff x="395092" y="416312"/>
            <a:chExt cx="4043094" cy="4298247"/>
          </a:xfrm>
        </p:grpSpPr>
        <p:pic>
          <p:nvPicPr>
            <p:cNvPr id="18" name="Picture 17">
              <a:extLst>
                <a:ext uri="{FF2B5EF4-FFF2-40B4-BE49-F238E27FC236}">
                  <a16:creationId xmlns:a16="http://schemas.microsoft.com/office/drawing/2014/main" id="{CCB19A1E-B435-918A-C3AB-0DF66277D608}"/>
                </a:ext>
              </a:extLst>
            </p:cNvPr>
            <p:cNvPicPr>
              <a:picLocks noChangeAspect="1"/>
            </p:cNvPicPr>
            <p:nvPr/>
          </p:nvPicPr>
          <p:blipFill>
            <a:blip r:embed="rId4"/>
            <a:srcRect t="6702" b="6702"/>
            <a:stretch/>
          </p:blipFill>
          <p:spPr>
            <a:xfrm>
              <a:off x="395092" y="416312"/>
              <a:ext cx="4043094" cy="2625866"/>
            </a:xfrm>
            <a:prstGeom prst="rect">
              <a:avLst/>
            </a:prstGeom>
          </p:spPr>
        </p:pic>
        <p:sp>
          <p:nvSpPr>
            <p:cNvPr id="19" name="TextBox 18">
              <a:extLst>
                <a:ext uri="{FF2B5EF4-FFF2-40B4-BE49-F238E27FC236}">
                  <a16:creationId xmlns:a16="http://schemas.microsoft.com/office/drawing/2014/main" id="{695F72E0-A045-FE04-23E2-709221E4F0B5}"/>
                </a:ext>
              </a:extLst>
            </p:cNvPr>
            <p:cNvSpPr txBox="1"/>
            <p:nvPr/>
          </p:nvSpPr>
          <p:spPr>
            <a:xfrm>
              <a:off x="407934" y="3042178"/>
              <a:ext cx="4030252" cy="1672381"/>
            </a:xfrm>
            <a:prstGeom prst="rect">
              <a:avLst/>
            </a:prstGeom>
            <a:noFill/>
          </p:spPr>
          <p:txBody>
            <a:bodyPr wrap="square" rtlCol="0">
              <a:spAutoFit/>
            </a:bodyPr>
            <a:lstStyle/>
            <a:p>
              <a:pPr algn="ctr">
                <a:lnSpc>
                  <a:spcPct val="150000"/>
                </a:lnSpc>
              </a:pPr>
              <a:r>
                <a:rPr lang="vi-VN" sz="2400"/>
                <a:t>Công nhân Công ty Cổ phần TKG Taekwang Vina</a:t>
              </a:r>
              <a:r>
                <a:rPr lang="en-US" sz="2400"/>
                <a:t> (Khu công nghiệp Biên Hoà 2, TP Biên Hòa)</a:t>
              </a:r>
              <a:r>
                <a:rPr lang="vi-VN" sz="2400"/>
                <a:t> trong giờ làm việc.</a:t>
              </a:r>
              <a:endParaRPr lang="en-US" sz="2400"/>
            </a:p>
          </p:txBody>
        </p:sp>
      </p:grpSp>
    </p:spTree>
    <p:extLst>
      <p:ext uri="{BB962C8B-B14F-4D97-AF65-F5344CB8AC3E}">
        <p14:creationId xmlns:p14="http://schemas.microsoft.com/office/powerpoint/2010/main" val="2930147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par>
                                <p:cTn id="8" presetID="14" presetClass="entr" presetSubtype="1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randombar(horizontal)">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10348D4-1836-B575-78D5-2EC1D49F508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B64F6EA-6CB0-4315-EE44-CEED754EB938}"/>
              </a:ext>
            </a:extLst>
          </p:cNvPr>
          <p:cNvGrpSpPr/>
          <p:nvPr/>
        </p:nvGrpSpPr>
        <p:grpSpPr>
          <a:xfrm>
            <a:off x="464800" y="1016062"/>
            <a:ext cx="5406608" cy="5045104"/>
            <a:chOff x="395092" y="416312"/>
            <a:chExt cx="4054956" cy="3783828"/>
          </a:xfrm>
        </p:grpSpPr>
        <p:pic>
          <p:nvPicPr>
            <p:cNvPr id="3" name="Picture 2">
              <a:extLst>
                <a:ext uri="{FF2B5EF4-FFF2-40B4-BE49-F238E27FC236}">
                  <a16:creationId xmlns:a16="http://schemas.microsoft.com/office/drawing/2014/main" id="{D9E5BA62-7762-AFFE-8EA8-17C5E1D033CE}"/>
                </a:ext>
              </a:extLst>
            </p:cNvPr>
            <p:cNvPicPr>
              <a:picLocks noChangeAspect="1"/>
            </p:cNvPicPr>
            <p:nvPr/>
          </p:nvPicPr>
          <p:blipFill>
            <a:blip r:embed="rId3"/>
            <a:srcRect t="10734" b="10734"/>
            <a:stretch/>
          </p:blipFill>
          <p:spPr>
            <a:xfrm>
              <a:off x="395092" y="416312"/>
              <a:ext cx="4043094" cy="2625866"/>
            </a:xfrm>
            <a:prstGeom prst="rect">
              <a:avLst/>
            </a:prstGeom>
          </p:spPr>
        </p:pic>
        <p:sp>
          <p:nvSpPr>
            <p:cNvPr id="4" name="TextBox 3">
              <a:extLst>
                <a:ext uri="{FF2B5EF4-FFF2-40B4-BE49-F238E27FC236}">
                  <a16:creationId xmlns:a16="http://schemas.microsoft.com/office/drawing/2014/main" id="{21CB9901-D539-B863-F6B8-8EF9F2B4F835}"/>
                </a:ext>
              </a:extLst>
            </p:cNvPr>
            <p:cNvSpPr txBox="1"/>
            <p:nvPr/>
          </p:nvSpPr>
          <p:spPr>
            <a:xfrm>
              <a:off x="406954" y="3042178"/>
              <a:ext cx="4043094" cy="1157962"/>
            </a:xfrm>
            <a:prstGeom prst="rect">
              <a:avLst/>
            </a:prstGeom>
            <a:noFill/>
          </p:spPr>
          <p:txBody>
            <a:bodyPr wrap="square" rtlCol="0">
              <a:spAutoFit/>
            </a:bodyPr>
            <a:lstStyle/>
            <a:p>
              <a:pPr algn="ctr">
                <a:lnSpc>
                  <a:spcPct val="150000"/>
                </a:lnSpc>
              </a:pPr>
              <a:r>
                <a:rPr lang="vi-VN" sz="2200" dirty="0"/>
                <a:t>Sản xuất thiết bị công nghệ cho tàu dầu tại Công ty Alpha ECC (KCN Đông Xuyên, TP. Vũng Tàu)</a:t>
              </a:r>
              <a:endParaRPr lang="en-US" sz="2200" dirty="0"/>
            </a:p>
          </p:txBody>
        </p:sp>
      </p:grpSp>
      <p:grpSp>
        <p:nvGrpSpPr>
          <p:cNvPr id="5" name="Group 4">
            <a:extLst>
              <a:ext uri="{FF2B5EF4-FFF2-40B4-BE49-F238E27FC236}">
                <a16:creationId xmlns:a16="http://schemas.microsoft.com/office/drawing/2014/main" id="{3B1AA003-0976-B6F1-39F4-336A01B17691}"/>
              </a:ext>
            </a:extLst>
          </p:cNvPr>
          <p:cNvGrpSpPr/>
          <p:nvPr/>
        </p:nvGrpSpPr>
        <p:grpSpPr>
          <a:xfrm>
            <a:off x="6096000" y="1016062"/>
            <a:ext cx="5859491" cy="5552935"/>
            <a:chOff x="294404" y="416312"/>
            <a:chExt cx="4394618" cy="4164701"/>
          </a:xfrm>
        </p:grpSpPr>
        <p:pic>
          <p:nvPicPr>
            <p:cNvPr id="6" name="Picture 5">
              <a:extLst>
                <a:ext uri="{FF2B5EF4-FFF2-40B4-BE49-F238E27FC236}">
                  <a16:creationId xmlns:a16="http://schemas.microsoft.com/office/drawing/2014/main" id="{9411E140-3970-CABD-B688-6FF068A5F020}"/>
                </a:ext>
              </a:extLst>
            </p:cNvPr>
            <p:cNvPicPr>
              <a:picLocks noChangeAspect="1"/>
            </p:cNvPicPr>
            <p:nvPr/>
          </p:nvPicPr>
          <p:blipFill>
            <a:blip r:embed="rId4"/>
            <a:srcRect l="6713" r="6713"/>
            <a:stretch/>
          </p:blipFill>
          <p:spPr>
            <a:xfrm>
              <a:off x="395092" y="416312"/>
              <a:ext cx="4043094" cy="2625866"/>
            </a:xfrm>
            <a:prstGeom prst="rect">
              <a:avLst/>
            </a:prstGeom>
          </p:spPr>
        </p:pic>
        <p:sp>
          <p:nvSpPr>
            <p:cNvPr id="7" name="TextBox 6">
              <a:extLst>
                <a:ext uri="{FF2B5EF4-FFF2-40B4-BE49-F238E27FC236}">
                  <a16:creationId xmlns:a16="http://schemas.microsoft.com/office/drawing/2014/main" id="{E5BEB3AE-36EA-DEE1-7AA3-21E1B263B9BF}"/>
                </a:ext>
              </a:extLst>
            </p:cNvPr>
            <p:cNvSpPr txBox="1"/>
            <p:nvPr/>
          </p:nvSpPr>
          <p:spPr>
            <a:xfrm>
              <a:off x="294404" y="3042178"/>
              <a:ext cx="4394618" cy="1538835"/>
            </a:xfrm>
            <a:prstGeom prst="rect">
              <a:avLst/>
            </a:prstGeom>
            <a:noFill/>
          </p:spPr>
          <p:txBody>
            <a:bodyPr wrap="square" rtlCol="0">
              <a:spAutoFit/>
            </a:bodyPr>
            <a:lstStyle/>
            <a:p>
              <a:pPr algn="ctr">
                <a:lnSpc>
                  <a:spcPct val="150000"/>
                </a:lnSpc>
              </a:pPr>
              <a:r>
                <a:rPr lang="vi-VN" sz="2200" dirty="0"/>
                <a:t>Toàn cảnh kho Thị Vải (KCN Cái Mép) do PV GAS đầu tư là kho cảng nhiệt điện khí thiên nhiên hóa lỏng đầu tiên và duy nhất đến nay của Việt Nam</a:t>
              </a:r>
              <a:endParaRPr lang="en-US" sz="2200" dirty="0"/>
            </a:p>
          </p:txBody>
        </p:sp>
      </p:grpSp>
    </p:spTree>
    <p:extLst>
      <p:ext uri="{BB962C8B-B14F-4D97-AF65-F5344CB8AC3E}">
        <p14:creationId xmlns:p14="http://schemas.microsoft.com/office/powerpoint/2010/main" val="63371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500"/>
                                        <p:tgtEl>
                                          <p:spTgt spid="2"/>
                                        </p:tgtEl>
                                      </p:cBhvr>
                                    </p:animEffect>
                                  </p:childTnLst>
                                </p:cTn>
                              </p:par>
                              <p:par>
                                <p:cTn id="8" presetID="21"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4)">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CE0F67-99CE-68DC-30BE-1849E298BE49}"/>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30BD21CA-650F-479E-DBF3-A91D5E475581}"/>
              </a:ext>
            </a:extLst>
          </p:cNvPr>
          <p:cNvGraphicFramePr>
            <a:graphicFrameLocks noGrp="1"/>
          </p:cNvGraphicFramePr>
          <p:nvPr>
            <p:extLst>
              <p:ext uri="{D42A27DB-BD31-4B8C-83A1-F6EECF244321}">
                <p14:modId xmlns:p14="http://schemas.microsoft.com/office/powerpoint/2010/main" val="693216962"/>
              </p:ext>
            </p:extLst>
          </p:nvPr>
        </p:nvGraphicFramePr>
        <p:xfrm>
          <a:off x="599320" y="1146236"/>
          <a:ext cx="11161824" cy="5274016"/>
        </p:xfrm>
        <a:graphic>
          <a:graphicData uri="http://schemas.openxmlformats.org/drawingml/2006/table">
            <a:tbl>
              <a:tblPr firstRow="1" firstCol="1" bandRow="1"/>
              <a:tblGrid>
                <a:gridCol w="1252303">
                  <a:extLst>
                    <a:ext uri="{9D8B030D-6E8A-4147-A177-3AD203B41FA5}">
                      <a16:colId xmlns:a16="http://schemas.microsoft.com/office/drawing/2014/main" val="962368838"/>
                    </a:ext>
                  </a:extLst>
                </a:gridCol>
                <a:gridCol w="2159768">
                  <a:extLst>
                    <a:ext uri="{9D8B030D-6E8A-4147-A177-3AD203B41FA5}">
                      <a16:colId xmlns:a16="http://schemas.microsoft.com/office/drawing/2014/main" val="1309425209"/>
                    </a:ext>
                  </a:extLst>
                </a:gridCol>
                <a:gridCol w="7749753">
                  <a:extLst>
                    <a:ext uri="{9D8B030D-6E8A-4147-A177-3AD203B41FA5}">
                      <a16:colId xmlns:a16="http://schemas.microsoft.com/office/drawing/2014/main" val="2578439379"/>
                    </a:ext>
                  </a:extLst>
                </a:gridCol>
              </a:tblGrid>
              <a:tr h="1252539">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400" b="1">
                          <a:effectLst/>
                          <a:latin typeface="+mj-lt"/>
                        </a:rPr>
                        <a:t>Quy mô</a:t>
                      </a:r>
                      <a:endParaRPr lang="en-US" sz="2400" b="1">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CC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400" b="1" dirty="0">
                          <a:effectLst/>
                          <a:latin typeface="+mj-lt"/>
                        </a:rPr>
                        <a:t>Trung tâm </a:t>
                      </a:r>
                      <a:endParaRPr lang="en-US" sz="2400" b="1" dirty="0">
                        <a:effectLst/>
                        <a:latin typeface="+mj-lt"/>
                      </a:endParaRPr>
                    </a:p>
                    <a:p>
                      <a:pPr algn="ctr">
                        <a:lnSpc>
                          <a:spcPct val="150000"/>
                        </a:lnSpc>
                        <a:spcAft>
                          <a:spcPts val="0"/>
                        </a:spcAft>
                      </a:pPr>
                      <a:r>
                        <a:rPr lang="vi-VN" sz="2400" b="1" dirty="0">
                          <a:effectLst/>
                          <a:latin typeface="+mj-lt"/>
                        </a:rPr>
                        <a:t>công nghiệp</a:t>
                      </a:r>
                      <a:endParaRPr lang="en-US" sz="2400" b="1"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CC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400" b="1" dirty="0">
                          <a:effectLst/>
                          <a:latin typeface="+mj-lt"/>
                        </a:rPr>
                        <a:t>Các ngành công nghiệp chính</a:t>
                      </a:r>
                      <a:endParaRPr lang="en-US" sz="2400" b="1"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CCFFFF"/>
                    </a:solidFill>
                  </a:tcPr>
                </a:tc>
                <a:extLst>
                  <a:ext uri="{0D108BD9-81ED-4DB2-BD59-A6C34878D82A}">
                    <a16:rowId xmlns:a16="http://schemas.microsoft.com/office/drawing/2014/main" val="3195454563"/>
                  </a:ext>
                </a:extLst>
              </a:tr>
              <a:tr h="1405287">
                <a:tc rowSpan="3">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nSpc>
                          <a:spcPct val="150000"/>
                        </a:lnSpc>
                        <a:spcAft>
                          <a:spcPts val="0"/>
                        </a:spcAft>
                      </a:pPr>
                      <a:r>
                        <a:rPr lang="vi-VN" sz="2400">
                          <a:effectLst/>
                          <a:latin typeface="+mj-lt"/>
                        </a:rPr>
                        <a:t> </a:t>
                      </a:r>
                      <a:endParaRPr lang="en-US" sz="2400">
                        <a:effectLst/>
                        <a:latin typeface="+mj-lt"/>
                      </a:endParaRPr>
                    </a:p>
                    <a:p>
                      <a:pPr algn="ctr">
                        <a:lnSpc>
                          <a:spcPct val="150000"/>
                        </a:lnSpc>
                        <a:spcAft>
                          <a:spcPts val="0"/>
                        </a:spcAft>
                      </a:pPr>
                      <a:r>
                        <a:rPr lang="en-US" sz="2400">
                          <a:effectLst/>
                          <a:latin typeface="+mj-lt"/>
                        </a:rPr>
                        <a:t>Trung bình</a:t>
                      </a:r>
                      <a:endParaRPr lang="en-US" sz="240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39920350"/>
                  </a:ext>
                </a:extLst>
              </a:tr>
              <a:tr h="880724">
                <a:tc vMerge="1">
                  <a:txBody>
                    <a:bodyPr/>
                    <a:lstStyle/>
                    <a:p>
                      <a:endParaRPr lang="en-US"/>
                    </a:p>
                  </a:txBody>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48690762"/>
                  </a:ext>
                </a:extLst>
              </a:tr>
              <a:tr h="1735466">
                <a:tc vMerge="1">
                  <a:txBody>
                    <a:bodyPr/>
                    <a:lstStyle/>
                    <a:p>
                      <a:endParaRPr lang="en-US"/>
                    </a:p>
                  </a:txBody>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83015515"/>
                  </a:ext>
                </a:extLst>
              </a:tr>
            </a:tbl>
          </a:graphicData>
        </a:graphic>
      </p:graphicFrame>
      <p:sp>
        <p:nvSpPr>
          <p:cNvPr id="9" name="TextBox 8">
            <a:extLst>
              <a:ext uri="{FF2B5EF4-FFF2-40B4-BE49-F238E27FC236}">
                <a16:creationId xmlns:a16="http://schemas.microsoft.com/office/drawing/2014/main" id="{917387B4-A4EC-A307-7196-1BC069080578}"/>
              </a:ext>
            </a:extLst>
          </p:cNvPr>
          <p:cNvSpPr txBox="1"/>
          <p:nvPr/>
        </p:nvSpPr>
        <p:spPr>
          <a:xfrm>
            <a:off x="1757952" y="2820174"/>
            <a:ext cx="2267415" cy="461665"/>
          </a:xfrm>
          <a:prstGeom prst="rect">
            <a:avLst/>
          </a:prstGeom>
          <a:noFill/>
        </p:spPr>
        <p:txBody>
          <a:bodyPr wrap="square">
            <a:spAutoFit/>
          </a:bodyPr>
          <a:lstStyle/>
          <a:p>
            <a:pPr>
              <a:buClr>
                <a:srgbClr val="000000"/>
              </a:buClr>
              <a:buFont typeface="Arial"/>
              <a:buNone/>
            </a:pPr>
            <a:r>
              <a:rPr lang="en-US" sz="2400" kern="0" dirty="0">
                <a:solidFill>
                  <a:srgbClr val="000000"/>
                </a:solidFill>
                <a:latin typeface="+mj-lt"/>
                <a:cs typeface="Arial"/>
                <a:sym typeface="Arial"/>
              </a:rPr>
              <a:t>1. </a:t>
            </a:r>
            <a:r>
              <a:rPr lang="en-US" sz="2400" kern="0" dirty="0" err="1">
                <a:solidFill>
                  <a:srgbClr val="000000"/>
                </a:solidFill>
                <a:latin typeface="+mj-lt"/>
                <a:cs typeface="Arial"/>
                <a:sym typeface="Arial"/>
              </a:rPr>
              <a:t>Bắc</a:t>
            </a:r>
            <a:r>
              <a:rPr lang="en-US" sz="2400" kern="0" dirty="0">
                <a:solidFill>
                  <a:srgbClr val="000000"/>
                </a:solidFill>
                <a:latin typeface="+mj-lt"/>
                <a:cs typeface="Arial"/>
                <a:sym typeface="Arial"/>
              </a:rPr>
              <a:t> Giang</a:t>
            </a:r>
          </a:p>
        </p:txBody>
      </p:sp>
      <p:sp>
        <p:nvSpPr>
          <p:cNvPr id="10" name="TextBox 9">
            <a:extLst>
              <a:ext uri="{FF2B5EF4-FFF2-40B4-BE49-F238E27FC236}">
                <a16:creationId xmlns:a16="http://schemas.microsoft.com/office/drawing/2014/main" id="{3E82D948-6716-EBD0-CE3F-7C10731365EB}"/>
              </a:ext>
            </a:extLst>
          </p:cNvPr>
          <p:cNvSpPr txBox="1"/>
          <p:nvPr/>
        </p:nvSpPr>
        <p:spPr>
          <a:xfrm>
            <a:off x="4389741" y="2485082"/>
            <a:ext cx="7055005" cy="1131848"/>
          </a:xfrm>
          <a:prstGeom prst="rect">
            <a:avLst/>
          </a:prstGeom>
          <a:noFill/>
        </p:spPr>
        <p:txBody>
          <a:bodyPr wrap="square">
            <a:spAutoFit/>
          </a:bodyPr>
          <a:lstStyle/>
          <a:p>
            <a:pPr algn="just">
              <a:lnSpc>
                <a:spcPct val="150000"/>
              </a:lnSpc>
              <a:buClr>
                <a:srgbClr val="000000"/>
              </a:buClr>
              <a:buFont typeface="Arial"/>
              <a:buNone/>
            </a:pPr>
            <a:r>
              <a:rPr lang="vi-VN" sz="2400" kern="0" dirty="0">
                <a:solidFill>
                  <a:srgbClr val="000000"/>
                </a:solidFill>
                <a:latin typeface="+mj-lt"/>
                <a:cs typeface="Arial"/>
                <a:sym typeface="Arial"/>
              </a:rPr>
              <a:t>Hóa chất; dệt, sản xuất trang phục; sản xuất điện tử, máy vi tính.</a:t>
            </a:r>
          </a:p>
        </p:txBody>
      </p:sp>
      <p:sp>
        <p:nvSpPr>
          <p:cNvPr id="11" name="TextBox 10">
            <a:extLst>
              <a:ext uri="{FF2B5EF4-FFF2-40B4-BE49-F238E27FC236}">
                <a16:creationId xmlns:a16="http://schemas.microsoft.com/office/drawing/2014/main" id="{9BA88B85-654F-D2AC-48DD-35352C94FF07}"/>
              </a:ext>
            </a:extLst>
          </p:cNvPr>
          <p:cNvSpPr txBox="1"/>
          <p:nvPr/>
        </p:nvSpPr>
        <p:spPr>
          <a:xfrm>
            <a:off x="1863067" y="3948525"/>
            <a:ext cx="2356624" cy="461665"/>
          </a:xfrm>
          <a:prstGeom prst="rect">
            <a:avLst/>
          </a:prstGeom>
          <a:noFill/>
        </p:spPr>
        <p:txBody>
          <a:bodyPr wrap="square">
            <a:spAutoFit/>
          </a:bodyPr>
          <a:lstStyle/>
          <a:p>
            <a:pPr>
              <a:buClr>
                <a:srgbClr val="000000"/>
              </a:buClr>
              <a:buFont typeface="Arial"/>
              <a:buNone/>
            </a:pPr>
            <a:r>
              <a:rPr lang="en-US" sz="2400" kern="0" dirty="0">
                <a:solidFill>
                  <a:srgbClr val="000000"/>
                </a:solidFill>
                <a:latin typeface="+mj-lt"/>
                <a:cs typeface="Arial"/>
                <a:sym typeface="Arial"/>
              </a:rPr>
              <a:t>2. </a:t>
            </a:r>
            <a:r>
              <a:rPr lang="en-US" sz="2400" kern="0" dirty="0" err="1">
                <a:solidFill>
                  <a:srgbClr val="000000"/>
                </a:solidFill>
                <a:latin typeface="+mj-lt"/>
                <a:cs typeface="Arial"/>
                <a:sym typeface="Arial"/>
              </a:rPr>
              <a:t>Hải</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Dương</a:t>
            </a:r>
            <a:endParaRPr lang="en-US" sz="2400" kern="0" dirty="0">
              <a:solidFill>
                <a:srgbClr val="000000"/>
              </a:solidFill>
              <a:latin typeface="+mj-lt"/>
              <a:cs typeface="Arial"/>
              <a:sym typeface="Arial"/>
            </a:endParaRPr>
          </a:p>
        </p:txBody>
      </p:sp>
      <p:sp>
        <p:nvSpPr>
          <p:cNvPr id="12" name="TextBox 11">
            <a:extLst>
              <a:ext uri="{FF2B5EF4-FFF2-40B4-BE49-F238E27FC236}">
                <a16:creationId xmlns:a16="http://schemas.microsoft.com/office/drawing/2014/main" id="{D8E8DA2A-47F7-CDE3-6BA7-4B707FFD4A24}"/>
              </a:ext>
            </a:extLst>
          </p:cNvPr>
          <p:cNvSpPr txBox="1"/>
          <p:nvPr/>
        </p:nvSpPr>
        <p:spPr>
          <a:xfrm>
            <a:off x="4389741" y="3874814"/>
            <a:ext cx="7055005" cy="577850"/>
          </a:xfrm>
          <a:prstGeom prst="rect">
            <a:avLst/>
          </a:prstGeom>
          <a:noFill/>
        </p:spPr>
        <p:txBody>
          <a:bodyPr wrap="square">
            <a:spAutoFit/>
          </a:bodyPr>
          <a:lstStyle/>
          <a:p>
            <a:pPr algn="just">
              <a:lnSpc>
                <a:spcPct val="150000"/>
              </a:lnSpc>
              <a:buClr>
                <a:srgbClr val="000000"/>
              </a:buClr>
              <a:buFont typeface="Arial"/>
              <a:buNone/>
            </a:pPr>
            <a:r>
              <a:rPr lang="vi-VN" sz="2400" kern="0" dirty="0">
                <a:solidFill>
                  <a:srgbClr val="000000"/>
                </a:solidFill>
                <a:latin typeface="+mj-lt"/>
                <a:cs typeface="Arial"/>
                <a:sym typeface="Arial"/>
              </a:rPr>
              <a:t>Luyện kim; cơ khí; sản xuất điện tử, máy vi tính.</a:t>
            </a:r>
            <a:endParaRPr lang="en-US" sz="2400" kern="0" dirty="0">
              <a:solidFill>
                <a:srgbClr val="000000"/>
              </a:solidFill>
              <a:latin typeface="+mj-lt"/>
              <a:cs typeface="Arial"/>
              <a:sym typeface="Arial"/>
            </a:endParaRPr>
          </a:p>
        </p:txBody>
      </p:sp>
      <p:sp>
        <p:nvSpPr>
          <p:cNvPr id="13" name="TextBox 12">
            <a:extLst>
              <a:ext uri="{FF2B5EF4-FFF2-40B4-BE49-F238E27FC236}">
                <a16:creationId xmlns:a16="http://schemas.microsoft.com/office/drawing/2014/main" id="{327D88A3-46F5-93C6-84E9-BDA98E0231D2}"/>
              </a:ext>
            </a:extLst>
          </p:cNvPr>
          <p:cNvSpPr txBox="1"/>
          <p:nvPr/>
        </p:nvSpPr>
        <p:spPr>
          <a:xfrm>
            <a:off x="1850535" y="5268098"/>
            <a:ext cx="2267415" cy="461665"/>
          </a:xfrm>
          <a:prstGeom prst="rect">
            <a:avLst/>
          </a:prstGeom>
          <a:noFill/>
        </p:spPr>
        <p:txBody>
          <a:bodyPr wrap="square">
            <a:spAutoFit/>
          </a:bodyPr>
          <a:lstStyle/>
          <a:p>
            <a:pPr>
              <a:buClr>
                <a:srgbClr val="000000"/>
              </a:buClr>
              <a:buFont typeface="Arial"/>
              <a:buNone/>
            </a:pPr>
            <a:r>
              <a:rPr lang="en-US" sz="2400" kern="0" dirty="0">
                <a:solidFill>
                  <a:srgbClr val="000000"/>
                </a:solidFill>
                <a:latin typeface="+mj-lt"/>
                <a:cs typeface="Arial"/>
                <a:sym typeface="Arial"/>
              </a:rPr>
              <a:t>3. </a:t>
            </a:r>
            <a:r>
              <a:rPr lang="en-US" sz="2400" kern="0" dirty="0" err="1">
                <a:solidFill>
                  <a:srgbClr val="000000"/>
                </a:solidFill>
                <a:latin typeface="+mj-lt"/>
                <a:cs typeface="Arial"/>
                <a:sym typeface="Arial"/>
              </a:rPr>
              <a:t>Hưng</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Yên</a:t>
            </a:r>
            <a:endParaRPr lang="en-US" sz="2400" kern="0" dirty="0">
              <a:solidFill>
                <a:srgbClr val="000000"/>
              </a:solidFill>
              <a:latin typeface="+mj-lt"/>
              <a:cs typeface="Arial"/>
              <a:sym typeface="Arial"/>
            </a:endParaRPr>
          </a:p>
        </p:txBody>
      </p:sp>
      <p:sp>
        <p:nvSpPr>
          <p:cNvPr id="14" name="TextBox 13">
            <a:extLst>
              <a:ext uri="{FF2B5EF4-FFF2-40B4-BE49-F238E27FC236}">
                <a16:creationId xmlns:a16="http://schemas.microsoft.com/office/drawing/2014/main" id="{025A9A16-18B0-5952-0397-6495DF40BE05}"/>
              </a:ext>
            </a:extLst>
          </p:cNvPr>
          <p:cNvSpPr txBox="1"/>
          <p:nvPr/>
        </p:nvSpPr>
        <p:spPr>
          <a:xfrm>
            <a:off x="4389742" y="4656008"/>
            <a:ext cx="7055005" cy="1685846"/>
          </a:xfrm>
          <a:prstGeom prst="rect">
            <a:avLst/>
          </a:prstGeom>
          <a:noFill/>
        </p:spPr>
        <p:txBody>
          <a:bodyPr wrap="square">
            <a:spAutoFit/>
          </a:bodyPr>
          <a:lstStyle/>
          <a:p>
            <a:pPr algn="just">
              <a:lnSpc>
                <a:spcPct val="150000"/>
              </a:lnSpc>
              <a:buClr>
                <a:srgbClr val="000000"/>
              </a:buClr>
              <a:buFont typeface="Arial"/>
              <a:buNone/>
            </a:pPr>
            <a:r>
              <a:rPr lang="vi-VN" sz="2400" kern="0" dirty="0">
                <a:solidFill>
                  <a:srgbClr val="000000"/>
                </a:solidFill>
                <a:latin typeface="+mj-lt"/>
                <a:cs typeface="Arial"/>
                <a:sym typeface="Arial"/>
              </a:rPr>
              <a:t>Cơ khí; sản xuất, chế biến lương thực thực phẩm; dệt, sản xuất trang phục; sản xuất điện tử, máy vi tính.</a:t>
            </a:r>
          </a:p>
        </p:txBody>
      </p:sp>
    </p:spTree>
    <p:extLst>
      <p:ext uri="{BB962C8B-B14F-4D97-AF65-F5344CB8AC3E}">
        <p14:creationId xmlns:p14="http://schemas.microsoft.com/office/powerpoint/2010/main" val="70810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randombar(horizontal)">
                                      <p:cBhvr>
                                        <p:cTn id="30" dur="500"/>
                                        <p:tgtEl>
                                          <p:spTgt spid="13"/>
                                        </p:tgtEl>
                                      </p:cBhvr>
                                    </p:animEffect>
                                  </p:childTnLst>
                                </p:cTn>
                              </p:par>
                            </p:childTnLst>
                          </p:cTn>
                        </p:par>
                        <p:par>
                          <p:cTn id="31" fill="hold">
                            <p:stCondLst>
                              <p:cond delay="500"/>
                            </p:stCondLst>
                            <p:childTnLst>
                              <p:par>
                                <p:cTn id="32" presetID="14" presetClass="entr" presetSubtype="1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034669-08D8-0486-127C-0F5840A6ACA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F80CDBB-313D-EB5A-E8B1-B182FF647004}"/>
              </a:ext>
            </a:extLst>
          </p:cNvPr>
          <p:cNvGrpSpPr/>
          <p:nvPr/>
        </p:nvGrpSpPr>
        <p:grpSpPr>
          <a:xfrm>
            <a:off x="517062" y="1451356"/>
            <a:ext cx="5390792" cy="4623002"/>
            <a:chOff x="395092" y="416312"/>
            <a:chExt cx="4043094" cy="3467251"/>
          </a:xfrm>
        </p:grpSpPr>
        <p:pic>
          <p:nvPicPr>
            <p:cNvPr id="3" name="Picture 2">
              <a:extLst>
                <a:ext uri="{FF2B5EF4-FFF2-40B4-BE49-F238E27FC236}">
                  <a16:creationId xmlns:a16="http://schemas.microsoft.com/office/drawing/2014/main" id="{487CF1B5-4603-0A4A-D346-AF96A0E575BA}"/>
                </a:ext>
              </a:extLst>
            </p:cNvPr>
            <p:cNvPicPr>
              <a:picLocks noChangeAspect="1"/>
            </p:cNvPicPr>
            <p:nvPr/>
          </p:nvPicPr>
          <p:blipFill>
            <a:blip r:embed="rId3"/>
            <a:srcRect t="1265" b="1265"/>
            <a:stretch/>
          </p:blipFill>
          <p:spPr>
            <a:xfrm>
              <a:off x="395092" y="416312"/>
              <a:ext cx="4043094" cy="2625866"/>
            </a:xfrm>
            <a:prstGeom prst="rect">
              <a:avLst/>
            </a:prstGeom>
          </p:spPr>
        </p:pic>
        <p:sp>
          <p:nvSpPr>
            <p:cNvPr id="4" name="TextBox 3">
              <a:extLst>
                <a:ext uri="{FF2B5EF4-FFF2-40B4-BE49-F238E27FC236}">
                  <a16:creationId xmlns:a16="http://schemas.microsoft.com/office/drawing/2014/main" id="{C9C88246-074E-C6C5-C229-A5BF579C9933}"/>
                </a:ext>
              </a:extLst>
            </p:cNvPr>
            <p:cNvSpPr txBox="1"/>
            <p:nvPr/>
          </p:nvSpPr>
          <p:spPr>
            <a:xfrm>
              <a:off x="895900" y="3042179"/>
              <a:ext cx="3041477" cy="841384"/>
            </a:xfrm>
            <a:prstGeom prst="rect">
              <a:avLst/>
            </a:prstGeom>
            <a:noFill/>
          </p:spPr>
          <p:txBody>
            <a:bodyPr wrap="square" rtlCol="0">
              <a:spAutoFit/>
            </a:bodyPr>
            <a:lstStyle/>
            <a:p>
              <a:pPr algn="ctr">
                <a:lnSpc>
                  <a:spcPct val="150000"/>
                </a:lnSpc>
              </a:pPr>
              <a:r>
                <a:rPr lang="vi-VN" sz="2400" dirty="0"/>
                <a:t>Công nhân làm việc trong </a:t>
              </a:r>
              <a:r>
                <a:rPr lang="vi-VN" sz="2400" dirty="0" err="1"/>
                <a:t>KCN</a:t>
              </a:r>
              <a:r>
                <a:rPr lang="vi-VN" sz="2400" dirty="0"/>
                <a:t> ở Bắc Giang</a:t>
              </a:r>
              <a:endParaRPr lang="en-US" sz="2400" dirty="0"/>
            </a:p>
          </p:txBody>
        </p:sp>
      </p:grpSp>
      <p:grpSp>
        <p:nvGrpSpPr>
          <p:cNvPr id="5" name="Group 4">
            <a:extLst>
              <a:ext uri="{FF2B5EF4-FFF2-40B4-BE49-F238E27FC236}">
                <a16:creationId xmlns:a16="http://schemas.microsoft.com/office/drawing/2014/main" id="{BC2E36FD-3F57-99E5-B8AE-D2ECCC78AEC2}"/>
              </a:ext>
            </a:extLst>
          </p:cNvPr>
          <p:cNvGrpSpPr/>
          <p:nvPr/>
        </p:nvGrpSpPr>
        <p:grpSpPr>
          <a:xfrm>
            <a:off x="6264694" y="1451356"/>
            <a:ext cx="5390792" cy="4623001"/>
            <a:chOff x="395092" y="416312"/>
            <a:chExt cx="4043094" cy="3467251"/>
          </a:xfrm>
        </p:grpSpPr>
        <p:pic>
          <p:nvPicPr>
            <p:cNvPr id="6" name="Picture 5">
              <a:extLst>
                <a:ext uri="{FF2B5EF4-FFF2-40B4-BE49-F238E27FC236}">
                  <a16:creationId xmlns:a16="http://schemas.microsoft.com/office/drawing/2014/main" id="{05D4850B-C59F-897B-A7DE-78C23720B06F}"/>
                </a:ext>
              </a:extLst>
            </p:cNvPr>
            <p:cNvPicPr>
              <a:picLocks noChangeAspect="1"/>
            </p:cNvPicPr>
            <p:nvPr/>
          </p:nvPicPr>
          <p:blipFill>
            <a:blip r:embed="rId4"/>
            <a:srcRect l="6756" r="6756"/>
            <a:stretch/>
          </p:blipFill>
          <p:spPr>
            <a:xfrm>
              <a:off x="395092" y="416312"/>
              <a:ext cx="4043094" cy="2625866"/>
            </a:xfrm>
            <a:prstGeom prst="rect">
              <a:avLst/>
            </a:prstGeom>
          </p:spPr>
        </p:pic>
        <p:sp>
          <p:nvSpPr>
            <p:cNvPr id="7" name="TextBox 6">
              <a:extLst>
                <a:ext uri="{FF2B5EF4-FFF2-40B4-BE49-F238E27FC236}">
                  <a16:creationId xmlns:a16="http://schemas.microsoft.com/office/drawing/2014/main" id="{4CE0A808-9988-F622-FFC8-ABCB339CD53A}"/>
                </a:ext>
              </a:extLst>
            </p:cNvPr>
            <p:cNvSpPr txBox="1"/>
            <p:nvPr/>
          </p:nvSpPr>
          <p:spPr>
            <a:xfrm>
              <a:off x="812307" y="3042178"/>
              <a:ext cx="3208665" cy="841385"/>
            </a:xfrm>
            <a:prstGeom prst="rect">
              <a:avLst/>
            </a:prstGeom>
            <a:noFill/>
          </p:spPr>
          <p:txBody>
            <a:bodyPr wrap="square" rtlCol="0">
              <a:spAutoFit/>
            </a:bodyPr>
            <a:lstStyle/>
            <a:p>
              <a:pPr algn="ctr">
                <a:lnSpc>
                  <a:spcPct val="150000"/>
                </a:lnSpc>
              </a:pPr>
              <a:r>
                <a:rPr lang="vi-VN" sz="2400" dirty="0" err="1"/>
                <a:t>KCN</a:t>
              </a:r>
              <a:r>
                <a:rPr lang="vi-VN" sz="2400" dirty="0"/>
                <a:t> Vân Trung </a:t>
              </a:r>
              <a:endParaRPr lang="en-US" sz="2400" dirty="0"/>
            </a:p>
            <a:p>
              <a:pPr algn="ctr">
                <a:lnSpc>
                  <a:spcPct val="150000"/>
                </a:lnSpc>
              </a:pPr>
              <a:r>
                <a:rPr lang="vi-VN" sz="2400" dirty="0"/>
                <a:t>(Việt Yên, Bắc Giang)</a:t>
              </a:r>
              <a:endParaRPr lang="en-US" sz="2400" dirty="0"/>
            </a:p>
          </p:txBody>
        </p:sp>
      </p:grpSp>
    </p:spTree>
    <p:extLst>
      <p:ext uri="{BB962C8B-B14F-4D97-AF65-F5344CB8AC3E}">
        <p14:creationId xmlns:p14="http://schemas.microsoft.com/office/powerpoint/2010/main" val="109640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54968B-1890-5700-ACA3-A10C9704F4B8}"/>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2132520D-3927-310E-602F-B70FD7E3D6F9}"/>
              </a:ext>
            </a:extLst>
          </p:cNvPr>
          <p:cNvGrpSpPr/>
          <p:nvPr/>
        </p:nvGrpSpPr>
        <p:grpSpPr>
          <a:xfrm>
            <a:off x="536133" y="977183"/>
            <a:ext cx="5421316" cy="5196822"/>
            <a:chOff x="372198" y="401444"/>
            <a:chExt cx="4065987" cy="3897616"/>
          </a:xfrm>
        </p:grpSpPr>
        <p:pic>
          <p:nvPicPr>
            <p:cNvPr id="15" name="Picture 14">
              <a:extLst>
                <a:ext uri="{FF2B5EF4-FFF2-40B4-BE49-F238E27FC236}">
                  <a16:creationId xmlns:a16="http://schemas.microsoft.com/office/drawing/2014/main" id="{F2947B43-F0F4-922A-E360-25585B3FE485}"/>
                </a:ext>
              </a:extLst>
            </p:cNvPr>
            <p:cNvPicPr>
              <a:picLocks noChangeAspect="1"/>
            </p:cNvPicPr>
            <p:nvPr/>
          </p:nvPicPr>
          <p:blipFill>
            <a:blip r:embed="rId3"/>
            <a:srcRect t="6702" b="6702"/>
            <a:stretch/>
          </p:blipFill>
          <p:spPr>
            <a:xfrm>
              <a:off x="372198" y="401444"/>
              <a:ext cx="4065987" cy="2640734"/>
            </a:xfrm>
            <a:prstGeom prst="rect">
              <a:avLst/>
            </a:prstGeom>
          </p:spPr>
        </p:pic>
        <p:sp>
          <p:nvSpPr>
            <p:cNvPr id="16" name="TextBox 15">
              <a:extLst>
                <a:ext uri="{FF2B5EF4-FFF2-40B4-BE49-F238E27FC236}">
                  <a16:creationId xmlns:a16="http://schemas.microsoft.com/office/drawing/2014/main" id="{24EE120B-A93A-6A13-C7F9-DB4BF993146A}"/>
                </a:ext>
              </a:extLst>
            </p:cNvPr>
            <p:cNvSpPr txBox="1"/>
            <p:nvPr/>
          </p:nvSpPr>
          <p:spPr>
            <a:xfrm>
              <a:off x="509325" y="3042178"/>
              <a:ext cx="3814628" cy="1256882"/>
            </a:xfrm>
            <a:prstGeom prst="rect">
              <a:avLst/>
            </a:prstGeom>
            <a:noFill/>
          </p:spPr>
          <p:txBody>
            <a:bodyPr wrap="square" rtlCol="0">
              <a:spAutoFit/>
            </a:bodyPr>
            <a:lstStyle/>
            <a:p>
              <a:pPr algn="ctr">
                <a:lnSpc>
                  <a:spcPct val="150000"/>
                </a:lnSpc>
              </a:pPr>
              <a:r>
                <a:rPr lang="vi-VN" sz="2400"/>
                <a:t>Công nhân Cty TNHH Meiko Tawada Việt Nam (KCN Phúc Điền, Cẩm Giàng)</a:t>
              </a:r>
              <a:endParaRPr lang="en-US" sz="2400"/>
            </a:p>
          </p:txBody>
        </p:sp>
      </p:grpSp>
      <p:grpSp>
        <p:nvGrpSpPr>
          <p:cNvPr id="17" name="Group 16">
            <a:extLst>
              <a:ext uri="{FF2B5EF4-FFF2-40B4-BE49-F238E27FC236}">
                <a16:creationId xmlns:a16="http://schemas.microsoft.com/office/drawing/2014/main" id="{5E318F5B-2128-0432-E337-AF012DCB3DCB}"/>
              </a:ext>
            </a:extLst>
          </p:cNvPr>
          <p:cNvGrpSpPr/>
          <p:nvPr/>
        </p:nvGrpSpPr>
        <p:grpSpPr>
          <a:xfrm>
            <a:off x="5957448" y="977183"/>
            <a:ext cx="6118523" cy="5730996"/>
            <a:chOff x="122193" y="416312"/>
            <a:chExt cx="4588892" cy="4298247"/>
          </a:xfrm>
        </p:grpSpPr>
        <p:pic>
          <p:nvPicPr>
            <p:cNvPr id="18" name="Picture 17">
              <a:extLst>
                <a:ext uri="{FF2B5EF4-FFF2-40B4-BE49-F238E27FC236}">
                  <a16:creationId xmlns:a16="http://schemas.microsoft.com/office/drawing/2014/main" id="{BD1C30EF-085F-2F90-7E13-0E62D92D1D53}"/>
                </a:ext>
              </a:extLst>
            </p:cNvPr>
            <p:cNvPicPr>
              <a:picLocks noChangeAspect="1"/>
            </p:cNvPicPr>
            <p:nvPr/>
          </p:nvPicPr>
          <p:blipFill>
            <a:blip r:embed="rId4"/>
            <a:srcRect t="6702" b="6702"/>
            <a:stretch/>
          </p:blipFill>
          <p:spPr>
            <a:xfrm>
              <a:off x="395092" y="416312"/>
              <a:ext cx="4043094" cy="2625866"/>
            </a:xfrm>
            <a:prstGeom prst="rect">
              <a:avLst/>
            </a:prstGeom>
          </p:spPr>
        </p:pic>
        <p:sp>
          <p:nvSpPr>
            <p:cNvPr id="19" name="TextBox 18">
              <a:extLst>
                <a:ext uri="{FF2B5EF4-FFF2-40B4-BE49-F238E27FC236}">
                  <a16:creationId xmlns:a16="http://schemas.microsoft.com/office/drawing/2014/main" id="{6821CD31-7F27-E878-A1A0-FE5EFFA0A9D6}"/>
                </a:ext>
              </a:extLst>
            </p:cNvPr>
            <p:cNvSpPr txBox="1"/>
            <p:nvPr/>
          </p:nvSpPr>
          <p:spPr>
            <a:xfrm>
              <a:off x="122193" y="3042178"/>
              <a:ext cx="4588892" cy="1672381"/>
            </a:xfrm>
            <a:prstGeom prst="rect">
              <a:avLst/>
            </a:prstGeom>
            <a:noFill/>
          </p:spPr>
          <p:txBody>
            <a:bodyPr wrap="square" rtlCol="0">
              <a:spAutoFit/>
            </a:bodyPr>
            <a:lstStyle/>
            <a:p>
              <a:pPr algn="ctr">
                <a:lnSpc>
                  <a:spcPct val="150000"/>
                </a:lnSpc>
              </a:pPr>
              <a:r>
                <a:rPr lang="vi-VN" sz="2400" dirty="0"/>
                <a:t>Công ty </a:t>
              </a:r>
              <a:r>
                <a:rPr lang="vi-VN" sz="2400" dirty="0" err="1"/>
                <a:t>TNHH</a:t>
              </a:r>
              <a:r>
                <a:rPr lang="vi-VN" sz="2400" dirty="0"/>
                <a:t> Việt Nam </a:t>
              </a:r>
              <a:r>
                <a:rPr lang="vi-VN" sz="2400" dirty="0" err="1"/>
                <a:t>Toyo</a:t>
              </a:r>
              <a:r>
                <a:rPr lang="vi-VN" sz="2400" dirty="0"/>
                <a:t> </a:t>
              </a:r>
              <a:endParaRPr lang="en-US" sz="2400" dirty="0"/>
            </a:p>
            <a:p>
              <a:pPr algn="ctr">
                <a:lnSpc>
                  <a:spcPct val="150000"/>
                </a:lnSpc>
              </a:pPr>
              <a:r>
                <a:rPr lang="vi-VN" sz="2400" dirty="0" err="1"/>
                <a:t>Denso</a:t>
              </a:r>
              <a:r>
                <a:rPr lang="vi-VN" sz="2400" dirty="0"/>
                <a:t> </a:t>
              </a:r>
              <a:r>
                <a:rPr lang="en-US" sz="2400" dirty="0"/>
                <a:t>- </a:t>
              </a:r>
              <a:r>
                <a:rPr lang="vi-VN" sz="2400" dirty="0"/>
                <a:t>sản xuất thiết bị, linh kiện điện tử</a:t>
              </a:r>
              <a:r>
                <a:rPr lang="en-US" sz="2400" dirty="0"/>
                <a:t> </a:t>
              </a:r>
              <a:r>
                <a:rPr lang="vi-VN" sz="2400" dirty="0"/>
                <a:t>là một trong những doanh nghiệp Nhật Bản tiêu biểu tại Hải Dương</a:t>
              </a:r>
              <a:endParaRPr lang="en-US" sz="2400" dirty="0"/>
            </a:p>
          </p:txBody>
        </p:sp>
      </p:grpSp>
    </p:spTree>
    <p:extLst>
      <p:ext uri="{BB962C8B-B14F-4D97-AF65-F5344CB8AC3E}">
        <p14:creationId xmlns:p14="http://schemas.microsoft.com/office/powerpoint/2010/main" val="198780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ppt_x</p:attrName>
                                        </p:attrNameLst>
                                      </p:cBhvr>
                                      <p:tavLst>
                                        <p:tav tm="0">
                                          <p:val>
                                            <p:strVal val="#ppt_x"/>
                                          </p:val>
                                        </p:tav>
                                        <p:tav tm="100000">
                                          <p:val>
                                            <p:strVal val="#ppt_x"/>
                                          </p:val>
                                        </p:tav>
                                      </p:tavLst>
                                    </p:anim>
                                    <p:anim calcmode="lin" valueType="num">
                                      <p:cBhvr>
                                        <p:cTn id="14"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AEA6F32-366B-CF8F-01AB-2AE3FE55D0C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E757709-FB71-CED4-ACDF-B00E25B38EBB}"/>
              </a:ext>
            </a:extLst>
          </p:cNvPr>
          <p:cNvGrpSpPr/>
          <p:nvPr/>
        </p:nvGrpSpPr>
        <p:grpSpPr>
          <a:xfrm>
            <a:off x="540158" y="1018240"/>
            <a:ext cx="5406608" cy="5552934"/>
            <a:chOff x="395092" y="416312"/>
            <a:chExt cx="4054956" cy="4164701"/>
          </a:xfrm>
        </p:grpSpPr>
        <p:pic>
          <p:nvPicPr>
            <p:cNvPr id="3" name="Picture 2">
              <a:extLst>
                <a:ext uri="{FF2B5EF4-FFF2-40B4-BE49-F238E27FC236}">
                  <a16:creationId xmlns:a16="http://schemas.microsoft.com/office/drawing/2014/main" id="{885ED188-DA9F-A9EA-C675-F1F28E2DC54B}"/>
                </a:ext>
              </a:extLst>
            </p:cNvPr>
            <p:cNvPicPr>
              <a:picLocks noChangeAspect="1"/>
            </p:cNvPicPr>
            <p:nvPr/>
          </p:nvPicPr>
          <p:blipFill>
            <a:blip r:embed="rId3"/>
            <a:srcRect t="983" b="983"/>
            <a:stretch/>
          </p:blipFill>
          <p:spPr>
            <a:xfrm>
              <a:off x="395092" y="416312"/>
              <a:ext cx="4043094" cy="2625866"/>
            </a:xfrm>
            <a:prstGeom prst="rect">
              <a:avLst/>
            </a:prstGeom>
          </p:spPr>
        </p:pic>
        <p:sp>
          <p:nvSpPr>
            <p:cNvPr id="4" name="TextBox 3">
              <a:extLst>
                <a:ext uri="{FF2B5EF4-FFF2-40B4-BE49-F238E27FC236}">
                  <a16:creationId xmlns:a16="http://schemas.microsoft.com/office/drawing/2014/main" id="{2346E19F-FB75-4CDA-1D68-07928993CEEE}"/>
                </a:ext>
              </a:extLst>
            </p:cNvPr>
            <p:cNvSpPr txBox="1"/>
            <p:nvPr/>
          </p:nvSpPr>
          <p:spPr>
            <a:xfrm>
              <a:off x="406954" y="3042178"/>
              <a:ext cx="4043094" cy="1538835"/>
            </a:xfrm>
            <a:prstGeom prst="rect">
              <a:avLst/>
            </a:prstGeom>
            <a:noFill/>
          </p:spPr>
          <p:txBody>
            <a:bodyPr wrap="square" rtlCol="0">
              <a:spAutoFit/>
            </a:bodyPr>
            <a:lstStyle/>
            <a:p>
              <a:pPr algn="ctr">
                <a:lnSpc>
                  <a:spcPct val="150000"/>
                </a:lnSpc>
              </a:pPr>
              <a:r>
                <a:rPr lang="vi-VN" sz="2200" dirty="0"/>
                <a:t>Hoạt động sản xuất tại Công ty </a:t>
              </a:r>
              <a:r>
                <a:rPr lang="vi-VN" sz="2200" dirty="0" err="1"/>
                <a:t>TNHH</a:t>
              </a:r>
              <a:r>
                <a:rPr lang="vi-VN" sz="2200" dirty="0"/>
                <a:t> Thiết bị công nghiệp </a:t>
              </a:r>
              <a:r>
                <a:rPr lang="vi-VN" sz="2200" dirty="0" err="1"/>
                <a:t>Toyota</a:t>
              </a:r>
              <a:r>
                <a:rPr lang="vi-VN" sz="2200" dirty="0"/>
                <a:t> Việt Nam, khu Công nghiệp Thăng Long </a:t>
              </a:r>
              <a:r>
                <a:rPr lang="vi-VN" sz="2200" dirty="0" err="1"/>
                <a:t>II</a:t>
              </a:r>
              <a:r>
                <a:rPr lang="vi-VN" sz="2200" dirty="0"/>
                <a:t>, </a:t>
              </a:r>
              <a:endParaRPr lang="en-US" sz="2200" dirty="0"/>
            </a:p>
            <a:p>
              <a:pPr algn="ctr">
                <a:lnSpc>
                  <a:spcPct val="150000"/>
                </a:lnSpc>
              </a:pPr>
              <a:r>
                <a:rPr lang="vi-VN" sz="2200" dirty="0"/>
                <a:t>Hưng Yên</a:t>
              </a:r>
              <a:endParaRPr lang="en-US" sz="2200" dirty="0"/>
            </a:p>
          </p:txBody>
        </p:sp>
      </p:grpSp>
      <p:grpSp>
        <p:nvGrpSpPr>
          <p:cNvPr id="5" name="Group 4">
            <a:extLst>
              <a:ext uri="{FF2B5EF4-FFF2-40B4-BE49-F238E27FC236}">
                <a16:creationId xmlns:a16="http://schemas.microsoft.com/office/drawing/2014/main" id="{ED630B53-2CFC-A510-72DC-A96FE4B0F918}"/>
              </a:ext>
            </a:extLst>
          </p:cNvPr>
          <p:cNvGrpSpPr/>
          <p:nvPr/>
        </p:nvGrpSpPr>
        <p:grpSpPr>
          <a:xfrm>
            <a:off x="6074176" y="1018240"/>
            <a:ext cx="5620216" cy="5535269"/>
            <a:chOff x="223024" y="416312"/>
            <a:chExt cx="4215162" cy="4151452"/>
          </a:xfrm>
        </p:grpSpPr>
        <p:pic>
          <p:nvPicPr>
            <p:cNvPr id="6" name="Picture 5">
              <a:extLst>
                <a:ext uri="{FF2B5EF4-FFF2-40B4-BE49-F238E27FC236}">
                  <a16:creationId xmlns:a16="http://schemas.microsoft.com/office/drawing/2014/main" id="{5E11A871-F1EB-FC58-8293-458EB09558C5}"/>
                </a:ext>
              </a:extLst>
            </p:cNvPr>
            <p:cNvPicPr>
              <a:picLocks noChangeAspect="1"/>
            </p:cNvPicPr>
            <p:nvPr/>
          </p:nvPicPr>
          <p:blipFill>
            <a:blip r:embed="rId4"/>
            <a:srcRect t="891" b="891"/>
            <a:stretch/>
          </p:blipFill>
          <p:spPr>
            <a:xfrm>
              <a:off x="395092" y="416312"/>
              <a:ext cx="4043094" cy="2625866"/>
            </a:xfrm>
            <a:prstGeom prst="rect">
              <a:avLst/>
            </a:prstGeom>
          </p:spPr>
        </p:pic>
        <p:sp>
          <p:nvSpPr>
            <p:cNvPr id="7" name="TextBox 6">
              <a:extLst>
                <a:ext uri="{FF2B5EF4-FFF2-40B4-BE49-F238E27FC236}">
                  <a16:creationId xmlns:a16="http://schemas.microsoft.com/office/drawing/2014/main" id="{971DD4EC-8B9D-1B26-2D72-F44BFE513D3C}"/>
                </a:ext>
              </a:extLst>
            </p:cNvPr>
            <p:cNvSpPr txBox="1"/>
            <p:nvPr/>
          </p:nvSpPr>
          <p:spPr>
            <a:xfrm>
              <a:off x="223024" y="3028929"/>
              <a:ext cx="4215161" cy="1538835"/>
            </a:xfrm>
            <a:prstGeom prst="rect">
              <a:avLst/>
            </a:prstGeom>
            <a:noFill/>
          </p:spPr>
          <p:txBody>
            <a:bodyPr wrap="square" rtlCol="0">
              <a:spAutoFit/>
            </a:bodyPr>
            <a:lstStyle/>
            <a:p>
              <a:pPr algn="ctr">
                <a:lnSpc>
                  <a:spcPct val="150000"/>
                </a:lnSpc>
              </a:pPr>
              <a:r>
                <a:rPr lang="vi-VN" sz="2200" dirty="0"/>
                <a:t>Hoạt động sản xuất tại nhà máy sản xuất lắp ráp điều hòa của </a:t>
              </a:r>
              <a:r>
                <a:rPr lang="vi-VN" sz="2200" dirty="0" err="1"/>
                <a:t>CTCP</a:t>
              </a:r>
              <a:r>
                <a:rPr lang="vi-VN" sz="2200" dirty="0"/>
                <a:t> </a:t>
              </a:r>
              <a:r>
                <a:rPr lang="vi-VN" sz="2200" dirty="0" err="1"/>
                <a:t>Daikin</a:t>
              </a:r>
              <a:r>
                <a:rPr lang="vi-VN" sz="2200" dirty="0"/>
                <a:t> Việt Nam, </a:t>
              </a:r>
              <a:r>
                <a:rPr lang="vi-VN" sz="2200" dirty="0" err="1"/>
                <a:t>KCN</a:t>
              </a:r>
              <a:r>
                <a:rPr lang="vi-VN" sz="2200" dirty="0"/>
                <a:t> Thăng Long </a:t>
              </a:r>
              <a:r>
                <a:rPr lang="vi-VN" sz="2200" dirty="0" err="1"/>
                <a:t>II</a:t>
              </a:r>
              <a:r>
                <a:rPr lang="vi-VN" sz="2200" dirty="0"/>
                <a:t>, </a:t>
              </a:r>
              <a:endParaRPr lang="en-US" sz="2200" dirty="0"/>
            </a:p>
            <a:p>
              <a:pPr algn="ctr">
                <a:lnSpc>
                  <a:spcPct val="150000"/>
                </a:lnSpc>
              </a:pPr>
              <a:r>
                <a:rPr lang="vi-VN" sz="2200" dirty="0"/>
                <a:t>tỉnh Hưng Yên</a:t>
              </a:r>
              <a:endParaRPr lang="en-US" sz="2200" dirty="0"/>
            </a:p>
          </p:txBody>
        </p:sp>
      </p:grpSp>
    </p:spTree>
    <p:extLst>
      <p:ext uri="{BB962C8B-B14F-4D97-AF65-F5344CB8AC3E}">
        <p14:creationId xmlns:p14="http://schemas.microsoft.com/office/powerpoint/2010/main" val="200903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F2A9E6-0423-B820-C5D4-C710E0DAB520}"/>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CF9BB90B-F6F3-0903-6E08-708E25AE87FE}"/>
              </a:ext>
            </a:extLst>
          </p:cNvPr>
          <p:cNvGraphicFramePr>
            <a:graphicFrameLocks noGrp="1"/>
          </p:cNvGraphicFramePr>
          <p:nvPr>
            <p:extLst>
              <p:ext uri="{D42A27DB-BD31-4B8C-83A1-F6EECF244321}">
                <p14:modId xmlns:p14="http://schemas.microsoft.com/office/powerpoint/2010/main" val="3604585623"/>
              </p:ext>
            </p:extLst>
          </p:nvPr>
        </p:nvGraphicFramePr>
        <p:xfrm>
          <a:off x="-1" y="570010"/>
          <a:ext cx="12192000" cy="6287993"/>
        </p:xfrm>
        <a:graphic>
          <a:graphicData uri="http://schemas.openxmlformats.org/drawingml/2006/table">
            <a:tbl>
              <a:tblPr firstRow="1" firstCol="1" bandRow="1"/>
              <a:tblGrid>
                <a:gridCol w="1367884">
                  <a:extLst>
                    <a:ext uri="{9D8B030D-6E8A-4147-A177-3AD203B41FA5}">
                      <a16:colId xmlns:a16="http://schemas.microsoft.com/office/drawing/2014/main" val="962368838"/>
                    </a:ext>
                  </a:extLst>
                </a:gridCol>
                <a:gridCol w="2359103">
                  <a:extLst>
                    <a:ext uri="{9D8B030D-6E8A-4147-A177-3AD203B41FA5}">
                      <a16:colId xmlns:a16="http://schemas.microsoft.com/office/drawing/2014/main" val="1309425209"/>
                    </a:ext>
                  </a:extLst>
                </a:gridCol>
                <a:gridCol w="8465013">
                  <a:extLst>
                    <a:ext uri="{9D8B030D-6E8A-4147-A177-3AD203B41FA5}">
                      <a16:colId xmlns:a16="http://schemas.microsoft.com/office/drawing/2014/main" val="2578439379"/>
                    </a:ext>
                  </a:extLst>
                </a:gridCol>
              </a:tblGrid>
              <a:tr h="1125806">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400" b="1" dirty="0">
                          <a:effectLst/>
                          <a:latin typeface="+mj-lt"/>
                        </a:rPr>
                        <a:t>Quy mô</a:t>
                      </a:r>
                      <a:endParaRPr lang="en-US" sz="2400" b="1"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400" b="1">
                          <a:effectLst/>
                          <a:latin typeface="+mj-lt"/>
                        </a:rPr>
                        <a:t>Trung tâm </a:t>
                      </a:r>
                      <a:endParaRPr lang="en-US" sz="2400" b="1">
                        <a:effectLst/>
                        <a:latin typeface="+mj-lt"/>
                      </a:endParaRPr>
                    </a:p>
                    <a:p>
                      <a:pPr algn="ctr">
                        <a:lnSpc>
                          <a:spcPct val="150000"/>
                        </a:lnSpc>
                        <a:spcAft>
                          <a:spcPts val="0"/>
                        </a:spcAft>
                      </a:pPr>
                      <a:r>
                        <a:rPr lang="vi-VN" sz="2400" b="1">
                          <a:effectLst/>
                          <a:latin typeface="+mj-lt"/>
                        </a:rPr>
                        <a:t>công nghiệp</a:t>
                      </a:r>
                      <a:endParaRPr lang="en-US" sz="2400" b="1">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ctr">
                        <a:lnSpc>
                          <a:spcPct val="150000"/>
                        </a:lnSpc>
                        <a:spcAft>
                          <a:spcPts val="0"/>
                        </a:spcAft>
                      </a:pPr>
                      <a:r>
                        <a:rPr lang="vi-VN" sz="2400" b="1" dirty="0">
                          <a:effectLst/>
                          <a:latin typeface="+mj-lt"/>
                        </a:rPr>
                        <a:t>Các ngành công nghiệp chính</a:t>
                      </a:r>
                      <a:endParaRPr lang="en-US" sz="2400" b="1"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CC"/>
                    </a:solidFill>
                  </a:tcPr>
                </a:tc>
                <a:extLst>
                  <a:ext uri="{0D108BD9-81ED-4DB2-BD59-A6C34878D82A}">
                    <a16:rowId xmlns:a16="http://schemas.microsoft.com/office/drawing/2014/main" val="3195454563"/>
                  </a:ext>
                </a:extLst>
              </a:tr>
              <a:tr h="1720729">
                <a:tc rowSpan="3">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nSpc>
                          <a:spcPct val="150000"/>
                        </a:lnSpc>
                        <a:spcAft>
                          <a:spcPts val="0"/>
                        </a:spcAft>
                      </a:pPr>
                      <a:r>
                        <a:rPr lang="vi-VN" sz="2400">
                          <a:effectLst/>
                          <a:latin typeface="+mj-lt"/>
                        </a:rPr>
                        <a:t> </a:t>
                      </a:r>
                      <a:endParaRPr lang="en-US" sz="2400">
                        <a:effectLst/>
                        <a:latin typeface="+mj-lt"/>
                      </a:endParaRPr>
                    </a:p>
                    <a:p>
                      <a:pPr algn="ctr">
                        <a:lnSpc>
                          <a:spcPct val="150000"/>
                        </a:lnSpc>
                        <a:spcAft>
                          <a:spcPts val="0"/>
                        </a:spcAft>
                      </a:pPr>
                      <a:r>
                        <a:rPr lang="en-US" sz="2400">
                          <a:effectLst/>
                          <a:latin typeface="+mj-lt"/>
                          <a:ea typeface="Calibri" panose="020F0502020204030204" pitchFamily="34" charset="0"/>
                          <a:cs typeface="Arial"/>
                        </a:rPr>
                        <a:t>Nhỏ</a:t>
                      </a:r>
                      <a:endParaRPr lang="en-US" sz="240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39920350"/>
                  </a:ext>
                </a:extLst>
              </a:tr>
              <a:tr h="1720729">
                <a:tc vMerge="1">
                  <a:txBody>
                    <a:bodyPr/>
                    <a:lstStyle/>
                    <a:p>
                      <a:endParaRPr lang="en-US"/>
                    </a:p>
                  </a:txBody>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48690762"/>
                  </a:ext>
                </a:extLst>
              </a:tr>
              <a:tr h="1720729">
                <a:tc vMerge="1">
                  <a:txBody>
                    <a:bodyPr/>
                    <a:lstStyle/>
                    <a:p>
                      <a:endParaRPr lang="en-US"/>
                    </a:p>
                  </a:txBody>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UTM Avo"/>
                        </a:defRPr>
                      </a:lvl1pPr>
                      <a:lvl2pPr marL="457200" algn="l" defTabSz="914400" rtl="0" eaLnBrk="1" latinLnBrk="0" hangingPunct="1">
                        <a:defRPr sz="1800" kern="1200">
                          <a:solidFill>
                            <a:schemeClr val="tx1"/>
                          </a:solidFill>
                          <a:latin typeface="UTM Avo"/>
                        </a:defRPr>
                      </a:lvl2pPr>
                      <a:lvl3pPr marL="914400" algn="l" defTabSz="914400" rtl="0" eaLnBrk="1" latinLnBrk="0" hangingPunct="1">
                        <a:defRPr sz="1800" kern="1200">
                          <a:solidFill>
                            <a:schemeClr val="tx1"/>
                          </a:solidFill>
                          <a:latin typeface="UTM Avo"/>
                        </a:defRPr>
                      </a:lvl3pPr>
                      <a:lvl4pPr marL="1371600" algn="l" defTabSz="914400" rtl="0" eaLnBrk="1" latinLnBrk="0" hangingPunct="1">
                        <a:defRPr sz="1800" kern="1200">
                          <a:solidFill>
                            <a:schemeClr val="tx1"/>
                          </a:solidFill>
                          <a:latin typeface="UTM Avo"/>
                        </a:defRPr>
                      </a:lvl4pPr>
                      <a:lvl5pPr marL="1828800" algn="l" defTabSz="914400" rtl="0" eaLnBrk="1" latinLnBrk="0" hangingPunct="1">
                        <a:defRPr sz="1800" kern="1200">
                          <a:solidFill>
                            <a:schemeClr val="tx1"/>
                          </a:solidFill>
                          <a:latin typeface="UTM Avo"/>
                        </a:defRPr>
                      </a:lvl5pPr>
                      <a:lvl6pPr marL="2286000" algn="l" defTabSz="914400" rtl="0" eaLnBrk="1" latinLnBrk="0" hangingPunct="1">
                        <a:defRPr sz="1800" kern="1200">
                          <a:solidFill>
                            <a:schemeClr val="tx1"/>
                          </a:solidFill>
                          <a:latin typeface="UTM Avo"/>
                        </a:defRPr>
                      </a:lvl6pPr>
                      <a:lvl7pPr marL="2743200" algn="l" defTabSz="914400" rtl="0" eaLnBrk="1" latinLnBrk="0" hangingPunct="1">
                        <a:defRPr sz="1800" kern="1200">
                          <a:solidFill>
                            <a:schemeClr val="tx1"/>
                          </a:solidFill>
                          <a:latin typeface="UTM Avo"/>
                        </a:defRPr>
                      </a:lvl7pPr>
                      <a:lvl8pPr marL="3200400" algn="l" defTabSz="914400" rtl="0" eaLnBrk="1" latinLnBrk="0" hangingPunct="1">
                        <a:defRPr sz="1800" kern="1200">
                          <a:solidFill>
                            <a:schemeClr val="tx1"/>
                          </a:solidFill>
                          <a:latin typeface="UTM Avo"/>
                        </a:defRPr>
                      </a:lvl8pPr>
                      <a:lvl9pPr marL="3657600" algn="l" defTabSz="914400" rtl="0" eaLnBrk="1" latinLnBrk="0" hangingPunct="1">
                        <a:defRPr sz="1800" kern="1200">
                          <a:solidFill>
                            <a:schemeClr val="tx1"/>
                          </a:solidFill>
                          <a:latin typeface="UTM Avo"/>
                        </a:defRPr>
                      </a:lvl9pPr>
                    </a:lstStyle>
                    <a:p>
                      <a:pPr algn="just">
                        <a:lnSpc>
                          <a:spcPct val="150000"/>
                        </a:lnSpc>
                        <a:spcAft>
                          <a:spcPts val="0"/>
                        </a:spcAft>
                      </a:pPr>
                      <a:endParaRPr lang="en-US" sz="2400" dirty="0">
                        <a:effectLst/>
                        <a:latin typeface="+mj-lt"/>
                        <a:ea typeface="Calibri" panose="020F0502020204030204" pitchFamily="34" charset="0"/>
                        <a:cs typeface="Calibri" panose="020F0502020204030204" pitchFamily="34" charset="0"/>
                      </a:endParaRPr>
                    </a:p>
                  </a:txBody>
                  <a:tcPr marL="43879" marR="43879" marT="0" marB="0" anchor="ctr">
                    <a:lnL w="12700" cap="flat" cmpd="sng" algn="ctr">
                      <a:solidFill>
                        <a:srgbClr val="CCCCCC">
                          <a:lumMod val="10000"/>
                        </a:srgbClr>
                      </a:solidFill>
                      <a:prstDash val="solid"/>
                      <a:round/>
                      <a:headEnd type="none" w="med" len="med"/>
                      <a:tailEnd type="none" w="med" len="med"/>
                    </a:lnL>
                    <a:lnR w="12700" cap="flat" cmpd="sng" algn="ctr">
                      <a:solidFill>
                        <a:srgbClr val="CCCCCC">
                          <a:lumMod val="10000"/>
                        </a:srgbClr>
                      </a:solidFill>
                      <a:prstDash val="solid"/>
                      <a:round/>
                      <a:headEnd type="none" w="med" len="med"/>
                      <a:tailEnd type="none" w="med" len="med"/>
                    </a:lnR>
                    <a:lnT w="12700" cap="flat" cmpd="sng" algn="ctr">
                      <a:solidFill>
                        <a:srgbClr val="CCCCCC">
                          <a:lumMod val="10000"/>
                        </a:srgbClr>
                      </a:solidFill>
                      <a:prstDash val="solid"/>
                      <a:round/>
                      <a:headEnd type="none" w="med" len="med"/>
                      <a:tailEnd type="none" w="med" len="med"/>
                    </a:lnT>
                    <a:lnB w="12700" cap="flat" cmpd="sng" algn="ctr">
                      <a:solidFill>
                        <a:srgbClr val="CCCCCC">
                          <a:lumMod val="10000"/>
                        </a:srgb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83015515"/>
                  </a:ext>
                </a:extLst>
              </a:tr>
            </a:tbl>
          </a:graphicData>
        </a:graphic>
      </p:graphicFrame>
      <p:sp>
        <p:nvSpPr>
          <p:cNvPr id="9" name="TextBox 8">
            <a:extLst>
              <a:ext uri="{FF2B5EF4-FFF2-40B4-BE49-F238E27FC236}">
                <a16:creationId xmlns:a16="http://schemas.microsoft.com/office/drawing/2014/main" id="{B7150128-941D-37D1-2562-B9E9B11D1D73}"/>
              </a:ext>
            </a:extLst>
          </p:cNvPr>
          <p:cNvSpPr txBox="1"/>
          <p:nvPr/>
        </p:nvSpPr>
        <p:spPr>
          <a:xfrm>
            <a:off x="1390185" y="2299472"/>
            <a:ext cx="2579577" cy="461665"/>
          </a:xfrm>
          <a:prstGeom prst="rect">
            <a:avLst/>
          </a:prstGeom>
          <a:noFill/>
        </p:spPr>
        <p:txBody>
          <a:bodyPr wrap="square">
            <a:spAutoFit/>
          </a:bodyPr>
          <a:lstStyle/>
          <a:p>
            <a:pPr>
              <a:buClr>
                <a:srgbClr val="000000"/>
              </a:buClr>
              <a:buFont typeface="Arial"/>
              <a:buNone/>
            </a:pPr>
            <a:r>
              <a:rPr lang="vi-VN" sz="2400" kern="0" dirty="0">
                <a:solidFill>
                  <a:srgbClr val="000000"/>
                </a:solidFill>
                <a:cs typeface="Arial"/>
                <a:sym typeface="Arial"/>
              </a:rPr>
              <a:t>1. Sơn La</a:t>
            </a:r>
            <a:endParaRPr lang="en-US" sz="2400" kern="0" dirty="0">
              <a:solidFill>
                <a:srgbClr val="000000"/>
              </a:solidFill>
              <a:cs typeface="Arial"/>
              <a:sym typeface="Arial"/>
            </a:endParaRPr>
          </a:p>
        </p:txBody>
      </p:sp>
      <p:sp>
        <p:nvSpPr>
          <p:cNvPr id="10" name="TextBox 9">
            <a:extLst>
              <a:ext uri="{FF2B5EF4-FFF2-40B4-BE49-F238E27FC236}">
                <a16:creationId xmlns:a16="http://schemas.microsoft.com/office/drawing/2014/main" id="{4D45E615-0717-BFE6-FDC9-7DF8DD3FBB86}"/>
              </a:ext>
            </a:extLst>
          </p:cNvPr>
          <p:cNvSpPr txBox="1"/>
          <p:nvPr/>
        </p:nvSpPr>
        <p:spPr>
          <a:xfrm>
            <a:off x="3969763" y="1949347"/>
            <a:ext cx="7899949" cy="1121846"/>
          </a:xfrm>
          <a:prstGeom prst="rect">
            <a:avLst/>
          </a:prstGeom>
          <a:noFill/>
        </p:spPr>
        <p:txBody>
          <a:bodyPr wrap="square">
            <a:spAutoFit/>
          </a:bodyPr>
          <a:lstStyle/>
          <a:p>
            <a:pPr algn="just">
              <a:lnSpc>
                <a:spcPct val="150000"/>
              </a:lnSpc>
              <a:buClr>
                <a:srgbClr val="000000"/>
              </a:buClr>
              <a:buFont typeface="Arial"/>
              <a:buNone/>
            </a:pPr>
            <a:r>
              <a:rPr lang="vi-VN" sz="2400" kern="0" dirty="0">
                <a:solidFill>
                  <a:srgbClr val="000000"/>
                </a:solidFill>
                <a:cs typeface="Arial"/>
                <a:sym typeface="Arial"/>
              </a:rPr>
              <a:t>Chế biến lương thực thực phẩm; sản xuất vật liệu xây dựng.</a:t>
            </a:r>
          </a:p>
        </p:txBody>
      </p:sp>
      <p:sp>
        <p:nvSpPr>
          <p:cNvPr id="11" name="TextBox 10">
            <a:extLst>
              <a:ext uri="{FF2B5EF4-FFF2-40B4-BE49-F238E27FC236}">
                <a16:creationId xmlns:a16="http://schemas.microsoft.com/office/drawing/2014/main" id="{4B282B08-1650-1BA0-0C39-AC310B0C7D0F}"/>
              </a:ext>
            </a:extLst>
          </p:cNvPr>
          <p:cNvSpPr txBox="1"/>
          <p:nvPr/>
        </p:nvSpPr>
        <p:spPr>
          <a:xfrm>
            <a:off x="1390185" y="4088128"/>
            <a:ext cx="2579577" cy="461665"/>
          </a:xfrm>
          <a:prstGeom prst="rect">
            <a:avLst/>
          </a:prstGeom>
          <a:noFill/>
        </p:spPr>
        <p:txBody>
          <a:bodyPr wrap="square">
            <a:spAutoFit/>
          </a:bodyPr>
          <a:lstStyle/>
          <a:p>
            <a:pPr>
              <a:buClr>
                <a:srgbClr val="000000"/>
              </a:buClr>
              <a:buFont typeface="Arial"/>
              <a:buNone/>
            </a:pPr>
            <a:r>
              <a:rPr lang="en-US" sz="2400" kern="0" dirty="0">
                <a:solidFill>
                  <a:srgbClr val="000000"/>
                </a:solidFill>
                <a:cs typeface="Arial"/>
                <a:sym typeface="Arial"/>
              </a:rPr>
              <a:t>2. Thanh </a:t>
            </a:r>
            <a:r>
              <a:rPr lang="en-US" sz="2400" kern="0" dirty="0" err="1">
                <a:solidFill>
                  <a:srgbClr val="000000"/>
                </a:solidFill>
                <a:cs typeface="Arial"/>
                <a:sym typeface="Arial"/>
              </a:rPr>
              <a:t>Hóa</a:t>
            </a:r>
            <a:endParaRPr lang="en-US" sz="2400" kern="0" dirty="0">
              <a:solidFill>
                <a:srgbClr val="000000"/>
              </a:solidFill>
              <a:cs typeface="Arial"/>
              <a:sym typeface="Arial"/>
            </a:endParaRPr>
          </a:p>
        </p:txBody>
      </p:sp>
      <p:sp>
        <p:nvSpPr>
          <p:cNvPr id="12" name="TextBox 11">
            <a:extLst>
              <a:ext uri="{FF2B5EF4-FFF2-40B4-BE49-F238E27FC236}">
                <a16:creationId xmlns:a16="http://schemas.microsoft.com/office/drawing/2014/main" id="{74B76BAE-25D9-6ABF-9EAE-8B73C4FF54FE}"/>
              </a:ext>
            </a:extLst>
          </p:cNvPr>
          <p:cNvSpPr txBox="1"/>
          <p:nvPr/>
        </p:nvSpPr>
        <p:spPr>
          <a:xfrm>
            <a:off x="3968289" y="3677531"/>
            <a:ext cx="7899949" cy="1121846"/>
          </a:xfrm>
          <a:prstGeom prst="rect">
            <a:avLst/>
          </a:prstGeom>
          <a:noFill/>
        </p:spPr>
        <p:txBody>
          <a:bodyPr wrap="square">
            <a:spAutoFit/>
          </a:bodyPr>
          <a:lstStyle/>
          <a:p>
            <a:pPr algn="just">
              <a:lnSpc>
                <a:spcPct val="150000"/>
              </a:lnSpc>
              <a:buClr>
                <a:srgbClr val="000000"/>
              </a:buClr>
              <a:buFont typeface="Arial"/>
              <a:buNone/>
            </a:pPr>
            <a:r>
              <a:rPr lang="vi-VN" sz="2400" kern="0" dirty="0">
                <a:solidFill>
                  <a:srgbClr val="000000"/>
                </a:solidFill>
                <a:cs typeface="Arial"/>
                <a:sym typeface="Arial"/>
              </a:rPr>
              <a:t>Chế biến lương thực thực phẩm; cơ khí; dệt, sản xuất trang phục; sản xuất vật liệu xây dựng.</a:t>
            </a:r>
            <a:endParaRPr lang="en-US" sz="2400" kern="0" dirty="0">
              <a:solidFill>
                <a:srgbClr val="000000"/>
              </a:solidFill>
              <a:cs typeface="Arial"/>
              <a:sym typeface="Arial"/>
            </a:endParaRPr>
          </a:p>
        </p:txBody>
      </p:sp>
      <p:sp>
        <p:nvSpPr>
          <p:cNvPr id="13" name="TextBox 12">
            <a:extLst>
              <a:ext uri="{FF2B5EF4-FFF2-40B4-BE49-F238E27FC236}">
                <a16:creationId xmlns:a16="http://schemas.microsoft.com/office/drawing/2014/main" id="{882C8AC2-80C9-ECBB-F436-3C868656D93F}"/>
              </a:ext>
            </a:extLst>
          </p:cNvPr>
          <p:cNvSpPr txBox="1"/>
          <p:nvPr/>
        </p:nvSpPr>
        <p:spPr>
          <a:xfrm>
            <a:off x="1390185" y="5735807"/>
            <a:ext cx="3549387" cy="461665"/>
          </a:xfrm>
          <a:prstGeom prst="rect">
            <a:avLst/>
          </a:prstGeom>
          <a:noFill/>
        </p:spPr>
        <p:txBody>
          <a:bodyPr wrap="square">
            <a:spAutoFit/>
          </a:bodyPr>
          <a:lstStyle/>
          <a:p>
            <a:pPr>
              <a:buClr>
                <a:srgbClr val="000000"/>
              </a:buClr>
              <a:buFont typeface="Arial"/>
              <a:buNone/>
            </a:pPr>
            <a:r>
              <a:rPr lang="en-US" sz="2400" kern="0">
                <a:solidFill>
                  <a:srgbClr val="000000"/>
                </a:solidFill>
                <a:cs typeface="Arial"/>
                <a:sym typeface="Arial"/>
              </a:rPr>
              <a:t>3. Nha Trang</a:t>
            </a:r>
          </a:p>
        </p:txBody>
      </p:sp>
      <p:sp>
        <p:nvSpPr>
          <p:cNvPr id="14" name="TextBox 13">
            <a:extLst>
              <a:ext uri="{FF2B5EF4-FFF2-40B4-BE49-F238E27FC236}">
                <a16:creationId xmlns:a16="http://schemas.microsoft.com/office/drawing/2014/main" id="{1F3B3F72-910A-72BF-535F-3A4327FAC4FD}"/>
              </a:ext>
            </a:extLst>
          </p:cNvPr>
          <p:cNvSpPr txBox="1"/>
          <p:nvPr/>
        </p:nvSpPr>
        <p:spPr>
          <a:xfrm>
            <a:off x="3968289" y="5405716"/>
            <a:ext cx="7899949" cy="1121846"/>
          </a:xfrm>
          <a:prstGeom prst="rect">
            <a:avLst/>
          </a:prstGeom>
          <a:noFill/>
        </p:spPr>
        <p:txBody>
          <a:bodyPr wrap="square">
            <a:spAutoFit/>
          </a:bodyPr>
          <a:lstStyle/>
          <a:p>
            <a:pPr algn="just">
              <a:lnSpc>
                <a:spcPct val="150000"/>
              </a:lnSpc>
              <a:buClr>
                <a:srgbClr val="000000"/>
              </a:buClr>
              <a:buFont typeface="Arial"/>
              <a:buNone/>
            </a:pPr>
            <a:r>
              <a:rPr lang="vi-VN" sz="2400" kern="0" dirty="0">
                <a:solidFill>
                  <a:srgbClr val="000000"/>
                </a:solidFill>
                <a:cs typeface="Arial"/>
                <a:sym typeface="Arial"/>
              </a:rPr>
              <a:t>Đóng tàu và thuyền; biến lương thực thực phẩm; cơ khí.</a:t>
            </a:r>
          </a:p>
        </p:txBody>
      </p:sp>
    </p:spTree>
    <p:extLst>
      <p:ext uri="{BB962C8B-B14F-4D97-AF65-F5344CB8AC3E}">
        <p14:creationId xmlns:p14="http://schemas.microsoft.com/office/powerpoint/2010/main" val="93785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randombar(horizontal)">
                                      <p:cBhvr>
                                        <p:cTn id="30" dur="500"/>
                                        <p:tgtEl>
                                          <p:spTgt spid="13"/>
                                        </p:tgtEl>
                                      </p:cBhvr>
                                    </p:animEffect>
                                  </p:childTnLst>
                                </p:cTn>
                              </p:par>
                            </p:childTnLst>
                          </p:cTn>
                        </p:par>
                        <p:par>
                          <p:cTn id="31" fill="hold">
                            <p:stCondLst>
                              <p:cond delay="500"/>
                            </p:stCondLst>
                            <p:childTnLst>
                              <p:par>
                                <p:cTn id="32" presetID="14" presetClass="entr" presetSubtype="1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E5CC61-7B64-F24E-E816-27AF1AAE36D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9489889-4E31-183D-2191-F9482ADECF98}"/>
              </a:ext>
            </a:extLst>
          </p:cNvPr>
          <p:cNvGrpSpPr/>
          <p:nvPr/>
        </p:nvGrpSpPr>
        <p:grpSpPr>
          <a:xfrm>
            <a:off x="631963" y="1600026"/>
            <a:ext cx="5464037" cy="4352620"/>
            <a:chOff x="428540" y="452573"/>
            <a:chExt cx="4098028" cy="3264465"/>
          </a:xfrm>
        </p:grpSpPr>
        <p:pic>
          <p:nvPicPr>
            <p:cNvPr id="3" name="Picture 2" descr="https://truyenhinhthanhhoa.qltns.mediacdn.vn/thumb_w/640/458221966042468352/2024/7/10/det-may-1720607128558113517150.jpg">
              <a:extLst>
                <a:ext uri="{FF2B5EF4-FFF2-40B4-BE49-F238E27FC236}">
                  <a16:creationId xmlns:a16="http://schemas.microsoft.com/office/drawing/2014/main" id="{6EED3BB5-A35D-D58A-86E6-A2AD381527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540" y="452573"/>
              <a:ext cx="4098028" cy="23051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EAB1A08-7933-F0AB-5D07-46B8091E4FE0}"/>
                </a:ext>
              </a:extLst>
            </p:cNvPr>
            <p:cNvSpPr txBox="1"/>
            <p:nvPr/>
          </p:nvSpPr>
          <p:spPr>
            <a:xfrm>
              <a:off x="1323301" y="2875654"/>
              <a:ext cx="2308506" cy="841384"/>
            </a:xfrm>
            <a:prstGeom prst="rect">
              <a:avLst/>
            </a:prstGeom>
            <a:noFill/>
          </p:spPr>
          <p:txBody>
            <a:bodyPr wrap="square" rtlCol="0">
              <a:spAutoFit/>
            </a:bodyPr>
            <a:lstStyle/>
            <a:p>
              <a:pPr algn="ctr">
                <a:lnSpc>
                  <a:spcPct val="150000"/>
                </a:lnSpc>
              </a:pPr>
              <a:r>
                <a:rPr lang="en-US" sz="2400"/>
                <a:t>Sản xuất dệt may ở Thanh Hóa</a:t>
              </a:r>
            </a:p>
          </p:txBody>
        </p:sp>
      </p:grpSp>
      <p:grpSp>
        <p:nvGrpSpPr>
          <p:cNvPr id="5" name="Group 4">
            <a:extLst>
              <a:ext uri="{FF2B5EF4-FFF2-40B4-BE49-F238E27FC236}">
                <a16:creationId xmlns:a16="http://schemas.microsoft.com/office/drawing/2014/main" id="{6A83E5C0-8D0A-6CCD-C7D3-46DB50A1618B}"/>
              </a:ext>
            </a:extLst>
          </p:cNvPr>
          <p:cNvGrpSpPr/>
          <p:nvPr/>
        </p:nvGrpSpPr>
        <p:grpSpPr>
          <a:xfrm>
            <a:off x="6366935" y="1601475"/>
            <a:ext cx="5155875" cy="4351172"/>
            <a:chOff x="4775201" y="1605143"/>
            <a:chExt cx="3866906" cy="3263379"/>
          </a:xfrm>
        </p:grpSpPr>
        <p:pic>
          <p:nvPicPr>
            <p:cNvPr id="6" name="Picture 4" descr="Công ty TNHH MTV Đóng tàu Cam Ranh, Công ty TNHH Một thành viên Đóng tàu Nha Trang từ doanh nghiệp con cưng đến nỗi ám ảnh nợ BHXH thuộc hạng khó đòi nhất tỉnh Khánh Hoà.">
              <a:extLst>
                <a:ext uri="{FF2B5EF4-FFF2-40B4-BE49-F238E27FC236}">
                  <a16:creationId xmlns:a16="http://schemas.microsoft.com/office/drawing/2014/main" id="{12DD839D-685B-5BE1-B69A-EDFB520AA9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5201" y="1605143"/>
              <a:ext cx="3866906" cy="231863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B08D88F-477A-FD09-204C-5BA24B4EE6AD}"/>
                </a:ext>
              </a:extLst>
            </p:cNvPr>
            <p:cNvSpPr txBox="1"/>
            <p:nvPr/>
          </p:nvSpPr>
          <p:spPr>
            <a:xfrm>
              <a:off x="5111138" y="4027137"/>
              <a:ext cx="3195032" cy="841385"/>
            </a:xfrm>
            <a:prstGeom prst="rect">
              <a:avLst/>
            </a:prstGeom>
            <a:noFill/>
          </p:spPr>
          <p:txBody>
            <a:bodyPr wrap="square" rtlCol="0">
              <a:spAutoFit/>
            </a:bodyPr>
            <a:lstStyle/>
            <a:p>
              <a:pPr algn="ctr">
                <a:lnSpc>
                  <a:spcPct val="150000"/>
                </a:lnSpc>
              </a:pPr>
              <a:r>
                <a:rPr lang="en-US" sz="2400"/>
                <a:t>Ngành công nghiệp đóng tàu ở Nha Trang</a:t>
              </a:r>
            </a:p>
          </p:txBody>
        </p:sp>
      </p:grpSp>
    </p:spTree>
    <p:extLst>
      <p:ext uri="{BB962C8B-B14F-4D97-AF65-F5344CB8AC3E}">
        <p14:creationId xmlns:p14="http://schemas.microsoft.com/office/powerpoint/2010/main" val="2579418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par>
                                <p:cTn id="8" presetID="16" presetClass="entr" presetSubtype="4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out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4982A45-17CB-B13B-43E1-0FE74223B55B}"/>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519E258C-57CD-3EC7-F123-0042D884F251}"/>
              </a:ext>
            </a:extLst>
          </p:cNvPr>
          <p:cNvGrpSpPr/>
          <p:nvPr/>
        </p:nvGrpSpPr>
        <p:grpSpPr>
          <a:xfrm>
            <a:off x="562286" y="1602342"/>
            <a:ext cx="5221445" cy="5048893"/>
            <a:chOff x="407796" y="361745"/>
            <a:chExt cx="3916084" cy="3786670"/>
          </a:xfrm>
        </p:grpSpPr>
        <p:sp>
          <p:nvSpPr>
            <p:cNvPr id="9" name="TextBox 8">
              <a:extLst>
                <a:ext uri="{FF2B5EF4-FFF2-40B4-BE49-F238E27FC236}">
                  <a16:creationId xmlns:a16="http://schemas.microsoft.com/office/drawing/2014/main" id="{6649B805-C5D5-9609-6D74-6CC614F94048}"/>
                </a:ext>
              </a:extLst>
            </p:cNvPr>
            <p:cNvSpPr txBox="1"/>
            <p:nvPr/>
          </p:nvSpPr>
          <p:spPr>
            <a:xfrm>
              <a:off x="885014" y="2609580"/>
              <a:ext cx="2961648" cy="1538835"/>
            </a:xfrm>
            <a:prstGeom prst="rect">
              <a:avLst/>
            </a:prstGeom>
            <a:noFill/>
          </p:spPr>
          <p:txBody>
            <a:bodyPr wrap="square" rtlCol="0">
              <a:spAutoFit/>
            </a:bodyPr>
            <a:lstStyle/>
            <a:p>
              <a:pPr algn="ctr">
                <a:lnSpc>
                  <a:spcPct val="150000"/>
                </a:lnSpc>
                <a:buClr>
                  <a:srgbClr val="000000"/>
                </a:buClr>
                <a:buFont typeface="Arial"/>
                <a:buNone/>
              </a:pPr>
              <a:r>
                <a:rPr lang="vi-VN" sz="2200" kern="0">
                  <a:solidFill>
                    <a:srgbClr val="000000"/>
                  </a:solidFill>
                  <a:latin typeface="+mj-lt"/>
                  <a:cs typeface="Arial"/>
                  <a:sym typeface="Arial"/>
                </a:rPr>
                <a:t>Dây chuyền sản xuất của Trung tâm Chế biến rau, quả xuất khẩu DOVECO tại huyện Mai Sơn, tỉnh Sơn La</a:t>
              </a:r>
              <a:endParaRPr lang="en-US" sz="2200" kern="0">
                <a:solidFill>
                  <a:srgbClr val="000000"/>
                </a:solidFill>
                <a:latin typeface="+mj-lt"/>
                <a:cs typeface="Arial"/>
                <a:sym typeface="Arial"/>
              </a:endParaRPr>
            </a:p>
          </p:txBody>
        </p:sp>
        <p:pic>
          <p:nvPicPr>
            <p:cNvPr id="10" name="Picture 2" descr="anh tin bai">
              <a:extLst>
                <a:ext uri="{FF2B5EF4-FFF2-40B4-BE49-F238E27FC236}">
                  <a16:creationId xmlns:a16="http://schemas.microsoft.com/office/drawing/2014/main" id="{184C1BC9-D474-D2E6-E2C1-DB059331D7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796" y="361745"/>
              <a:ext cx="3916084" cy="21920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9FDDAE42-FDB7-3E4F-2867-BED6C46D98B8}"/>
              </a:ext>
            </a:extLst>
          </p:cNvPr>
          <p:cNvGrpSpPr/>
          <p:nvPr/>
        </p:nvGrpSpPr>
        <p:grpSpPr>
          <a:xfrm>
            <a:off x="5948426" y="891474"/>
            <a:ext cx="5907308" cy="5759761"/>
            <a:chOff x="4461319" y="540734"/>
            <a:chExt cx="4430481" cy="4319821"/>
          </a:xfrm>
        </p:grpSpPr>
        <p:sp>
          <p:nvSpPr>
            <p:cNvPr id="12" name="TextBox 11">
              <a:extLst>
                <a:ext uri="{FF2B5EF4-FFF2-40B4-BE49-F238E27FC236}">
                  <a16:creationId xmlns:a16="http://schemas.microsoft.com/office/drawing/2014/main" id="{28228831-4882-D5E5-8246-BED20EFC80D9}"/>
                </a:ext>
              </a:extLst>
            </p:cNvPr>
            <p:cNvSpPr txBox="1"/>
            <p:nvPr/>
          </p:nvSpPr>
          <p:spPr>
            <a:xfrm>
              <a:off x="4461319" y="3321720"/>
              <a:ext cx="4430481" cy="1538835"/>
            </a:xfrm>
            <a:prstGeom prst="rect">
              <a:avLst/>
            </a:prstGeom>
            <a:noFill/>
          </p:spPr>
          <p:txBody>
            <a:bodyPr wrap="square" rtlCol="0">
              <a:spAutoFit/>
            </a:bodyPr>
            <a:lstStyle/>
            <a:p>
              <a:pPr algn="ctr">
                <a:lnSpc>
                  <a:spcPct val="150000"/>
                </a:lnSpc>
                <a:buClr>
                  <a:srgbClr val="000000"/>
                </a:buClr>
                <a:buFont typeface="Arial"/>
                <a:buNone/>
              </a:pPr>
              <a:r>
                <a:rPr lang="en-US" sz="2200" kern="0" dirty="0">
                  <a:solidFill>
                    <a:srgbClr val="000000"/>
                  </a:solidFill>
                  <a:latin typeface="+mj-lt"/>
                  <a:cs typeface="Arial"/>
                  <a:sym typeface="Arial"/>
                </a:rPr>
                <a:t>T</a:t>
              </a:r>
              <a:r>
                <a:rPr lang="vi-VN" sz="2200" kern="0" dirty="0">
                  <a:solidFill>
                    <a:srgbClr val="000000"/>
                  </a:solidFill>
                  <a:latin typeface="+mj-lt"/>
                  <a:cs typeface="Arial"/>
                  <a:sym typeface="Arial"/>
                </a:rPr>
                <a:t>ỉnh Sơn La xác định mục tiêu đẩy mạnh phát triển sản xuất công nghiệp theo hướng hiện đại, thân thiện với môi trường, gắn với thế mạnh của địa phương.</a:t>
              </a:r>
              <a:endParaRPr lang="en-US" sz="2200" kern="0" dirty="0">
                <a:solidFill>
                  <a:srgbClr val="000000"/>
                </a:solidFill>
                <a:latin typeface="+mj-lt"/>
                <a:cs typeface="Arial"/>
                <a:sym typeface="Arial"/>
              </a:endParaRPr>
            </a:p>
          </p:txBody>
        </p:sp>
        <p:pic>
          <p:nvPicPr>
            <p:cNvPr id="13" name="Picture 4" descr="{keywords}">
              <a:extLst>
                <a:ext uri="{FF2B5EF4-FFF2-40B4-BE49-F238E27FC236}">
                  <a16:creationId xmlns:a16="http://schemas.microsoft.com/office/drawing/2014/main" id="{8BAD54A7-B4ED-4086-5B12-E78A320187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5694" y="540734"/>
              <a:ext cx="4061732" cy="271397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484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C55F623-9994-23D0-D02E-9A7AA8CBB09D}"/>
              </a:ext>
            </a:extLst>
          </p:cNvPr>
          <p:cNvPicPr>
            <a:picLocks noChangeAspect="1"/>
          </p:cNvPicPr>
          <p:nvPr/>
        </p:nvPicPr>
        <p:blipFill>
          <a:blip r:embed="rId4"/>
          <a:stretch>
            <a:fillRect/>
          </a:stretch>
        </p:blipFill>
        <p:spPr>
          <a:xfrm>
            <a:off x="4501082" y="3142163"/>
            <a:ext cx="3189835" cy="1764777"/>
          </a:xfrm>
          <a:prstGeom prst="rect">
            <a:avLst/>
          </a:prstGeom>
        </p:spPr>
      </p:pic>
    </p:spTree>
    <p:extLst>
      <p:ext uri="{BB962C8B-B14F-4D97-AF65-F5344CB8AC3E}">
        <p14:creationId xmlns:p14="http://schemas.microsoft.com/office/powerpoint/2010/main" val="298951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15" name="Rectangle 14">
            <a:extLst>
              <a:ext uri="{FF2B5EF4-FFF2-40B4-BE49-F238E27FC236}">
                <a16:creationId xmlns:a16="http://schemas.microsoft.com/office/drawing/2014/main" id="{2C3B7C8E-4731-5D36-0825-6482F8808E48}"/>
              </a:ext>
            </a:extLst>
          </p:cNvPr>
          <p:cNvSpPr/>
          <p:nvPr/>
        </p:nvSpPr>
        <p:spPr>
          <a:xfrm>
            <a:off x="5189837" y="651627"/>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dirty="0">
                <a:latin typeface="+mj-lt"/>
                <a:ea typeface="+mn-ea"/>
                <a:cs typeface="+mn-cs"/>
              </a:rPr>
              <a:t>A</a:t>
            </a:r>
          </a:p>
        </p:txBody>
      </p:sp>
      <p:sp>
        <p:nvSpPr>
          <p:cNvPr id="16" name="Rectangle 15">
            <a:extLst>
              <a:ext uri="{FF2B5EF4-FFF2-40B4-BE49-F238E27FC236}">
                <a16:creationId xmlns:a16="http://schemas.microsoft.com/office/drawing/2014/main" id="{99C5BB0C-7E56-2EFA-0BE1-3F9A680BDFB8}"/>
              </a:ext>
            </a:extLst>
          </p:cNvPr>
          <p:cNvSpPr/>
          <p:nvPr/>
        </p:nvSpPr>
        <p:spPr>
          <a:xfrm>
            <a:off x="6809668" y="651627"/>
            <a:ext cx="46788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dirty="0">
                <a:latin typeface="+mj-lt"/>
                <a:ea typeface="Calibri" panose="020F0502020204030204" pitchFamily="34" charset="0"/>
                <a:cs typeface="+mn-cs"/>
              </a:rPr>
              <a:t>Cà Mau, Mỹ Tho, Quy Nhơn, Sơn La, Thanh Hóa.</a:t>
            </a:r>
            <a:endParaRPr lang="en-US" sz="2400" dirty="0">
              <a:latin typeface="+mj-lt"/>
              <a:ea typeface="Times New Roman" panose="02020603050405020304" pitchFamily="18" charset="0"/>
              <a:cs typeface="+mn-cs"/>
            </a:endParaRPr>
          </a:p>
        </p:txBody>
      </p:sp>
      <p:sp>
        <p:nvSpPr>
          <p:cNvPr id="17" name="Rectangle 16">
            <a:extLst>
              <a:ext uri="{FF2B5EF4-FFF2-40B4-BE49-F238E27FC236}">
                <a16:creationId xmlns:a16="http://schemas.microsoft.com/office/drawing/2014/main" id="{ADE7A5A6-8109-58B5-46B2-83349AE89B9C}"/>
              </a:ext>
            </a:extLst>
          </p:cNvPr>
          <p:cNvSpPr/>
          <p:nvPr/>
        </p:nvSpPr>
        <p:spPr>
          <a:xfrm>
            <a:off x="5189836" y="2122589"/>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dirty="0">
                <a:latin typeface="+mj-lt"/>
                <a:ea typeface="+mn-ea"/>
                <a:cs typeface="+mn-cs"/>
              </a:rPr>
              <a:t>B</a:t>
            </a:r>
          </a:p>
        </p:txBody>
      </p:sp>
      <p:sp>
        <p:nvSpPr>
          <p:cNvPr id="18" name="Rectangle 17">
            <a:extLst>
              <a:ext uri="{FF2B5EF4-FFF2-40B4-BE49-F238E27FC236}">
                <a16:creationId xmlns:a16="http://schemas.microsoft.com/office/drawing/2014/main" id="{3EB49908-BA9C-26E8-E5E0-1E938A1EBB94}"/>
              </a:ext>
            </a:extLst>
          </p:cNvPr>
          <p:cNvSpPr/>
          <p:nvPr/>
        </p:nvSpPr>
        <p:spPr>
          <a:xfrm>
            <a:off x="6809668" y="2122589"/>
            <a:ext cx="46788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dirty="0">
                <a:latin typeface="+mj-lt"/>
                <a:ea typeface="Calibri" panose="020F0502020204030204" pitchFamily="34" charset="0"/>
                <a:cs typeface="+mn-cs"/>
              </a:rPr>
              <a:t>Hà Tĩnh, Quảng Ninh, Quy Nhơn, Đà </a:t>
            </a:r>
            <a:r>
              <a:rPr lang="vi-VN" sz="2400" dirty="0" err="1">
                <a:latin typeface="+mj-lt"/>
                <a:ea typeface="Calibri" panose="020F0502020204030204" pitchFamily="34" charset="0"/>
                <a:cs typeface="+mn-cs"/>
              </a:rPr>
              <a:t>Nẵng</a:t>
            </a:r>
            <a:r>
              <a:rPr lang="vi-VN" sz="2400" dirty="0">
                <a:latin typeface="+mj-lt"/>
                <a:ea typeface="Calibri" panose="020F0502020204030204" pitchFamily="34" charset="0"/>
                <a:cs typeface="+mn-cs"/>
              </a:rPr>
              <a:t>, Thanh Hóa.</a:t>
            </a:r>
            <a:endParaRPr lang="en-US" sz="2400" dirty="0">
              <a:latin typeface="+mj-lt"/>
              <a:ea typeface="Times New Roman" panose="02020603050405020304" pitchFamily="18" charset="0"/>
              <a:cs typeface="+mn-cs"/>
            </a:endParaRPr>
          </a:p>
        </p:txBody>
      </p:sp>
      <p:sp>
        <p:nvSpPr>
          <p:cNvPr id="19" name="Rectangle 18">
            <a:extLst>
              <a:ext uri="{FF2B5EF4-FFF2-40B4-BE49-F238E27FC236}">
                <a16:creationId xmlns:a16="http://schemas.microsoft.com/office/drawing/2014/main" id="{0BD2DF51-A014-8C43-F6F0-F3AD8A2849BE}"/>
              </a:ext>
            </a:extLst>
          </p:cNvPr>
          <p:cNvSpPr/>
          <p:nvPr/>
        </p:nvSpPr>
        <p:spPr>
          <a:xfrm>
            <a:off x="5189836" y="3599906"/>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dirty="0">
                <a:latin typeface="+mj-lt"/>
                <a:ea typeface="+mn-ea"/>
                <a:cs typeface="+mn-cs"/>
              </a:rPr>
              <a:t>C</a:t>
            </a:r>
          </a:p>
        </p:txBody>
      </p:sp>
      <p:sp>
        <p:nvSpPr>
          <p:cNvPr id="20" name="Rectangle 19">
            <a:extLst>
              <a:ext uri="{FF2B5EF4-FFF2-40B4-BE49-F238E27FC236}">
                <a16:creationId xmlns:a16="http://schemas.microsoft.com/office/drawing/2014/main" id="{1B1F6D4A-7133-B61A-7E15-863FC765F2DE}"/>
              </a:ext>
            </a:extLst>
          </p:cNvPr>
          <p:cNvSpPr/>
          <p:nvPr/>
        </p:nvSpPr>
        <p:spPr>
          <a:xfrm>
            <a:off x="6809668" y="3599906"/>
            <a:ext cx="46788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dirty="0">
                <a:latin typeface="+mj-lt"/>
                <a:ea typeface="Calibri" panose="020F0502020204030204" pitchFamily="34" charset="0"/>
                <a:cs typeface="+mn-cs"/>
              </a:rPr>
              <a:t>Hà Nội, Dung Quất, Buôn Ma </a:t>
            </a:r>
            <a:r>
              <a:rPr lang="vi-VN" sz="2400" dirty="0" err="1">
                <a:latin typeface="+mj-lt"/>
                <a:ea typeface="Calibri" panose="020F0502020204030204" pitchFamily="34" charset="0"/>
                <a:cs typeface="+mn-cs"/>
              </a:rPr>
              <a:t>Thuột</a:t>
            </a:r>
            <a:r>
              <a:rPr lang="vi-VN" sz="2400" dirty="0">
                <a:latin typeface="+mj-lt"/>
                <a:ea typeface="Calibri" panose="020F0502020204030204" pitchFamily="34" charset="0"/>
                <a:cs typeface="+mn-cs"/>
              </a:rPr>
              <a:t>, Vũng Tàu, Thuận An.</a:t>
            </a:r>
            <a:endParaRPr lang="en-US" sz="2400" dirty="0">
              <a:latin typeface="+mj-lt"/>
              <a:ea typeface="Times New Roman" panose="02020603050405020304" pitchFamily="18" charset="0"/>
              <a:cs typeface="+mn-cs"/>
            </a:endParaRPr>
          </a:p>
        </p:txBody>
      </p:sp>
      <p:sp>
        <p:nvSpPr>
          <p:cNvPr id="21" name="Rectangle 20">
            <a:extLst>
              <a:ext uri="{FF2B5EF4-FFF2-40B4-BE49-F238E27FC236}">
                <a16:creationId xmlns:a16="http://schemas.microsoft.com/office/drawing/2014/main" id="{C09D9583-B036-8F3C-5F25-45E8B023C652}"/>
              </a:ext>
            </a:extLst>
          </p:cNvPr>
          <p:cNvSpPr/>
          <p:nvPr/>
        </p:nvSpPr>
        <p:spPr>
          <a:xfrm>
            <a:off x="5189834" y="5077223"/>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D</a:t>
            </a:r>
          </a:p>
        </p:txBody>
      </p:sp>
      <p:sp>
        <p:nvSpPr>
          <p:cNvPr id="22" name="Rectangle 21">
            <a:extLst>
              <a:ext uri="{FF2B5EF4-FFF2-40B4-BE49-F238E27FC236}">
                <a16:creationId xmlns:a16="http://schemas.microsoft.com/office/drawing/2014/main" id="{D98B6E01-D78D-79B9-F6CF-1FDEB7A3CF2C}"/>
              </a:ext>
            </a:extLst>
          </p:cNvPr>
          <p:cNvSpPr/>
          <p:nvPr/>
        </p:nvSpPr>
        <p:spPr>
          <a:xfrm>
            <a:off x="6809668" y="5077223"/>
            <a:ext cx="46788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dirty="0">
                <a:latin typeface="+mj-lt"/>
                <a:ea typeface="Calibri" panose="020F0502020204030204" pitchFamily="34" charset="0"/>
                <a:cs typeface="+mn-cs"/>
              </a:rPr>
              <a:t>Cà Mau, Hà Giang, Lạng Sơn, Mộc Châu, Cần Thơ.</a:t>
            </a:r>
            <a:endParaRPr lang="en-US" sz="2400" dirty="0">
              <a:latin typeface="+mj-lt"/>
              <a:ea typeface="Times New Roman" panose="02020603050405020304" pitchFamily="18" charset="0"/>
              <a:cs typeface="+mn-cs"/>
            </a:endParaRPr>
          </a:p>
        </p:txBody>
      </p:sp>
      <p:sp>
        <p:nvSpPr>
          <p:cNvPr id="24" name="Speech Bubble: Rectangle with Corners Rounded 23">
            <a:extLst>
              <a:ext uri="{FF2B5EF4-FFF2-40B4-BE49-F238E27FC236}">
                <a16:creationId xmlns:a16="http://schemas.microsoft.com/office/drawing/2014/main" id="{3503E8C7-6E3C-A1C0-9191-E4AE867D98F6}"/>
              </a:ext>
            </a:extLst>
          </p:cNvPr>
          <p:cNvSpPr/>
          <p:nvPr/>
        </p:nvSpPr>
        <p:spPr>
          <a:xfrm>
            <a:off x="803545" y="788013"/>
            <a:ext cx="3742265" cy="4944533"/>
          </a:xfrm>
          <a:prstGeom prst="wedgeRoundRectCallout">
            <a:avLst>
              <a:gd name="adj1" fmla="val -40677"/>
              <a:gd name="adj2" fmla="val 64256"/>
              <a:gd name="adj3" fmla="val 16667"/>
            </a:avLst>
          </a:prstGeom>
          <a:solidFill>
            <a:srgbClr val="FFFFFF"/>
          </a:solidFill>
          <a:ln w="25400" cap="flat" cmpd="sng" algn="ctr">
            <a:solidFill>
              <a:srgbClr val="932B16"/>
            </a:solidFill>
            <a:prstDash val="solid"/>
          </a:ln>
          <a:effectLst/>
        </p:spPr>
        <p:txBody>
          <a:bodyPr rtlCol="0" anchor="ctr"/>
          <a:lstStyle/>
          <a:p>
            <a:pPr lvl="0" algn="just">
              <a:lnSpc>
                <a:spcPct val="150000"/>
              </a:lnSpc>
              <a:buClrTx/>
              <a:defRPr/>
            </a:pPr>
            <a:r>
              <a:rPr lang="vi-VN" sz="2400" b="1">
                <a:latin typeface="+mj-lt"/>
                <a:ea typeface="Calibri" panose="020F0502020204030204" pitchFamily="34" charset="0"/>
                <a:cs typeface="+mn-cs"/>
              </a:rPr>
              <a:t>Câu </a:t>
            </a:r>
            <a:r>
              <a:rPr lang="en-US" sz="2400" b="1">
                <a:latin typeface="+mj-lt"/>
                <a:ea typeface="Calibri" panose="020F0502020204030204" pitchFamily="34" charset="0"/>
                <a:cs typeface="+mn-cs"/>
              </a:rPr>
              <a:t>1</a:t>
            </a:r>
            <a:r>
              <a:rPr lang="vi-VN" sz="2400" b="1">
                <a:latin typeface="+mj-lt"/>
                <a:ea typeface="Calibri" panose="020F0502020204030204" pitchFamily="34" charset="0"/>
                <a:cs typeface="+mn-cs"/>
              </a:rPr>
              <a:t>:</a:t>
            </a:r>
            <a:r>
              <a:rPr lang="vi-VN" sz="2400">
                <a:latin typeface="+mj-lt"/>
                <a:ea typeface="Calibri" panose="020F0502020204030204" pitchFamily="34" charset="0"/>
                <a:cs typeface="+mn-cs"/>
              </a:rPr>
              <a:t> Quan sát bản đồ công nghiệp Việt Nam (năm 2021) và cho biết trung tâm công nghiệp có quy mô nhỏ ở nước ta:</a:t>
            </a:r>
            <a:endParaRPr lang="en-US" sz="2400">
              <a:latin typeface="+mj-lt"/>
              <a:ea typeface="Times New Roman" panose="02020603050405020304" pitchFamily="18" charset="0"/>
              <a:cs typeface="+mn-cs"/>
            </a:endParaRPr>
          </a:p>
        </p:txBody>
      </p:sp>
      <p:pic>
        <p:nvPicPr>
          <p:cNvPr id="3" name="Picture 2" descr="A logo of a book and a computer&#10;&#10;Description automatically generated">
            <a:extLst>
              <a:ext uri="{FF2B5EF4-FFF2-40B4-BE49-F238E27FC236}">
                <a16:creationId xmlns:a16="http://schemas.microsoft.com/office/drawing/2014/main" id="{3B0436AF-9496-9D2E-FCBF-493F19C16A6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923" y="-34697"/>
            <a:ext cx="848468" cy="946106"/>
          </a:xfrm>
          <a:prstGeom prst="rect">
            <a:avLst/>
          </a:prstGeom>
        </p:spPr>
      </p:pic>
      <p:pic>
        <p:nvPicPr>
          <p:cNvPr id="2" name="Am-thanh-tra-loi-dung-chinh-xac-www_tiengdong_com">
            <a:hlinkClick r:id="" action="ppaction://media"/>
            <a:extLst>
              <a:ext uri="{FF2B5EF4-FFF2-40B4-BE49-F238E27FC236}">
                <a16:creationId xmlns:a16="http://schemas.microsoft.com/office/drawing/2014/main" id="{534E0DB0-248C-9E52-3C55-8E2CEDEAEEE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00963" y="1219258"/>
            <a:ext cx="244475" cy="244475"/>
          </a:xfrm>
          <a:prstGeom prst="rect">
            <a:avLst/>
          </a:prstGeom>
        </p:spPr>
      </p:pic>
      <p:pic>
        <p:nvPicPr>
          <p:cNvPr id="4" name="âm thanh trả lời sai">
            <a:hlinkClick r:id="" action="ppaction://media"/>
            <a:extLst>
              <a:ext uri="{FF2B5EF4-FFF2-40B4-BE49-F238E27FC236}">
                <a16:creationId xmlns:a16="http://schemas.microsoft.com/office/drawing/2014/main" id="{CE8203C9-FA9D-CCCF-39A2-8F091E52E54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404069" y="1962276"/>
            <a:ext cx="72620" cy="72620"/>
          </a:xfrm>
          <a:prstGeom prst="rect">
            <a:avLst/>
          </a:prstGeom>
        </p:spPr>
      </p:pic>
      <p:pic>
        <p:nvPicPr>
          <p:cNvPr id="5" name="âm thanh trả lời sai">
            <a:hlinkClick r:id="" action="ppaction://media"/>
            <a:extLst>
              <a:ext uri="{FF2B5EF4-FFF2-40B4-BE49-F238E27FC236}">
                <a16:creationId xmlns:a16="http://schemas.microsoft.com/office/drawing/2014/main" id="{19D63EF3-7799-3D8F-8595-FE705D54210C}"/>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556469" y="2114676"/>
            <a:ext cx="72620" cy="72620"/>
          </a:xfrm>
          <a:prstGeom prst="rect">
            <a:avLst/>
          </a:prstGeom>
        </p:spPr>
      </p:pic>
      <p:pic>
        <p:nvPicPr>
          <p:cNvPr id="6" name="âm thanh trả lời sai">
            <a:hlinkClick r:id="" action="ppaction://media"/>
            <a:extLst>
              <a:ext uri="{FF2B5EF4-FFF2-40B4-BE49-F238E27FC236}">
                <a16:creationId xmlns:a16="http://schemas.microsoft.com/office/drawing/2014/main" id="{724FDF35-093B-A7D2-2E9C-7E8342DBFFDC}"/>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708869" y="2267076"/>
            <a:ext cx="72620" cy="726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inVertic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clickEffect">
                                  <p:stCondLst>
                                    <p:cond delay="0"/>
                                  </p:stCondLst>
                                  <p:childTnLst>
                                    <p:animClr clrSpc="rgb" dir="cw">
                                      <p:cBhvr>
                                        <p:cTn id="33" dur="500" fill="hold"/>
                                        <p:tgtEl>
                                          <p:spTgt spid="15"/>
                                        </p:tgtEl>
                                        <p:attrNameLst>
                                          <p:attrName>fillcolor</p:attrName>
                                        </p:attrNameLst>
                                      </p:cBhvr>
                                      <p:to>
                                        <a:srgbClr val="92D050"/>
                                      </p:to>
                                    </p:animClr>
                                    <p:set>
                                      <p:cBhvr>
                                        <p:cTn id="34" dur="500" fill="hold"/>
                                        <p:tgtEl>
                                          <p:spTgt spid="15"/>
                                        </p:tgtEl>
                                        <p:attrNameLst>
                                          <p:attrName>fill.type</p:attrName>
                                        </p:attrNameLst>
                                      </p:cBhvr>
                                      <p:to>
                                        <p:strVal val="solid"/>
                                      </p:to>
                                    </p:set>
                                    <p:set>
                                      <p:cBhvr>
                                        <p:cTn id="35" dur="500" fill="hold"/>
                                        <p:tgtEl>
                                          <p:spTgt spid="15"/>
                                        </p:tgtEl>
                                        <p:attrNameLst>
                                          <p:attrName>fill.on</p:attrName>
                                        </p:attrNameLst>
                                      </p:cBhvr>
                                      <p:to>
                                        <p:strVal val="true"/>
                                      </p:to>
                                    </p:set>
                                  </p:childTnLst>
                                </p:cTn>
                              </p:par>
                              <p:par>
                                <p:cTn id="36" presetID="1" presetClass="mediacall" presetSubtype="0" fill="hold" nodeType="withEffect">
                                  <p:stCondLst>
                                    <p:cond delay="0"/>
                                  </p:stCondLst>
                                  <p:childTnLst>
                                    <p:cmd type="call" cmd="playFrom(0.0)">
                                      <p:cBhvr>
                                        <p:cTn id="37" dur="1724" fill="hold"/>
                                        <p:tgtEl>
                                          <p:spTgt spid="2"/>
                                        </p:tgtEl>
                                      </p:cBhvr>
                                    </p:cmd>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17"/>
                                        </p:tgtEl>
                                        <p:attrNameLst>
                                          <p:attrName>fillcolor</p:attrName>
                                        </p:attrNameLst>
                                      </p:cBhvr>
                                      <p:to>
                                        <a:srgbClr val="FF0000"/>
                                      </p:to>
                                    </p:animClr>
                                    <p:set>
                                      <p:cBhvr>
                                        <p:cTn id="43" dur="500" fill="hold"/>
                                        <p:tgtEl>
                                          <p:spTgt spid="17"/>
                                        </p:tgtEl>
                                        <p:attrNameLst>
                                          <p:attrName>fill.type</p:attrName>
                                        </p:attrNameLst>
                                      </p:cBhvr>
                                      <p:to>
                                        <p:strVal val="solid"/>
                                      </p:to>
                                    </p:set>
                                    <p:set>
                                      <p:cBhvr>
                                        <p:cTn id="44" dur="500" fill="hold"/>
                                        <p:tgtEl>
                                          <p:spTgt spid="17"/>
                                        </p:tgtEl>
                                        <p:attrNameLst>
                                          <p:attrName>fill.on</p:attrName>
                                        </p:attrNameLst>
                                      </p:cBhvr>
                                      <p:to>
                                        <p:strVal val="true"/>
                                      </p:to>
                                    </p:set>
                                  </p:childTnLst>
                                </p:cTn>
                              </p:par>
                              <p:par>
                                <p:cTn id="45" presetID="1" presetClass="mediacall" presetSubtype="0" fill="hold" nodeType="withEffect">
                                  <p:stCondLst>
                                    <p:cond delay="0"/>
                                  </p:stCondLst>
                                  <p:childTnLst>
                                    <p:cmd type="call" cmd="playFrom(0.0)">
                                      <p:cBhvr>
                                        <p:cTn id="46" dur="1296" fill="hold"/>
                                        <p:tgtEl>
                                          <p:spTgt spid="4"/>
                                        </p:tgtEl>
                                      </p:cBhvr>
                                    </p:cmd>
                                  </p:childTnLst>
                                </p:cTn>
                              </p:par>
                            </p:childTnLst>
                          </p:cTn>
                        </p:par>
                      </p:childTnLst>
                    </p:cTn>
                  </p:par>
                </p:childTnLst>
              </p:cTn>
              <p:nextCondLst>
                <p:cond evt="onClick" delay="0">
                  <p:tgtEl>
                    <p:spTgt spid="17"/>
                  </p:tgtEl>
                </p:cond>
              </p:nextCondLst>
            </p:seq>
            <p:seq concurrent="1" nextAc="seek">
              <p:cTn id="47" restart="whenNotActive" fill="hold" evtFilter="cancelBubble" nodeType="interactiveSeq">
                <p:stCondLst>
                  <p:cond evt="onClick" delay="0">
                    <p:tgtEl>
                      <p:spTgt spid="19"/>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19"/>
                                        </p:tgtEl>
                                        <p:attrNameLst>
                                          <p:attrName>fillcolor</p:attrName>
                                        </p:attrNameLst>
                                      </p:cBhvr>
                                      <p:to>
                                        <a:srgbClr val="FF0000"/>
                                      </p:to>
                                    </p:animClr>
                                    <p:set>
                                      <p:cBhvr>
                                        <p:cTn id="52" dur="500" fill="hold"/>
                                        <p:tgtEl>
                                          <p:spTgt spid="19"/>
                                        </p:tgtEl>
                                        <p:attrNameLst>
                                          <p:attrName>fill.type</p:attrName>
                                        </p:attrNameLst>
                                      </p:cBhvr>
                                      <p:to>
                                        <p:strVal val="solid"/>
                                      </p:to>
                                    </p:set>
                                    <p:set>
                                      <p:cBhvr>
                                        <p:cTn id="53" dur="500" fill="hold"/>
                                        <p:tgtEl>
                                          <p:spTgt spid="19"/>
                                        </p:tgtEl>
                                        <p:attrNameLst>
                                          <p:attrName>fill.on</p:attrName>
                                        </p:attrNameLst>
                                      </p:cBhvr>
                                      <p:to>
                                        <p:strVal val="true"/>
                                      </p:to>
                                    </p:set>
                                  </p:childTnLst>
                                </p:cTn>
                              </p:par>
                              <p:par>
                                <p:cTn id="54" presetID="1" presetClass="mediacall" presetSubtype="0" fill="hold" nodeType="withEffect">
                                  <p:stCondLst>
                                    <p:cond delay="0"/>
                                  </p:stCondLst>
                                  <p:childTnLst>
                                    <p:cmd type="call" cmd="playFrom(0.0)">
                                      <p:cBhvr>
                                        <p:cTn id="55" dur="1296" fill="hold"/>
                                        <p:tgtEl>
                                          <p:spTgt spid="6"/>
                                        </p:tgtEl>
                                      </p:cBhvr>
                                    </p:cmd>
                                  </p:childTnLst>
                                </p:cTn>
                              </p:par>
                            </p:childTnLst>
                          </p:cTn>
                        </p:par>
                      </p:childTnLst>
                    </p:cTn>
                  </p:par>
                </p:childTnLst>
              </p:cTn>
              <p:nextCondLst>
                <p:cond evt="onClick" delay="0">
                  <p:tgtEl>
                    <p:spTgt spid="19"/>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21"/>
                                        </p:tgtEl>
                                        <p:attrNameLst>
                                          <p:attrName>fillcolor</p:attrName>
                                        </p:attrNameLst>
                                      </p:cBhvr>
                                      <p:to>
                                        <a:srgbClr val="FF0000"/>
                                      </p:to>
                                    </p:animClr>
                                    <p:set>
                                      <p:cBhvr>
                                        <p:cTn id="61" dur="500" fill="hold"/>
                                        <p:tgtEl>
                                          <p:spTgt spid="21"/>
                                        </p:tgtEl>
                                        <p:attrNameLst>
                                          <p:attrName>fill.type</p:attrName>
                                        </p:attrNameLst>
                                      </p:cBhvr>
                                      <p:to>
                                        <p:strVal val="solid"/>
                                      </p:to>
                                    </p:set>
                                    <p:set>
                                      <p:cBhvr>
                                        <p:cTn id="62" dur="500" fill="hold"/>
                                        <p:tgtEl>
                                          <p:spTgt spid="21"/>
                                        </p:tgtEl>
                                        <p:attrNameLst>
                                          <p:attrName>fill.on</p:attrName>
                                        </p:attrNameLst>
                                      </p:cBhvr>
                                      <p:to>
                                        <p:strVal val="true"/>
                                      </p:to>
                                    </p:set>
                                  </p:childTnLst>
                                </p:cTn>
                              </p:par>
                              <p:par>
                                <p:cTn id="63" presetID="1" presetClass="mediacall" presetSubtype="0" fill="hold" nodeType="withEffect">
                                  <p:stCondLst>
                                    <p:cond delay="0"/>
                                  </p:stCondLst>
                                  <p:childTnLst>
                                    <p:cmd type="call" cmd="playFrom(0.0)">
                                      <p:cBhvr>
                                        <p:cTn id="64" dur="1296" fill="hold"/>
                                        <p:tgtEl>
                                          <p:spTgt spid="5"/>
                                        </p:tgtEl>
                                      </p:cBhvr>
                                    </p:cmd>
                                  </p:childTnLst>
                                </p:cTn>
                              </p:par>
                            </p:childTnLst>
                          </p:cTn>
                        </p:par>
                      </p:childTnLst>
                    </p:cTn>
                  </p:par>
                </p:childTnLst>
              </p:cTn>
              <p:nextCondLst>
                <p:cond evt="onClick" delay="0">
                  <p:tgtEl>
                    <p:spTgt spid="21"/>
                  </p:tgtEl>
                </p:cond>
              </p:nextCondLst>
            </p:seq>
            <p:audio>
              <p:cMediaNode vol="80000">
                <p:cTn id="65" fill="hold" display="0">
                  <p:stCondLst>
                    <p:cond delay="indefinite"/>
                  </p:stCondLst>
                  <p:endCondLst>
                    <p:cond evt="onStopAudio" delay="0">
                      <p:tgtEl>
                        <p:sldTgt/>
                      </p:tgtEl>
                    </p:cond>
                  </p:endCondLst>
                </p:cTn>
                <p:tgtEl>
                  <p:spTgt spid="2"/>
                </p:tgtEl>
              </p:cMediaNode>
            </p:audio>
            <p:audio>
              <p:cMediaNode vol="80000">
                <p:cTn id="66" fill="hold" display="0">
                  <p:stCondLst>
                    <p:cond delay="indefinite"/>
                  </p:stCondLst>
                  <p:endCondLst>
                    <p:cond evt="onStopAudio" delay="0">
                      <p:tgtEl>
                        <p:sldTgt/>
                      </p:tgtEl>
                    </p:cond>
                  </p:endCondLst>
                </p:cTn>
                <p:tgtEl>
                  <p:spTgt spid="4"/>
                </p:tgtEl>
              </p:cMediaNode>
            </p:audio>
            <p:audio>
              <p:cMediaNode vol="80000">
                <p:cTn id="67" fill="hold" display="0">
                  <p:stCondLst>
                    <p:cond delay="indefinite"/>
                  </p:stCondLst>
                  <p:endCondLst>
                    <p:cond evt="onStopAudio" delay="0">
                      <p:tgtEl>
                        <p:sldTgt/>
                      </p:tgtEl>
                    </p:cond>
                  </p:endCondLst>
                </p:cTn>
                <p:tgtEl>
                  <p:spTgt spid="5"/>
                </p:tgtEl>
              </p:cMediaNode>
            </p:audio>
            <p:audio>
              <p:cMediaNode vol="80000">
                <p:cTn id="68" fill="hold" display="0">
                  <p:stCondLst>
                    <p:cond delay="indefinite"/>
                  </p:stCondLst>
                  <p:endCondLst>
                    <p:cond evt="onStopAudio" delay="0">
                      <p:tgtEl>
                        <p:sldTgt/>
                      </p:tgtEl>
                    </p:cond>
                  </p:endCondLst>
                </p:cTn>
                <p:tgtEl>
                  <p:spTgt spid="6"/>
                </p:tgtEl>
              </p:cMediaNode>
            </p:audio>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15" name="Rectangle 14">
            <a:extLst>
              <a:ext uri="{FF2B5EF4-FFF2-40B4-BE49-F238E27FC236}">
                <a16:creationId xmlns:a16="http://schemas.microsoft.com/office/drawing/2014/main" id="{2C3B7C8E-4731-5D36-0825-6482F8808E48}"/>
              </a:ext>
            </a:extLst>
          </p:cNvPr>
          <p:cNvSpPr/>
          <p:nvPr/>
        </p:nvSpPr>
        <p:spPr>
          <a:xfrm>
            <a:off x="5078400" y="563933"/>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A</a:t>
            </a:r>
          </a:p>
        </p:txBody>
      </p:sp>
      <p:sp>
        <p:nvSpPr>
          <p:cNvPr id="16" name="Rectangle 15">
            <a:extLst>
              <a:ext uri="{FF2B5EF4-FFF2-40B4-BE49-F238E27FC236}">
                <a16:creationId xmlns:a16="http://schemas.microsoft.com/office/drawing/2014/main" id="{99C5BB0C-7E56-2EFA-0BE1-3F9A680BDFB8}"/>
              </a:ext>
            </a:extLst>
          </p:cNvPr>
          <p:cNvSpPr/>
          <p:nvPr/>
        </p:nvSpPr>
        <p:spPr>
          <a:xfrm>
            <a:off x="6698231" y="563933"/>
            <a:ext cx="48820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Cẩm Phả, Sơn La, Hải Phòng, Hạ Long.</a:t>
            </a:r>
            <a:endParaRPr lang="en-US" sz="2400">
              <a:latin typeface="+mj-lt"/>
              <a:ea typeface="Times New Roman" panose="02020603050405020304" pitchFamily="18" charset="0"/>
              <a:cs typeface="+mn-cs"/>
            </a:endParaRPr>
          </a:p>
        </p:txBody>
      </p:sp>
      <p:sp>
        <p:nvSpPr>
          <p:cNvPr id="17" name="Rectangle 16">
            <a:extLst>
              <a:ext uri="{FF2B5EF4-FFF2-40B4-BE49-F238E27FC236}">
                <a16:creationId xmlns:a16="http://schemas.microsoft.com/office/drawing/2014/main" id="{ADE7A5A6-8109-58B5-46B2-83349AE89B9C}"/>
              </a:ext>
            </a:extLst>
          </p:cNvPr>
          <p:cNvSpPr/>
          <p:nvPr/>
        </p:nvSpPr>
        <p:spPr>
          <a:xfrm>
            <a:off x="5078399" y="2034895"/>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B</a:t>
            </a:r>
          </a:p>
        </p:txBody>
      </p:sp>
      <p:sp>
        <p:nvSpPr>
          <p:cNvPr id="18" name="Rectangle 17">
            <a:extLst>
              <a:ext uri="{FF2B5EF4-FFF2-40B4-BE49-F238E27FC236}">
                <a16:creationId xmlns:a16="http://schemas.microsoft.com/office/drawing/2014/main" id="{3EB49908-BA9C-26E8-E5E0-1E938A1EBB94}"/>
              </a:ext>
            </a:extLst>
          </p:cNvPr>
          <p:cNvSpPr/>
          <p:nvPr/>
        </p:nvSpPr>
        <p:spPr>
          <a:xfrm>
            <a:off x="6698231" y="2034895"/>
            <a:ext cx="48820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Hưng Yên, Hà Nội, Dung Quất, Thanh Hóa.</a:t>
            </a:r>
            <a:endParaRPr lang="en-US" sz="2400">
              <a:latin typeface="+mj-lt"/>
              <a:ea typeface="Times New Roman" panose="02020603050405020304" pitchFamily="18" charset="0"/>
              <a:cs typeface="+mn-cs"/>
            </a:endParaRPr>
          </a:p>
        </p:txBody>
      </p:sp>
      <p:sp>
        <p:nvSpPr>
          <p:cNvPr id="19" name="Rectangle 18">
            <a:extLst>
              <a:ext uri="{FF2B5EF4-FFF2-40B4-BE49-F238E27FC236}">
                <a16:creationId xmlns:a16="http://schemas.microsoft.com/office/drawing/2014/main" id="{0BD2DF51-A014-8C43-F6F0-F3AD8A2849BE}"/>
              </a:ext>
            </a:extLst>
          </p:cNvPr>
          <p:cNvSpPr/>
          <p:nvPr/>
        </p:nvSpPr>
        <p:spPr>
          <a:xfrm>
            <a:off x="5078399" y="3512212"/>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C</a:t>
            </a:r>
          </a:p>
        </p:txBody>
      </p:sp>
      <p:sp>
        <p:nvSpPr>
          <p:cNvPr id="20" name="Rectangle 19">
            <a:extLst>
              <a:ext uri="{FF2B5EF4-FFF2-40B4-BE49-F238E27FC236}">
                <a16:creationId xmlns:a16="http://schemas.microsoft.com/office/drawing/2014/main" id="{1B1F6D4A-7133-B61A-7E15-863FC765F2DE}"/>
              </a:ext>
            </a:extLst>
          </p:cNvPr>
          <p:cNvSpPr/>
          <p:nvPr/>
        </p:nvSpPr>
        <p:spPr>
          <a:xfrm>
            <a:off x="6698231" y="3512212"/>
            <a:ext cx="48820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Cần Thơ, Dung Quất, Kỳ Anh, Bắc Giang.</a:t>
            </a:r>
            <a:endParaRPr lang="en-US" sz="2400">
              <a:latin typeface="+mj-lt"/>
              <a:ea typeface="Times New Roman" panose="02020603050405020304" pitchFamily="18" charset="0"/>
              <a:cs typeface="+mn-cs"/>
            </a:endParaRPr>
          </a:p>
        </p:txBody>
      </p:sp>
      <p:sp>
        <p:nvSpPr>
          <p:cNvPr id="21" name="Rectangle 20">
            <a:extLst>
              <a:ext uri="{FF2B5EF4-FFF2-40B4-BE49-F238E27FC236}">
                <a16:creationId xmlns:a16="http://schemas.microsoft.com/office/drawing/2014/main" id="{C09D9583-B036-8F3C-5F25-45E8B023C652}"/>
              </a:ext>
            </a:extLst>
          </p:cNvPr>
          <p:cNvSpPr/>
          <p:nvPr/>
        </p:nvSpPr>
        <p:spPr>
          <a:xfrm>
            <a:off x="5078397" y="4989529"/>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D</a:t>
            </a:r>
          </a:p>
        </p:txBody>
      </p:sp>
      <p:sp>
        <p:nvSpPr>
          <p:cNvPr id="22" name="Rectangle 21">
            <a:extLst>
              <a:ext uri="{FF2B5EF4-FFF2-40B4-BE49-F238E27FC236}">
                <a16:creationId xmlns:a16="http://schemas.microsoft.com/office/drawing/2014/main" id="{D98B6E01-D78D-79B9-F6CF-1FDEB7A3CF2C}"/>
              </a:ext>
            </a:extLst>
          </p:cNvPr>
          <p:cNvSpPr/>
          <p:nvPr/>
        </p:nvSpPr>
        <p:spPr>
          <a:xfrm>
            <a:off x="6698231" y="4989529"/>
            <a:ext cx="48820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Cần Thơ, Vinh, Hà Tĩnh, Đồng Hới, Thủ Dầu Một.</a:t>
            </a:r>
            <a:endParaRPr lang="en-US" sz="2400">
              <a:latin typeface="+mj-lt"/>
              <a:ea typeface="Times New Roman" panose="02020603050405020304" pitchFamily="18" charset="0"/>
              <a:cs typeface="+mn-cs"/>
            </a:endParaRPr>
          </a:p>
        </p:txBody>
      </p:sp>
      <p:sp>
        <p:nvSpPr>
          <p:cNvPr id="24" name="Speech Bubble: Rectangle with Corners Rounded 23">
            <a:extLst>
              <a:ext uri="{FF2B5EF4-FFF2-40B4-BE49-F238E27FC236}">
                <a16:creationId xmlns:a16="http://schemas.microsoft.com/office/drawing/2014/main" id="{3503E8C7-6E3C-A1C0-9191-E4AE867D98F6}"/>
              </a:ext>
            </a:extLst>
          </p:cNvPr>
          <p:cNvSpPr/>
          <p:nvPr/>
        </p:nvSpPr>
        <p:spPr>
          <a:xfrm>
            <a:off x="476620" y="873277"/>
            <a:ext cx="4189862" cy="4944533"/>
          </a:xfrm>
          <a:prstGeom prst="wedgeRoundRectCallout">
            <a:avLst>
              <a:gd name="adj1" fmla="val -40677"/>
              <a:gd name="adj2" fmla="val 64256"/>
              <a:gd name="adj3" fmla="val 16667"/>
            </a:avLst>
          </a:prstGeom>
          <a:solidFill>
            <a:srgbClr val="FFFFFF"/>
          </a:solidFill>
          <a:ln w="25400" cap="flat" cmpd="sng" algn="ctr">
            <a:solidFill>
              <a:srgbClr val="932B16"/>
            </a:solidFill>
            <a:prstDash val="solid"/>
          </a:ln>
          <a:effectLst/>
        </p:spPr>
        <p:txBody>
          <a:bodyPr rtlCol="0" anchor="ctr"/>
          <a:lstStyle/>
          <a:p>
            <a:pPr lvl="0" algn="just">
              <a:lnSpc>
                <a:spcPct val="150000"/>
              </a:lnSpc>
              <a:buClrTx/>
              <a:defRPr/>
            </a:pPr>
            <a:r>
              <a:rPr lang="vi-VN" sz="2400" b="1" dirty="0">
                <a:latin typeface="+mj-lt"/>
                <a:ea typeface="Calibri" panose="020F0502020204030204" pitchFamily="34" charset="0"/>
                <a:cs typeface="+mn-cs"/>
              </a:rPr>
              <a:t>Câu </a:t>
            </a:r>
            <a:r>
              <a:rPr lang="en-US" sz="2400" b="1" dirty="0">
                <a:latin typeface="+mj-lt"/>
                <a:ea typeface="Calibri" panose="020F0502020204030204" pitchFamily="34" charset="0"/>
                <a:cs typeface="+mn-cs"/>
              </a:rPr>
              <a:t>2</a:t>
            </a:r>
            <a:r>
              <a:rPr lang="vi-VN" sz="2400" b="1" dirty="0">
                <a:latin typeface="+mj-lt"/>
                <a:ea typeface="Calibri" panose="020F0502020204030204" pitchFamily="34" charset="0"/>
                <a:cs typeface="+mn-cs"/>
              </a:rPr>
              <a:t>:</a:t>
            </a:r>
            <a:r>
              <a:rPr lang="vi-VN" sz="2400" dirty="0">
                <a:latin typeface="+mj-lt"/>
                <a:ea typeface="Calibri" panose="020F0502020204030204" pitchFamily="34" charset="0"/>
                <a:cs typeface="+mn-cs"/>
              </a:rPr>
              <a:t> Quan sát bản đồ công nghiệp Việt Nam (năm 2021) và cho biết trung tâm công nghiệp có quy mô trung bình ở nước ta:</a:t>
            </a:r>
            <a:endParaRPr lang="en-US" sz="2400" dirty="0">
              <a:latin typeface="+mj-lt"/>
              <a:ea typeface="Times New Roman" panose="02020603050405020304" pitchFamily="18" charset="0"/>
              <a:cs typeface="+mn-cs"/>
            </a:endParaRPr>
          </a:p>
        </p:txBody>
      </p:sp>
      <p:pic>
        <p:nvPicPr>
          <p:cNvPr id="2" name="Picture 1" descr="A logo of a book and a computer&#10;&#10;Description automatically generated">
            <a:extLst>
              <a:ext uri="{FF2B5EF4-FFF2-40B4-BE49-F238E27FC236}">
                <a16:creationId xmlns:a16="http://schemas.microsoft.com/office/drawing/2014/main" id="{0C52EAB1-6E0C-8709-0C14-A5BE79460A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923" y="-34697"/>
            <a:ext cx="848468" cy="946106"/>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2E60ED62-82CD-011F-4392-A1E82A0EC7E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00963" y="1219258"/>
            <a:ext cx="244475" cy="244475"/>
          </a:xfrm>
          <a:prstGeom prst="rect">
            <a:avLst/>
          </a:prstGeom>
        </p:spPr>
      </p:pic>
      <p:pic>
        <p:nvPicPr>
          <p:cNvPr id="4" name="âm thanh trả lời sai">
            <a:hlinkClick r:id="" action="ppaction://media"/>
            <a:extLst>
              <a:ext uri="{FF2B5EF4-FFF2-40B4-BE49-F238E27FC236}">
                <a16:creationId xmlns:a16="http://schemas.microsoft.com/office/drawing/2014/main" id="{4898BE5C-113D-1E44-D736-F9C3643E924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404069" y="1962276"/>
            <a:ext cx="72620" cy="72620"/>
          </a:xfrm>
          <a:prstGeom prst="rect">
            <a:avLst/>
          </a:prstGeom>
        </p:spPr>
      </p:pic>
      <p:pic>
        <p:nvPicPr>
          <p:cNvPr id="5" name="âm thanh trả lời sai">
            <a:hlinkClick r:id="" action="ppaction://media"/>
            <a:extLst>
              <a:ext uri="{FF2B5EF4-FFF2-40B4-BE49-F238E27FC236}">
                <a16:creationId xmlns:a16="http://schemas.microsoft.com/office/drawing/2014/main" id="{2F37621D-CD7B-A34D-2AFE-08BAF8F996FB}"/>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556469" y="2114676"/>
            <a:ext cx="72620" cy="72620"/>
          </a:xfrm>
          <a:prstGeom prst="rect">
            <a:avLst/>
          </a:prstGeom>
        </p:spPr>
      </p:pic>
      <p:pic>
        <p:nvPicPr>
          <p:cNvPr id="6" name="âm thanh trả lời sai">
            <a:hlinkClick r:id="" action="ppaction://media"/>
            <a:extLst>
              <a:ext uri="{FF2B5EF4-FFF2-40B4-BE49-F238E27FC236}">
                <a16:creationId xmlns:a16="http://schemas.microsoft.com/office/drawing/2014/main" id="{B92B667B-7F0E-0509-342E-7F526ABD1436}"/>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708869" y="2267076"/>
            <a:ext cx="72620" cy="72620"/>
          </a:xfrm>
          <a:prstGeom prst="rect">
            <a:avLst/>
          </a:prstGeom>
        </p:spPr>
      </p:pic>
    </p:spTree>
    <p:extLst>
      <p:ext uri="{BB962C8B-B14F-4D97-AF65-F5344CB8AC3E}">
        <p14:creationId xmlns:p14="http://schemas.microsoft.com/office/powerpoint/2010/main" val="3071125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inVertic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clickEffect">
                                  <p:stCondLst>
                                    <p:cond delay="0"/>
                                  </p:stCondLst>
                                  <p:childTnLst>
                                    <p:animClr clrSpc="rgb" dir="cw">
                                      <p:cBhvr>
                                        <p:cTn id="33" dur="500" fill="hold"/>
                                        <p:tgtEl>
                                          <p:spTgt spid="15"/>
                                        </p:tgtEl>
                                        <p:attrNameLst>
                                          <p:attrName>fillcolor</p:attrName>
                                        </p:attrNameLst>
                                      </p:cBhvr>
                                      <p:to>
                                        <a:srgbClr val="FF0000"/>
                                      </p:to>
                                    </p:animClr>
                                    <p:set>
                                      <p:cBhvr>
                                        <p:cTn id="34" dur="500" fill="hold"/>
                                        <p:tgtEl>
                                          <p:spTgt spid="15"/>
                                        </p:tgtEl>
                                        <p:attrNameLst>
                                          <p:attrName>fill.type</p:attrName>
                                        </p:attrNameLst>
                                      </p:cBhvr>
                                      <p:to>
                                        <p:strVal val="solid"/>
                                      </p:to>
                                    </p:set>
                                    <p:set>
                                      <p:cBhvr>
                                        <p:cTn id="35" dur="500" fill="hold"/>
                                        <p:tgtEl>
                                          <p:spTgt spid="15"/>
                                        </p:tgtEl>
                                        <p:attrNameLst>
                                          <p:attrName>fill.on</p:attrName>
                                        </p:attrNameLst>
                                      </p:cBhvr>
                                      <p:to>
                                        <p:strVal val="true"/>
                                      </p:to>
                                    </p:set>
                                  </p:childTnLst>
                                </p:cTn>
                              </p:par>
                              <p:par>
                                <p:cTn id="36" presetID="1" presetClass="mediacall" presetSubtype="0" fill="hold" nodeType="withEffect">
                                  <p:stCondLst>
                                    <p:cond delay="0"/>
                                  </p:stCondLst>
                                  <p:childTnLst>
                                    <p:cmd type="call" cmd="playFrom(0.0)">
                                      <p:cBhvr>
                                        <p:cTn id="37" dur="1296" fill="hold"/>
                                        <p:tgtEl>
                                          <p:spTgt spid="4"/>
                                        </p:tgtEl>
                                      </p:cBhvr>
                                    </p:cmd>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17"/>
                                        </p:tgtEl>
                                        <p:attrNameLst>
                                          <p:attrName>fillcolor</p:attrName>
                                        </p:attrNameLst>
                                      </p:cBhvr>
                                      <p:to>
                                        <a:srgbClr val="FF0000"/>
                                      </p:to>
                                    </p:animClr>
                                    <p:set>
                                      <p:cBhvr>
                                        <p:cTn id="43" dur="500" fill="hold"/>
                                        <p:tgtEl>
                                          <p:spTgt spid="17"/>
                                        </p:tgtEl>
                                        <p:attrNameLst>
                                          <p:attrName>fill.type</p:attrName>
                                        </p:attrNameLst>
                                      </p:cBhvr>
                                      <p:to>
                                        <p:strVal val="solid"/>
                                      </p:to>
                                    </p:set>
                                    <p:set>
                                      <p:cBhvr>
                                        <p:cTn id="44" dur="500" fill="hold"/>
                                        <p:tgtEl>
                                          <p:spTgt spid="17"/>
                                        </p:tgtEl>
                                        <p:attrNameLst>
                                          <p:attrName>fill.on</p:attrName>
                                        </p:attrNameLst>
                                      </p:cBhvr>
                                      <p:to>
                                        <p:strVal val="true"/>
                                      </p:to>
                                    </p:set>
                                  </p:childTnLst>
                                </p:cTn>
                              </p:par>
                              <p:par>
                                <p:cTn id="45" presetID="1" presetClass="mediacall" presetSubtype="0" fill="hold" nodeType="withEffect">
                                  <p:stCondLst>
                                    <p:cond delay="0"/>
                                  </p:stCondLst>
                                  <p:childTnLst>
                                    <p:cmd type="call" cmd="playFrom(0.0)">
                                      <p:cBhvr>
                                        <p:cTn id="46" dur="1296" fill="hold"/>
                                        <p:tgtEl>
                                          <p:spTgt spid="6"/>
                                        </p:tgtEl>
                                      </p:cBhvr>
                                    </p:cmd>
                                  </p:childTnLst>
                                </p:cTn>
                              </p:par>
                            </p:childTnLst>
                          </p:cTn>
                        </p:par>
                      </p:childTnLst>
                    </p:cTn>
                  </p:par>
                </p:childTnLst>
              </p:cTn>
              <p:nextCondLst>
                <p:cond evt="onClick" delay="0">
                  <p:tgtEl>
                    <p:spTgt spid="17"/>
                  </p:tgtEl>
                </p:cond>
              </p:nextCondLst>
            </p:seq>
            <p:seq concurrent="1" nextAc="seek">
              <p:cTn id="47" restart="whenNotActive" fill="hold" evtFilter="cancelBubble" nodeType="interactiveSeq">
                <p:stCondLst>
                  <p:cond evt="onClick" delay="0">
                    <p:tgtEl>
                      <p:spTgt spid="19"/>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19"/>
                                        </p:tgtEl>
                                        <p:attrNameLst>
                                          <p:attrName>fillcolor</p:attrName>
                                        </p:attrNameLst>
                                      </p:cBhvr>
                                      <p:to>
                                        <a:srgbClr val="92D050"/>
                                      </p:to>
                                    </p:animClr>
                                    <p:set>
                                      <p:cBhvr>
                                        <p:cTn id="52" dur="500" fill="hold"/>
                                        <p:tgtEl>
                                          <p:spTgt spid="19"/>
                                        </p:tgtEl>
                                        <p:attrNameLst>
                                          <p:attrName>fill.type</p:attrName>
                                        </p:attrNameLst>
                                      </p:cBhvr>
                                      <p:to>
                                        <p:strVal val="solid"/>
                                      </p:to>
                                    </p:set>
                                    <p:set>
                                      <p:cBhvr>
                                        <p:cTn id="53" dur="500" fill="hold"/>
                                        <p:tgtEl>
                                          <p:spTgt spid="19"/>
                                        </p:tgtEl>
                                        <p:attrNameLst>
                                          <p:attrName>fill.on</p:attrName>
                                        </p:attrNameLst>
                                      </p:cBhvr>
                                      <p:to>
                                        <p:strVal val="true"/>
                                      </p:to>
                                    </p:set>
                                  </p:childTnLst>
                                </p:cTn>
                              </p:par>
                              <p:par>
                                <p:cTn id="54" presetID="1" presetClass="mediacall" presetSubtype="0" fill="hold" nodeType="withEffect">
                                  <p:stCondLst>
                                    <p:cond delay="0"/>
                                  </p:stCondLst>
                                  <p:childTnLst>
                                    <p:cmd type="call" cmd="playFrom(0.0)">
                                      <p:cBhvr>
                                        <p:cTn id="55" dur="1724" fill="hold"/>
                                        <p:tgtEl>
                                          <p:spTgt spid="3"/>
                                        </p:tgtEl>
                                      </p:cBhvr>
                                    </p:cmd>
                                  </p:childTnLst>
                                </p:cTn>
                              </p:par>
                            </p:childTnLst>
                          </p:cTn>
                        </p:par>
                      </p:childTnLst>
                    </p:cTn>
                  </p:par>
                </p:childTnLst>
              </p:cTn>
              <p:nextCondLst>
                <p:cond evt="onClick" delay="0">
                  <p:tgtEl>
                    <p:spTgt spid="19"/>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21"/>
                                        </p:tgtEl>
                                        <p:attrNameLst>
                                          <p:attrName>fillcolor</p:attrName>
                                        </p:attrNameLst>
                                      </p:cBhvr>
                                      <p:to>
                                        <a:srgbClr val="FF0000"/>
                                      </p:to>
                                    </p:animClr>
                                    <p:set>
                                      <p:cBhvr>
                                        <p:cTn id="61" dur="500" fill="hold"/>
                                        <p:tgtEl>
                                          <p:spTgt spid="21"/>
                                        </p:tgtEl>
                                        <p:attrNameLst>
                                          <p:attrName>fill.type</p:attrName>
                                        </p:attrNameLst>
                                      </p:cBhvr>
                                      <p:to>
                                        <p:strVal val="solid"/>
                                      </p:to>
                                    </p:set>
                                    <p:set>
                                      <p:cBhvr>
                                        <p:cTn id="62" dur="500" fill="hold"/>
                                        <p:tgtEl>
                                          <p:spTgt spid="21"/>
                                        </p:tgtEl>
                                        <p:attrNameLst>
                                          <p:attrName>fill.on</p:attrName>
                                        </p:attrNameLst>
                                      </p:cBhvr>
                                      <p:to>
                                        <p:strVal val="true"/>
                                      </p:to>
                                    </p:set>
                                  </p:childTnLst>
                                </p:cTn>
                              </p:par>
                              <p:par>
                                <p:cTn id="63" presetID="1" presetClass="mediacall" presetSubtype="0" fill="hold" nodeType="withEffect">
                                  <p:stCondLst>
                                    <p:cond delay="0"/>
                                  </p:stCondLst>
                                  <p:childTnLst>
                                    <p:cmd type="call" cmd="playFrom(0.0)">
                                      <p:cBhvr>
                                        <p:cTn id="64" dur="1296" fill="hold"/>
                                        <p:tgtEl>
                                          <p:spTgt spid="5"/>
                                        </p:tgtEl>
                                      </p:cBhvr>
                                    </p:cmd>
                                  </p:childTnLst>
                                </p:cTn>
                              </p:par>
                            </p:childTnLst>
                          </p:cTn>
                        </p:par>
                      </p:childTnLst>
                    </p:cTn>
                  </p:par>
                </p:childTnLst>
              </p:cTn>
              <p:nextCondLst>
                <p:cond evt="onClick" delay="0">
                  <p:tgtEl>
                    <p:spTgt spid="21"/>
                  </p:tgtEl>
                </p:cond>
              </p:nextCondLst>
            </p:seq>
            <p:audio>
              <p:cMediaNode vol="80000">
                <p:cTn id="65" fill="hold" display="0">
                  <p:stCondLst>
                    <p:cond delay="indefinite"/>
                  </p:stCondLst>
                  <p:endCondLst>
                    <p:cond evt="onStopAudio" delay="0">
                      <p:tgtEl>
                        <p:sldTgt/>
                      </p:tgtEl>
                    </p:cond>
                  </p:endCondLst>
                </p:cTn>
                <p:tgtEl>
                  <p:spTgt spid="3"/>
                </p:tgtEl>
              </p:cMediaNode>
            </p:audio>
            <p:audio>
              <p:cMediaNode vol="80000">
                <p:cTn id="66" fill="hold" display="0">
                  <p:stCondLst>
                    <p:cond delay="indefinite"/>
                  </p:stCondLst>
                  <p:endCondLst>
                    <p:cond evt="onStopAudio" delay="0">
                      <p:tgtEl>
                        <p:sldTgt/>
                      </p:tgtEl>
                    </p:cond>
                  </p:endCondLst>
                </p:cTn>
                <p:tgtEl>
                  <p:spTgt spid="4"/>
                </p:tgtEl>
              </p:cMediaNode>
            </p:audio>
            <p:audio>
              <p:cMediaNode vol="80000">
                <p:cTn id="67" fill="hold" display="0">
                  <p:stCondLst>
                    <p:cond delay="indefinite"/>
                  </p:stCondLst>
                  <p:endCondLst>
                    <p:cond evt="onStopAudio" delay="0">
                      <p:tgtEl>
                        <p:sldTgt/>
                      </p:tgtEl>
                    </p:cond>
                  </p:endCondLst>
                </p:cTn>
                <p:tgtEl>
                  <p:spTgt spid="5"/>
                </p:tgtEl>
              </p:cMediaNode>
            </p:audio>
            <p:audio>
              <p:cMediaNode vol="80000">
                <p:cTn id="68" fill="hold" display="0">
                  <p:stCondLst>
                    <p:cond delay="indefinite"/>
                  </p:stCondLst>
                  <p:endCondLst>
                    <p:cond evt="onStopAudio" delay="0">
                      <p:tgtEl>
                        <p:sldTgt/>
                      </p:tgtEl>
                    </p:cond>
                  </p:endCondLst>
                </p:cTn>
                <p:tgtEl>
                  <p:spTgt spid="6"/>
                </p:tgtEl>
              </p:cMediaNode>
            </p:audio>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15" name="Rectangle 14">
            <a:extLst>
              <a:ext uri="{FF2B5EF4-FFF2-40B4-BE49-F238E27FC236}">
                <a16:creationId xmlns:a16="http://schemas.microsoft.com/office/drawing/2014/main" id="{2C3B7C8E-4731-5D36-0825-6482F8808E48}"/>
              </a:ext>
            </a:extLst>
          </p:cNvPr>
          <p:cNvSpPr/>
          <p:nvPr/>
        </p:nvSpPr>
        <p:spPr>
          <a:xfrm>
            <a:off x="5189837" y="651627"/>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A</a:t>
            </a:r>
          </a:p>
        </p:txBody>
      </p:sp>
      <p:sp>
        <p:nvSpPr>
          <p:cNvPr id="16" name="Rectangle 15">
            <a:extLst>
              <a:ext uri="{FF2B5EF4-FFF2-40B4-BE49-F238E27FC236}">
                <a16:creationId xmlns:a16="http://schemas.microsoft.com/office/drawing/2014/main" id="{99C5BB0C-7E56-2EFA-0BE1-3F9A680BDFB8}"/>
              </a:ext>
            </a:extLst>
          </p:cNvPr>
          <p:cNvSpPr/>
          <p:nvPr/>
        </p:nvSpPr>
        <p:spPr>
          <a:xfrm>
            <a:off x="6809668" y="651627"/>
            <a:ext cx="46788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Thuận An, Thủ Dầu Một, Biên Hòa, Vũng Tàu.</a:t>
            </a:r>
            <a:endParaRPr lang="en-US" sz="2400">
              <a:latin typeface="+mj-lt"/>
              <a:ea typeface="Times New Roman" panose="02020603050405020304" pitchFamily="18" charset="0"/>
              <a:cs typeface="+mn-cs"/>
            </a:endParaRPr>
          </a:p>
        </p:txBody>
      </p:sp>
      <p:sp>
        <p:nvSpPr>
          <p:cNvPr id="17" name="Rectangle 16">
            <a:extLst>
              <a:ext uri="{FF2B5EF4-FFF2-40B4-BE49-F238E27FC236}">
                <a16:creationId xmlns:a16="http://schemas.microsoft.com/office/drawing/2014/main" id="{ADE7A5A6-8109-58B5-46B2-83349AE89B9C}"/>
              </a:ext>
            </a:extLst>
          </p:cNvPr>
          <p:cNvSpPr/>
          <p:nvPr/>
        </p:nvSpPr>
        <p:spPr>
          <a:xfrm>
            <a:off x="5189836" y="2122589"/>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B</a:t>
            </a:r>
          </a:p>
        </p:txBody>
      </p:sp>
      <p:sp>
        <p:nvSpPr>
          <p:cNvPr id="18" name="Rectangle 17">
            <a:extLst>
              <a:ext uri="{FF2B5EF4-FFF2-40B4-BE49-F238E27FC236}">
                <a16:creationId xmlns:a16="http://schemas.microsoft.com/office/drawing/2014/main" id="{3EB49908-BA9C-26E8-E5E0-1E938A1EBB94}"/>
              </a:ext>
            </a:extLst>
          </p:cNvPr>
          <p:cNvSpPr/>
          <p:nvPr/>
        </p:nvSpPr>
        <p:spPr>
          <a:xfrm>
            <a:off x="6809668" y="2122589"/>
            <a:ext cx="46788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Nam Định, Thanh Hóa, Đà Nẵng, Phan Thiết.</a:t>
            </a:r>
            <a:endParaRPr lang="en-US" sz="2400">
              <a:latin typeface="+mj-lt"/>
              <a:ea typeface="Times New Roman" panose="02020603050405020304" pitchFamily="18" charset="0"/>
              <a:cs typeface="+mn-cs"/>
            </a:endParaRPr>
          </a:p>
        </p:txBody>
      </p:sp>
      <p:sp>
        <p:nvSpPr>
          <p:cNvPr id="19" name="Rectangle 18">
            <a:extLst>
              <a:ext uri="{FF2B5EF4-FFF2-40B4-BE49-F238E27FC236}">
                <a16:creationId xmlns:a16="http://schemas.microsoft.com/office/drawing/2014/main" id="{0BD2DF51-A014-8C43-F6F0-F3AD8A2849BE}"/>
              </a:ext>
            </a:extLst>
          </p:cNvPr>
          <p:cNvSpPr/>
          <p:nvPr/>
        </p:nvSpPr>
        <p:spPr>
          <a:xfrm>
            <a:off x="5189836" y="3599906"/>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C</a:t>
            </a:r>
          </a:p>
        </p:txBody>
      </p:sp>
      <p:sp>
        <p:nvSpPr>
          <p:cNvPr id="20" name="Rectangle 19">
            <a:extLst>
              <a:ext uri="{FF2B5EF4-FFF2-40B4-BE49-F238E27FC236}">
                <a16:creationId xmlns:a16="http://schemas.microsoft.com/office/drawing/2014/main" id="{1B1F6D4A-7133-B61A-7E15-863FC765F2DE}"/>
              </a:ext>
            </a:extLst>
          </p:cNvPr>
          <p:cNvSpPr/>
          <p:nvPr/>
        </p:nvSpPr>
        <p:spPr>
          <a:xfrm>
            <a:off x="6809668" y="3599906"/>
            <a:ext cx="46788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Vũng Tàu, Cẩm Phả, Phổ Yên, Phúc Yên.</a:t>
            </a:r>
            <a:endParaRPr lang="en-US" sz="2400">
              <a:latin typeface="+mj-lt"/>
              <a:ea typeface="Times New Roman" panose="02020603050405020304" pitchFamily="18" charset="0"/>
              <a:cs typeface="+mn-cs"/>
            </a:endParaRPr>
          </a:p>
        </p:txBody>
      </p:sp>
      <p:sp>
        <p:nvSpPr>
          <p:cNvPr id="21" name="Rectangle 20">
            <a:extLst>
              <a:ext uri="{FF2B5EF4-FFF2-40B4-BE49-F238E27FC236}">
                <a16:creationId xmlns:a16="http://schemas.microsoft.com/office/drawing/2014/main" id="{C09D9583-B036-8F3C-5F25-45E8B023C652}"/>
              </a:ext>
            </a:extLst>
          </p:cNvPr>
          <p:cNvSpPr/>
          <p:nvPr/>
        </p:nvSpPr>
        <p:spPr>
          <a:xfrm>
            <a:off x="5189834" y="5077223"/>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D</a:t>
            </a:r>
          </a:p>
        </p:txBody>
      </p:sp>
      <p:sp>
        <p:nvSpPr>
          <p:cNvPr id="22" name="Rectangle 21">
            <a:extLst>
              <a:ext uri="{FF2B5EF4-FFF2-40B4-BE49-F238E27FC236}">
                <a16:creationId xmlns:a16="http://schemas.microsoft.com/office/drawing/2014/main" id="{D98B6E01-D78D-79B9-F6CF-1FDEB7A3CF2C}"/>
              </a:ext>
            </a:extLst>
          </p:cNvPr>
          <p:cNvSpPr/>
          <p:nvPr/>
        </p:nvSpPr>
        <p:spPr>
          <a:xfrm>
            <a:off x="6809668" y="5077223"/>
            <a:ext cx="46788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Cẩm Phả, Hải Phòng, Hạ Long, Hội An.</a:t>
            </a:r>
            <a:endParaRPr lang="en-US" sz="2400">
              <a:latin typeface="+mj-lt"/>
              <a:ea typeface="Times New Roman" panose="02020603050405020304" pitchFamily="18" charset="0"/>
              <a:cs typeface="+mn-cs"/>
            </a:endParaRPr>
          </a:p>
        </p:txBody>
      </p:sp>
      <p:sp>
        <p:nvSpPr>
          <p:cNvPr id="24" name="Speech Bubble: Rectangle with Corners Rounded 23">
            <a:extLst>
              <a:ext uri="{FF2B5EF4-FFF2-40B4-BE49-F238E27FC236}">
                <a16:creationId xmlns:a16="http://schemas.microsoft.com/office/drawing/2014/main" id="{3503E8C7-6E3C-A1C0-9191-E4AE867D98F6}"/>
              </a:ext>
            </a:extLst>
          </p:cNvPr>
          <p:cNvSpPr/>
          <p:nvPr/>
        </p:nvSpPr>
        <p:spPr>
          <a:xfrm>
            <a:off x="803545" y="788013"/>
            <a:ext cx="3742265" cy="4944533"/>
          </a:xfrm>
          <a:prstGeom prst="wedgeRoundRectCallout">
            <a:avLst>
              <a:gd name="adj1" fmla="val -40677"/>
              <a:gd name="adj2" fmla="val 64256"/>
              <a:gd name="adj3" fmla="val 16667"/>
            </a:avLst>
          </a:prstGeom>
          <a:solidFill>
            <a:srgbClr val="FFFFFF"/>
          </a:solidFill>
          <a:ln w="25400" cap="flat" cmpd="sng" algn="ctr">
            <a:solidFill>
              <a:srgbClr val="932B16"/>
            </a:solidFill>
            <a:prstDash val="solid"/>
          </a:ln>
          <a:effectLst/>
        </p:spPr>
        <p:txBody>
          <a:bodyPr rtlCol="0" anchor="ctr"/>
          <a:lstStyle/>
          <a:p>
            <a:pPr lvl="0" algn="just">
              <a:lnSpc>
                <a:spcPct val="150000"/>
              </a:lnSpc>
              <a:buClrTx/>
              <a:defRPr/>
            </a:pPr>
            <a:r>
              <a:rPr lang="vi-VN" sz="2400" b="1">
                <a:latin typeface="+mj-lt"/>
                <a:ea typeface="Calibri" panose="020F0502020204030204" pitchFamily="34" charset="0"/>
                <a:cs typeface="+mn-cs"/>
              </a:rPr>
              <a:t>Câu </a:t>
            </a:r>
            <a:r>
              <a:rPr lang="en-US" sz="2400" b="1">
                <a:latin typeface="+mj-lt"/>
                <a:ea typeface="Calibri" panose="020F0502020204030204" pitchFamily="34" charset="0"/>
                <a:cs typeface="+mn-cs"/>
              </a:rPr>
              <a:t>3</a:t>
            </a:r>
            <a:r>
              <a:rPr lang="vi-VN" sz="2400" b="1">
                <a:latin typeface="+mj-lt"/>
                <a:ea typeface="Calibri" panose="020F0502020204030204" pitchFamily="34" charset="0"/>
                <a:cs typeface="+mn-cs"/>
              </a:rPr>
              <a:t>:</a:t>
            </a:r>
            <a:r>
              <a:rPr lang="vi-VN" sz="2400">
                <a:latin typeface="+mj-lt"/>
                <a:ea typeface="Calibri" panose="020F0502020204030204" pitchFamily="34" charset="0"/>
                <a:cs typeface="+mn-cs"/>
              </a:rPr>
              <a:t> Quan sát bản đồ công nghiệp Việt Nam (năm 2021) và cho biết trung tâm công nghiệp có quy mô lớn ở nước ta:</a:t>
            </a:r>
            <a:endParaRPr lang="en-US" sz="2400">
              <a:latin typeface="+mj-lt"/>
              <a:ea typeface="Times New Roman" panose="02020603050405020304" pitchFamily="18" charset="0"/>
              <a:cs typeface="+mn-cs"/>
            </a:endParaRPr>
          </a:p>
        </p:txBody>
      </p:sp>
      <p:pic>
        <p:nvPicPr>
          <p:cNvPr id="2" name="Picture 1" descr="A logo of a book and a computer&#10;&#10;Description automatically generated">
            <a:extLst>
              <a:ext uri="{FF2B5EF4-FFF2-40B4-BE49-F238E27FC236}">
                <a16:creationId xmlns:a16="http://schemas.microsoft.com/office/drawing/2014/main" id="{3A07F250-95E7-AADC-0F57-E10DA8D83E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923" y="-34697"/>
            <a:ext cx="848468" cy="946106"/>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228D9517-F2AD-70CE-E47C-6CD9BC5AEEA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00963" y="1219258"/>
            <a:ext cx="244475" cy="244475"/>
          </a:xfrm>
          <a:prstGeom prst="rect">
            <a:avLst/>
          </a:prstGeom>
        </p:spPr>
      </p:pic>
      <p:pic>
        <p:nvPicPr>
          <p:cNvPr id="4" name="âm thanh trả lời sai">
            <a:hlinkClick r:id="" action="ppaction://media"/>
            <a:extLst>
              <a:ext uri="{FF2B5EF4-FFF2-40B4-BE49-F238E27FC236}">
                <a16:creationId xmlns:a16="http://schemas.microsoft.com/office/drawing/2014/main" id="{1A71090D-C4B5-B421-3359-657B0EAAEF4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404069" y="1962276"/>
            <a:ext cx="72620" cy="72620"/>
          </a:xfrm>
          <a:prstGeom prst="rect">
            <a:avLst/>
          </a:prstGeom>
        </p:spPr>
      </p:pic>
      <p:pic>
        <p:nvPicPr>
          <p:cNvPr id="5" name="âm thanh trả lời sai">
            <a:hlinkClick r:id="" action="ppaction://media"/>
            <a:extLst>
              <a:ext uri="{FF2B5EF4-FFF2-40B4-BE49-F238E27FC236}">
                <a16:creationId xmlns:a16="http://schemas.microsoft.com/office/drawing/2014/main" id="{6F6AFED9-0213-23B1-9513-A20B26A1ABB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556469" y="2114676"/>
            <a:ext cx="72620" cy="72620"/>
          </a:xfrm>
          <a:prstGeom prst="rect">
            <a:avLst/>
          </a:prstGeom>
        </p:spPr>
      </p:pic>
      <p:pic>
        <p:nvPicPr>
          <p:cNvPr id="6" name="âm thanh trả lời sai">
            <a:hlinkClick r:id="" action="ppaction://media"/>
            <a:extLst>
              <a:ext uri="{FF2B5EF4-FFF2-40B4-BE49-F238E27FC236}">
                <a16:creationId xmlns:a16="http://schemas.microsoft.com/office/drawing/2014/main" id="{7EB82112-74CD-B3F5-29C2-9DDEC6C29F3F}"/>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708869" y="2267076"/>
            <a:ext cx="72620" cy="72620"/>
          </a:xfrm>
          <a:prstGeom prst="rect">
            <a:avLst/>
          </a:prstGeom>
        </p:spPr>
      </p:pic>
    </p:spTree>
    <p:extLst>
      <p:ext uri="{BB962C8B-B14F-4D97-AF65-F5344CB8AC3E}">
        <p14:creationId xmlns:p14="http://schemas.microsoft.com/office/powerpoint/2010/main" val="269625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inVertic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clickEffect">
                                  <p:stCondLst>
                                    <p:cond delay="0"/>
                                  </p:stCondLst>
                                  <p:childTnLst>
                                    <p:animClr clrSpc="rgb" dir="cw">
                                      <p:cBhvr>
                                        <p:cTn id="33" dur="500" fill="hold"/>
                                        <p:tgtEl>
                                          <p:spTgt spid="15"/>
                                        </p:tgtEl>
                                        <p:attrNameLst>
                                          <p:attrName>fillcolor</p:attrName>
                                        </p:attrNameLst>
                                      </p:cBhvr>
                                      <p:to>
                                        <a:srgbClr val="FF0000"/>
                                      </p:to>
                                    </p:animClr>
                                    <p:set>
                                      <p:cBhvr>
                                        <p:cTn id="34" dur="500" fill="hold"/>
                                        <p:tgtEl>
                                          <p:spTgt spid="15"/>
                                        </p:tgtEl>
                                        <p:attrNameLst>
                                          <p:attrName>fill.type</p:attrName>
                                        </p:attrNameLst>
                                      </p:cBhvr>
                                      <p:to>
                                        <p:strVal val="solid"/>
                                      </p:to>
                                    </p:set>
                                    <p:set>
                                      <p:cBhvr>
                                        <p:cTn id="35" dur="500" fill="hold"/>
                                        <p:tgtEl>
                                          <p:spTgt spid="15"/>
                                        </p:tgtEl>
                                        <p:attrNameLst>
                                          <p:attrName>fill.on</p:attrName>
                                        </p:attrNameLst>
                                      </p:cBhvr>
                                      <p:to>
                                        <p:strVal val="true"/>
                                      </p:to>
                                    </p:set>
                                  </p:childTnLst>
                                </p:cTn>
                              </p:par>
                              <p:par>
                                <p:cTn id="36" presetID="1" presetClass="mediacall" presetSubtype="0" fill="hold" nodeType="withEffect">
                                  <p:stCondLst>
                                    <p:cond delay="0"/>
                                  </p:stCondLst>
                                  <p:childTnLst>
                                    <p:cmd type="call" cmd="playFrom(0.0)">
                                      <p:cBhvr>
                                        <p:cTn id="37" dur="1296" fill="hold"/>
                                        <p:tgtEl>
                                          <p:spTgt spid="4"/>
                                        </p:tgtEl>
                                      </p:cBhvr>
                                    </p:cmd>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17"/>
                                        </p:tgtEl>
                                        <p:attrNameLst>
                                          <p:attrName>fillcolor</p:attrName>
                                        </p:attrNameLst>
                                      </p:cBhvr>
                                      <p:to>
                                        <a:srgbClr val="FF0000"/>
                                      </p:to>
                                    </p:animClr>
                                    <p:set>
                                      <p:cBhvr>
                                        <p:cTn id="43" dur="500" fill="hold"/>
                                        <p:tgtEl>
                                          <p:spTgt spid="17"/>
                                        </p:tgtEl>
                                        <p:attrNameLst>
                                          <p:attrName>fill.type</p:attrName>
                                        </p:attrNameLst>
                                      </p:cBhvr>
                                      <p:to>
                                        <p:strVal val="solid"/>
                                      </p:to>
                                    </p:set>
                                    <p:set>
                                      <p:cBhvr>
                                        <p:cTn id="44" dur="500" fill="hold"/>
                                        <p:tgtEl>
                                          <p:spTgt spid="17"/>
                                        </p:tgtEl>
                                        <p:attrNameLst>
                                          <p:attrName>fill.on</p:attrName>
                                        </p:attrNameLst>
                                      </p:cBhvr>
                                      <p:to>
                                        <p:strVal val="true"/>
                                      </p:to>
                                    </p:set>
                                  </p:childTnLst>
                                </p:cTn>
                              </p:par>
                              <p:par>
                                <p:cTn id="45" presetID="1" presetClass="mediacall" presetSubtype="0" fill="hold" nodeType="withEffect">
                                  <p:stCondLst>
                                    <p:cond delay="0"/>
                                  </p:stCondLst>
                                  <p:childTnLst>
                                    <p:cmd type="call" cmd="playFrom(0.0)">
                                      <p:cBhvr>
                                        <p:cTn id="46" dur="1296" fill="hold"/>
                                        <p:tgtEl>
                                          <p:spTgt spid="6"/>
                                        </p:tgtEl>
                                      </p:cBhvr>
                                    </p:cmd>
                                  </p:childTnLst>
                                </p:cTn>
                              </p:par>
                            </p:childTnLst>
                          </p:cTn>
                        </p:par>
                      </p:childTnLst>
                    </p:cTn>
                  </p:par>
                </p:childTnLst>
              </p:cTn>
              <p:nextCondLst>
                <p:cond evt="onClick" delay="0">
                  <p:tgtEl>
                    <p:spTgt spid="17"/>
                  </p:tgtEl>
                </p:cond>
              </p:nextCondLst>
            </p:seq>
            <p:seq concurrent="1" nextAc="seek">
              <p:cTn id="47" restart="whenNotActive" fill="hold" evtFilter="cancelBubble" nodeType="interactiveSeq">
                <p:stCondLst>
                  <p:cond evt="onClick" delay="0">
                    <p:tgtEl>
                      <p:spTgt spid="19"/>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19"/>
                                        </p:tgtEl>
                                        <p:attrNameLst>
                                          <p:attrName>fillcolor</p:attrName>
                                        </p:attrNameLst>
                                      </p:cBhvr>
                                      <p:to>
                                        <a:srgbClr val="92D050"/>
                                      </p:to>
                                    </p:animClr>
                                    <p:set>
                                      <p:cBhvr>
                                        <p:cTn id="52" dur="500" fill="hold"/>
                                        <p:tgtEl>
                                          <p:spTgt spid="19"/>
                                        </p:tgtEl>
                                        <p:attrNameLst>
                                          <p:attrName>fill.type</p:attrName>
                                        </p:attrNameLst>
                                      </p:cBhvr>
                                      <p:to>
                                        <p:strVal val="solid"/>
                                      </p:to>
                                    </p:set>
                                    <p:set>
                                      <p:cBhvr>
                                        <p:cTn id="53" dur="500" fill="hold"/>
                                        <p:tgtEl>
                                          <p:spTgt spid="19"/>
                                        </p:tgtEl>
                                        <p:attrNameLst>
                                          <p:attrName>fill.on</p:attrName>
                                        </p:attrNameLst>
                                      </p:cBhvr>
                                      <p:to>
                                        <p:strVal val="true"/>
                                      </p:to>
                                    </p:set>
                                  </p:childTnLst>
                                </p:cTn>
                              </p:par>
                              <p:par>
                                <p:cTn id="54" presetID="1" presetClass="mediacall" presetSubtype="0" fill="hold" nodeType="withEffect">
                                  <p:stCondLst>
                                    <p:cond delay="0"/>
                                  </p:stCondLst>
                                  <p:childTnLst>
                                    <p:cmd type="call" cmd="playFrom(0.0)">
                                      <p:cBhvr>
                                        <p:cTn id="55" dur="1724" fill="hold"/>
                                        <p:tgtEl>
                                          <p:spTgt spid="3"/>
                                        </p:tgtEl>
                                      </p:cBhvr>
                                    </p:cmd>
                                  </p:childTnLst>
                                </p:cTn>
                              </p:par>
                            </p:childTnLst>
                          </p:cTn>
                        </p:par>
                      </p:childTnLst>
                    </p:cTn>
                  </p:par>
                </p:childTnLst>
              </p:cTn>
              <p:nextCondLst>
                <p:cond evt="onClick" delay="0">
                  <p:tgtEl>
                    <p:spTgt spid="19"/>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21"/>
                                        </p:tgtEl>
                                        <p:attrNameLst>
                                          <p:attrName>fillcolor</p:attrName>
                                        </p:attrNameLst>
                                      </p:cBhvr>
                                      <p:to>
                                        <a:srgbClr val="FF0000"/>
                                      </p:to>
                                    </p:animClr>
                                    <p:set>
                                      <p:cBhvr>
                                        <p:cTn id="61" dur="500" fill="hold"/>
                                        <p:tgtEl>
                                          <p:spTgt spid="21"/>
                                        </p:tgtEl>
                                        <p:attrNameLst>
                                          <p:attrName>fill.type</p:attrName>
                                        </p:attrNameLst>
                                      </p:cBhvr>
                                      <p:to>
                                        <p:strVal val="solid"/>
                                      </p:to>
                                    </p:set>
                                    <p:set>
                                      <p:cBhvr>
                                        <p:cTn id="62" dur="500" fill="hold"/>
                                        <p:tgtEl>
                                          <p:spTgt spid="21"/>
                                        </p:tgtEl>
                                        <p:attrNameLst>
                                          <p:attrName>fill.on</p:attrName>
                                        </p:attrNameLst>
                                      </p:cBhvr>
                                      <p:to>
                                        <p:strVal val="true"/>
                                      </p:to>
                                    </p:set>
                                  </p:childTnLst>
                                </p:cTn>
                              </p:par>
                              <p:par>
                                <p:cTn id="63" presetID="1" presetClass="mediacall" presetSubtype="0" fill="hold" nodeType="withEffect">
                                  <p:stCondLst>
                                    <p:cond delay="0"/>
                                  </p:stCondLst>
                                  <p:childTnLst>
                                    <p:cmd type="call" cmd="playFrom(0.0)">
                                      <p:cBhvr>
                                        <p:cTn id="64" dur="1296" fill="hold"/>
                                        <p:tgtEl>
                                          <p:spTgt spid="5"/>
                                        </p:tgtEl>
                                      </p:cBhvr>
                                    </p:cmd>
                                  </p:childTnLst>
                                </p:cTn>
                              </p:par>
                            </p:childTnLst>
                          </p:cTn>
                        </p:par>
                      </p:childTnLst>
                    </p:cTn>
                  </p:par>
                </p:childTnLst>
              </p:cTn>
              <p:nextCondLst>
                <p:cond evt="onClick" delay="0">
                  <p:tgtEl>
                    <p:spTgt spid="21"/>
                  </p:tgtEl>
                </p:cond>
              </p:nextCondLst>
            </p:seq>
            <p:audio>
              <p:cMediaNode vol="80000">
                <p:cTn id="65" fill="hold" display="0">
                  <p:stCondLst>
                    <p:cond delay="indefinite"/>
                  </p:stCondLst>
                  <p:endCondLst>
                    <p:cond evt="onStopAudio" delay="0">
                      <p:tgtEl>
                        <p:sldTgt/>
                      </p:tgtEl>
                    </p:cond>
                  </p:endCondLst>
                </p:cTn>
                <p:tgtEl>
                  <p:spTgt spid="3"/>
                </p:tgtEl>
              </p:cMediaNode>
            </p:audio>
            <p:audio>
              <p:cMediaNode vol="80000">
                <p:cTn id="66" fill="hold" display="0">
                  <p:stCondLst>
                    <p:cond delay="indefinite"/>
                  </p:stCondLst>
                  <p:endCondLst>
                    <p:cond evt="onStopAudio" delay="0">
                      <p:tgtEl>
                        <p:sldTgt/>
                      </p:tgtEl>
                    </p:cond>
                  </p:endCondLst>
                </p:cTn>
                <p:tgtEl>
                  <p:spTgt spid="4"/>
                </p:tgtEl>
              </p:cMediaNode>
            </p:audio>
            <p:audio>
              <p:cMediaNode vol="80000">
                <p:cTn id="67" fill="hold" display="0">
                  <p:stCondLst>
                    <p:cond delay="indefinite"/>
                  </p:stCondLst>
                  <p:endCondLst>
                    <p:cond evt="onStopAudio" delay="0">
                      <p:tgtEl>
                        <p:sldTgt/>
                      </p:tgtEl>
                    </p:cond>
                  </p:endCondLst>
                </p:cTn>
                <p:tgtEl>
                  <p:spTgt spid="5"/>
                </p:tgtEl>
              </p:cMediaNode>
            </p:audio>
            <p:audio>
              <p:cMediaNode vol="80000">
                <p:cTn id="68" fill="hold" display="0">
                  <p:stCondLst>
                    <p:cond delay="indefinite"/>
                  </p:stCondLst>
                  <p:endCondLst>
                    <p:cond evt="onStopAudio" delay="0">
                      <p:tgtEl>
                        <p:sldTgt/>
                      </p:tgtEl>
                    </p:cond>
                  </p:endCondLst>
                </p:cTn>
                <p:tgtEl>
                  <p:spTgt spid="6"/>
                </p:tgtEl>
              </p:cMediaNode>
            </p:audio>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15" name="Rectangle 14">
            <a:extLst>
              <a:ext uri="{FF2B5EF4-FFF2-40B4-BE49-F238E27FC236}">
                <a16:creationId xmlns:a16="http://schemas.microsoft.com/office/drawing/2014/main" id="{2C3B7C8E-4731-5D36-0825-6482F8808E48}"/>
              </a:ext>
            </a:extLst>
          </p:cNvPr>
          <p:cNvSpPr/>
          <p:nvPr/>
        </p:nvSpPr>
        <p:spPr>
          <a:xfrm>
            <a:off x="4222004" y="563934"/>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A</a:t>
            </a:r>
          </a:p>
        </p:txBody>
      </p:sp>
      <p:sp>
        <p:nvSpPr>
          <p:cNvPr id="16" name="Rectangle 15">
            <a:extLst>
              <a:ext uri="{FF2B5EF4-FFF2-40B4-BE49-F238E27FC236}">
                <a16:creationId xmlns:a16="http://schemas.microsoft.com/office/drawing/2014/main" id="{99C5BB0C-7E56-2EFA-0BE1-3F9A680BDFB8}"/>
              </a:ext>
            </a:extLst>
          </p:cNvPr>
          <p:cNvSpPr/>
          <p:nvPr/>
        </p:nvSpPr>
        <p:spPr>
          <a:xfrm>
            <a:off x="5841835" y="563934"/>
            <a:ext cx="57456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Hà Nội, Hải Phòng, TP Hồ Chí Minh.</a:t>
            </a:r>
            <a:endParaRPr lang="en-US" sz="2400">
              <a:latin typeface="+mj-lt"/>
              <a:ea typeface="Times New Roman" panose="02020603050405020304" pitchFamily="18" charset="0"/>
              <a:cs typeface="+mn-cs"/>
            </a:endParaRPr>
          </a:p>
        </p:txBody>
      </p:sp>
      <p:sp>
        <p:nvSpPr>
          <p:cNvPr id="17" name="Rectangle 16">
            <a:extLst>
              <a:ext uri="{FF2B5EF4-FFF2-40B4-BE49-F238E27FC236}">
                <a16:creationId xmlns:a16="http://schemas.microsoft.com/office/drawing/2014/main" id="{ADE7A5A6-8109-58B5-46B2-83349AE89B9C}"/>
              </a:ext>
            </a:extLst>
          </p:cNvPr>
          <p:cNvSpPr/>
          <p:nvPr/>
        </p:nvSpPr>
        <p:spPr>
          <a:xfrm>
            <a:off x="4222003" y="2034895"/>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B</a:t>
            </a:r>
          </a:p>
        </p:txBody>
      </p:sp>
      <p:sp>
        <p:nvSpPr>
          <p:cNvPr id="18" name="Rectangle 17">
            <a:extLst>
              <a:ext uri="{FF2B5EF4-FFF2-40B4-BE49-F238E27FC236}">
                <a16:creationId xmlns:a16="http://schemas.microsoft.com/office/drawing/2014/main" id="{3EB49908-BA9C-26E8-E5E0-1E938A1EBB94}"/>
              </a:ext>
            </a:extLst>
          </p:cNvPr>
          <p:cNvSpPr/>
          <p:nvPr/>
        </p:nvSpPr>
        <p:spPr>
          <a:xfrm>
            <a:off x="5841835" y="2034895"/>
            <a:ext cx="57456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Hà Nội, Hải Phòng, Đà Nẵng, TP Hồ Chí Minh, Cần Thơ.</a:t>
            </a:r>
            <a:endParaRPr lang="en-US" sz="2400">
              <a:latin typeface="+mj-lt"/>
              <a:ea typeface="Times New Roman" panose="02020603050405020304" pitchFamily="18" charset="0"/>
              <a:cs typeface="+mn-cs"/>
            </a:endParaRPr>
          </a:p>
        </p:txBody>
      </p:sp>
      <p:sp>
        <p:nvSpPr>
          <p:cNvPr id="19" name="Rectangle 18">
            <a:extLst>
              <a:ext uri="{FF2B5EF4-FFF2-40B4-BE49-F238E27FC236}">
                <a16:creationId xmlns:a16="http://schemas.microsoft.com/office/drawing/2014/main" id="{0BD2DF51-A014-8C43-F6F0-F3AD8A2849BE}"/>
              </a:ext>
            </a:extLst>
          </p:cNvPr>
          <p:cNvSpPr/>
          <p:nvPr/>
        </p:nvSpPr>
        <p:spPr>
          <a:xfrm>
            <a:off x="4222003" y="3512213"/>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C</a:t>
            </a:r>
          </a:p>
        </p:txBody>
      </p:sp>
      <p:sp>
        <p:nvSpPr>
          <p:cNvPr id="20" name="Rectangle 19">
            <a:extLst>
              <a:ext uri="{FF2B5EF4-FFF2-40B4-BE49-F238E27FC236}">
                <a16:creationId xmlns:a16="http://schemas.microsoft.com/office/drawing/2014/main" id="{1B1F6D4A-7133-B61A-7E15-863FC765F2DE}"/>
              </a:ext>
            </a:extLst>
          </p:cNvPr>
          <p:cNvSpPr/>
          <p:nvPr/>
        </p:nvSpPr>
        <p:spPr>
          <a:xfrm>
            <a:off x="5841835" y="3512213"/>
            <a:ext cx="57456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Hải Phòng, Đà Nẵng, Cần Thơ.</a:t>
            </a:r>
            <a:endParaRPr lang="en-US" sz="2400">
              <a:latin typeface="+mj-lt"/>
              <a:ea typeface="Times New Roman" panose="02020603050405020304" pitchFamily="18" charset="0"/>
              <a:cs typeface="+mn-cs"/>
            </a:endParaRPr>
          </a:p>
        </p:txBody>
      </p:sp>
      <p:sp>
        <p:nvSpPr>
          <p:cNvPr id="21" name="Rectangle 20">
            <a:extLst>
              <a:ext uri="{FF2B5EF4-FFF2-40B4-BE49-F238E27FC236}">
                <a16:creationId xmlns:a16="http://schemas.microsoft.com/office/drawing/2014/main" id="{C09D9583-B036-8F3C-5F25-45E8B023C652}"/>
              </a:ext>
            </a:extLst>
          </p:cNvPr>
          <p:cNvSpPr/>
          <p:nvPr/>
        </p:nvSpPr>
        <p:spPr>
          <a:xfrm>
            <a:off x="4222002" y="4989530"/>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D</a:t>
            </a:r>
          </a:p>
        </p:txBody>
      </p:sp>
      <p:sp>
        <p:nvSpPr>
          <p:cNvPr id="22" name="Rectangle 21">
            <a:extLst>
              <a:ext uri="{FF2B5EF4-FFF2-40B4-BE49-F238E27FC236}">
                <a16:creationId xmlns:a16="http://schemas.microsoft.com/office/drawing/2014/main" id="{D98B6E01-D78D-79B9-F6CF-1FDEB7A3CF2C}"/>
              </a:ext>
            </a:extLst>
          </p:cNvPr>
          <p:cNvSpPr/>
          <p:nvPr/>
        </p:nvSpPr>
        <p:spPr>
          <a:xfrm>
            <a:off x="5841835" y="4989530"/>
            <a:ext cx="57456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Hà Nội, TP Hồ Chí Minh.</a:t>
            </a:r>
            <a:endParaRPr lang="en-US" sz="2400">
              <a:latin typeface="+mj-lt"/>
              <a:ea typeface="Times New Roman" panose="02020603050405020304" pitchFamily="18" charset="0"/>
              <a:cs typeface="+mn-cs"/>
            </a:endParaRPr>
          </a:p>
        </p:txBody>
      </p:sp>
      <p:sp>
        <p:nvSpPr>
          <p:cNvPr id="24" name="Speech Bubble: Rectangle with Corners Rounded 23">
            <a:extLst>
              <a:ext uri="{FF2B5EF4-FFF2-40B4-BE49-F238E27FC236}">
                <a16:creationId xmlns:a16="http://schemas.microsoft.com/office/drawing/2014/main" id="{3503E8C7-6E3C-A1C0-9191-E4AE867D98F6}"/>
              </a:ext>
            </a:extLst>
          </p:cNvPr>
          <p:cNvSpPr/>
          <p:nvPr/>
        </p:nvSpPr>
        <p:spPr>
          <a:xfrm>
            <a:off x="699312" y="1219258"/>
            <a:ext cx="2963332" cy="3962400"/>
          </a:xfrm>
          <a:prstGeom prst="wedgeRoundRectCallout">
            <a:avLst>
              <a:gd name="adj1" fmla="val -40677"/>
              <a:gd name="adj2" fmla="val 64256"/>
              <a:gd name="adj3" fmla="val 16667"/>
            </a:avLst>
          </a:prstGeom>
          <a:solidFill>
            <a:srgbClr val="FFFFFF"/>
          </a:solidFill>
          <a:ln w="25400" cap="flat" cmpd="sng" algn="ctr">
            <a:solidFill>
              <a:srgbClr val="932B16"/>
            </a:solidFill>
            <a:prstDash val="solid"/>
          </a:ln>
          <a:effectLst/>
        </p:spPr>
        <p:txBody>
          <a:bodyPr rtlCol="0" anchor="ctr"/>
          <a:lstStyle/>
          <a:p>
            <a:pPr lvl="0" algn="just">
              <a:lnSpc>
                <a:spcPct val="150000"/>
              </a:lnSpc>
              <a:buClrTx/>
              <a:defRPr/>
            </a:pPr>
            <a:r>
              <a:rPr lang="vi-VN" sz="2400" b="1">
                <a:latin typeface="+mj-lt"/>
                <a:ea typeface="Calibri" panose="020F0502020204030204" pitchFamily="34" charset="0"/>
                <a:cs typeface="+mn-cs"/>
              </a:rPr>
              <a:t>Câu </a:t>
            </a:r>
            <a:r>
              <a:rPr lang="en-US" sz="2400" b="1">
                <a:latin typeface="+mj-lt"/>
                <a:ea typeface="Calibri" panose="020F0502020204030204" pitchFamily="34" charset="0"/>
                <a:cs typeface="+mn-cs"/>
              </a:rPr>
              <a:t>4</a:t>
            </a:r>
            <a:r>
              <a:rPr lang="vi-VN" sz="2400" b="1">
                <a:latin typeface="+mj-lt"/>
                <a:ea typeface="Calibri" panose="020F0502020204030204" pitchFamily="34" charset="0"/>
                <a:cs typeface="+mn-cs"/>
              </a:rPr>
              <a:t>:</a:t>
            </a:r>
            <a:r>
              <a:rPr lang="vi-VN" sz="2400">
                <a:latin typeface="+mj-lt"/>
                <a:ea typeface="Calibri" panose="020F0502020204030204" pitchFamily="34" charset="0"/>
                <a:cs typeface="+mn-cs"/>
              </a:rPr>
              <a:t> Các trung tâm công nghiệp có ý nghĩa quốc gia ở nước ta gồm:</a:t>
            </a:r>
            <a:endParaRPr lang="en-US" sz="2400">
              <a:latin typeface="+mj-lt"/>
              <a:ea typeface="Times New Roman" panose="02020603050405020304" pitchFamily="18" charset="0"/>
              <a:cs typeface="+mn-cs"/>
            </a:endParaRPr>
          </a:p>
        </p:txBody>
      </p:sp>
      <p:pic>
        <p:nvPicPr>
          <p:cNvPr id="2" name="Picture 1" descr="A logo of a book and a computer&#10;&#10;Description automatically generated">
            <a:extLst>
              <a:ext uri="{FF2B5EF4-FFF2-40B4-BE49-F238E27FC236}">
                <a16:creationId xmlns:a16="http://schemas.microsoft.com/office/drawing/2014/main" id="{B1B8DA15-622A-F5EB-BB78-3D1D055C0F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923" y="-34697"/>
            <a:ext cx="848468" cy="946106"/>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13B57AC7-D799-4E35-9189-9336EBEDE7D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00963" y="1219258"/>
            <a:ext cx="244475" cy="244475"/>
          </a:xfrm>
          <a:prstGeom prst="rect">
            <a:avLst/>
          </a:prstGeom>
        </p:spPr>
      </p:pic>
      <p:pic>
        <p:nvPicPr>
          <p:cNvPr id="4" name="âm thanh trả lời sai">
            <a:hlinkClick r:id="" action="ppaction://media"/>
            <a:extLst>
              <a:ext uri="{FF2B5EF4-FFF2-40B4-BE49-F238E27FC236}">
                <a16:creationId xmlns:a16="http://schemas.microsoft.com/office/drawing/2014/main" id="{BE8628ED-5B4C-A768-36DF-2D828A5D46C3}"/>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404069" y="1962276"/>
            <a:ext cx="72620" cy="72620"/>
          </a:xfrm>
          <a:prstGeom prst="rect">
            <a:avLst/>
          </a:prstGeom>
        </p:spPr>
      </p:pic>
      <p:pic>
        <p:nvPicPr>
          <p:cNvPr id="5" name="âm thanh trả lời sai">
            <a:hlinkClick r:id="" action="ppaction://media"/>
            <a:extLst>
              <a:ext uri="{FF2B5EF4-FFF2-40B4-BE49-F238E27FC236}">
                <a16:creationId xmlns:a16="http://schemas.microsoft.com/office/drawing/2014/main" id="{AE27DA50-339F-7D2F-9033-BA2E04E4E516}"/>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556469" y="2114676"/>
            <a:ext cx="72620" cy="72620"/>
          </a:xfrm>
          <a:prstGeom prst="rect">
            <a:avLst/>
          </a:prstGeom>
        </p:spPr>
      </p:pic>
      <p:pic>
        <p:nvPicPr>
          <p:cNvPr id="6" name="âm thanh trả lời sai">
            <a:hlinkClick r:id="" action="ppaction://media"/>
            <a:extLst>
              <a:ext uri="{FF2B5EF4-FFF2-40B4-BE49-F238E27FC236}">
                <a16:creationId xmlns:a16="http://schemas.microsoft.com/office/drawing/2014/main" id="{D5F5FD03-A3D5-4312-AFD8-B3EF51BC7681}"/>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708869" y="2267076"/>
            <a:ext cx="72620" cy="72620"/>
          </a:xfrm>
          <a:prstGeom prst="rect">
            <a:avLst/>
          </a:prstGeom>
        </p:spPr>
      </p:pic>
    </p:spTree>
    <p:extLst>
      <p:ext uri="{BB962C8B-B14F-4D97-AF65-F5344CB8AC3E}">
        <p14:creationId xmlns:p14="http://schemas.microsoft.com/office/powerpoint/2010/main" val="1829089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inVertic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clickEffect">
                                  <p:stCondLst>
                                    <p:cond delay="0"/>
                                  </p:stCondLst>
                                  <p:childTnLst>
                                    <p:animClr clrSpc="rgb" dir="cw">
                                      <p:cBhvr>
                                        <p:cTn id="33" dur="500" fill="hold"/>
                                        <p:tgtEl>
                                          <p:spTgt spid="15"/>
                                        </p:tgtEl>
                                        <p:attrNameLst>
                                          <p:attrName>fillcolor</p:attrName>
                                        </p:attrNameLst>
                                      </p:cBhvr>
                                      <p:to>
                                        <a:srgbClr val="FF0000"/>
                                      </p:to>
                                    </p:animClr>
                                    <p:set>
                                      <p:cBhvr>
                                        <p:cTn id="34" dur="500" fill="hold"/>
                                        <p:tgtEl>
                                          <p:spTgt spid="15"/>
                                        </p:tgtEl>
                                        <p:attrNameLst>
                                          <p:attrName>fill.type</p:attrName>
                                        </p:attrNameLst>
                                      </p:cBhvr>
                                      <p:to>
                                        <p:strVal val="solid"/>
                                      </p:to>
                                    </p:set>
                                    <p:set>
                                      <p:cBhvr>
                                        <p:cTn id="35" dur="500" fill="hold"/>
                                        <p:tgtEl>
                                          <p:spTgt spid="15"/>
                                        </p:tgtEl>
                                        <p:attrNameLst>
                                          <p:attrName>fill.on</p:attrName>
                                        </p:attrNameLst>
                                      </p:cBhvr>
                                      <p:to>
                                        <p:strVal val="true"/>
                                      </p:to>
                                    </p:set>
                                  </p:childTnLst>
                                </p:cTn>
                              </p:par>
                              <p:par>
                                <p:cTn id="36" presetID="1" presetClass="mediacall" presetSubtype="0" fill="hold" nodeType="withEffect">
                                  <p:stCondLst>
                                    <p:cond delay="0"/>
                                  </p:stCondLst>
                                  <p:childTnLst>
                                    <p:cmd type="call" cmd="playFrom(0.0)">
                                      <p:cBhvr>
                                        <p:cTn id="37" dur="1296" fill="hold"/>
                                        <p:tgtEl>
                                          <p:spTgt spid="4"/>
                                        </p:tgtEl>
                                      </p:cBhvr>
                                    </p:cmd>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17"/>
                                        </p:tgtEl>
                                        <p:attrNameLst>
                                          <p:attrName>fillcolor</p:attrName>
                                        </p:attrNameLst>
                                      </p:cBhvr>
                                      <p:to>
                                        <a:srgbClr val="FF0000"/>
                                      </p:to>
                                    </p:animClr>
                                    <p:set>
                                      <p:cBhvr>
                                        <p:cTn id="43" dur="500" fill="hold"/>
                                        <p:tgtEl>
                                          <p:spTgt spid="17"/>
                                        </p:tgtEl>
                                        <p:attrNameLst>
                                          <p:attrName>fill.type</p:attrName>
                                        </p:attrNameLst>
                                      </p:cBhvr>
                                      <p:to>
                                        <p:strVal val="solid"/>
                                      </p:to>
                                    </p:set>
                                    <p:set>
                                      <p:cBhvr>
                                        <p:cTn id="44" dur="500" fill="hold"/>
                                        <p:tgtEl>
                                          <p:spTgt spid="17"/>
                                        </p:tgtEl>
                                        <p:attrNameLst>
                                          <p:attrName>fill.on</p:attrName>
                                        </p:attrNameLst>
                                      </p:cBhvr>
                                      <p:to>
                                        <p:strVal val="true"/>
                                      </p:to>
                                    </p:set>
                                  </p:childTnLst>
                                </p:cTn>
                              </p:par>
                              <p:par>
                                <p:cTn id="45" presetID="1" presetClass="mediacall" presetSubtype="0" fill="hold" nodeType="withEffect">
                                  <p:stCondLst>
                                    <p:cond delay="0"/>
                                  </p:stCondLst>
                                  <p:childTnLst>
                                    <p:cmd type="call" cmd="playFrom(0.0)">
                                      <p:cBhvr>
                                        <p:cTn id="46" dur="1296" fill="hold"/>
                                        <p:tgtEl>
                                          <p:spTgt spid="6"/>
                                        </p:tgtEl>
                                      </p:cBhvr>
                                    </p:cmd>
                                  </p:childTnLst>
                                </p:cTn>
                              </p:par>
                            </p:childTnLst>
                          </p:cTn>
                        </p:par>
                      </p:childTnLst>
                    </p:cTn>
                  </p:par>
                </p:childTnLst>
              </p:cTn>
              <p:nextCondLst>
                <p:cond evt="onClick" delay="0">
                  <p:tgtEl>
                    <p:spTgt spid="17"/>
                  </p:tgtEl>
                </p:cond>
              </p:nextCondLst>
            </p:seq>
            <p:seq concurrent="1" nextAc="seek">
              <p:cTn id="47" restart="whenNotActive" fill="hold" evtFilter="cancelBubble" nodeType="interactiveSeq">
                <p:stCondLst>
                  <p:cond evt="onClick" delay="0">
                    <p:tgtEl>
                      <p:spTgt spid="19"/>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19"/>
                                        </p:tgtEl>
                                        <p:attrNameLst>
                                          <p:attrName>fillcolor</p:attrName>
                                        </p:attrNameLst>
                                      </p:cBhvr>
                                      <p:to>
                                        <a:srgbClr val="FF0000"/>
                                      </p:to>
                                    </p:animClr>
                                    <p:set>
                                      <p:cBhvr>
                                        <p:cTn id="52" dur="500" fill="hold"/>
                                        <p:tgtEl>
                                          <p:spTgt spid="19"/>
                                        </p:tgtEl>
                                        <p:attrNameLst>
                                          <p:attrName>fill.type</p:attrName>
                                        </p:attrNameLst>
                                      </p:cBhvr>
                                      <p:to>
                                        <p:strVal val="solid"/>
                                      </p:to>
                                    </p:set>
                                    <p:set>
                                      <p:cBhvr>
                                        <p:cTn id="53" dur="500" fill="hold"/>
                                        <p:tgtEl>
                                          <p:spTgt spid="19"/>
                                        </p:tgtEl>
                                        <p:attrNameLst>
                                          <p:attrName>fill.on</p:attrName>
                                        </p:attrNameLst>
                                      </p:cBhvr>
                                      <p:to>
                                        <p:strVal val="true"/>
                                      </p:to>
                                    </p:set>
                                  </p:childTnLst>
                                </p:cTn>
                              </p:par>
                              <p:par>
                                <p:cTn id="54" presetID="1" presetClass="mediacall" presetSubtype="0" fill="hold" nodeType="withEffect">
                                  <p:stCondLst>
                                    <p:cond delay="0"/>
                                  </p:stCondLst>
                                  <p:childTnLst>
                                    <p:cmd type="call" cmd="playFrom(0.0)">
                                      <p:cBhvr>
                                        <p:cTn id="55" dur="1296" fill="hold"/>
                                        <p:tgtEl>
                                          <p:spTgt spid="5"/>
                                        </p:tgtEl>
                                      </p:cBhvr>
                                    </p:cmd>
                                  </p:childTnLst>
                                </p:cTn>
                              </p:par>
                            </p:childTnLst>
                          </p:cTn>
                        </p:par>
                      </p:childTnLst>
                    </p:cTn>
                  </p:par>
                </p:childTnLst>
              </p:cTn>
              <p:nextCondLst>
                <p:cond evt="onClick" delay="0">
                  <p:tgtEl>
                    <p:spTgt spid="19"/>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21"/>
                                        </p:tgtEl>
                                        <p:attrNameLst>
                                          <p:attrName>fillcolor</p:attrName>
                                        </p:attrNameLst>
                                      </p:cBhvr>
                                      <p:to>
                                        <a:srgbClr val="92D050"/>
                                      </p:to>
                                    </p:animClr>
                                    <p:set>
                                      <p:cBhvr>
                                        <p:cTn id="61" dur="500" fill="hold"/>
                                        <p:tgtEl>
                                          <p:spTgt spid="21"/>
                                        </p:tgtEl>
                                        <p:attrNameLst>
                                          <p:attrName>fill.type</p:attrName>
                                        </p:attrNameLst>
                                      </p:cBhvr>
                                      <p:to>
                                        <p:strVal val="solid"/>
                                      </p:to>
                                    </p:set>
                                    <p:set>
                                      <p:cBhvr>
                                        <p:cTn id="62" dur="500" fill="hold"/>
                                        <p:tgtEl>
                                          <p:spTgt spid="21"/>
                                        </p:tgtEl>
                                        <p:attrNameLst>
                                          <p:attrName>fill.on</p:attrName>
                                        </p:attrNameLst>
                                      </p:cBhvr>
                                      <p:to>
                                        <p:strVal val="true"/>
                                      </p:to>
                                    </p:set>
                                  </p:childTnLst>
                                </p:cTn>
                              </p:par>
                              <p:par>
                                <p:cTn id="63" presetID="1" presetClass="mediacall" presetSubtype="0" fill="hold" nodeType="withEffect">
                                  <p:stCondLst>
                                    <p:cond delay="0"/>
                                  </p:stCondLst>
                                  <p:childTnLst>
                                    <p:cmd type="call" cmd="playFrom(0.0)">
                                      <p:cBhvr>
                                        <p:cTn id="64" dur="1724" fill="hold"/>
                                        <p:tgtEl>
                                          <p:spTgt spid="3"/>
                                        </p:tgtEl>
                                      </p:cBhvr>
                                    </p:cmd>
                                  </p:childTnLst>
                                </p:cTn>
                              </p:par>
                            </p:childTnLst>
                          </p:cTn>
                        </p:par>
                      </p:childTnLst>
                    </p:cTn>
                  </p:par>
                </p:childTnLst>
              </p:cTn>
              <p:nextCondLst>
                <p:cond evt="onClick" delay="0">
                  <p:tgtEl>
                    <p:spTgt spid="21"/>
                  </p:tgtEl>
                </p:cond>
              </p:nextCondLst>
            </p:seq>
            <p:audio>
              <p:cMediaNode vol="80000">
                <p:cTn id="65" fill="hold" display="0">
                  <p:stCondLst>
                    <p:cond delay="indefinite"/>
                  </p:stCondLst>
                  <p:endCondLst>
                    <p:cond evt="onStopAudio" delay="0">
                      <p:tgtEl>
                        <p:sldTgt/>
                      </p:tgtEl>
                    </p:cond>
                  </p:endCondLst>
                </p:cTn>
                <p:tgtEl>
                  <p:spTgt spid="3"/>
                </p:tgtEl>
              </p:cMediaNode>
            </p:audio>
            <p:audio>
              <p:cMediaNode vol="80000">
                <p:cTn id="66" fill="hold" display="0">
                  <p:stCondLst>
                    <p:cond delay="indefinite"/>
                  </p:stCondLst>
                  <p:endCondLst>
                    <p:cond evt="onStopAudio" delay="0">
                      <p:tgtEl>
                        <p:sldTgt/>
                      </p:tgtEl>
                    </p:cond>
                  </p:endCondLst>
                </p:cTn>
                <p:tgtEl>
                  <p:spTgt spid="4"/>
                </p:tgtEl>
              </p:cMediaNode>
            </p:audio>
            <p:audio>
              <p:cMediaNode vol="80000">
                <p:cTn id="67" fill="hold" display="0">
                  <p:stCondLst>
                    <p:cond delay="indefinite"/>
                  </p:stCondLst>
                  <p:endCondLst>
                    <p:cond evt="onStopAudio" delay="0">
                      <p:tgtEl>
                        <p:sldTgt/>
                      </p:tgtEl>
                    </p:cond>
                  </p:endCondLst>
                </p:cTn>
                <p:tgtEl>
                  <p:spTgt spid="5"/>
                </p:tgtEl>
              </p:cMediaNode>
            </p:audio>
            <p:audio>
              <p:cMediaNode vol="80000">
                <p:cTn id="68" fill="hold" display="0">
                  <p:stCondLst>
                    <p:cond delay="indefinite"/>
                  </p:stCondLst>
                  <p:endCondLst>
                    <p:cond evt="onStopAudio" delay="0">
                      <p:tgtEl>
                        <p:sldTgt/>
                      </p:tgtEl>
                    </p:cond>
                  </p:endCondLst>
                </p:cTn>
                <p:tgtEl>
                  <p:spTgt spid="6"/>
                </p:tgtEl>
              </p:cMediaNode>
            </p:audio>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15" name="Rectangle 14">
            <a:extLst>
              <a:ext uri="{FF2B5EF4-FFF2-40B4-BE49-F238E27FC236}">
                <a16:creationId xmlns:a16="http://schemas.microsoft.com/office/drawing/2014/main" id="{2C3B7C8E-4731-5D36-0825-6482F8808E48}"/>
              </a:ext>
            </a:extLst>
          </p:cNvPr>
          <p:cNvSpPr/>
          <p:nvPr/>
        </p:nvSpPr>
        <p:spPr>
          <a:xfrm>
            <a:off x="4295143" y="651627"/>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A</a:t>
            </a:r>
          </a:p>
        </p:txBody>
      </p:sp>
      <p:sp>
        <p:nvSpPr>
          <p:cNvPr id="16" name="Rectangle 15">
            <a:extLst>
              <a:ext uri="{FF2B5EF4-FFF2-40B4-BE49-F238E27FC236}">
                <a16:creationId xmlns:a16="http://schemas.microsoft.com/office/drawing/2014/main" id="{99C5BB0C-7E56-2EFA-0BE1-3F9A680BDFB8}"/>
              </a:ext>
            </a:extLst>
          </p:cNvPr>
          <p:cNvSpPr/>
          <p:nvPr/>
        </p:nvSpPr>
        <p:spPr>
          <a:xfrm>
            <a:off x="5914974" y="651627"/>
            <a:ext cx="55424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Trung tâm công nghiệp lớn.</a:t>
            </a:r>
            <a:endParaRPr lang="en-US" sz="2400">
              <a:latin typeface="+mj-lt"/>
              <a:ea typeface="Times New Roman" panose="02020603050405020304" pitchFamily="18" charset="0"/>
              <a:cs typeface="+mn-cs"/>
            </a:endParaRPr>
          </a:p>
        </p:txBody>
      </p:sp>
      <p:sp>
        <p:nvSpPr>
          <p:cNvPr id="17" name="Rectangle 16">
            <a:extLst>
              <a:ext uri="{FF2B5EF4-FFF2-40B4-BE49-F238E27FC236}">
                <a16:creationId xmlns:a16="http://schemas.microsoft.com/office/drawing/2014/main" id="{ADE7A5A6-8109-58B5-46B2-83349AE89B9C}"/>
              </a:ext>
            </a:extLst>
          </p:cNvPr>
          <p:cNvSpPr/>
          <p:nvPr/>
        </p:nvSpPr>
        <p:spPr>
          <a:xfrm>
            <a:off x="4295141" y="2122588"/>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B</a:t>
            </a:r>
          </a:p>
        </p:txBody>
      </p:sp>
      <p:sp>
        <p:nvSpPr>
          <p:cNvPr id="18" name="Rectangle 17">
            <a:extLst>
              <a:ext uri="{FF2B5EF4-FFF2-40B4-BE49-F238E27FC236}">
                <a16:creationId xmlns:a16="http://schemas.microsoft.com/office/drawing/2014/main" id="{3EB49908-BA9C-26E8-E5E0-1E938A1EBB94}"/>
              </a:ext>
            </a:extLst>
          </p:cNvPr>
          <p:cNvSpPr/>
          <p:nvPr/>
        </p:nvSpPr>
        <p:spPr>
          <a:xfrm>
            <a:off x="5914974" y="2122588"/>
            <a:ext cx="55424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Trung tâm công nghiệp rất lớn.</a:t>
            </a:r>
            <a:endParaRPr lang="en-US" sz="2400">
              <a:latin typeface="+mj-lt"/>
              <a:ea typeface="Times New Roman" panose="02020603050405020304" pitchFamily="18" charset="0"/>
              <a:cs typeface="+mn-cs"/>
            </a:endParaRPr>
          </a:p>
        </p:txBody>
      </p:sp>
      <p:sp>
        <p:nvSpPr>
          <p:cNvPr id="19" name="Rectangle 18">
            <a:extLst>
              <a:ext uri="{FF2B5EF4-FFF2-40B4-BE49-F238E27FC236}">
                <a16:creationId xmlns:a16="http://schemas.microsoft.com/office/drawing/2014/main" id="{0BD2DF51-A014-8C43-F6F0-F3AD8A2849BE}"/>
              </a:ext>
            </a:extLst>
          </p:cNvPr>
          <p:cNvSpPr/>
          <p:nvPr/>
        </p:nvSpPr>
        <p:spPr>
          <a:xfrm>
            <a:off x="4295141" y="3599906"/>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C</a:t>
            </a:r>
          </a:p>
        </p:txBody>
      </p:sp>
      <p:sp>
        <p:nvSpPr>
          <p:cNvPr id="20" name="Rectangle 19">
            <a:extLst>
              <a:ext uri="{FF2B5EF4-FFF2-40B4-BE49-F238E27FC236}">
                <a16:creationId xmlns:a16="http://schemas.microsoft.com/office/drawing/2014/main" id="{1B1F6D4A-7133-B61A-7E15-863FC765F2DE}"/>
              </a:ext>
            </a:extLst>
          </p:cNvPr>
          <p:cNvSpPr/>
          <p:nvPr/>
        </p:nvSpPr>
        <p:spPr>
          <a:xfrm>
            <a:off x="5914974" y="3599906"/>
            <a:ext cx="55424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Trung tâm công nghiệp trung bình.</a:t>
            </a:r>
            <a:endParaRPr lang="en-US" sz="2400">
              <a:latin typeface="+mj-lt"/>
              <a:ea typeface="Times New Roman" panose="02020603050405020304" pitchFamily="18" charset="0"/>
              <a:cs typeface="+mn-cs"/>
            </a:endParaRPr>
          </a:p>
        </p:txBody>
      </p:sp>
      <p:sp>
        <p:nvSpPr>
          <p:cNvPr id="21" name="Rectangle 20">
            <a:extLst>
              <a:ext uri="{FF2B5EF4-FFF2-40B4-BE49-F238E27FC236}">
                <a16:creationId xmlns:a16="http://schemas.microsoft.com/office/drawing/2014/main" id="{C09D9583-B036-8F3C-5F25-45E8B023C652}"/>
              </a:ext>
            </a:extLst>
          </p:cNvPr>
          <p:cNvSpPr/>
          <p:nvPr/>
        </p:nvSpPr>
        <p:spPr>
          <a:xfrm>
            <a:off x="4295140" y="5077223"/>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D</a:t>
            </a:r>
          </a:p>
        </p:txBody>
      </p:sp>
      <p:sp>
        <p:nvSpPr>
          <p:cNvPr id="22" name="Rectangle 21">
            <a:extLst>
              <a:ext uri="{FF2B5EF4-FFF2-40B4-BE49-F238E27FC236}">
                <a16:creationId xmlns:a16="http://schemas.microsoft.com/office/drawing/2014/main" id="{D98B6E01-D78D-79B9-F6CF-1FDEB7A3CF2C}"/>
              </a:ext>
            </a:extLst>
          </p:cNvPr>
          <p:cNvSpPr/>
          <p:nvPr/>
        </p:nvSpPr>
        <p:spPr>
          <a:xfrm>
            <a:off x="5914974" y="5077223"/>
            <a:ext cx="55424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Trung tâm công nghiệp nhỏ.</a:t>
            </a:r>
            <a:endParaRPr lang="en-US" sz="2400">
              <a:latin typeface="+mj-lt"/>
              <a:ea typeface="Times New Roman" panose="02020603050405020304" pitchFamily="18" charset="0"/>
              <a:cs typeface="+mn-cs"/>
            </a:endParaRPr>
          </a:p>
        </p:txBody>
      </p:sp>
      <p:sp>
        <p:nvSpPr>
          <p:cNvPr id="24" name="Speech Bubble: Rectangle with Corners Rounded 23">
            <a:extLst>
              <a:ext uri="{FF2B5EF4-FFF2-40B4-BE49-F238E27FC236}">
                <a16:creationId xmlns:a16="http://schemas.microsoft.com/office/drawing/2014/main" id="{3503E8C7-6E3C-A1C0-9191-E4AE867D98F6}"/>
              </a:ext>
            </a:extLst>
          </p:cNvPr>
          <p:cNvSpPr/>
          <p:nvPr/>
        </p:nvSpPr>
        <p:spPr>
          <a:xfrm>
            <a:off x="874050" y="651626"/>
            <a:ext cx="2810932" cy="4944533"/>
          </a:xfrm>
          <a:prstGeom prst="wedgeRoundRectCallout">
            <a:avLst>
              <a:gd name="adj1" fmla="val -40677"/>
              <a:gd name="adj2" fmla="val 64256"/>
              <a:gd name="adj3" fmla="val 16667"/>
            </a:avLst>
          </a:prstGeom>
          <a:solidFill>
            <a:srgbClr val="FFFFFF"/>
          </a:solidFill>
          <a:ln w="25400" cap="flat" cmpd="sng" algn="ctr">
            <a:solidFill>
              <a:srgbClr val="932B16"/>
            </a:solidFill>
            <a:prstDash val="solid"/>
          </a:ln>
          <a:effectLst/>
        </p:spPr>
        <p:txBody>
          <a:bodyPr rtlCol="0" anchor="ctr"/>
          <a:lstStyle/>
          <a:p>
            <a:pPr lvl="0" algn="just">
              <a:lnSpc>
                <a:spcPct val="150000"/>
              </a:lnSpc>
              <a:buClrTx/>
              <a:defRPr/>
            </a:pPr>
            <a:r>
              <a:rPr lang="vi-VN" sz="2400" b="1" dirty="0">
                <a:latin typeface="+mj-lt"/>
                <a:ea typeface="Calibri" panose="020F0502020204030204" pitchFamily="34" charset="0"/>
                <a:cs typeface="+mn-cs"/>
              </a:rPr>
              <a:t>Câu </a:t>
            </a:r>
            <a:r>
              <a:rPr lang="en-US" sz="2400" b="1" dirty="0">
                <a:latin typeface="+mj-lt"/>
                <a:ea typeface="Calibri" panose="020F0502020204030204" pitchFamily="34" charset="0"/>
                <a:cs typeface="+mn-cs"/>
              </a:rPr>
              <a:t>5</a:t>
            </a:r>
            <a:r>
              <a:rPr lang="vi-VN" sz="2400" b="1" dirty="0">
                <a:latin typeface="+mj-lt"/>
                <a:ea typeface="Calibri" panose="020F0502020204030204" pitchFamily="34" charset="0"/>
                <a:cs typeface="+mn-cs"/>
              </a:rPr>
              <a:t>:</a:t>
            </a:r>
            <a:r>
              <a:rPr lang="vi-VN" sz="2400" dirty="0">
                <a:latin typeface="+mj-lt"/>
                <a:ea typeface="Calibri" panose="020F0502020204030204" pitchFamily="34" charset="0"/>
                <a:cs typeface="+mn-cs"/>
              </a:rPr>
              <a:t> Căn cứ vào giá trị sản xuất, Hà Nội được xếp là</a:t>
            </a:r>
            <a:r>
              <a:rPr lang="en-US" sz="2400" dirty="0">
                <a:latin typeface="+mj-lt"/>
                <a:ea typeface="Calibri" panose="020F0502020204030204" pitchFamily="34" charset="0"/>
                <a:cs typeface="+mn-cs"/>
              </a:rPr>
              <a:t>:</a:t>
            </a:r>
            <a:endParaRPr lang="en-US" sz="2400" dirty="0">
              <a:latin typeface="+mj-lt"/>
              <a:ea typeface="Times New Roman" panose="02020603050405020304" pitchFamily="18" charset="0"/>
              <a:cs typeface="+mn-cs"/>
            </a:endParaRPr>
          </a:p>
        </p:txBody>
      </p:sp>
      <p:pic>
        <p:nvPicPr>
          <p:cNvPr id="2" name="Picture 1" descr="A logo of a book and a computer&#10;&#10;Description automatically generated">
            <a:extLst>
              <a:ext uri="{FF2B5EF4-FFF2-40B4-BE49-F238E27FC236}">
                <a16:creationId xmlns:a16="http://schemas.microsoft.com/office/drawing/2014/main" id="{F570C37D-9227-E105-CBAE-20BBE3B97E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923" y="-34697"/>
            <a:ext cx="848468" cy="946106"/>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914E3012-A1A9-D238-D041-C2BB97AAF8A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00963" y="1219258"/>
            <a:ext cx="244475" cy="244475"/>
          </a:xfrm>
          <a:prstGeom prst="rect">
            <a:avLst/>
          </a:prstGeom>
        </p:spPr>
      </p:pic>
      <p:pic>
        <p:nvPicPr>
          <p:cNvPr id="4" name="âm thanh trả lời sai">
            <a:hlinkClick r:id="" action="ppaction://media"/>
            <a:extLst>
              <a:ext uri="{FF2B5EF4-FFF2-40B4-BE49-F238E27FC236}">
                <a16:creationId xmlns:a16="http://schemas.microsoft.com/office/drawing/2014/main" id="{0F7C157E-9032-5FB0-FA71-FA30012ACD2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404069" y="1962276"/>
            <a:ext cx="72620" cy="72620"/>
          </a:xfrm>
          <a:prstGeom prst="rect">
            <a:avLst/>
          </a:prstGeom>
        </p:spPr>
      </p:pic>
      <p:pic>
        <p:nvPicPr>
          <p:cNvPr id="5" name="âm thanh trả lời sai">
            <a:hlinkClick r:id="" action="ppaction://media"/>
            <a:extLst>
              <a:ext uri="{FF2B5EF4-FFF2-40B4-BE49-F238E27FC236}">
                <a16:creationId xmlns:a16="http://schemas.microsoft.com/office/drawing/2014/main" id="{D5227B1E-AEA6-EDBB-0A06-0EC9B25216A3}"/>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556469" y="2114676"/>
            <a:ext cx="72620" cy="72620"/>
          </a:xfrm>
          <a:prstGeom prst="rect">
            <a:avLst/>
          </a:prstGeom>
        </p:spPr>
      </p:pic>
      <p:pic>
        <p:nvPicPr>
          <p:cNvPr id="6" name="âm thanh trả lời sai">
            <a:hlinkClick r:id="" action="ppaction://media"/>
            <a:extLst>
              <a:ext uri="{FF2B5EF4-FFF2-40B4-BE49-F238E27FC236}">
                <a16:creationId xmlns:a16="http://schemas.microsoft.com/office/drawing/2014/main" id="{288C525F-427A-297A-BB81-5B05E5DDC5F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708869" y="2267076"/>
            <a:ext cx="72620" cy="72620"/>
          </a:xfrm>
          <a:prstGeom prst="rect">
            <a:avLst/>
          </a:prstGeom>
        </p:spPr>
      </p:pic>
    </p:spTree>
    <p:extLst>
      <p:ext uri="{BB962C8B-B14F-4D97-AF65-F5344CB8AC3E}">
        <p14:creationId xmlns:p14="http://schemas.microsoft.com/office/powerpoint/2010/main" val="533984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inVertic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clickEffect">
                                  <p:stCondLst>
                                    <p:cond delay="0"/>
                                  </p:stCondLst>
                                  <p:childTnLst>
                                    <p:animClr clrSpc="rgb" dir="cw">
                                      <p:cBhvr>
                                        <p:cTn id="33" dur="500" fill="hold"/>
                                        <p:tgtEl>
                                          <p:spTgt spid="15"/>
                                        </p:tgtEl>
                                        <p:attrNameLst>
                                          <p:attrName>fillcolor</p:attrName>
                                        </p:attrNameLst>
                                      </p:cBhvr>
                                      <p:to>
                                        <a:srgbClr val="FF0000"/>
                                      </p:to>
                                    </p:animClr>
                                    <p:set>
                                      <p:cBhvr>
                                        <p:cTn id="34" dur="500" fill="hold"/>
                                        <p:tgtEl>
                                          <p:spTgt spid="15"/>
                                        </p:tgtEl>
                                        <p:attrNameLst>
                                          <p:attrName>fill.type</p:attrName>
                                        </p:attrNameLst>
                                      </p:cBhvr>
                                      <p:to>
                                        <p:strVal val="solid"/>
                                      </p:to>
                                    </p:set>
                                    <p:set>
                                      <p:cBhvr>
                                        <p:cTn id="35" dur="500" fill="hold"/>
                                        <p:tgtEl>
                                          <p:spTgt spid="15"/>
                                        </p:tgtEl>
                                        <p:attrNameLst>
                                          <p:attrName>fill.on</p:attrName>
                                        </p:attrNameLst>
                                      </p:cBhvr>
                                      <p:to>
                                        <p:strVal val="true"/>
                                      </p:to>
                                    </p:set>
                                  </p:childTnLst>
                                </p:cTn>
                              </p:par>
                              <p:par>
                                <p:cTn id="36" presetID="1" presetClass="mediacall" presetSubtype="0" fill="hold" nodeType="withEffect">
                                  <p:stCondLst>
                                    <p:cond delay="0"/>
                                  </p:stCondLst>
                                  <p:childTnLst>
                                    <p:cmd type="call" cmd="playFrom(0.0)">
                                      <p:cBhvr>
                                        <p:cTn id="37" dur="1296" fill="hold"/>
                                        <p:tgtEl>
                                          <p:spTgt spid="4"/>
                                        </p:tgtEl>
                                      </p:cBhvr>
                                    </p:cmd>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17"/>
                                        </p:tgtEl>
                                        <p:attrNameLst>
                                          <p:attrName>fillcolor</p:attrName>
                                        </p:attrNameLst>
                                      </p:cBhvr>
                                      <p:to>
                                        <a:srgbClr val="92D050"/>
                                      </p:to>
                                    </p:animClr>
                                    <p:set>
                                      <p:cBhvr>
                                        <p:cTn id="43" dur="500" fill="hold"/>
                                        <p:tgtEl>
                                          <p:spTgt spid="17"/>
                                        </p:tgtEl>
                                        <p:attrNameLst>
                                          <p:attrName>fill.type</p:attrName>
                                        </p:attrNameLst>
                                      </p:cBhvr>
                                      <p:to>
                                        <p:strVal val="solid"/>
                                      </p:to>
                                    </p:set>
                                    <p:set>
                                      <p:cBhvr>
                                        <p:cTn id="44" dur="500" fill="hold"/>
                                        <p:tgtEl>
                                          <p:spTgt spid="17"/>
                                        </p:tgtEl>
                                        <p:attrNameLst>
                                          <p:attrName>fill.on</p:attrName>
                                        </p:attrNameLst>
                                      </p:cBhvr>
                                      <p:to>
                                        <p:strVal val="true"/>
                                      </p:to>
                                    </p:set>
                                  </p:childTnLst>
                                </p:cTn>
                              </p:par>
                              <p:par>
                                <p:cTn id="45" presetID="1" presetClass="mediacall" presetSubtype="0" fill="hold" nodeType="withEffect">
                                  <p:stCondLst>
                                    <p:cond delay="0"/>
                                  </p:stCondLst>
                                  <p:childTnLst>
                                    <p:cmd type="call" cmd="playFrom(0.0)">
                                      <p:cBhvr>
                                        <p:cTn id="46" dur="1724" fill="hold"/>
                                        <p:tgtEl>
                                          <p:spTgt spid="3"/>
                                        </p:tgtEl>
                                      </p:cBhvr>
                                    </p:cmd>
                                  </p:childTnLst>
                                </p:cTn>
                              </p:par>
                            </p:childTnLst>
                          </p:cTn>
                        </p:par>
                      </p:childTnLst>
                    </p:cTn>
                  </p:par>
                </p:childTnLst>
              </p:cTn>
              <p:nextCondLst>
                <p:cond evt="onClick" delay="0">
                  <p:tgtEl>
                    <p:spTgt spid="17"/>
                  </p:tgtEl>
                </p:cond>
              </p:nextCondLst>
            </p:seq>
            <p:seq concurrent="1" nextAc="seek">
              <p:cTn id="47" restart="whenNotActive" fill="hold" evtFilter="cancelBubble" nodeType="interactiveSeq">
                <p:stCondLst>
                  <p:cond evt="onClick" delay="0">
                    <p:tgtEl>
                      <p:spTgt spid="19"/>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19"/>
                                        </p:tgtEl>
                                        <p:attrNameLst>
                                          <p:attrName>fillcolor</p:attrName>
                                        </p:attrNameLst>
                                      </p:cBhvr>
                                      <p:to>
                                        <a:srgbClr val="FF0000"/>
                                      </p:to>
                                    </p:animClr>
                                    <p:set>
                                      <p:cBhvr>
                                        <p:cTn id="52" dur="500" fill="hold"/>
                                        <p:tgtEl>
                                          <p:spTgt spid="19"/>
                                        </p:tgtEl>
                                        <p:attrNameLst>
                                          <p:attrName>fill.type</p:attrName>
                                        </p:attrNameLst>
                                      </p:cBhvr>
                                      <p:to>
                                        <p:strVal val="solid"/>
                                      </p:to>
                                    </p:set>
                                    <p:set>
                                      <p:cBhvr>
                                        <p:cTn id="53" dur="500" fill="hold"/>
                                        <p:tgtEl>
                                          <p:spTgt spid="19"/>
                                        </p:tgtEl>
                                        <p:attrNameLst>
                                          <p:attrName>fill.on</p:attrName>
                                        </p:attrNameLst>
                                      </p:cBhvr>
                                      <p:to>
                                        <p:strVal val="true"/>
                                      </p:to>
                                    </p:set>
                                  </p:childTnLst>
                                </p:cTn>
                              </p:par>
                              <p:par>
                                <p:cTn id="54" presetID="1" presetClass="mediacall" presetSubtype="0" fill="hold" nodeType="withEffect">
                                  <p:stCondLst>
                                    <p:cond delay="0"/>
                                  </p:stCondLst>
                                  <p:childTnLst>
                                    <p:cmd type="call" cmd="playFrom(0.0)">
                                      <p:cBhvr>
                                        <p:cTn id="55" dur="1296" fill="hold"/>
                                        <p:tgtEl>
                                          <p:spTgt spid="6"/>
                                        </p:tgtEl>
                                      </p:cBhvr>
                                    </p:cmd>
                                  </p:childTnLst>
                                </p:cTn>
                              </p:par>
                            </p:childTnLst>
                          </p:cTn>
                        </p:par>
                      </p:childTnLst>
                    </p:cTn>
                  </p:par>
                </p:childTnLst>
              </p:cTn>
              <p:nextCondLst>
                <p:cond evt="onClick" delay="0">
                  <p:tgtEl>
                    <p:spTgt spid="19"/>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21"/>
                                        </p:tgtEl>
                                        <p:attrNameLst>
                                          <p:attrName>fillcolor</p:attrName>
                                        </p:attrNameLst>
                                      </p:cBhvr>
                                      <p:to>
                                        <a:srgbClr val="FF0000"/>
                                      </p:to>
                                    </p:animClr>
                                    <p:set>
                                      <p:cBhvr>
                                        <p:cTn id="61" dur="500" fill="hold"/>
                                        <p:tgtEl>
                                          <p:spTgt spid="21"/>
                                        </p:tgtEl>
                                        <p:attrNameLst>
                                          <p:attrName>fill.type</p:attrName>
                                        </p:attrNameLst>
                                      </p:cBhvr>
                                      <p:to>
                                        <p:strVal val="solid"/>
                                      </p:to>
                                    </p:set>
                                    <p:set>
                                      <p:cBhvr>
                                        <p:cTn id="62" dur="500" fill="hold"/>
                                        <p:tgtEl>
                                          <p:spTgt spid="21"/>
                                        </p:tgtEl>
                                        <p:attrNameLst>
                                          <p:attrName>fill.on</p:attrName>
                                        </p:attrNameLst>
                                      </p:cBhvr>
                                      <p:to>
                                        <p:strVal val="true"/>
                                      </p:to>
                                    </p:set>
                                  </p:childTnLst>
                                </p:cTn>
                              </p:par>
                              <p:par>
                                <p:cTn id="63" presetID="1" presetClass="mediacall" presetSubtype="0" fill="hold" nodeType="withEffect">
                                  <p:stCondLst>
                                    <p:cond delay="0"/>
                                  </p:stCondLst>
                                  <p:childTnLst>
                                    <p:cmd type="call" cmd="playFrom(0.0)">
                                      <p:cBhvr>
                                        <p:cTn id="64" dur="1296" fill="hold"/>
                                        <p:tgtEl>
                                          <p:spTgt spid="5"/>
                                        </p:tgtEl>
                                      </p:cBhvr>
                                    </p:cmd>
                                  </p:childTnLst>
                                </p:cTn>
                              </p:par>
                            </p:childTnLst>
                          </p:cTn>
                        </p:par>
                      </p:childTnLst>
                    </p:cTn>
                  </p:par>
                </p:childTnLst>
              </p:cTn>
              <p:nextCondLst>
                <p:cond evt="onClick" delay="0">
                  <p:tgtEl>
                    <p:spTgt spid="21"/>
                  </p:tgtEl>
                </p:cond>
              </p:nextCondLst>
            </p:seq>
            <p:audio>
              <p:cMediaNode vol="80000">
                <p:cTn id="65" fill="hold" display="0">
                  <p:stCondLst>
                    <p:cond delay="indefinite"/>
                  </p:stCondLst>
                  <p:endCondLst>
                    <p:cond evt="onStopAudio" delay="0">
                      <p:tgtEl>
                        <p:sldTgt/>
                      </p:tgtEl>
                    </p:cond>
                  </p:endCondLst>
                </p:cTn>
                <p:tgtEl>
                  <p:spTgt spid="3"/>
                </p:tgtEl>
              </p:cMediaNode>
            </p:audio>
            <p:audio>
              <p:cMediaNode vol="80000">
                <p:cTn id="66" fill="hold" display="0">
                  <p:stCondLst>
                    <p:cond delay="indefinite"/>
                  </p:stCondLst>
                  <p:endCondLst>
                    <p:cond evt="onStopAudio" delay="0">
                      <p:tgtEl>
                        <p:sldTgt/>
                      </p:tgtEl>
                    </p:cond>
                  </p:endCondLst>
                </p:cTn>
                <p:tgtEl>
                  <p:spTgt spid="4"/>
                </p:tgtEl>
              </p:cMediaNode>
            </p:audio>
            <p:audio>
              <p:cMediaNode vol="80000">
                <p:cTn id="67" fill="hold" display="0">
                  <p:stCondLst>
                    <p:cond delay="indefinite"/>
                  </p:stCondLst>
                  <p:endCondLst>
                    <p:cond evt="onStopAudio" delay="0">
                      <p:tgtEl>
                        <p:sldTgt/>
                      </p:tgtEl>
                    </p:cond>
                  </p:endCondLst>
                </p:cTn>
                <p:tgtEl>
                  <p:spTgt spid="5"/>
                </p:tgtEl>
              </p:cMediaNode>
            </p:audio>
            <p:audio>
              <p:cMediaNode vol="80000">
                <p:cTn id="68" fill="hold" display="0">
                  <p:stCondLst>
                    <p:cond delay="indefinite"/>
                  </p:stCondLst>
                  <p:endCondLst>
                    <p:cond evt="onStopAudio" delay="0">
                      <p:tgtEl>
                        <p:sldTgt/>
                      </p:tgtEl>
                    </p:cond>
                  </p:endCondLst>
                </p:cTn>
                <p:tgtEl>
                  <p:spTgt spid="6"/>
                </p:tgtEl>
              </p:cMediaNode>
            </p:audio>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15" name="Rectangle 14">
            <a:extLst>
              <a:ext uri="{FF2B5EF4-FFF2-40B4-BE49-F238E27FC236}">
                <a16:creationId xmlns:a16="http://schemas.microsoft.com/office/drawing/2014/main" id="{2C3B7C8E-4731-5D36-0825-6482F8808E48}"/>
              </a:ext>
            </a:extLst>
          </p:cNvPr>
          <p:cNvSpPr/>
          <p:nvPr/>
        </p:nvSpPr>
        <p:spPr>
          <a:xfrm>
            <a:off x="5477704" y="563933"/>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A</a:t>
            </a:r>
          </a:p>
        </p:txBody>
      </p:sp>
      <p:sp>
        <p:nvSpPr>
          <p:cNvPr id="16" name="Rectangle 15">
            <a:extLst>
              <a:ext uri="{FF2B5EF4-FFF2-40B4-BE49-F238E27FC236}">
                <a16:creationId xmlns:a16="http://schemas.microsoft.com/office/drawing/2014/main" id="{99C5BB0C-7E56-2EFA-0BE1-3F9A680BDFB8}"/>
              </a:ext>
            </a:extLst>
          </p:cNvPr>
          <p:cNvSpPr/>
          <p:nvPr/>
        </p:nvSpPr>
        <p:spPr>
          <a:xfrm>
            <a:off x="7097535" y="563933"/>
            <a:ext cx="40692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vị trí địa lí của trung tâm công nghiệp.</a:t>
            </a:r>
            <a:endParaRPr lang="en-US" sz="2400">
              <a:latin typeface="+mj-lt"/>
              <a:ea typeface="Times New Roman" panose="02020603050405020304" pitchFamily="18" charset="0"/>
              <a:cs typeface="+mn-cs"/>
            </a:endParaRPr>
          </a:p>
        </p:txBody>
      </p:sp>
      <p:sp>
        <p:nvSpPr>
          <p:cNvPr id="17" name="Rectangle 16">
            <a:extLst>
              <a:ext uri="{FF2B5EF4-FFF2-40B4-BE49-F238E27FC236}">
                <a16:creationId xmlns:a16="http://schemas.microsoft.com/office/drawing/2014/main" id="{ADE7A5A6-8109-58B5-46B2-83349AE89B9C}"/>
              </a:ext>
            </a:extLst>
          </p:cNvPr>
          <p:cNvSpPr/>
          <p:nvPr/>
        </p:nvSpPr>
        <p:spPr>
          <a:xfrm>
            <a:off x="5477703" y="2034895"/>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B</a:t>
            </a:r>
          </a:p>
        </p:txBody>
      </p:sp>
      <p:sp>
        <p:nvSpPr>
          <p:cNvPr id="18" name="Rectangle 17">
            <a:extLst>
              <a:ext uri="{FF2B5EF4-FFF2-40B4-BE49-F238E27FC236}">
                <a16:creationId xmlns:a16="http://schemas.microsoft.com/office/drawing/2014/main" id="{3EB49908-BA9C-26E8-E5E0-1E938A1EBB94}"/>
              </a:ext>
            </a:extLst>
          </p:cNvPr>
          <p:cNvSpPr/>
          <p:nvPr/>
        </p:nvSpPr>
        <p:spPr>
          <a:xfrm>
            <a:off x="7097535" y="2034895"/>
            <a:ext cx="40692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diện tích của trung tâm công nghiệp.</a:t>
            </a:r>
            <a:endParaRPr lang="en-US" sz="2400">
              <a:latin typeface="+mj-lt"/>
              <a:ea typeface="Times New Roman" panose="02020603050405020304" pitchFamily="18" charset="0"/>
              <a:cs typeface="+mn-cs"/>
            </a:endParaRPr>
          </a:p>
        </p:txBody>
      </p:sp>
      <p:sp>
        <p:nvSpPr>
          <p:cNvPr id="19" name="Rectangle 18">
            <a:extLst>
              <a:ext uri="{FF2B5EF4-FFF2-40B4-BE49-F238E27FC236}">
                <a16:creationId xmlns:a16="http://schemas.microsoft.com/office/drawing/2014/main" id="{0BD2DF51-A014-8C43-F6F0-F3AD8A2849BE}"/>
              </a:ext>
            </a:extLst>
          </p:cNvPr>
          <p:cNvSpPr/>
          <p:nvPr/>
        </p:nvSpPr>
        <p:spPr>
          <a:xfrm>
            <a:off x="5477703" y="3512212"/>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C</a:t>
            </a:r>
          </a:p>
        </p:txBody>
      </p:sp>
      <p:sp>
        <p:nvSpPr>
          <p:cNvPr id="20" name="Rectangle 19">
            <a:extLst>
              <a:ext uri="{FF2B5EF4-FFF2-40B4-BE49-F238E27FC236}">
                <a16:creationId xmlns:a16="http://schemas.microsoft.com/office/drawing/2014/main" id="{1B1F6D4A-7133-B61A-7E15-863FC765F2DE}"/>
              </a:ext>
            </a:extLst>
          </p:cNvPr>
          <p:cNvSpPr/>
          <p:nvPr/>
        </p:nvSpPr>
        <p:spPr>
          <a:xfrm>
            <a:off x="7097535" y="3512212"/>
            <a:ext cx="40692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giá trị sản xuất của trung tâm công nghiệp.</a:t>
            </a:r>
            <a:endParaRPr lang="en-US" sz="2400">
              <a:latin typeface="+mj-lt"/>
              <a:ea typeface="Times New Roman" panose="02020603050405020304" pitchFamily="18" charset="0"/>
              <a:cs typeface="+mn-cs"/>
            </a:endParaRPr>
          </a:p>
        </p:txBody>
      </p:sp>
      <p:sp>
        <p:nvSpPr>
          <p:cNvPr id="21" name="Rectangle 20">
            <a:extLst>
              <a:ext uri="{FF2B5EF4-FFF2-40B4-BE49-F238E27FC236}">
                <a16:creationId xmlns:a16="http://schemas.microsoft.com/office/drawing/2014/main" id="{C09D9583-B036-8F3C-5F25-45E8B023C652}"/>
              </a:ext>
            </a:extLst>
          </p:cNvPr>
          <p:cNvSpPr/>
          <p:nvPr/>
        </p:nvSpPr>
        <p:spPr>
          <a:xfrm>
            <a:off x="5477701" y="4989529"/>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D</a:t>
            </a:r>
          </a:p>
        </p:txBody>
      </p:sp>
      <p:sp>
        <p:nvSpPr>
          <p:cNvPr id="22" name="Rectangle 21">
            <a:extLst>
              <a:ext uri="{FF2B5EF4-FFF2-40B4-BE49-F238E27FC236}">
                <a16:creationId xmlns:a16="http://schemas.microsoft.com/office/drawing/2014/main" id="{D98B6E01-D78D-79B9-F6CF-1FDEB7A3CF2C}"/>
              </a:ext>
            </a:extLst>
          </p:cNvPr>
          <p:cNvSpPr/>
          <p:nvPr/>
        </p:nvSpPr>
        <p:spPr>
          <a:xfrm>
            <a:off x="7097535" y="4989529"/>
            <a:ext cx="4069208"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vai trò của trung tâm công nghiệp.</a:t>
            </a:r>
            <a:endParaRPr lang="en-US" sz="2400">
              <a:latin typeface="+mj-lt"/>
              <a:ea typeface="Times New Roman" panose="02020603050405020304" pitchFamily="18" charset="0"/>
              <a:cs typeface="+mn-cs"/>
            </a:endParaRPr>
          </a:p>
        </p:txBody>
      </p:sp>
      <p:sp>
        <p:nvSpPr>
          <p:cNvPr id="24" name="Speech Bubble: Rectangle with Corners Rounded 23">
            <a:extLst>
              <a:ext uri="{FF2B5EF4-FFF2-40B4-BE49-F238E27FC236}">
                <a16:creationId xmlns:a16="http://schemas.microsoft.com/office/drawing/2014/main" id="{3503E8C7-6E3C-A1C0-9191-E4AE867D98F6}"/>
              </a:ext>
            </a:extLst>
          </p:cNvPr>
          <p:cNvSpPr/>
          <p:nvPr/>
        </p:nvSpPr>
        <p:spPr>
          <a:xfrm>
            <a:off x="803545" y="819772"/>
            <a:ext cx="4284132" cy="4825080"/>
          </a:xfrm>
          <a:prstGeom prst="wedgeRoundRectCallout">
            <a:avLst>
              <a:gd name="adj1" fmla="val -42034"/>
              <a:gd name="adj2" fmla="val 63610"/>
              <a:gd name="adj3" fmla="val 16667"/>
            </a:avLst>
          </a:prstGeom>
          <a:solidFill>
            <a:srgbClr val="FFFFFF"/>
          </a:solidFill>
          <a:ln w="25400" cap="flat" cmpd="sng" algn="ctr">
            <a:solidFill>
              <a:srgbClr val="932B16"/>
            </a:solidFill>
            <a:prstDash val="solid"/>
          </a:ln>
          <a:effectLst/>
        </p:spPr>
        <p:txBody>
          <a:bodyPr rtlCol="0" anchor="ctr"/>
          <a:lstStyle/>
          <a:p>
            <a:pPr lvl="0" algn="just">
              <a:lnSpc>
                <a:spcPct val="150000"/>
              </a:lnSpc>
              <a:buClrTx/>
              <a:defRPr/>
            </a:pPr>
            <a:r>
              <a:rPr lang="vi-VN" sz="2400" b="1">
                <a:latin typeface="+mj-lt"/>
                <a:ea typeface="Calibri" panose="020F0502020204030204" pitchFamily="34" charset="0"/>
                <a:cs typeface="+mn-cs"/>
              </a:rPr>
              <a:t>Câu </a:t>
            </a:r>
            <a:r>
              <a:rPr lang="en-US" sz="2400" b="1">
                <a:latin typeface="+mj-lt"/>
                <a:ea typeface="Calibri" panose="020F0502020204030204" pitchFamily="34" charset="0"/>
                <a:cs typeface="+mn-cs"/>
              </a:rPr>
              <a:t>6</a:t>
            </a:r>
            <a:r>
              <a:rPr lang="vi-VN" sz="2400" b="1">
                <a:latin typeface="+mj-lt"/>
                <a:ea typeface="Calibri" panose="020F0502020204030204" pitchFamily="34" charset="0"/>
                <a:cs typeface="+mn-cs"/>
              </a:rPr>
              <a:t>:</a:t>
            </a:r>
            <a:r>
              <a:rPr lang="vi-VN" sz="2400">
                <a:latin typeface="+mj-lt"/>
                <a:ea typeface="Calibri" panose="020F0502020204030204" pitchFamily="34" charset="0"/>
                <a:cs typeface="+mn-cs"/>
              </a:rPr>
              <a:t> Việc phân chia các trung tâm công nghiệp ở nước ta thành trung tâm rất lớn, trung tâm lớn, trung tâm trung bình và trung tâm nhỏ là dựa vào:</a:t>
            </a:r>
            <a:endParaRPr lang="en-US" sz="2400">
              <a:latin typeface="+mj-lt"/>
              <a:ea typeface="Times New Roman" panose="02020603050405020304" pitchFamily="18" charset="0"/>
              <a:cs typeface="+mn-cs"/>
            </a:endParaRPr>
          </a:p>
        </p:txBody>
      </p:sp>
      <p:pic>
        <p:nvPicPr>
          <p:cNvPr id="2" name="Picture 1" descr="A logo of a book and a computer&#10;&#10;Description automatically generated">
            <a:extLst>
              <a:ext uri="{FF2B5EF4-FFF2-40B4-BE49-F238E27FC236}">
                <a16:creationId xmlns:a16="http://schemas.microsoft.com/office/drawing/2014/main" id="{E75535C4-9827-BBC5-6CEE-55C50E51F0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923" y="-34697"/>
            <a:ext cx="848468" cy="946106"/>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2A17088F-6D0E-5ABE-CAB5-8D711072E12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00963" y="1219258"/>
            <a:ext cx="244475" cy="244475"/>
          </a:xfrm>
          <a:prstGeom prst="rect">
            <a:avLst/>
          </a:prstGeom>
        </p:spPr>
      </p:pic>
      <p:pic>
        <p:nvPicPr>
          <p:cNvPr id="4" name="âm thanh trả lời sai">
            <a:hlinkClick r:id="" action="ppaction://media"/>
            <a:extLst>
              <a:ext uri="{FF2B5EF4-FFF2-40B4-BE49-F238E27FC236}">
                <a16:creationId xmlns:a16="http://schemas.microsoft.com/office/drawing/2014/main" id="{2500A222-E71F-5C66-049C-5C8050AA2E5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404069" y="1962276"/>
            <a:ext cx="72620" cy="72620"/>
          </a:xfrm>
          <a:prstGeom prst="rect">
            <a:avLst/>
          </a:prstGeom>
        </p:spPr>
      </p:pic>
      <p:pic>
        <p:nvPicPr>
          <p:cNvPr id="5" name="âm thanh trả lời sai">
            <a:hlinkClick r:id="" action="ppaction://media"/>
            <a:extLst>
              <a:ext uri="{FF2B5EF4-FFF2-40B4-BE49-F238E27FC236}">
                <a16:creationId xmlns:a16="http://schemas.microsoft.com/office/drawing/2014/main" id="{A4B5D91C-D6E5-8B32-9419-26E4D5D69266}"/>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556469" y="2114676"/>
            <a:ext cx="72620" cy="72620"/>
          </a:xfrm>
          <a:prstGeom prst="rect">
            <a:avLst/>
          </a:prstGeom>
        </p:spPr>
      </p:pic>
      <p:pic>
        <p:nvPicPr>
          <p:cNvPr id="6" name="âm thanh trả lời sai">
            <a:hlinkClick r:id="" action="ppaction://media"/>
            <a:extLst>
              <a:ext uri="{FF2B5EF4-FFF2-40B4-BE49-F238E27FC236}">
                <a16:creationId xmlns:a16="http://schemas.microsoft.com/office/drawing/2014/main" id="{5410B1B0-94D7-1AD4-F1DA-7A14833F889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708869" y="2267076"/>
            <a:ext cx="72620" cy="72620"/>
          </a:xfrm>
          <a:prstGeom prst="rect">
            <a:avLst/>
          </a:prstGeom>
        </p:spPr>
      </p:pic>
    </p:spTree>
    <p:extLst>
      <p:ext uri="{BB962C8B-B14F-4D97-AF65-F5344CB8AC3E}">
        <p14:creationId xmlns:p14="http://schemas.microsoft.com/office/powerpoint/2010/main" val="228733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inVertic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clickEffect">
                                  <p:stCondLst>
                                    <p:cond delay="0"/>
                                  </p:stCondLst>
                                  <p:childTnLst>
                                    <p:animClr clrSpc="rgb" dir="cw">
                                      <p:cBhvr>
                                        <p:cTn id="33" dur="500" fill="hold"/>
                                        <p:tgtEl>
                                          <p:spTgt spid="15"/>
                                        </p:tgtEl>
                                        <p:attrNameLst>
                                          <p:attrName>fillcolor</p:attrName>
                                        </p:attrNameLst>
                                      </p:cBhvr>
                                      <p:to>
                                        <a:srgbClr val="FF0000"/>
                                      </p:to>
                                    </p:animClr>
                                    <p:set>
                                      <p:cBhvr>
                                        <p:cTn id="34" dur="500" fill="hold"/>
                                        <p:tgtEl>
                                          <p:spTgt spid="15"/>
                                        </p:tgtEl>
                                        <p:attrNameLst>
                                          <p:attrName>fill.type</p:attrName>
                                        </p:attrNameLst>
                                      </p:cBhvr>
                                      <p:to>
                                        <p:strVal val="solid"/>
                                      </p:to>
                                    </p:set>
                                    <p:set>
                                      <p:cBhvr>
                                        <p:cTn id="35" dur="500" fill="hold"/>
                                        <p:tgtEl>
                                          <p:spTgt spid="15"/>
                                        </p:tgtEl>
                                        <p:attrNameLst>
                                          <p:attrName>fill.on</p:attrName>
                                        </p:attrNameLst>
                                      </p:cBhvr>
                                      <p:to>
                                        <p:strVal val="true"/>
                                      </p:to>
                                    </p:set>
                                  </p:childTnLst>
                                </p:cTn>
                              </p:par>
                              <p:par>
                                <p:cTn id="36" presetID="1" presetClass="mediacall" presetSubtype="0" fill="hold" nodeType="withEffect">
                                  <p:stCondLst>
                                    <p:cond delay="0"/>
                                  </p:stCondLst>
                                  <p:childTnLst>
                                    <p:cmd type="call" cmd="playFrom(0.0)">
                                      <p:cBhvr>
                                        <p:cTn id="37" dur="1296" fill="hold"/>
                                        <p:tgtEl>
                                          <p:spTgt spid="4"/>
                                        </p:tgtEl>
                                      </p:cBhvr>
                                    </p:cmd>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17"/>
                                        </p:tgtEl>
                                        <p:attrNameLst>
                                          <p:attrName>fillcolor</p:attrName>
                                        </p:attrNameLst>
                                      </p:cBhvr>
                                      <p:to>
                                        <a:srgbClr val="FF0000"/>
                                      </p:to>
                                    </p:animClr>
                                    <p:set>
                                      <p:cBhvr>
                                        <p:cTn id="43" dur="500" fill="hold"/>
                                        <p:tgtEl>
                                          <p:spTgt spid="17"/>
                                        </p:tgtEl>
                                        <p:attrNameLst>
                                          <p:attrName>fill.type</p:attrName>
                                        </p:attrNameLst>
                                      </p:cBhvr>
                                      <p:to>
                                        <p:strVal val="solid"/>
                                      </p:to>
                                    </p:set>
                                    <p:set>
                                      <p:cBhvr>
                                        <p:cTn id="44" dur="500" fill="hold"/>
                                        <p:tgtEl>
                                          <p:spTgt spid="17"/>
                                        </p:tgtEl>
                                        <p:attrNameLst>
                                          <p:attrName>fill.on</p:attrName>
                                        </p:attrNameLst>
                                      </p:cBhvr>
                                      <p:to>
                                        <p:strVal val="true"/>
                                      </p:to>
                                    </p:set>
                                  </p:childTnLst>
                                </p:cTn>
                              </p:par>
                              <p:par>
                                <p:cTn id="45" presetID="1" presetClass="mediacall" presetSubtype="0" fill="hold" nodeType="withEffect">
                                  <p:stCondLst>
                                    <p:cond delay="0"/>
                                  </p:stCondLst>
                                  <p:childTnLst>
                                    <p:cmd type="call" cmd="playFrom(0.0)">
                                      <p:cBhvr>
                                        <p:cTn id="46" dur="1296" fill="hold"/>
                                        <p:tgtEl>
                                          <p:spTgt spid="6"/>
                                        </p:tgtEl>
                                      </p:cBhvr>
                                    </p:cmd>
                                  </p:childTnLst>
                                </p:cTn>
                              </p:par>
                            </p:childTnLst>
                          </p:cTn>
                        </p:par>
                      </p:childTnLst>
                    </p:cTn>
                  </p:par>
                </p:childTnLst>
              </p:cTn>
              <p:nextCondLst>
                <p:cond evt="onClick" delay="0">
                  <p:tgtEl>
                    <p:spTgt spid="17"/>
                  </p:tgtEl>
                </p:cond>
              </p:nextCondLst>
            </p:seq>
            <p:seq concurrent="1" nextAc="seek">
              <p:cTn id="47" restart="whenNotActive" fill="hold" evtFilter="cancelBubble" nodeType="interactiveSeq">
                <p:stCondLst>
                  <p:cond evt="onClick" delay="0">
                    <p:tgtEl>
                      <p:spTgt spid="19"/>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19"/>
                                        </p:tgtEl>
                                        <p:attrNameLst>
                                          <p:attrName>fillcolor</p:attrName>
                                        </p:attrNameLst>
                                      </p:cBhvr>
                                      <p:to>
                                        <a:srgbClr val="92D050"/>
                                      </p:to>
                                    </p:animClr>
                                    <p:set>
                                      <p:cBhvr>
                                        <p:cTn id="52" dur="500" fill="hold"/>
                                        <p:tgtEl>
                                          <p:spTgt spid="19"/>
                                        </p:tgtEl>
                                        <p:attrNameLst>
                                          <p:attrName>fill.type</p:attrName>
                                        </p:attrNameLst>
                                      </p:cBhvr>
                                      <p:to>
                                        <p:strVal val="solid"/>
                                      </p:to>
                                    </p:set>
                                    <p:set>
                                      <p:cBhvr>
                                        <p:cTn id="53" dur="500" fill="hold"/>
                                        <p:tgtEl>
                                          <p:spTgt spid="19"/>
                                        </p:tgtEl>
                                        <p:attrNameLst>
                                          <p:attrName>fill.on</p:attrName>
                                        </p:attrNameLst>
                                      </p:cBhvr>
                                      <p:to>
                                        <p:strVal val="true"/>
                                      </p:to>
                                    </p:set>
                                  </p:childTnLst>
                                </p:cTn>
                              </p:par>
                              <p:par>
                                <p:cTn id="54" presetID="1" presetClass="mediacall" presetSubtype="0" fill="hold" nodeType="withEffect">
                                  <p:stCondLst>
                                    <p:cond delay="0"/>
                                  </p:stCondLst>
                                  <p:childTnLst>
                                    <p:cmd type="call" cmd="playFrom(0.0)">
                                      <p:cBhvr>
                                        <p:cTn id="55" dur="1724" fill="hold"/>
                                        <p:tgtEl>
                                          <p:spTgt spid="3"/>
                                        </p:tgtEl>
                                      </p:cBhvr>
                                    </p:cmd>
                                  </p:childTnLst>
                                </p:cTn>
                              </p:par>
                            </p:childTnLst>
                          </p:cTn>
                        </p:par>
                      </p:childTnLst>
                    </p:cTn>
                  </p:par>
                </p:childTnLst>
              </p:cTn>
              <p:nextCondLst>
                <p:cond evt="onClick" delay="0">
                  <p:tgtEl>
                    <p:spTgt spid="19"/>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21"/>
                                        </p:tgtEl>
                                        <p:attrNameLst>
                                          <p:attrName>fillcolor</p:attrName>
                                        </p:attrNameLst>
                                      </p:cBhvr>
                                      <p:to>
                                        <a:srgbClr val="FF0000"/>
                                      </p:to>
                                    </p:animClr>
                                    <p:set>
                                      <p:cBhvr>
                                        <p:cTn id="61" dur="500" fill="hold"/>
                                        <p:tgtEl>
                                          <p:spTgt spid="21"/>
                                        </p:tgtEl>
                                        <p:attrNameLst>
                                          <p:attrName>fill.type</p:attrName>
                                        </p:attrNameLst>
                                      </p:cBhvr>
                                      <p:to>
                                        <p:strVal val="solid"/>
                                      </p:to>
                                    </p:set>
                                    <p:set>
                                      <p:cBhvr>
                                        <p:cTn id="62" dur="500" fill="hold"/>
                                        <p:tgtEl>
                                          <p:spTgt spid="21"/>
                                        </p:tgtEl>
                                        <p:attrNameLst>
                                          <p:attrName>fill.on</p:attrName>
                                        </p:attrNameLst>
                                      </p:cBhvr>
                                      <p:to>
                                        <p:strVal val="true"/>
                                      </p:to>
                                    </p:set>
                                  </p:childTnLst>
                                </p:cTn>
                              </p:par>
                              <p:par>
                                <p:cTn id="63" presetID="1" presetClass="mediacall" presetSubtype="0" fill="hold" nodeType="withEffect">
                                  <p:stCondLst>
                                    <p:cond delay="0"/>
                                  </p:stCondLst>
                                  <p:childTnLst>
                                    <p:cmd type="call" cmd="playFrom(0.0)">
                                      <p:cBhvr>
                                        <p:cTn id="64" dur="1296" fill="hold"/>
                                        <p:tgtEl>
                                          <p:spTgt spid="5"/>
                                        </p:tgtEl>
                                      </p:cBhvr>
                                    </p:cmd>
                                  </p:childTnLst>
                                </p:cTn>
                              </p:par>
                            </p:childTnLst>
                          </p:cTn>
                        </p:par>
                      </p:childTnLst>
                    </p:cTn>
                  </p:par>
                </p:childTnLst>
              </p:cTn>
              <p:nextCondLst>
                <p:cond evt="onClick" delay="0">
                  <p:tgtEl>
                    <p:spTgt spid="21"/>
                  </p:tgtEl>
                </p:cond>
              </p:nextCondLst>
            </p:seq>
            <p:audio>
              <p:cMediaNode vol="80000">
                <p:cTn id="65" fill="hold" display="0">
                  <p:stCondLst>
                    <p:cond delay="indefinite"/>
                  </p:stCondLst>
                  <p:endCondLst>
                    <p:cond evt="onStopAudio" delay="0">
                      <p:tgtEl>
                        <p:sldTgt/>
                      </p:tgtEl>
                    </p:cond>
                  </p:endCondLst>
                </p:cTn>
                <p:tgtEl>
                  <p:spTgt spid="3"/>
                </p:tgtEl>
              </p:cMediaNode>
            </p:audio>
            <p:audio>
              <p:cMediaNode vol="80000">
                <p:cTn id="66" fill="hold" display="0">
                  <p:stCondLst>
                    <p:cond delay="indefinite"/>
                  </p:stCondLst>
                  <p:endCondLst>
                    <p:cond evt="onStopAudio" delay="0">
                      <p:tgtEl>
                        <p:sldTgt/>
                      </p:tgtEl>
                    </p:cond>
                  </p:endCondLst>
                </p:cTn>
                <p:tgtEl>
                  <p:spTgt spid="4"/>
                </p:tgtEl>
              </p:cMediaNode>
            </p:audio>
            <p:audio>
              <p:cMediaNode vol="80000">
                <p:cTn id="67" fill="hold" display="0">
                  <p:stCondLst>
                    <p:cond delay="indefinite"/>
                  </p:stCondLst>
                  <p:endCondLst>
                    <p:cond evt="onStopAudio" delay="0">
                      <p:tgtEl>
                        <p:sldTgt/>
                      </p:tgtEl>
                    </p:cond>
                  </p:endCondLst>
                </p:cTn>
                <p:tgtEl>
                  <p:spTgt spid="5"/>
                </p:tgtEl>
              </p:cMediaNode>
            </p:audio>
            <p:audio>
              <p:cMediaNode vol="80000">
                <p:cTn id="68" fill="hold" display="0">
                  <p:stCondLst>
                    <p:cond delay="indefinite"/>
                  </p:stCondLst>
                  <p:endCondLst>
                    <p:cond evt="onStopAudio" delay="0">
                      <p:tgtEl>
                        <p:sldTgt/>
                      </p:tgtEl>
                    </p:cond>
                  </p:endCondLst>
                </p:cTn>
                <p:tgtEl>
                  <p:spTgt spid="6"/>
                </p:tgtEl>
              </p:cMediaNode>
            </p:audio>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15" name="Rectangle 14">
            <a:extLst>
              <a:ext uri="{FF2B5EF4-FFF2-40B4-BE49-F238E27FC236}">
                <a16:creationId xmlns:a16="http://schemas.microsoft.com/office/drawing/2014/main" id="{2C3B7C8E-4731-5D36-0825-6482F8808E48}"/>
              </a:ext>
            </a:extLst>
          </p:cNvPr>
          <p:cNvSpPr/>
          <p:nvPr/>
        </p:nvSpPr>
        <p:spPr>
          <a:xfrm>
            <a:off x="3962961" y="709854"/>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dirty="0">
                <a:latin typeface="+mj-lt"/>
                <a:ea typeface="+mn-ea"/>
                <a:cs typeface="+mn-cs"/>
              </a:rPr>
              <a:t>A</a:t>
            </a:r>
          </a:p>
        </p:txBody>
      </p:sp>
      <p:sp>
        <p:nvSpPr>
          <p:cNvPr id="16" name="Rectangle 15">
            <a:extLst>
              <a:ext uri="{FF2B5EF4-FFF2-40B4-BE49-F238E27FC236}">
                <a16:creationId xmlns:a16="http://schemas.microsoft.com/office/drawing/2014/main" id="{99C5BB0C-7E56-2EFA-0BE1-3F9A680BDFB8}"/>
              </a:ext>
            </a:extLst>
          </p:cNvPr>
          <p:cNvSpPr/>
          <p:nvPr/>
        </p:nvSpPr>
        <p:spPr>
          <a:xfrm>
            <a:off x="5582792" y="709854"/>
            <a:ext cx="5982675"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Hình thành các vùng công nghiệp.</a:t>
            </a:r>
            <a:endParaRPr lang="en-US" sz="2400">
              <a:latin typeface="+mj-lt"/>
              <a:ea typeface="Times New Roman" panose="02020603050405020304" pitchFamily="18" charset="0"/>
              <a:cs typeface="+mn-cs"/>
            </a:endParaRPr>
          </a:p>
        </p:txBody>
      </p:sp>
      <p:sp>
        <p:nvSpPr>
          <p:cNvPr id="17" name="Rectangle 16">
            <a:extLst>
              <a:ext uri="{FF2B5EF4-FFF2-40B4-BE49-F238E27FC236}">
                <a16:creationId xmlns:a16="http://schemas.microsoft.com/office/drawing/2014/main" id="{ADE7A5A6-8109-58B5-46B2-83349AE89B9C}"/>
              </a:ext>
            </a:extLst>
          </p:cNvPr>
          <p:cNvSpPr/>
          <p:nvPr/>
        </p:nvSpPr>
        <p:spPr>
          <a:xfrm>
            <a:off x="3962960" y="2180816"/>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B</a:t>
            </a:r>
          </a:p>
        </p:txBody>
      </p:sp>
      <p:sp>
        <p:nvSpPr>
          <p:cNvPr id="18" name="Rectangle 17">
            <a:extLst>
              <a:ext uri="{FF2B5EF4-FFF2-40B4-BE49-F238E27FC236}">
                <a16:creationId xmlns:a16="http://schemas.microsoft.com/office/drawing/2014/main" id="{3EB49908-BA9C-26E8-E5E0-1E938A1EBB94}"/>
              </a:ext>
            </a:extLst>
          </p:cNvPr>
          <p:cNvSpPr/>
          <p:nvPr/>
        </p:nvSpPr>
        <p:spPr>
          <a:xfrm>
            <a:off x="5582792" y="2180816"/>
            <a:ext cx="5982675"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Xây dựng các khu công nghiệp.</a:t>
            </a:r>
            <a:endParaRPr lang="en-US" sz="2400">
              <a:latin typeface="+mj-lt"/>
              <a:ea typeface="Times New Roman" panose="02020603050405020304" pitchFamily="18" charset="0"/>
              <a:cs typeface="+mn-cs"/>
            </a:endParaRPr>
          </a:p>
        </p:txBody>
      </p:sp>
      <p:sp>
        <p:nvSpPr>
          <p:cNvPr id="19" name="Rectangle 18">
            <a:extLst>
              <a:ext uri="{FF2B5EF4-FFF2-40B4-BE49-F238E27FC236}">
                <a16:creationId xmlns:a16="http://schemas.microsoft.com/office/drawing/2014/main" id="{0BD2DF51-A014-8C43-F6F0-F3AD8A2849BE}"/>
              </a:ext>
            </a:extLst>
          </p:cNvPr>
          <p:cNvSpPr/>
          <p:nvPr/>
        </p:nvSpPr>
        <p:spPr>
          <a:xfrm>
            <a:off x="3962960" y="3658133"/>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C</a:t>
            </a:r>
          </a:p>
        </p:txBody>
      </p:sp>
      <p:sp>
        <p:nvSpPr>
          <p:cNvPr id="20" name="Rectangle 19">
            <a:extLst>
              <a:ext uri="{FF2B5EF4-FFF2-40B4-BE49-F238E27FC236}">
                <a16:creationId xmlns:a16="http://schemas.microsoft.com/office/drawing/2014/main" id="{1B1F6D4A-7133-B61A-7E15-863FC765F2DE}"/>
              </a:ext>
            </a:extLst>
          </p:cNvPr>
          <p:cNvSpPr/>
          <p:nvPr/>
        </p:nvSpPr>
        <p:spPr>
          <a:xfrm>
            <a:off x="5582792" y="3658133"/>
            <a:ext cx="5982675"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Phát triển các trung tâm công nghiệp.</a:t>
            </a:r>
            <a:endParaRPr lang="en-US" sz="2400">
              <a:latin typeface="+mj-lt"/>
              <a:ea typeface="Times New Roman" panose="02020603050405020304" pitchFamily="18" charset="0"/>
              <a:cs typeface="+mn-cs"/>
            </a:endParaRPr>
          </a:p>
        </p:txBody>
      </p:sp>
      <p:sp>
        <p:nvSpPr>
          <p:cNvPr id="21" name="Rectangle 20">
            <a:extLst>
              <a:ext uri="{FF2B5EF4-FFF2-40B4-BE49-F238E27FC236}">
                <a16:creationId xmlns:a16="http://schemas.microsoft.com/office/drawing/2014/main" id="{C09D9583-B036-8F3C-5F25-45E8B023C652}"/>
              </a:ext>
            </a:extLst>
          </p:cNvPr>
          <p:cNvSpPr/>
          <p:nvPr/>
        </p:nvSpPr>
        <p:spPr>
          <a:xfrm>
            <a:off x="3962958" y="5135450"/>
            <a:ext cx="1355673" cy="1310649"/>
          </a:xfrm>
          <a:prstGeom prst="rect">
            <a:avLst/>
          </a:prstGeom>
          <a:solidFill>
            <a:srgbClr val="F7E6D1"/>
          </a:solidFill>
          <a:ln w="12700" cap="flat" cmpd="sng" algn="ctr">
            <a:solidFill>
              <a:srgbClr val="3A0808"/>
            </a:solidFill>
            <a:prstDash val="solid"/>
          </a:ln>
          <a:effectLst/>
        </p:spPr>
        <p:txBody>
          <a:bodyPr rtlCol="0" anchor="ctr"/>
          <a:lstStyle/>
          <a:p>
            <a:pPr algn="ctr" defTabSz="1219170">
              <a:buClrTx/>
              <a:defRPr/>
            </a:pPr>
            <a:r>
              <a:rPr lang="en-US" sz="3600" b="1">
                <a:latin typeface="+mj-lt"/>
                <a:ea typeface="+mn-ea"/>
                <a:cs typeface="+mn-cs"/>
              </a:rPr>
              <a:t>D</a:t>
            </a:r>
          </a:p>
        </p:txBody>
      </p:sp>
      <p:sp>
        <p:nvSpPr>
          <p:cNvPr id="22" name="Rectangle 21">
            <a:extLst>
              <a:ext uri="{FF2B5EF4-FFF2-40B4-BE49-F238E27FC236}">
                <a16:creationId xmlns:a16="http://schemas.microsoft.com/office/drawing/2014/main" id="{D98B6E01-D78D-79B9-F6CF-1FDEB7A3CF2C}"/>
              </a:ext>
            </a:extLst>
          </p:cNvPr>
          <p:cNvSpPr/>
          <p:nvPr/>
        </p:nvSpPr>
        <p:spPr>
          <a:xfrm>
            <a:off x="5582792" y="5135450"/>
            <a:ext cx="5982675" cy="1310649"/>
          </a:xfrm>
          <a:prstGeom prst="rect">
            <a:avLst/>
          </a:prstGeom>
          <a:solidFill>
            <a:srgbClr val="FFFFFF"/>
          </a:solidFill>
          <a:ln w="12700" cap="flat" cmpd="sng" algn="ctr">
            <a:solidFill>
              <a:srgbClr val="932B16"/>
            </a:solidFill>
            <a:prstDash val="solid"/>
          </a:ln>
          <a:effectLst/>
        </p:spPr>
        <p:txBody>
          <a:bodyPr rtlCol="0" anchor="ctr"/>
          <a:lstStyle/>
          <a:p>
            <a:pPr lvl="0" algn="just">
              <a:lnSpc>
                <a:spcPct val="150000"/>
              </a:lnSpc>
              <a:buClrTx/>
              <a:defRPr/>
            </a:pPr>
            <a:r>
              <a:rPr lang="vi-VN" sz="2400">
                <a:latin typeface="+mj-lt"/>
                <a:ea typeface="Calibri" panose="020F0502020204030204" pitchFamily="34" charset="0"/>
                <a:cs typeface="+mn-cs"/>
              </a:rPr>
              <a:t>Tổ chức lãnh thổ công nghiệp.</a:t>
            </a:r>
            <a:endParaRPr lang="en-US" sz="2400">
              <a:latin typeface="+mj-lt"/>
              <a:ea typeface="Times New Roman" panose="02020603050405020304" pitchFamily="18" charset="0"/>
              <a:cs typeface="+mn-cs"/>
            </a:endParaRPr>
          </a:p>
        </p:txBody>
      </p:sp>
      <p:sp>
        <p:nvSpPr>
          <p:cNvPr id="24" name="Speech Bubble: Rectangle with Corners Rounded 23">
            <a:extLst>
              <a:ext uri="{FF2B5EF4-FFF2-40B4-BE49-F238E27FC236}">
                <a16:creationId xmlns:a16="http://schemas.microsoft.com/office/drawing/2014/main" id="{3503E8C7-6E3C-A1C0-9191-E4AE867D98F6}"/>
              </a:ext>
            </a:extLst>
          </p:cNvPr>
          <p:cNvSpPr/>
          <p:nvPr/>
        </p:nvSpPr>
        <p:spPr>
          <a:xfrm>
            <a:off x="728136" y="709853"/>
            <a:ext cx="2726265" cy="5295000"/>
          </a:xfrm>
          <a:prstGeom prst="wedgeRoundRectCallout">
            <a:avLst>
              <a:gd name="adj1" fmla="val -45646"/>
              <a:gd name="adj2" fmla="val 61698"/>
              <a:gd name="adj3" fmla="val 16667"/>
            </a:avLst>
          </a:prstGeom>
          <a:solidFill>
            <a:srgbClr val="FFFFFF"/>
          </a:solidFill>
          <a:ln w="25400" cap="flat" cmpd="sng" algn="ctr">
            <a:solidFill>
              <a:srgbClr val="932B16"/>
            </a:solidFill>
            <a:prstDash val="solid"/>
          </a:ln>
          <a:effectLst/>
        </p:spPr>
        <p:txBody>
          <a:bodyPr rtlCol="0" anchor="ctr"/>
          <a:lstStyle/>
          <a:p>
            <a:pPr lvl="0" algn="just">
              <a:lnSpc>
                <a:spcPct val="150000"/>
              </a:lnSpc>
              <a:buClrTx/>
              <a:defRPr/>
            </a:pPr>
            <a:r>
              <a:rPr lang="vi-VN" sz="2400" b="1">
                <a:latin typeface="+mj-lt"/>
                <a:ea typeface="Calibri" panose="020F0502020204030204" pitchFamily="34" charset="0"/>
                <a:cs typeface="+mn-cs"/>
              </a:rPr>
              <a:t>Câu </a:t>
            </a:r>
            <a:r>
              <a:rPr lang="en-US" sz="2400" b="1">
                <a:latin typeface="+mj-lt"/>
                <a:ea typeface="Calibri" panose="020F0502020204030204" pitchFamily="34" charset="0"/>
                <a:cs typeface="+mn-cs"/>
              </a:rPr>
              <a:t>7</a:t>
            </a:r>
            <a:r>
              <a:rPr lang="vi-VN" sz="2400" b="1">
                <a:latin typeface="+mj-lt"/>
                <a:ea typeface="Calibri" panose="020F0502020204030204" pitchFamily="34" charset="0"/>
                <a:cs typeface="+mn-cs"/>
              </a:rPr>
              <a:t>:</a:t>
            </a:r>
            <a:r>
              <a:rPr lang="vi-VN" sz="2400">
                <a:latin typeface="+mj-lt"/>
                <a:ea typeface="Calibri" panose="020F0502020204030204" pitchFamily="34" charset="0"/>
                <a:cs typeface="+mn-cs"/>
              </a:rPr>
              <a:t> Một trong những công cụ hữu hiệu trong sự nghiệp công nghiệp hóa, hiện đại hóa đất nước là:</a:t>
            </a:r>
            <a:endParaRPr lang="en-US" sz="2400">
              <a:latin typeface="+mj-lt"/>
              <a:ea typeface="Times New Roman" panose="02020603050405020304" pitchFamily="18" charset="0"/>
              <a:cs typeface="+mn-cs"/>
            </a:endParaRPr>
          </a:p>
        </p:txBody>
      </p:sp>
      <p:pic>
        <p:nvPicPr>
          <p:cNvPr id="2" name="Picture 1" descr="A logo of a book and a computer&#10;&#10;Description automatically generated">
            <a:extLst>
              <a:ext uri="{FF2B5EF4-FFF2-40B4-BE49-F238E27FC236}">
                <a16:creationId xmlns:a16="http://schemas.microsoft.com/office/drawing/2014/main" id="{60BB07F3-E8CA-EC27-92A6-4149336095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923" y="-34697"/>
            <a:ext cx="848468" cy="946106"/>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59F004D2-68DA-F421-5028-9A211668920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00963" y="1219258"/>
            <a:ext cx="244475" cy="244475"/>
          </a:xfrm>
          <a:prstGeom prst="rect">
            <a:avLst/>
          </a:prstGeom>
        </p:spPr>
      </p:pic>
      <p:pic>
        <p:nvPicPr>
          <p:cNvPr id="4" name="âm thanh trả lời sai">
            <a:hlinkClick r:id="" action="ppaction://media"/>
            <a:extLst>
              <a:ext uri="{FF2B5EF4-FFF2-40B4-BE49-F238E27FC236}">
                <a16:creationId xmlns:a16="http://schemas.microsoft.com/office/drawing/2014/main" id="{D0DADA4F-7631-04D9-CBB1-64D417417350}"/>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404069" y="1962276"/>
            <a:ext cx="72620" cy="72620"/>
          </a:xfrm>
          <a:prstGeom prst="rect">
            <a:avLst/>
          </a:prstGeom>
        </p:spPr>
      </p:pic>
      <p:pic>
        <p:nvPicPr>
          <p:cNvPr id="5" name="âm thanh trả lời sai">
            <a:hlinkClick r:id="" action="ppaction://media"/>
            <a:extLst>
              <a:ext uri="{FF2B5EF4-FFF2-40B4-BE49-F238E27FC236}">
                <a16:creationId xmlns:a16="http://schemas.microsoft.com/office/drawing/2014/main" id="{80282868-15B3-4F9F-0C31-11559184D8A9}"/>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556469" y="2114676"/>
            <a:ext cx="72620" cy="72620"/>
          </a:xfrm>
          <a:prstGeom prst="rect">
            <a:avLst/>
          </a:prstGeom>
        </p:spPr>
      </p:pic>
      <p:pic>
        <p:nvPicPr>
          <p:cNvPr id="6" name="âm thanh trả lời sai">
            <a:hlinkClick r:id="" action="ppaction://media"/>
            <a:extLst>
              <a:ext uri="{FF2B5EF4-FFF2-40B4-BE49-F238E27FC236}">
                <a16:creationId xmlns:a16="http://schemas.microsoft.com/office/drawing/2014/main" id="{F85B4B8D-04E4-5512-69CB-7EBA7D8C5CBD}"/>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flipV="1">
            <a:off x="12708869" y="2267076"/>
            <a:ext cx="72620" cy="72620"/>
          </a:xfrm>
          <a:prstGeom prst="rect">
            <a:avLst/>
          </a:prstGeom>
        </p:spPr>
      </p:pic>
    </p:spTree>
    <p:extLst>
      <p:ext uri="{BB962C8B-B14F-4D97-AF65-F5344CB8AC3E}">
        <p14:creationId xmlns:p14="http://schemas.microsoft.com/office/powerpoint/2010/main" val="80782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inVertic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clickEffect">
                                  <p:stCondLst>
                                    <p:cond delay="0"/>
                                  </p:stCondLst>
                                  <p:childTnLst>
                                    <p:animClr clrSpc="rgb" dir="cw">
                                      <p:cBhvr>
                                        <p:cTn id="33" dur="500" fill="hold"/>
                                        <p:tgtEl>
                                          <p:spTgt spid="15"/>
                                        </p:tgtEl>
                                        <p:attrNameLst>
                                          <p:attrName>fillcolor</p:attrName>
                                        </p:attrNameLst>
                                      </p:cBhvr>
                                      <p:to>
                                        <a:srgbClr val="92D050"/>
                                      </p:to>
                                    </p:animClr>
                                    <p:set>
                                      <p:cBhvr>
                                        <p:cTn id="34" dur="500" fill="hold"/>
                                        <p:tgtEl>
                                          <p:spTgt spid="15"/>
                                        </p:tgtEl>
                                        <p:attrNameLst>
                                          <p:attrName>fill.type</p:attrName>
                                        </p:attrNameLst>
                                      </p:cBhvr>
                                      <p:to>
                                        <p:strVal val="solid"/>
                                      </p:to>
                                    </p:set>
                                    <p:set>
                                      <p:cBhvr>
                                        <p:cTn id="35" dur="500" fill="hold"/>
                                        <p:tgtEl>
                                          <p:spTgt spid="15"/>
                                        </p:tgtEl>
                                        <p:attrNameLst>
                                          <p:attrName>fill.on</p:attrName>
                                        </p:attrNameLst>
                                      </p:cBhvr>
                                      <p:to>
                                        <p:strVal val="true"/>
                                      </p:to>
                                    </p:set>
                                  </p:childTnLst>
                                </p:cTn>
                              </p:par>
                              <p:par>
                                <p:cTn id="36" presetID="1" presetClass="mediacall" presetSubtype="0" fill="hold" nodeType="withEffect">
                                  <p:stCondLst>
                                    <p:cond delay="0"/>
                                  </p:stCondLst>
                                  <p:childTnLst>
                                    <p:cmd type="call" cmd="playFrom(0.0)">
                                      <p:cBhvr>
                                        <p:cTn id="37" dur="1724" fill="hold"/>
                                        <p:tgtEl>
                                          <p:spTgt spid="3"/>
                                        </p:tgtEl>
                                      </p:cBhvr>
                                    </p:cmd>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17"/>
                                        </p:tgtEl>
                                        <p:attrNameLst>
                                          <p:attrName>fillcolor</p:attrName>
                                        </p:attrNameLst>
                                      </p:cBhvr>
                                      <p:to>
                                        <a:srgbClr val="FF0000"/>
                                      </p:to>
                                    </p:animClr>
                                    <p:set>
                                      <p:cBhvr>
                                        <p:cTn id="43" dur="500" fill="hold"/>
                                        <p:tgtEl>
                                          <p:spTgt spid="17"/>
                                        </p:tgtEl>
                                        <p:attrNameLst>
                                          <p:attrName>fill.type</p:attrName>
                                        </p:attrNameLst>
                                      </p:cBhvr>
                                      <p:to>
                                        <p:strVal val="solid"/>
                                      </p:to>
                                    </p:set>
                                    <p:set>
                                      <p:cBhvr>
                                        <p:cTn id="44" dur="500" fill="hold"/>
                                        <p:tgtEl>
                                          <p:spTgt spid="17"/>
                                        </p:tgtEl>
                                        <p:attrNameLst>
                                          <p:attrName>fill.on</p:attrName>
                                        </p:attrNameLst>
                                      </p:cBhvr>
                                      <p:to>
                                        <p:strVal val="true"/>
                                      </p:to>
                                    </p:set>
                                  </p:childTnLst>
                                </p:cTn>
                              </p:par>
                              <p:par>
                                <p:cTn id="45" presetID="1" presetClass="mediacall" presetSubtype="0" fill="hold" nodeType="withEffect">
                                  <p:stCondLst>
                                    <p:cond delay="0"/>
                                  </p:stCondLst>
                                  <p:childTnLst>
                                    <p:cmd type="call" cmd="playFrom(0.0)">
                                      <p:cBhvr>
                                        <p:cTn id="46" dur="1296" fill="hold"/>
                                        <p:tgtEl>
                                          <p:spTgt spid="5"/>
                                        </p:tgtEl>
                                      </p:cBhvr>
                                    </p:cmd>
                                  </p:childTnLst>
                                </p:cTn>
                              </p:par>
                            </p:childTnLst>
                          </p:cTn>
                        </p:par>
                      </p:childTnLst>
                    </p:cTn>
                  </p:par>
                </p:childTnLst>
              </p:cTn>
              <p:nextCondLst>
                <p:cond evt="onClick" delay="0">
                  <p:tgtEl>
                    <p:spTgt spid="17"/>
                  </p:tgtEl>
                </p:cond>
              </p:nextCondLst>
            </p:seq>
            <p:seq concurrent="1" nextAc="seek">
              <p:cTn id="47" restart="whenNotActive" fill="hold" evtFilter="cancelBubble" nodeType="interactiveSeq">
                <p:stCondLst>
                  <p:cond evt="onClick" delay="0">
                    <p:tgtEl>
                      <p:spTgt spid="19"/>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19"/>
                                        </p:tgtEl>
                                        <p:attrNameLst>
                                          <p:attrName>fillcolor</p:attrName>
                                        </p:attrNameLst>
                                      </p:cBhvr>
                                      <p:to>
                                        <a:srgbClr val="FF0000"/>
                                      </p:to>
                                    </p:animClr>
                                    <p:set>
                                      <p:cBhvr>
                                        <p:cTn id="52" dur="500" fill="hold"/>
                                        <p:tgtEl>
                                          <p:spTgt spid="19"/>
                                        </p:tgtEl>
                                        <p:attrNameLst>
                                          <p:attrName>fill.type</p:attrName>
                                        </p:attrNameLst>
                                      </p:cBhvr>
                                      <p:to>
                                        <p:strVal val="solid"/>
                                      </p:to>
                                    </p:set>
                                    <p:set>
                                      <p:cBhvr>
                                        <p:cTn id="53" dur="500" fill="hold"/>
                                        <p:tgtEl>
                                          <p:spTgt spid="19"/>
                                        </p:tgtEl>
                                        <p:attrNameLst>
                                          <p:attrName>fill.on</p:attrName>
                                        </p:attrNameLst>
                                      </p:cBhvr>
                                      <p:to>
                                        <p:strVal val="true"/>
                                      </p:to>
                                    </p:set>
                                  </p:childTnLst>
                                </p:cTn>
                              </p:par>
                              <p:par>
                                <p:cTn id="54" presetID="1" presetClass="mediacall" presetSubtype="0" fill="hold" nodeType="withEffect">
                                  <p:stCondLst>
                                    <p:cond delay="0"/>
                                  </p:stCondLst>
                                  <p:childTnLst>
                                    <p:cmd type="call" cmd="playFrom(0.0)">
                                      <p:cBhvr>
                                        <p:cTn id="55" dur="1296" fill="hold"/>
                                        <p:tgtEl>
                                          <p:spTgt spid="6"/>
                                        </p:tgtEl>
                                      </p:cBhvr>
                                    </p:cmd>
                                  </p:childTnLst>
                                </p:cTn>
                              </p:par>
                            </p:childTnLst>
                          </p:cTn>
                        </p:par>
                      </p:childTnLst>
                    </p:cTn>
                  </p:par>
                </p:childTnLst>
              </p:cTn>
              <p:nextCondLst>
                <p:cond evt="onClick" delay="0">
                  <p:tgtEl>
                    <p:spTgt spid="19"/>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500" fill="hold"/>
                                        <p:tgtEl>
                                          <p:spTgt spid="21"/>
                                        </p:tgtEl>
                                        <p:attrNameLst>
                                          <p:attrName>fillcolor</p:attrName>
                                        </p:attrNameLst>
                                      </p:cBhvr>
                                      <p:to>
                                        <a:srgbClr val="FF0000"/>
                                      </p:to>
                                    </p:animClr>
                                    <p:set>
                                      <p:cBhvr>
                                        <p:cTn id="61" dur="500" fill="hold"/>
                                        <p:tgtEl>
                                          <p:spTgt spid="21"/>
                                        </p:tgtEl>
                                        <p:attrNameLst>
                                          <p:attrName>fill.type</p:attrName>
                                        </p:attrNameLst>
                                      </p:cBhvr>
                                      <p:to>
                                        <p:strVal val="solid"/>
                                      </p:to>
                                    </p:set>
                                    <p:set>
                                      <p:cBhvr>
                                        <p:cTn id="62" dur="500" fill="hold"/>
                                        <p:tgtEl>
                                          <p:spTgt spid="21"/>
                                        </p:tgtEl>
                                        <p:attrNameLst>
                                          <p:attrName>fill.on</p:attrName>
                                        </p:attrNameLst>
                                      </p:cBhvr>
                                      <p:to>
                                        <p:strVal val="true"/>
                                      </p:to>
                                    </p:set>
                                  </p:childTnLst>
                                </p:cTn>
                              </p:par>
                              <p:par>
                                <p:cTn id="63" presetID="1" presetClass="mediacall" presetSubtype="0" fill="hold" nodeType="withEffect">
                                  <p:stCondLst>
                                    <p:cond delay="0"/>
                                  </p:stCondLst>
                                  <p:childTnLst>
                                    <p:cmd type="call" cmd="playFrom(0.0)">
                                      <p:cBhvr>
                                        <p:cTn id="64" dur="1296" fill="hold"/>
                                        <p:tgtEl>
                                          <p:spTgt spid="4"/>
                                        </p:tgtEl>
                                      </p:cBhvr>
                                    </p:cmd>
                                  </p:childTnLst>
                                </p:cTn>
                              </p:par>
                            </p:childTnLst>
                          </p:cTn>
                        </p:par>
                      </p:childTnLst>
                    </p:cTn>
                  </p:par>
                </p:childTnLst>
              </p:cTn>
              <p:nextCondLst>
                <p:cond evt="onClick" delay="0">
                  <p:tgtEl>
                    <p:spTgt spid="21"/>
                  </p:tgtEl>
                </p:cond>
              </p:nextCondLst>
            </p:seq>
            <p:audio>
              <p:cMediaNode vol="80000">
                <p:cTn id="65" fill="hold" display="0">
                  <p:stCondLst>
                    <p:cond delay="indefinite"/>
                  </p:stCondLst>
                  <p:endCondLst>
                    <p:cond evt="onStopAudio" delay="0">
                      <p:tgtEl>
                        <p:sldTgt/>
                      </p:tgtEl>
                    </p:cond>
                  </p:endCondLst>
                </p:cTn>
                <p:tgtEl>
                  <p:spTgt spid="3"/>
                </p:tgtEl>
              </p:cMediaNode>
            </p:audio>
            <p:audio>
              <p:cMediaNode vol="80000">
                <p:cTn id="66" fill="hold" display="0">
                  <p:stCondLst>
                    <p:cond delay="indefinite"/>
                  </p:stCondLst>
                  <p:endCondLst>
                    <p:cond evt="onStopAudio" delay="0">
                      <p:tgtEl>
                        <p:sldTgt/>
                      </p:tgtEl>
                    </p:cond>
                  </p:endCondLst>
                </p:cTn>
                <p:tgtEl>
                  <p:spTgt spid="4"/>
                </p:tgtEl>
              </p:cMediaNode>
            </p:audio>
            <p:audio>
              <p:cMediaNode vol="80000">
                <p:cTn id="67" fill="hold" display="0">
                  <p:stCondLst>
                    <p:cond delay="indefinite"/>
                  </p:stCondLst>
                  <p:endCondLst>
                    <p:cond evt="onStopAudio" delay="0">
                      <p:tgtEl>
                        <p:sldTgt/>
                      </p:tgtEl>
                    </p:cond>
                  </p:endCondLst>
                </p:cTn>
                <p:tgtEl>
                  <p:spTgt spid="5"/>
                </p:tgtEl>
              </p:cMediaNode>
            </p:audio>
            <p:audio>
              <p:cMediaNode vol="80000">
                <p:cTn id="68" fill="hold" display="0">
                  <p:stCondLst>
                    <p:cond delay="indefinite"/>
                  </p:stCondLst>
                  <p:endCondLst>
                    <p:cond evt="onStopAudio" delay="0">
                      <p:tgtEl>
                        <p:sldTgt/>
                      </p:tgtEl>
                    </p:cond>
                  </p:endCondLst>
                </p:cTn>
                <p:tgtEl>
                  <p:spTgt spid="6"/>
                </p:tgtEl>
              </p:cMediaNode>
            </p:audio>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53A9B23-3F7A-EAC7-62FE-CE7C64A88CB7}"/>
              </a:ext>
            </a:extLst>
          </p:cNvPr>
          <p:cNvPicPr>
            <a:picLocks noChangeAspect="1"/>
          </p:cNvPicPr>
          <p:nvPr/>
        </p:nvPicPr>
        <p:blipFill>
          <a:blip r:embed="rId4"/>
          <a:stretch>
            <a:fillRect/>
          </a:stretch>
        </p:blipFill>
        <p:spPr>
          <a:xfrm>
            <a:off x="4539994" y="3151891"/>
            <a:ext cx="3189835" cy="1764777"/>
          </a:xfrm>
          <a:prstGeom prst="rect">
            <a:avLst/>
          </a:prstGeom>
        </p:spPr>
      </p:pic>
    </p:spTree>
    <p:extLst>
      <p:ext uri="{BB962C8B-B14F-4D97-AF65-F5344CB8AC3E}">
        <p14:creationId xmlns:p14="http://schemas.microsoft.com/office/powerpoint/2010/main" val="2293102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8">
            <a:extLst>
              <a:ext uri="{FF2B5EF4-FFF2-40B4-BE49-F238E27FC236}">
                <a16:creationId xmlns:a16="http://schemas.microsoft.com/office/drawing/2014/main" id="{769BB186-FDD2-29EB-BB98-08DC31B3A74A}"/>
              </a:ext>
            </a:extLst>
          </p:cNvPr>
          <p:cNvSpPr/>
          <p:nvPr/>
        </p:nvSpPr>
        <p:spPr>
          <a:xfrm>
            <a:off x="1024395" y="2237903"/>
            <a:ext cx="4583188" cy="3783892"/>
          </a:xfrm>
          <a:custGeom>
            <a:avLst/>
            <a:gdLst/>
            <a:ahLst/>
            <a:cxnLst/>
            <a:rect l="l" t="t" r="r" b="b"/>
            <a:pathLst>
              <a:path w="3048981" h="2324848">
                <a:moveTo>
                  <a:pt x="0" y="0"/>
                </a:moveTo>
                <a:lnTo>
                  <a:pt x="3048981" y="0"/>
                </a:lnTo>
                <a:lnTo>
                  <a:pt x="3048981" y="2324848"/>
                </a:lnTo>
                <a:lnTo>
                  <a:pt x="0" y="23248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buClr>
                <a:srgbClr val="000000"/>
              </a:buClr>
              <a:buFont typeface="Arial"/>
              <a:buNone/>
            </a:pPr>
            <a:endParaRPr lang="en-US" sz="2400" kern="0">
              <a:solidFill>
                <a:srgbClr val="000000"/>
              </a:solidFill>
              <a:latin typeface="+mj-lt"/>
              <a:cs typeface="Arial"/>
              <a:sym typeface="Arial"/>
            </a:endParaRPr>
          </a:p>
        </p:txBody>
      </p:sp>
      <p:sp>
        <p:nvSpPr>
          <p:cNvPr id="3" name="TextBox 2">
            <a:extLst>
              <a:ext uri="{FF2B5EF4-FFF2-40B4-BE49-F238E27FC236}">
                <a16:creationId xmlns:a16="http://schemas.microsoft.com/office/drawing/2014/main" id="{53C7D02D-49AA-B6D6-A5A8-14F0E59F65FF}"/>
              </a:ext>
            </a:extLst>
          </p:cNvPr>
          <p:cNvSpPr txBox="1"/>
          <p:nvPr/>
        </p:nvSpPr>
        <p:spPr>
          <a:xfrm>
            <a:off x="5765261" y="3791954"/>
            <a:ext cx="4961861" cy="2229841"/>
          </a:xfrm>
          <a:prstGeom prst="rect">
            <a:avLst/>
          </a:prstGeom>
          <a:noFill/>
        </p:spPr>
        <p:txBody>
          <a:bodyPr wrap="square">
            <a:spAutoFit/>
          </a:bodyPr>
          <a:lstStyle/>
          <a:p>
            <a:pPr algn="ctr">
              <a:lnSpc>
                <a:spcPct val="150000"/>
              </a:lnSpc>
              <a:buClr>
                <a:srgbClr val="000000"/>
              </a:buClr>
              <a:buFont typeface="Arial"/>
              <a:buNone/>
            </a:pPr>
            <a:r>
              <a:rPr lang="en-US" sz="2400" kern="0" dirty="0" err="1">
                <a:solidFill>
                  <a:srgbClr val="000000"/>
                </a:solidFill>
                <a:latin typeface="+mj-lt"/>
                <a:cs typeface="Arial"/>
                <a:sym typeface="Arial"/>
              </a:rPr>
              <a:t>Hãy</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tìm</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hiểu</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xem</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địa</a:t>
            </a:r>
            <a:r>
              <a:rPr lang="en-US" sz="2400" kern="0" dirty="0">
                <a:solidFill>
                  <a:srgbClr val="000000"/>
                </a:solidFill>
                <a:latin typeface="+mj-lt"/>
                <a:cs typeface="Arial"/>
                <a:sym typeface="Arial"/>
              </a:rPr>
              <a:t> phương </a:t>
            </a:r>
            <a:r>
              <a:rPr lang="en-US" sz="2400" kern="0" dirty="0" err="1">
                <a:solidFill>
                  <a:srgbClr val="000000"/>
                </a:solidFill>
                <a:latin typeface="+mj-lt"/>
                <a:cs typeface="Arial"/>
                <a:sym typeface="Arial"/>
              </a:rPr>
              <a:t>của</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em</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có</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khu</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công</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nghiệp</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nào</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và</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viết</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báo</a:t>
            </a:r>
            <a:r>
              <a:rPr lang="en-US" sz="2400" kern="0" dirty="0">
                <a:solidFill>
                  <a:srgbClr val="000000"/>
                </a:solidFill>
                <a:latin typeface="+mj-lt"/>
                <a:cs typeface="Arial"/>
                <a:sym typeface="Arial"/>
              </a:rPr>
              <a:t> </a:t>
            </a:r>
            <a:r>
              <a:rPr lang="en-US" sz="2400" kern="0" dirty="0" err="1">
                <a:solidFill>
                  <a:srgbClr val="000000"/>
                </a:solidFill>
                <a:latin typeface="+mj-lt"/>
                <a:cs typeface="Arial"/>
                <a:sym typeface="Arial"/>
              </a:rPr>
              <a:t>cáo</a:t>
            </a:r>
            <a:r>
              <a:rPr lang="en-US" sz="2400" kern="0" dirty="0">
                <a:solidFill>
                  <a:srgbClr val="000000"/>
                </a:solidFill>
                <a:latin typeface="+mj-lt"/>
                <a:cs typeface="Arial"/>
                <a:sym typeface="Arial"/>
              </a:rPr>
              <a:t>.</a:t>
            </a:r>
          </a:p>
          <a:p>
            <a:pPr algn="ctr">
              <a:lnSpc>
                <a:spcPct val="150000"/>
              </a:lnSpc>
              <a:buClr>
                <a:srgbClr val="000000"/>
              </a:buClr>
              <a:buFont typeface="Arial"/>
              <a:buNone/>
            </a:pPr>
            <a:endParaRPr lang="en-US" sz="2400" kern="0" dirty="0">
              <a:solidFill>
                <a:srgbClr val="000000"/>
              </a:solidFill>
              <a:latin typeface="+mj-lt"/>
              <a:cs typeface="Arial"/>
              <a:sym typeface="Arial"/>
            </a:endParaRPr>
          </a:p>
        </p:txBody>
      </p:sp>
      <p:sp>
        <p:nvSpPr>
          <p:cNvPr id="4" name="Rectangle: Rounded Corners 3">
            <a:extLst>
              <a:ext uri="{FF2B5EF4-FFF2-40B4-BE49-F238E27FC236}">
                <a16:creationId xmlns:a16="http://schemas.microsoft.com/office/drawing/2014/main" id="{8F3986E5-88B1-FA5E-815B-54AB80CFF4B3}"/>
              </a:ext>
            </a:extLst>
          </p:cNvPr>
          <p:cNvSpPr/>
          <p:nvPr/>
        </p:nvSpPr>
        <p:spPr>
          <a:xfrm>
            <a:off x="7042231" y="2649649"/>
            <a:ext cx="2407920" cy="893455"/>
          </a:xfrm>
          <a:prstGeom prst="roundRect">
            <a:avLst/>
          </a:prstGeom>
          <a:solidFill>
            <a:srgbClr val="EFA857">
              <a:lumMod val="75000"/>
            </a:srgbClr>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mj-lt"/>
                <a:ea typeface="+mn-ea"/>
                <a:cs typeface="+mn-cs"/>
                <a:sym typeface="Arial"/>
              </a:rPr>
              <a:t>Nhiệm</a:t>
            </a:r>
            <a:r>
              <a:rPr kumimoji="0" lang="en-US" sz="2800" b="1" i="0" u="none" strike="noStrike" kern="0" cap="none" spc="0" normalizeH="0" baseline="0" noProof="0" dirty="0">
                <a:ln>
                  <a:noFill/>
                </a:ln>
                <a:solidFill>
                  <a:srgbClr val="FFFFFF"/>
                </a:solidFill>
                <a:effectLst/>
                <a:uLnTx/>
                <a:uFillTx/>
                <a:latin typeface="+mj-lt"/>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mj-lt"/>
                <a:ea typeface="+mn-ea"/>
                <a:cs typeface="+mn-cs"/>
                <a:sym typeface="Arial"/>
              </a:rPr>
              <a:t>vụ</a:t>
            </a:r>
            <a:endParaRPr kumimoji="0" lang="en-US" sz="2800" b="1" i="0" u="none" strike="noStrike" kern="0" cap="none" spc="0" normalizeH="0" baseline="0" noProof="0" dirty="0">
              <a:ln>
                <a:noFill/>
              </a:ln>
              <a:solidFill>
                <a:srgbClr val="FFFFFF"/>
              </a:solidFill>
              <a:effectLst/>
              <a:uLnTx/>
              <a:uFillTx/>
              <a:latin typeface="+mj-lt"/>
              <a:ea typeface="+mn-ea"/>
              <a:cs typeface="+mn-cs"/>
              <a:sym typeface="Arial"/>
            </a:endParaRPr>
          </a:p>
        </p:txBody>
      </p:sp>
    </p:spTree>
    <p:extLst>
      <p:ext uri="{BB962C8B-B14F-4D97-AF65-F5344CB8AC3E}">
        <p14:creationId xmlns:p14="http://schemas.microsoft.com/office/powerpoint/2010/main" val="386926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outVertical)">
                                      <p:cBhvr>
                                        <p:cTn id="10" dur="500"/>
                                        <p:tgtEl>
                                          <p:spTgt spid="3"/>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ADFF82-A233-0E2F-0CCB-11F93DAA802B}"/>
            </a:ext>
          </a:extLst>
        </p:cNvPr>
        <p:cNvGrpSpPr/>
        <p:nvPr/>
      </p:nvGrpSpPr>
      <p:grpSpPr>
        <a:xfrm>
          <a:off x="0" y="0"/>
          <a:ext cx="0" cy="0"/>
          <a:chOff x="0" y="0"/>
          <a:chExt cx="0" cy="0"/>
        </a:xfrm>
      </p:grpSpPr>
      <p:sp>
        <p:nvSpPr>
          <p:cNvPr id="2" name="Google Shape;1326;p36">
            <a:extLst>
              <a:ext uri="{FF2B5EF4-FFF2-40B4-BE49-F238E27FC236}">
                <a16:creationId xmlns:a16="http://schemas.microsoft.com/office/drawing/2014/main" id="{0A0AE46C-AA7D-9D33-4D21-C052F577EBD8}"/>
              </a:ext>
            </a:extLst>
          </p:cNvPr>
          <p:cNvSpPr txBox="1">
            <a:spLocks/>
          </p:cNvSpPr>
          <p:nvPr/>
        </p:nvSpPr>
        <p:spPr>
          <a:xfrm>
            <a:off x="3958331" y="1294300"/>
            <a:ext cx="4274081" cy="763600"/>
          </a:xfrm>
          <a:prstGeom prst="roundRect">
            <a:avLst>
              <a:gd name="adj" fmla="val 50000"/>
            </a:avLst>
          </a:prstGeom>
          <a:solidFill>
            <a:srgbClr val="F58220"/>
          </a:solidFill>
          <a:ln>
            <a:solidFill>
              <a:srgbClr val="F58220"/>
            </a:solidFill>
          </a:ln>
        </p:spPr>
        <p:style>
          <a:lnRef idx="2">
            <a:schemeClr val="accent2"/>
          </a:lnRef>
          <a:fillRef idx="1">
            <a:schemeClr val="lt1"/>
          </a:fillRef>
          <a:effectRef idx="0">
            <a:schemeClr val="accent2"/>
          </a:effectRef>
          <a:fontRef idx="minor">
            <a:schemeClr val="dk1"/>
          </a:fontRef>
        </p:style>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Days One"/>
              <a:buNone/>
              <a:defRPr sz="3000" b="0" i="0" u="none" strike="noStrike" cap="none">
                <a:solidFill>
                  <a:schemeClr val="dk1"/>
                </a:solidFill>
                <a:latin typeface="Days One"/>
                <a:ea typeface="Days One"/>
                <a:cs typeface="Days One"/>
                <a:sym typeface="Days One"/>
              </a:defRPr>
            </a:lvl1pPr>
            <a:lvl2pPr marR="0" lvl="1" algn="l" rtl="0">
              <a:lnSpc>
                <a:spcPct val="100000"/>
              </a:lnSpc>
              <a:spcBef>
                <a:spcPts val="0"/>
              </a:spcBef>
              <a:spcAft>
                <a:spcPts val="0"/>
              </a:spcAft>
              <a:buClr>
                <a:schemeClr val="dk1"/>
              </a:buClr>
              <a:buSzPts val="3000"/>
              <a:buFont typeface="Days One"/>
              <a:buNone/>
              <a:defRPr sz="3000" b="1" i="0" u="none" strike="noStrike" cap="none">
                <a:solidFill>
                  <a:schemeClr val="dk1"/>
                </a:solidFill>
                <a:latin typeface="Days One"/>
                <a:ea typeface="Days One"/>
                <a:cs typeface="Days One"/>
                <a:sym typeface="Days One"/>
              </a:defRPr>
            </a:lvl2pPr>
            <a:lvl3pPr marR="0" lvl="2" algn="l" rtl="0">
              <a:lnSpc>
                <a:spcPct val="100000"/>
              </a:lnSpc>
              <a:spcBef>
                <a:spcPts val="0"/>
              </a:spcBef>
              <a:spcAft>
                <a:spcPts val="0"/>
              </a:spcAft>
              <a:buClr>
                <a:schemeClr val="dk1"/>
              </a:buClr>
              <a:buSzPts val="3000"/>
              <a:buFont typeface="Days One"/>
              <a:buNone/>
              <a:defRPr sz="3000" b="1" i="0" u="none" strike="noStrike" cap="none">
                <a:solidFill>
                  <a:schemeClr val="dk1"/>
                </a:solidFill>
                <a:latin typeface="Days One"/>
                <a:ea typeface="Days One"/>
                <a:cs typeface="Days One"/>
                <a:sym typeface="Days One"/>
              </a:defRPr>
            </a:lvl3pPr>
            <a:lvl4pPr marR="0" lvl="3" algn="l" rtl="0">
              <a:lnSpc>
                <a:spcPct val="100000"/>
              </a:lnSpc>
              <a:spcBef>
                <a:spcPts val="0"/>
              </a:spcBef>
              <a:spcAft>
                <a:spcPts val="0"/>
              </a:spcAft>
              <a:buClr>
                <a:schemeClr val="dk1"/>
              </a:buClr>
              <a:buSzPts val="3000"/>
              <a:buFont typeface="Days One"/>
              <a:buNone/>
              <a:defRPr sz="3000" b="1" i="0" u="none" strike="noStrike" cap="none">
                <a:solidFill>
                  <a:schemeClr val="dk1"/>
                </a:solidFill>
                <a:latin typeface="Days One"/>
                <a:ea typeface="Days One"/>
                <a:cs typeface="Days One"/>
                <a:sym typeface="Days One"/>
              </a:defRPr>
            </a:lvl4pPr>
            <a:lvl5pPr marR="0" lvl="4" algn="l" rtl="0">
              <a:lnSpc>
                <a:spcPct val="100000"/>
              </a:lnSpc>
              <a:spcBef>
                <a:spcPts val="0"/>
              </a:spcBef>
              <a:spcAft>
                <a:spcPts val="0"/>
              </a:spcAft>
              <a:buClr>
                <a:schemeClr val="dk1"/>
              </a:buClr>
              <a:buSzPts val="3000"/>
              <a:buFont typeface="Days One"/>
              <a:buNone/>
              <a:defRPr sz="3000" b="1" i="0" u="none" strike="noStrike" cap="none">
                <a:solidFill>
                  <a:schemeClr val="dk1"/>
                </a:solidFill>
                <a:latin typeface="Days One"/>
                <a:ea typeface="Days One"/>
                <a:cs typeface="Days One"/>
                <a:sym typeface="Days One"/>
              </a:defRPr>
            </a:lvl5pPr>
            <a:lvl6pPr marR="0" lvl="5" algn="l" rtl="0">
              <a:lnSpc>
                <a:spcPct val="100000"/>
              </a:lnSpc>
              <a:spcBef>
                <a:spcPts val="0"/>
              </a:spcBef>
              <a:spcAft>
                <a:spcPts val="0"/>
              </a:spcAft>
              <a:buClr>
                <a:schemeClr val="dk1"/>
              </a:buClr>
              <a:buSzPts val="3000"/>
              <a:buFont typeface="Days One"/>
              <a:buNone/>
              <a:defRPr sz="3000" b="1" i="0" u="none" strike="noStrike" cap="none">
                <a:solidFill>
                  <a:schemeClr val="dk1"/>
                </a:solidFill>
                <a:latin typeface="Days One"/>
                <a:ea typeface="Days One"/>
                <a:cs typeface="Days One"/>
                <a:sym typeface="Days One"/>
              </a:defRPr>
            </a:lvl6pPr>
            <a:lvl7pPr marR="0" lvl="6" algn="l" rtl="0">
              <a:lnSpc>
                <a:spcPct val="100000"/>
              </a:lnSpc>
              <a:spcBef>
                <a:spcPts val="0"/>
              </a:spcBef>
              <a:spcAft>
                <a:spcPts val="0"/>
              </a:spcAft>
              <a:buClr>
                <a:schemeClr val="dk1"/>
              </a:buClr>
              <a:buSzPts val="3000"/>
              <a:buFont typeface="Days One"/>
              <a:buNone/>
              <a:defRPr sz="3000" b="1" i="0" u="none" strike="noStrike" cap="none">
                <a:solidFill>
                  <a:schemeClr val="dk1"/>
                </a:solidFill>
                <a:latin typeface="Days One"/>
                <a:ea typeface="Days One"/>
                <a:cs typeface="Days One"/>
                <a:sym typeface="Days One"/>
              </a:defRPr>
            </a:lvl7pPr>
            <a:lvl8pPr marR="0" lvl="7" algn="l" rtl="0">
              <a:lnSpc>
                <a:spcPct val="100000"/>
              </a:lnSpc>
              <a:spcBef>
                <a:spcPts val="0"/>
              </a:spcBef>
              <a:spcAft>
                <a:spcPts val="0"/>
              </a:spcAft>
              <a:buClr>
                <a:schemeClr val="dk1"/>
              </a:buClr>
              <a:buSzPts val="3000"/>
              <a:buFont typeface="Days One"/>
              <a:buNone/>
              <a:defRPr sz="3000" b="1" i="0" u="none" strike="noStrike" cap="none">
                <a:solidFill>
                  <a:schemeClr val="dk1"/>
                </a:solidFill>
                <a:latin typeface="Days One"/>
                <a:ea typeface="Days One"/>
                <a:cs typeface="Days One"/>
                <a:sym typeface="Days One"/>
              </a:defRPr>
            </a:lvl8pPr>
            <a:lvl9pPr marR="0" lvl="8" algn="l" rtl="0">
              <a:lnSpc>
                <a:spcPct val="100000"/>
              </a:lnSpc>
              <a:spcBef>
                <a:spcPts val="0"/>
              </a:spcBef>
              <a:spcAft>
                <a:spcPts val="0"/>
              </a:spcAft>
              <a:buClr>
                <a:schemeClr val="dk1"/>
              </a:buClr>
              <a:buSzPts val="3000"/>
              <a:buFont typeface="Days One"/>
              <a:buNone/>
              <a:defRPr sz="3000" b="1" i="0" u="none" strike="noStrike" cap="none">
                <a:solidFill>
                  <a:schemeClr val="dk1"/>
                </a:solidFill>
                <a:latin typeface="Days One"/>
                <a:ea typeface="Days One"/>
                <a:cs typeface="Days One"/>
                <a:sym typeface="Days One"/>
              </a:defRPr>
            </a:lvl9pPr>
          </a:lstStyle>
          <a:p>
            <a:pPr marL="0" marR="0" lvl="0" indent="0" algn="ctr" defTabSz="914400" rtl="0" eaLnBrk="1" fontAlgn="auto" latinLnBrk="0" hangingPunct="1">
              <a:lnSpc>
                <a:spcPct val="100000"/>
              </a:lnSpc>
              <a:spcBef>
                <a:spcPts val="0"/>
              </a:spcBef>
              <a:spcAft>
                <a:spcPts val="0"/>
              </a:spcAft>
              <a:buClr>
                <a:srgbClr val="333333"/>
              </a:buClr>
              <a:buSzPts val="3000"/>
              <a:buFont typeface="Days One"/>
              <a:buNone/>
              <a:tabLst/>
              <a:defRPr/>
            </a:pPr>
            <a:r>
              <a:rPr kumimoji="0" lang="vi-VN" sz="2800" b="1" i="0" u="none" strike="noStrike" kern="0" cap="none" spc="0" normalizeH="0" baseline="0" noProof="0" dirty="0">
                <a:ln>
                  <a:noFill/>
                </a:ln>
                <a:solidFill>
                  <a:schemeClr val="bg1"/>
                </a:solidFill>
                <a:effectLst/>
                <a:uLnTx/>
                <a:uFillTx/>
                <a:latin typeface="+mj-lt"/>
                <a:sym typeface="Days One"/>
              </a:rPr>
              <a:t>HƯỚNG DẪN VỀ NHÀ</a:t>
            </a:r>
          </a:p>
        </p:txBody>
      </p:sp>
      <p:sp>
        <p:nvSpPr>
          <p:cNvPr id="3" name="Rectangle: Rounded Corners 2">
            <a:extLst>
              <a:ext uri="{FF2B5EF4-FFF2-40B4-BE49-F238E27FC236}">
                <a16:creationId xmlns:a16="http://schemas.microsoft.com/office/drawing/2014/main" id="{3201BCEB-44DE-9F2B-3335-5C9C1D128C31}"/>
              </a:ext>
            </a:extLst>
          </p:cNvPr>
          <p:cNvSpPr/>
          <p:nvPr/>
        </p:nvSpPr>
        <p:spPr>
          <a:xfrm>
            <a:off x="899518" y="2890635"/>
            <a:ext cx="5373031" cy="1305560"/>
          </a:xfrm>
          <a:prstGeom prst="roundRect">
            <a:avLst/>
          </a:prstGeom>
          <a:solidFill>
            <a:srgbClr val="16263C">
              <a:lumMod val="10000"/>
              <a:lumOff val="90000"/>
            </a:srgbClr>
          </a:solidFill>
          <a:ln w="25400" cap="flat" cmpd="sng" algn="ctr">
            <a:solidFill>
              <a:srgbClr val="464849">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400" b="0" u="none" strike="noStrike" kern="0" cap="none" spc="0" normalizeH="0" baseline="0" noProof="0" dirty="0">
                <a:ln>
                  <a:noFill/>
                </a:ln>
                <a:solidFill>
                  <a:srgbClr val="000000"/>
                </a:solidFill>
                <a:effectLst/>
                <a:uLnTx/>
                <a:uFillTx/>
                <a:latin typeface="+mj-lt"/>
                <a:ea typeface="Times New Roman" panose="02020603050405020304" pitchFamily="18" charset="0"/>
                <a:cs typeface="+mn-cs"/>
                <a:sym typeface="Arial"/>
              </a:rPr>
              <a:t>Ôn lại kiến thức đã học</a:t>
            </a:r>
            <a:endParaRPr kumimoji="0" lang="en-US" sz="2400" b="0" u="none" strike="noStrike" kern="0" cap="none" spc="0" normalizeH="0" baseline="0" noProof="0" dirty="0">
              <a:ln>
                <a:noFill/>
              </a:ln>
              <a:solidFill>
                <a:srgbClr val="000000"/>
              </a:solidFill>
              <a:effectLst/>
              <a:uLnTx/>
              <a:uFillTx/>
              <a:latin typeface="+mj-lt"/>
              <a:ea typeface="+mn-ea"/>
              <a:cs typeface="+mn-cs"/>
              <a:sym typeface="Arial"/>
            </a:endParaRPr>
          </a:p>
        </p:txBody>
      </p:sp>
      <p:sp>
        <p:nvSpPr>
          <p:cNvPr id="4" name="Rectangle: Rounded Corners 3">
            <a:extLst>
              <a:ext uri="{FF2B5EF4-FFF2-40B4-BE49-F238E27FC236}">
                <a16:creationId xmlns:a16="http://schemas.microsoft.com/office/drawing/2014/main" id="{D743F6DC-5C34-F8E1-7C91-A3EDEDC80900}"/>
              </a:ext>
            </a:extLst>
          </p:cNvPr>
          <p:cNvSpPr/>
          <p:nvPr/>
        </p:nvSpPr>
        <p:spPr>
          <a:xfrm>
            <a:off x="899518" y="4530248"/>
            <a:ext cx="5373032" cy="1655615"/>
          </a:xfrm>
          <a:prstGeom prst="roundRect">
            <a:avLst>
              <a:gd name="adj" fmla="val 10785"/>
            </a:avLst>
          </a:prstGeom>
          <a:solidFill>
            <a:srgbClr val="16263C">
              <a:lumMod val="10000"/>
              <a:lumOff val="90000"/>
            </a:srgbClr>
          </a:solidFill>
          <a:ln w="25400" cap="flat" cmpd="sng" algn="ctr">
            <a:solidFill>
              <a:srgbClr val="464849">
                <a:lumMod val="7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u="none" strike="noStrike" kern="0" cap="none" spc="0" normalizeH="0" baseline="0" noProof="0">
                <a:ln>
                  <a:noFill/>
                </a:ln>
                <a:solidFill>
                  <a:srgbClr val="000000"/>
                </a:solidFill>
                <a:effectLst/>
                <a:uLnTx/>
                <a:uFillTx/>
                <a:latin typeface="+mj-lt"/>
                <a:ea typeface="Times New Roman" panose="02020603050405020304" pitchFamily="18" charset="0"/>
                <a:cs typeface="+mn-cs"/>
                <a:sym typeface="Arial"/>
              </a:rPr>
              <a:t>Đọc và tìm hiểu trước nội dung </a:t>
            </a:r>
            <a:r>
              <a:rPr kumimoji="0" lang="vi-VN" sz="2400" b="1" u="none" strike="noStrike" kern="0" cap="none" spc="0" normalizeH="0" baseline="0" noProof="0">
                <a:ln>
                  <a:noFill/>
                </a:ln>
                <a:solidFill>
                  <a:srgbClr val="000000"/>
                </a:solidFill>
                <a:effectLst/>
                <a:uLnTx/>
                <a:uFillTx/>
                <a:latin typeface="+mj-lt"/>
                <a:ea typeface="Times New Roman" panose="02020603050405020304" pitchFamily="18" charset="0"/>
                <a:cs typeface="+mn-cs"/>
                <a:sym typeface="Arial"/>
              </a:rPr>
              <a:t>Bài 8: Dịch vụ</a:t>
            </a:r>
            <a:r>
              <a:rPr kumimoji="0" lang="en-US" sz="2400" b="0" u="none" strike="noStrike" kern="0" cap="none" spc="0" normalizeH="0" baseline="0" noProof="0">
                <a:ln>
                  <a:noFill/>
                </a:ln>
                <a:solidFill>
                  <a:srgbClr val="000000"/>
                </a:solidFill>
                <a:effectLst/>
                <a:uLnTx/>
                <a:uFillTx/>
                <a:latin typeface="+mj-lt"/>
                <a:ea typeface="Times New Roman" panose="02020603050405020304" pitchFamily="18" charset="0"/>
                <a:cs typeface="+mn-cs"/>
                <a:sym typeface="Arial"/>
              </a:rPr>
              <a:t>.</a:t>
            </a:r>
            <a:endParaRPr kumimoji="0" lang="en-US" sz="2400" b="1" u="none" strike="noStrike" kern="0" cap="none" spc="0" normalizeH="0" baseline="0" noProof="0">
              <a:ln>
                <a:noFill/>
              </a:ln>
              <a:solidFill>
                <a:srgbClr val="000000"/>
              </a:solidFill>
              <a:effectLst/>
              <a:uLnTx/>
              <a:uFillTx/>
              <a:latin typeface="+mj-lt"/>
              <a:ea typeface="+mn-ea"/>
              <a:cs typeface="+mn-cs"/>
              <a:sym typeface="Arial"/>
            </a:endParaRPr>
          </a:p>
        </p:txBody>
      </p:sp>
      <p:sp>
        <p:nvSpPr>
          <p:cNvPr id="5" name="Freeform 7">
            <a:extLst>
              <a:ext uri="{FF2B5EF4-FFF2-40B4-BE49-F238E27FC236}">
                <a16:creationId xmlns:a16="http://schemas.microsoft.com/office/drawing/2014/main" id="{9C1824FA-5BDD-C312-F66E-7FB141B19D96}"/>
              </a:ext>
            </a:extLst>
          </p:cNvPr>
          <p:cNvSpPr/>
          <p:nvPr/>
        </p:nvSpPr>
        <p:spPr>
          <a:xfrm>
            <a:off x="7021387" y="2396647"/>
            <a:ext cx="4267200" cy="4267200"/>
          </a:xfrm>
          <a:custGeom>
            <a:avLst/>
            <a:gdLst/>
            <a:ahLst/>
            <a:cxnLst/>
            <a:rect l="l" t="t" r="r" b="b"/>
            <a:pathLst>
              <a:path w="1837716" h="1837716">
                <a:moveTo>
                  <a:pt x="0" y="0"/>
                </a:moveTo>
                <a:lnTo>
                  <a:pt x="1837716" y="0"/>
                </a:lnTo>
                <a:lnTo>
                  <a:pt x="1837716" y="1837716"/>
                </a:lnTo>
                <a:lnTo>
                  <a:pt x="0" y="18377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buClr>
                <a:srgbClr val="000000"/>
              </a:buClr>
              <a:buFont typeface="Arial"/>
              <a:buNone/>
            </a:pPr>
            <a:endParaRPr lang="en-US" sz="2400" kern="0">
              <a:solidFill>
                <a:srgbClr val="000000"/>
              </a:solidFill>
              <a:latin typeface="+mj-lt"/>
              <a:cs typeface="Arial"/>
              <a:sym typeface="Arial"/>
            </a:endParaRPr>
          </a:p>
        </p:txBody>
      </p:sp>
    </p:spTree>
    <p:extLst>
      <p:ext uri="{BB962C8B-B14F-4D97-AF65-F5344CB8AC3E}">
        <p14:creationId xmlns:p14="http://schemas.microsoft.com/office/powerpoint/2010/main" val="354795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2"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ppt_x</p:attrName>
                                        </p:attrNameLst>
                                      </p:cBhvr>
                                      <p:tavLst>
                                        <p:tav tm="0">
                                          <p:val>
                                            <p:strVal val="#ppt_x+#ppt_w*1.125000"/>
                                          </p:val>
                                        </p:tav>
                                        <p:tav tm="100000">
                                          <p:val>
                                            <p:strVal val="#ppt_x"/>
                                          </p:val>
                                        </p:tav>
                                      </p:tavLst>
                                    </p:anim>
                                    <p:animEffect transition="in" filter="wipe(left)">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2"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p:tgtEl>
                                          <p:spTgt spid="4"/>
                                        </p:tgtEl>
                                        <p:attrNameLst>
                                          <p:attrName>ppt_x</p:attrName>
                                        </p:attrNameLst>
                                      </p:cBhvr>
                                      <p:tavLst>
                                        <p:tav tm="0">
                                          <p:val>
                                            <p:strVal val="#ppt_x+#ppt_w*1.125000"/>
                                          </p:val>
                                        </p:tav>
                                        <p:tav tm="100000">
                                          <p:val>
                                            <p:strVal val="#ppt_x"/>
                                          </p:val>
                                        </p:tav>
                                      </p:tavLst>
                                    </p:anim>
                                    <p:animEffect transition="in" filter="wipe(left)">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2"/>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147</TotalTime>
  <Words>2029</Words>
  <Application>Microsoft Office PowerPoint</Application>
  <PresentationFormat>Widescreen</PresentationFormat>
  <Paragraphs>210</Paragraphs>
  <Slides>42</Slides>
  <Notes>8</Notes>
  <HiddenSlides>0</HiddenSlides>
  <MMClips>28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Aptos</vt:lpstr>
      <vt:lpstr>Arial</vt:lpstr>
      <vt:lpstr>Days One</vt:lpstr>
      <vt:lpstr>UTM Avo</vt:lpstr>
      <vt:lpstr>Work Sans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30</cp:revision>
  <dcterms:created xsi:type="dcterms:W3CDTF">2023-10-18T06:55:26Z</dcterms:created>
  <dcterms:modified xsi:type="dcterms:W3CDTF">2024-11-15T04:07:32Z</dcterms:modified>
</cp:coreProperties>
</file>