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31"/>
  </p:notesMasterIdLst>
  <p:sldIdLst>
    <p:sldId id="256" r:id="rId3"/>
    <p:sldId id="281" r:id="rId4"/>
    <p:sldId id="283" r:id="rId5"/>
    <p:sldId id="316" r:id="rId6"/>
    <p:sldId id="317" r:id="rId7"/>
    <p:sldId id="318" r:id="rId8"/>
    <p:sldId id="319" r:id="rId9"/>
    <p:sldId id="284" r:id="rId10"/>
    <p:sldId id="286" r:id="rId11"/>
    <p:sldId id="304" r:id="rId12"/>
    <p:sldId id="290" r:id="rId13"/>
    <p:sldId id="292" r:id="rId14"/>
    <p:sldId id="305" r:id="rId15"/>
    <p:sldId id="306" r:id="rId16"/>
    <p:sldId id="307" r:id="rId17"/>
    <p:sldId id="308" r:id="rId18"/>
    <p:sldId id="309" r:id="rId19"/>
    <p:sldId id="322" r:id="rId20"/>
    <p:sldId id="310" r:id="rId21"/>
    <p:sldId id="311" r:id="rId22"/>
    <p:sldId id="320" r:id="rId23"/>
    <p:sldId id="313" r:id="rId24"/>
    <p:sldId id="314" r:id="rId25"/>
    <p:sldId id="315" r:id="rId26"/>
    <p:sldId id="296" r:id="rId27"/>
    <p:sldId id="298" r:id="rId28"/>
    <p:sldId id="272" r:id="rId29"/>
    <p:sldId id="271"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D7"/>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9"/>
    <p:restoredTop sz="94622"/>
  </p:normalViewPr>
  <p:slideViewPr>
    <p:cSldViewPr snapToGrid="0">
      <p:cViewPr varScale="1">
        <p:scale>
          <a:sx n="105" d="100"/>
          <a:sy n="105" d="100"/>
        </p:scale>
        <p:origin x="82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8581F-9881-4EE0-B61E-9EC5EA644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3CD87-FF4B-E5C4-AA80-AC3D8D2CB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BE5CE-6ECB-1422-51BF-21D1F7791AA2}"/>
              </a:ext>
            </a:extLst>
          </p:cNvPr>
          <p:cNvSpPr>
            <a:spLocks noGrp="1"/>
          </p:cNvSpPr>
          <p:nvPr>
            <p:ph type="body" idx="1"/>
          </p:nvPr>
        </p:nvSpPr>
        <p:spPr/>
        <p:txBody>
          <a:bodyPr/>
          <a:lstStyle/>
          <a:p>
            <a:pPr marL="0" lvl="0" indent="0" algn="l" rtl="0">
              <a:spcBef>
                <a:spcPts val="0"/>
              </a:spcBef>
              <a:spcAft>
                <a:spcPts val="0"/>
              </a:spcAft>
              <a:buNone/>
            </a:pPr>
            <a:r>
              <a:rPr lang="en-US" dirty="0"/>
              <a:t>- song song</a:t>
            </a:r>
          </a:p>
          <a:p>
            <a:pPr marL="0" lvl="0" indent="0" algn="l" rtl="0">
              <a:spcBef>
                <a:spcPts val="0"/>
              </a:spcBef>
              <a:spcAft>
                <a:spcPts val="0"/>
              </a:spcAft>
              <a:buNone/>
            </a:pPr>
            <a:r>
              <a:rPr lang="en-US" dirty="0"/>
              <a:t>- </a:t>
            </a:r>
            <a:r>
              <a:rPr lang="en-US" dirty="0" err="1"/>
              <a:t>thất</a:t>
            </a:r>
            <a:endParaRPr lang="en-US" dirty="0"/>
          </a:p>
          <a:p>
            <a:pPr marL="0" lvl="0" indent="0" algn="l" rtl="0">
              <a:spcBef>
                <a:spcPts val="0"/>
              </a:spcBef>
              <a:spcAft>
                <a:spcPts val="0"/>
              </a:spcAft>
              <a:buNone/>
            </a:pPr>
            <a:r>
              <a:rPr lang="en-US" dirty="0"/>
              <a:t>- </a:t>
            </a:r>
            <a:r>
              <a:rPr lang="en-US" dirty="0" err="1"/>
              <a:t>màu</a:t>
            </a:r>
            <a:r>
              <a:rPr lang="en-US" dirty="0"/>
              <a:t> </a:t>
            </a:r>
            <a:r>
              <a:rPr lang="en-US" dirty="0" err="1"/>
              <a:t>lục</a:t>
            </a:r>
            <a:endParaRPr lang="en-US" dirty="0"/>
          </a:p>
          <a:p>
            <a:pPr marL="0" lvl="0" indent="0" algn="l" rtl="0">
              <a:spcBef>
                <a:spcPts val="0"/>
              </a:spcBef>
              <a:spcAft>
                <a:spcPts val="0"/>
              </a:spcAft>
              <a:buNone/>
            </a:pPr>
            <a:r>
              <a:rPr lang="en-US" dirty="0"/>
              <a:t>- </a:t>
            </a:r>
            <a:r>
              <a:rPr lang="en-US" dirty="0" err="1"/>
              <a:t>bát</a:t>
            </a:r>
            <a:endParaRPr lang="en-US" dirty="0"/>
          </a:p>
        </p:txBody>
      </p:sp>
      <p:sp>
        <p:nvSpPr>
          <p:cNvPr id="4" name="Slide Number Placeholder 3">
            <a:extLst>
              <a:ext uri="{FF2B5EF4-FFF2-40B4-BE49-F238E27FC236}">
                <a16:creationId xmlns:a16="http://schemas.microsoft.com/office/drawing/2014/main" id="{06767A60-5E49-5EA2-3F36-4C8C833F0A7C}"/>
              </a:ext>
            </a:extLst>
          </p:cNvPr>
          <p:cNvSpPr>
            <a:spLocks noGrp="1"/>
          </p:cNvSpPr>
          <p:nvPr>
            <p:ph type="sldNum" sz="quarter" idx="5"/>
          </p:nvPr>
        </p:nvSpPr>
        <p:spPr/>
        <p:txBody>
          <a:bodyPr/>
          <a:lstStyle/>
          <a:p>
            <a:fld id="{503CB877-1241-4A94-A515-C2E55CF66A59}" type="slidenum">
              <a:rPr lang="en-US" smtClean="0"/>
              <a:t>4</a:t>
            </a:fld>
            <a:endParaRPr lang="en-US"/>
          </a:p>
        </p:txBody>
      </p:sp>
    </p:spTree>
    <p:extLst>
      <p:ext uri="{BB962C8B-B14F-4D97-AF65-F5344CB8AC3E}">
        <p14:creationId xmlns:p14="http://schemas.microsoft.com/office/powerpoint/2010/main" val="163119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DC01C-E935-9AAE-A0F5-8800C16FD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A5EBEA-61EF-7D22-DC00-B0297AFC4D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70255-0E45-F449-D373-F50A08765E76}"/>
              </a:ext>
            </a:extLst>
          </p:cNvPr>
          <p:cNvSpPr>
            <a:spLocks noGrp="1"/>
          </p:cNvSpPr>
          <p:nvPr>
            <p:ph type="body" idx="1"/>
          </p:nvPr>
        </p:nvSpPr>
        <p:spPr/>
        <p:txBody>
          <a:bodyPr/>
          <a:lstStyle/>
          <a:p>
            <a:pPr marL="0" lvl="0" indent="0" algn="l" rtl="0">
              <a:spcBef>
                <a:spcPts val="0"/>
              </a:spcBef>
              <a:spcAft>
                <a:spcPts val="0"/>
              </a:spcAft>
              <a:buNone/>
            </a:pPr>
            <a:r>
              <a:rPr lang="en-US" dirty="0"/>
              <a:t>- </a:t>
            </a:r>
            <a:r>
              <a:rPr lang="en-US" dirty="0" err="1"/>
              <a:t>Bà</a:t>
            </a:r>
            <a:r>
              <a:rPr lang="en-US" dirty="0"/>
              <a:t> </a:t>
            </a:r>
            <a:r>
              <a:rPr lang="en-US" dirty="0" err="1"/>
              <a:t>nội</a:t>
            </a:r>
            <a:endParaRPr lang="en-US" dirty="0"/>
          </a:p>
          <a:p>
            <a:pPr marL="0" lvl="0" indent="0" algn="l" rtl="0">
              <a:spcBef>
                <a:spcPts val="0"/>
              </a:spcBef>
              <a:spcAft>
                <a:spcPts val="0"/>
              </a:spcAft>
              <a:buNone/>
            </a:pPr>
            <a:r>
              <a:rPr lang="en-US" dirty="0"/>
              <a:t>- Vân Dung</a:t>
            </a:r>
          </a:p>
        </p:txBody>
      </p:sp>
      <p:sp>
        <p:nvSpPr>
          <p:cNvPr id="4" name="Slide Number Placeholder 3">
            <a:extLst>
              <a:ext uri="{FF2B5EF4-FFF2-40B4-BE49-F238E27FC236}">
                <a16:creationId xmlns:a16="http://schemas.microsoft.com/office/drawing/2014/main" id="{AF2CBE61-AC94-73C4-0C99-A689014E44DC}"/>
              </a:ext>
            </a:extLst>
          </p:cNvPr>
          <p:cNvSpPr>
            <a:spLocks noGrp="1"/>
          </p:cNvSpPr>
          <p:nvPr>
            <p:ph type="sldNum" sz="quarter" idx="5"/>
          </p:nvPr>
        </p:nvSpPr>
        <p:spPr/>
        <p:txBody>
          <a:bodyPr/>
          <a:lstStyle/>
          <a:p>
            <a:fld id="{503CB877-1241-4A94-A515-C2E55CF66A59}" type="slidenum">
              <a:rPr lang="en-US" smtClean="0"/>
              <a:t>5</a:t>
            </a:fld>
            <a:endParaRPr lang="en-US"/>
          </a:p>
        </p:txBody>
      </p:sp>
    </p:spTree>
    <p:extLst>
      <p:ext uri="{BB962C8B-B14F-4D97-AF65-F5344CB8AC3E}">
        <p14:creationId xmlns:p14="http://schemas.microsoft.com/office/powerpoint/2010/main" val="1628030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D559B-9CBB-D99D-F3B0-97DE6D6B2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1EB2D-F015-D376-89A4-EAB59E0DB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8ABED-0937-5D37-3E07-274B0236D7B6}"/>
              </a:ext>
            </a:extLst>
          </p:cNvPr>
          <p:cNvSpPr>
            <a:spLocks noGrp="1"/>
          </p:cNvSpPr>
          <p:nvPr>
            <p:ph type="body" idx="1"/>
          </p:nvPr>
        </p:nvSpPr>
        <p:spPr/>
        <p:txBody>
          <a:bodyPr/>
          <a:lstStyle/>
          <a:p>
            <a:pPr marL="0" lvl="0" indent="0" algn="l" rtl="0">
              <a:spcBef>
                <a:spcPts val="0"/>
              </a:spcBef>
              <a:spcAft>
                <a:spcPts val="0"/>
              </a:spcAft>
              <a:buNone/>
            </a:pPr>
            <a:r>
              <a:rPr lang="en-US" dirty="0"/>
              <a:t>- </a:t>
            </a:r>
            <a:r>
              <a:rPr lang="en-US" dirty="0" err="1"/>
              <a:t>Củ</a:t>
            </a:r>
            <a:r>
              <a:rPr lang="en-US" dirty="0"/>
              <a:t> </a:t>
            </a:r>
            <a:r>
              <a:rPr lang="en-US" dirty="0" err="1"/>
              <a:t>nghệ</a:t>
            </a:r>
            <a:endParaRPr lang="en-US" dirty="0"/>
          </a:p>
          <a:p>
            <a:pPr marL="0" lvl="0" indent="0" algn="l" rtl="0">
              <a:spcBef>
                <a:spcPts val="0"/>
              </a:spcBef>
              <a:spcAft>
                <a:spcPts val="0"/>
              </a:spcAft>
              <a:buNone/>
            </a:pPr>
            <a:r>
              <a:rPr lang="en-US" dirty="0"/>
              <a:t>- </a:t>
            </a:r>
            <a:r>
              <a:rPr lang="en-US" dirty="0" err="1"/>
              <a:t>Mĩ</a:t>
            </a:r>
            <a:r>
              <a:rPr lang="en-US" dirty="0"/>
              <a:t> </a:t>
            </a:r>
            <a:r>
              <a:rPr lang="en-US" dirty="0" err="1"/>
              <a:t>thuật</a:t>
            </a:r>
            <a:endParaRPr lang="en-US" dirty="0"/>
          </a:p>
        </p:txBody>
      </p:sp>
      <p:sp>
        <p:nvSpPr>
          <p:cNvPr id="4" name="Slide Number Placeholder 3">
            <a:extLst>
              <a:ext uri="{FF2B5EF4-FFF2-40B4-BE49-F238E27FC236}">
                <a16:creationId xmlns:a16="http://schemas.microsoft.com/office/drawing/2014/main" id="{257A16C6-F9F1-48FA-2693-0EA00FCE6F7D}"/>
              </a:ext>
            </a:extLst>
          </p:cNvPr>
          <p:cNvSpPr>
            <a:spLocks noGrp="1"/>
          </p:cNvSpPr>
          <p:nvPr>
            <p:ph type="sldNum" sz="quarter" idx="5"/>
          </p:nvPr>
        </p:nvSpPr>
        <p:spPr/>
        <p:txBody>
          <a:bodyPr/>
          <a:lstStyle/>
          <a:p>
            <a:fld id="{503CB877-1241-4A94-A515-C2E55CF66A59}" type="slidenum">
              <a:rPr lang="en-US" smtClean="0"/>
              <a:t>6</a:t>
            </a:fld>
            <a:endParaRPr lang="en-US"/>
          </a:p>
        </p:txBody>
      </p:sp>
    </p:spTree>
    <p:extLst>
      <p:ext uri="{BB962C8B-B14F-4D97-AF65-F5344CB8AC3E}">
        <p14:creationId xmlns:p14="http://schemas.microsoft.com/office/powerpoint/2010/main" val="1675824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54EF2-467B-B343-6DCF-76A74E65D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EEC9D-AC9B-4CFA-ACFE-B30EECDEB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478AD-BBD2-39D6-CC41-F4D41E870875}"/>
              </a:ext>
            </a:extLst>
          </p:cNvPr>
          <p:cNvSpPr>
            <a:spLocks noGrp="1"/>
          </p:cNvSpPr>
          <p:nvPr>
            <p:ph type="body" idx="1"/>
          </p:nvPr>
        </p:nvSpPr>
        <p:spPr/>
        <p:txBody>
          <a:bodyPr/>
          <a:lstStyle/>
          <a:p>
            <a:pPr marL="0" lvl="0" indent="0" algn="l" rtl="0">
              <a:spcBef>
                <a:spcPts val="0"/>
              </a:spcBef>
              <a:spcAft>
                <a:spcPts val="0"/>
              </a:spcAft>
              <a:buNone/>
            </a:pPr>
            <a:r>
              <a:rPr lang="vi-VN" dirty="0"/>
              <a:t>- Bơi nổi</a:t>
            </a:r>
          </a:p>
          <a:p>
            <a:pPr marL="0" lvl="0" indent="0" algn="l" rtl="0">
              <a:spcBef>
                <a:spcPts val="0"/>
              </a:spcBef>
              <a:spcAft>
                <a:spcPts val="0"/>
              </a:spcAft>
              <a:buNone/>
            </a:pPr>
            <a:r>
              <a:rPr lang="vi-VN" dirty="0"/>
              <a:t>- Bật</a:t>
            </a:r>
          </a:p>
        </p:txBody>
      </p:sp>
      <p:sp>
        <p:nvSpPr>
          <p:cNvPr id="4" name="Slide Number Placeholder 3">
            <a:extLst>
              <a:ext uri="{FF2B5EF4-FFF2-40B4-BE49-F238E27FC236}">
                <a16:creationId xmlns:a16="http://schemas.microsoft.com/office/drawing/2014/main" id="{E1D4DDA8-AA2F-C58E-DA3D-BF46BD206B81}"/>
              </a:ext>
            </a:extLst>
          </p:cNvPr>
          <p:cNvSpPr>
            <a:spLocks noGrp="1"/>
          </p:cNvSpPr>
          <p:nvPr>
            <p:ph type="sldNum" sz="quarter" idx="5"/>
          </p:nvPr>
        </p:nvSpPr>
        <p:spPr/>
        <p:txBody>
          <a:bodyPr/>
          <a:lstStyle/>
          <a:p>
            <a:fld id="{503CB877-1241-4A94-A515-C2E55CF66A59}" type="slidenum">
              <a:rPr lang="en-US" smtClean="0"/>
              <a:t>7</a:t>
            </a:fld>
            <a:endParaRPr lang="en-US"/>
          </a:p>
        </p:txBody>
      </p:sp>
    </p:spTree>
    <p:extLst>
      <p:ext uri="{BB962C8B-B14F-4D97-AF65-F5344CB8AC3E}">
        <p14:creationId xmlns:p14="http://schemas.microsoft.com/office/powerpoint/2010/main" val="831506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200"/>
              <a:buFont typeface="Calibri"/>
              <a:buNone/>
            </a:pPr>
            <a:r>
              <a:rPr lang="vi-VN" sz="1200" dirty="0">
                <a:solidFill>
                  <a:srgbClr val="000000"/>
                </a:solidFill>
                <a:latin typeface="Calibri"/>
                <a:ea typeface="Calibri"/>
                <a:cs typeface="Calibri"/>
                <a:sym typeface="Calibri"/>
              </a:rPr>
              <a:t>+ </a:t>
            </a:r>
            <a:r>
              <a:rPr lang="vi-VN" sz="1200" dirty="0">
                <a:solidFill>
                  <a:srgbClr val="000000"/>
                </a:solidFill>
                <a:latin typeface="Times New Roman"/>
                <a:ea typeface="Times New Roman"/>
                <a:cs typeface="Times New Roman"/>
                <a:sym typeface="Times New Roman"/>
              </a:rPr>
              <a:t>Khi </a:t>
            </a:r>
            <a:r>
              <a:rPr lang="vi-VN" sz="1200" dirty="0">
                <a:solidFill>
                  <a:srgbClr val="000000"/>
                </a:solidFill>
                <a:latin typeface="Calibri"/>
                <a:ea typeface="Calibri"/>
                <a:cs typeface="Calibri"/>
                <a:sym typeface="Calibri"/>
              </a:rPr>
              <a:t>phân tích bài Sông núi nước Nam, có thể dẫn ra các tác phẩm cùng viết về tinh thần yêu nước, ý thức độc lập dân tộc như Hịch tướng sĩ (Trần Quốc Tuấn), Phò giá về kinh (Trần Quang Khải), Tỏ lòng (Phạm Ngũ Lão), Đại cáo bình Ngô (Nguyễn Trãi) ... cũng như nhiều bài thơ hiện đại sau này. </a:t>
            </a:r>
          </a:p>
        </p:txBody>
      </p:sp>
      <p:sp>
        <p:nvSpPr>
          <p:cNvPr id="4" name="Slide Number Placeholder 3"/>
          <p:cNvSpPr>
            <a:spLocks noGrp="1"/>
          </p:cNvSpPr>
          <p:nvPr>
            <p:ph type="sldNum" sz="quarter" idx="5"/>
          </p:nvPr>
        </p:nvSpPr>
        <p:spPr/>
        <p:txBody>
          <a:bodyPr/>
          <a:lstStyle/>
          <a:p>
            <a:fld id="{503CB877-1241-4A94-A515-C2E55CF66A59}" type="slidenum">
              <a:rPr lang="en-US" smtClean="0"/>
              <a:t>20</a:t>
            </a:fld>
            <a:endParaRPr lang="en-US"/>
          </a:p>
        </p:txBody>
      </p:sp>
    </p:spTree>
    <p:extLst>
      <p:ext uri="{BB962C8B-B14F-4D97-AF65-F5344CB8AC3E}">
        <p14:creationId xmlns:p14="http://schemas.microsoft.com/office/powerpoint/2010/main" val="295538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EE81B-E5BC-5BCE-F2A6-32EA03C53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0ACBD-5287-AB68-D3DE-C28433956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64755F-CBEF-F9A2-3873-01AB97E71E0C}"/>
              </a:ext>
            </a:extLst>
          </p:cNvPr>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200"/>
              <a:buFont typeface="Calibri"/>
              <a:buNone/>
            </a:pPr>
            <a:endParaRPr lang="vi-VN" sz="1200" dirty="0">
              <a:solidFill>
                <a:srgbClr val="000000"/>
              </a:solidFill>
              <a:latin typeface="Calibri"/>
              <a:ea typeface="Calibri"/>
              <a:cs typeface="Calibri"/>
              <a:sym typeface="Calibri"/>
            </a:endParaRPr>
          </a:p>
        </p:txBody>
      </p:sp>
      <p:sp>
        <p:nvSpPr>
          <p:cNvPr id="4" name="Slide Number Placeholder 3">
            <a:extLst>
              <a:ext uri="{FF2B5EF4-FFF2-40B4-BE49-F238E27FC236}">
                <a16:creationId xmlns:a16="http://schemas.microsoft.com/office/drawing/2014/main" id="{D2FDBFD0-AB1D-B7E9-815A-BE38C6DB4B1A}"/>
              </a:ext>
            </a:extLst>
          </p:cNvPr>
          <p:cNvSpPr>
            <a:spLocks noGrp="1"/>
          </p:cNvSpPr>
          <p:nvPr>
            <p:ph type="sldNum" sz="quarter" idx="5"/>
          </p:nvPr>
        </p:nvSpPr>
        <p:spPr/>
        <p:txBody>
          <a:bodyPr/>
          <a:lstStyle/>
          <a:p>
            <a:fld id="{503CB877-1241-4A94-A515-C2E55CF66A59}" type="slidenum">
              <a:rPr lang="en-US" smtClean="0"/>
              <a:t>21</a:t>
            </a:fld>
            <a:endParaRPr lang="en-US"/>
          </a:p>
        </p:txBody>
      </p:sp>
    </p:spTree>
    <p:extLst>
      <p:ext uri="{BB962C8B-B14F-4D97-AF65-F5344CB8AC3E}">
        <p14:creationId xmlns:p14="http://schemas.microsoft.com/office/powerpoint/2010/main" val="2314287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15-Nov-24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15-Nov-24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15-Nov-24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15-Nov-24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1/1/697/24/"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hyperlink" Target="https://www.hoc10.vn/doc-sach/ngu-van-9-tap-1/1/697/24/" TargetMode="External"/><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c10.vn/doc-sach/ngu-van-9-tap-1/1/697/24/" TargetMode="External"/><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ngu-van-9-tap-1/1/697/24/" TargetMode="External"/><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801284" y="2304589"/>
            <a:ext cx="10589432" cy="1957715"/>
          </a:xfrm>
          <a:prstGeom prst="rect">
            <a:avLst/>
          </a:prstGeom>
          <a:noFill/>
        </p:spPr>
        <p:txBody>
          <a:bodyPr wrap="square">
            <a:spAutoFit/>
          </a:bodyPr>
          <a:lstStyle/>
          <a:p>
            <a:pPr algn="ctr">
              <a:lnSpc>
                <a:spcPct val="134000"/>
              </a:lnSpc>
            </a:pPr>
            <a:r>
              <a:rPr lang="en-US" sz="4800" b="1" dirty="0" err="1">
                <a:solidFill>
                  <a:srgbClr val="002060"/>
                </a:solidFill>
                <a:latin typeface="UTM Avo" panose="02040603050506020204" pitchFamily="18" charset="0"/>
                <a:sym typeface="Arial"/>
              </a:rPr>
              <a:t>Bài</a:t>
            </a:r>
            <a:r>
              <a:rPr lang="vi-VN" sz="4800" b="1" i="0" u="none" strike="noStrike" cap="none" dirty="0">
                <a:solidFill>
                  <a:srgbClr val="002060"/>
                </a:solidFill>
                <a:latin typeface="UTM Avo" panose="02040603050506020204" pitchFamily="18" charset="0"/>
                <a:sym typeface="Arial"/>
              </a:rPr>
              <a:t> </a:t>
            </a:r>
            <a:r>
              <a:rPr lang="en-US" sz="4800" b="1" i="0" u="none" strike="noStrike" cap="none" dirty="0">
                <a:solidFill>
                  <a:srgbClr val="002060"/>
                </a:solidFill>
                <a:latin typeface="UTM Avo" panose="02040603050506020204" pitchFamily="18" charset="0"/>
                <a:sym typeface="Arial"/>
              </a:rPr>
              <a:t>1</a:t>
            </a:r>
          </a:p>
          <a:p>
            <a:pPr algn="ctr">
              <a:lnSpc>
                <a:spcPct val="134000"/>
              </a:lnSpc>
              <a:spcBef>
                <a:spcPts val="0"/>
              </a:spcBef>
            </a:pPr>
            <a:r>
              <a:rPr lang="en-US" sz="4800" b="1" i="0" u="none" strike="noStrike" cap="none" dirty="0" err="1">
                <a:solidFill>
                  <a:srgbClr val="002060"/>
                </a:solidFill>
                <a:latin typeface="UTM Avo" panose="02040603050506020204" pitchFamily="18" charset="0"/>
                <a:sym typeface="Arial"/>
              </a:rPr>
              <a:t>Viết</a:t>
            </a:r>
            <a:r>
              <a:rPr lang="en-US" sz="4800" b="1" dirty="0">
                <a:solidFill>
                  <a:srgbClr val="002060"/>
                </a:solidFill>
                <a:latin typeface="UTM Avo" panose="02040603050506020204" pitchFamily="18" charset="0"/>
                <a:sym typeface="Arial"/>
              </a:rPr>
              <a:t>: </a:t>
            </a:r>
            <a:r>
              <a:rPr lang="en-US" sz="4800" b="1" dirty="0" err="1">
                <a:solidFill>
                  <a:srgbClr val="FF0000"/>
                </a:solidFill>
                <a:latin typeface="UTM Avo" panose="02040603050506020204" pitchFamily="18" charset="0"/>
                <a:sym typeface="Arial"/>
              </a:rPr>
              <a:t>Phân</a:t>
            </a:r>
            <a:r>
              <a:rPr lang="en-US" sz="4800" b="1" dirty="0">
                <a:solidFill>
                  <a:srgbClr val="FF0000"/>
                </a:solidFill>
                <a:latin typeface="UTM Avo" panose="02040603050506020204" pitchFamily="18" charset="0"/>
                <a:sym typeface="Arial"/>
              </a:rPr>
              <a:t> </a:t>
            </a:r>
            <a:r>
              <a:rPr lang="en-US" sz="4800" b="1" dirty="0" err="1">
                <a:solidFill>
                  <a:srgbClr val="FF0000"/>
                </a:solidFill>
                <a:latin typeface="UTM Avo" panose="02040603050506020204" pitchFamily="18" charset="0"/>
                <a:sym typeface="Arial"/>
              </a:rPr>
              <a:t>tích</a:t>
            </a:r>
            <a:r>
              <a:rPr lang="en-US" sz="4800" b="1" dirty="0">
                <a:solidFill>
                  <a:srgbClr val="FF0000"/>
                </a:solidFill>
                <a:latin typeface="UTM Avo" panose="02040603050506020204" pitchFamily="18" charset="0"/>
                <a:sym typeface="Arial"/>
              </a:rPr>
              <a:t> </a:t>
            </a:r>
            <a:r>
              <a:rPr lang="en-US" sz="4800" b="1" dirty="0" err="1">
                <a:solidFill>
                  <a:srgbClr val="FF0000"/>
                </a:solidFill>
                <a:latin typeface="UTM Avo" panose="02040603050506020204" pitchFamily="18" charset="0"/>
                <a:sym typeface="Arial"/>
              </a:rPr>
              <a:t>một</a:t>
            </a:r>
            <a:r>
              <a:rPr lang="en-US" sz="4800" b="1" dirty="0">
                <a:solidFill>
                  <a:srgbClr val="FF0000"/>
                </a:solidFill>
                <a:latin typeface="UTM Avo" panose="02040603050506020204" pitchFamily="18" charset="0"/>
                <a:sym typeface="Arial"/>
              </a:rPr>
              <a:t> </a:t>
            </a:r>
            <a:r>
              <a:rPr lang="en-US" sz="4800" b="1" dirty="0" err="1">
                <a:solidFill>
                  <a:srgbClr val="FF0000"/>
                </a:solidFill>
                <a:latin typeface="UTM Avo" panose="02040603050506020204" pitchFamily="18" charset="0"/>
                <a:sym typeface="Arial"/>
              </a:rPr>
              <a:t>tác</a:t>
            </a:r>
            <a:r>
              <a:rPr lang="en-US" sz="4800" b="1" dirty="0">
                <a:solidFill>
                  <a:srgbClr val="FF0000"/>
                </a:solidFill>
                <a:latin typeface="UTM Avo" panose="02040603050506020204" pitchFamily="18" charset="0"/>
                <a:sym typeface="Arial"/>
              </a:rPr>
              <a:t> </a:t>
            </a:r>
            <a:r>
              <a:rPr lang="en-US" sz="4800" b="1" dirty="0" err="1">
                <a:solidFill>
                  <a:srgbClr val="FF0000"/>
                </a:solidFill>
                <a:latin typeface="UTM Avo" panose="02040603050506020204" pitchFamily="18" charset="0"/>
                <a:sym typeface="Arial"/>
              </a:rPr>
              <a:t>phẩm</a:t>
            </a:r>
            <a:r>
              <a:rPr lang="en-US" sz="4800" b="1" dirty="0">
                <a:solidFill>
                  <a:srgbClr val="FF0000"/>
                </a:solidFill>
                <a:latin typeface="UTM Avo" panose="02040603050506020204" pitchFamily="18" charset="0"/>
                <a:sym typeface="Arial"/>
              </a:rPr>
              <a:t> </a:t>
            </a:r>
            <a:r>
              <a:rPr lang="en-US" sz="4800" b="1" dirty="0" err="1">
                <a:solidFill>
                  <a:srgbClr val="FF0000"/>
                </a:solidFill>
                <a:latin typeface="UTM Avo" panose="02040603050506020204" pitchFamily="18" charset="0"/>
                <a:sym typeface="Arial"/>
              </a:rPr>
              <a:t>thơ</a:t>
            </a:r>
            <a:endParaRPr lang="vi-VN" sz="48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1</a:t>
            </a:r>
            <a:endParaRPr lang="en-VN" sz="2400" dirty="0">
              <a:solidFill>
                <a:schemeClr val="bg1"/>
              </a:solidFill>
            </a:endParaRPr>
          </a:p>
        </p:txBody>
      </p:sp>
      <p:sp>
        <p:nvSpPr>
          <p:cNvPr id="2" name="TextBox 1">
            <a:extLst>
              <a:ext uri="{FF2B5EF4-FFF2-40B4-BE49-F238E27FC236}">
                <a16:creationId xmlns:a16="http://schemas.microsoft.com/office/drawing/2014/main" id="{1149992A-C80C-6D63-1E00-7E301DBA6A8C}"/>
              </a:ext>
            </a:extLst>
          </p:cNvPr>
          <p:cNvSpPr txBox="1"/>
          <p:nvPr/>
        </p:nvSpPr>
        <p:spPr>
          <a:xfrm>
            <a:off x="12298017" y="4943061"/>
            <a:ext cx="184731" cy="369332"/>
          </a:xfrm>
          <a:prstGeom prst="rect">
            <a:avLst/>
          </a:prstGeom>
          <a:noFill/>
        </p:spPr>
        <p:txBody>
          <a:bodyPr wrap="none" rtlCol="0">
            <a:spAutoFit/>
          </a:bodyPr>
          <a:lstStyle/>
          <a:p>
            <a:endParaRPr lang="en-VN" dirty="0"/>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Đuổi hình bắt chữ - Mini game thứ 2 của tháng - hocj.net">
            <a:extLst>
              <a:ext uri="{FF2B5EF4-FFF2-40B4-BE49-F238E27FC236}">
                <a16:creationId xmlns:a16="http://schemas.microsoft.com/office/drawing/2014/main" id="{E5049799-B756-2B1C-40EB-AB83D834529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795" b="89522" l="6600" r="95839">
                        <a14:foregroundMark x1="6600" y1="37585" x2="7891" y2="48975"/>
                        <a14:foregroundMark x1="88666" y1="29613" x2="94978" y2="25513"/>
                        <a14:foregroundMark x1="95578" y1="30462" x2="95696" y2="31435"/>
                        <a14:foregroundMark x1="94978" y1="25513" x2="95405" y2="29036"/>
                        <a14:foregroundMark x1="95696" y1="18679" x2="95839" y2="31207"/>
                        <a14:backgroundMark x1="95409" y1="32346" x2="95409" y2="32346"/>
                        <a14:backgroundMark x1="95265" y1="33030" x2="95646" y2="31213"/>
                      </a14:backgroundRemoval>
                    </a14:imgEffect>
                  </a14:imgLayer>
                </a14:imgProps>
              </a:ext>
              <a:ext uri="{28A0092B-C50C-407E-A947-70E740481C1C}">
                <a14:useLocalDpi xmlns:a14="http://schemas.microsoft.com/office/drawing/2010/main" val="0"/>
              </a:ext>
            </a:extLst>
          </a:blip>
          <a:srcRect/>
          <a:stretch>
            <a:fillRect/>
          </a:stretch>
        </p:blipFill>
        <p:spPr bwMode="auto">
          <a:xfrm>
            <a:off x="2578972" y="1089600"/>
            <a:ext cx="7671452" cy="43151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0F6ECA4-FFA8-E6E4-2456-8AF4066B2FDB}"/>
              </a:ext>
            </a:extLst>
          </p:cNvPr>
          <p:cNvSpPr txBox="1"/>
          <p:nvPr/>
        </p:nvSpPr>
        <p:spPr>
          <a:xfrm>
            <a:off x="4211984" y="5404791"/>
            <a:ext cx="3749744" cy="584775"/>
          </a:xfrm>
          <a:prstGeom prst="rect">
            <a:avLst/>
          </a:prstGeom>
          <a:noFill/>
        </p:spPr>
        <p:txBody>
          <a:bodyPr wrap="none" rtlCol="0">
            <a:spAutoFit/>
          </a:bodyPr>
          <a:lstStyle/>
          <a:p>
            <a:r>
              <a:rPr lang="en-US" sz="3200" b="1" dirty="0" err="1">
                <a:latin typeface="UTM Avo" panose="02040603050506020204" pitchFamily="18" charset="0"/>
              </a:rPr>
              <a:t>Chủ</a:t>
            </a:r>
            <a:r>
              <a:rPr lang="en-US" sz="3200" b="1" dirty="0">
                <a:latin typeface="UTM Avo" panose="02040603050506020204" pitchFamily="18" charset="0"/>
              </a:rPr>
              <a:t> </a:t>
            </a:r>
            <a:r>
              <a:rPr lang="en-US" sz="3200" b="1" dirty="0" err="1">
                <a:latin typeface="UTM Avo" panose="02040603050506020204" pitchFamily="18" charset="0"/>
              </a:rPr>
              <a:t>đề</a:t>
            </a:r>
            <a:r>
              <a:rPr lang="en-US" sz="3200" b="1" dirty="0">
                <a:latin typeface="UTM Avo" panose="02040603050506020204" pitchFamily="18" charset="0"/>
              </a:rPr>
              <a:t>: Văn </a:t>
            </a:r>
            <a:r>
              <a:rPr lang="en-US" sz="3200" b="1" dirty="0" err="1">
                <a:latin typeface="UTM Avo" panose="02040603050506020204" pitchFamily="18" charset="0"/>
              </a:rPr>
              <a:t>học</a:t>
            </a:r>
            <a:endParaRPr lang="en-US" sz="3200" b="1" dirty="0">
              <a:latin typeface="UTM Avo" panose="02040603050506020204" pitchFamily="18" charset="0"/>
            </a:endParaRPr>
          </a:p>
        </p:txBody>
      </p:sp>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256CBC1-F4C2-B299-0C60-CC5623C4896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3312721-4E32-FBCC-A902-C70A03A2A13E}"/>
              </a:ext>
            </a:extLst>
          </p:cNvPr>
          <p:cNvGrpSpPr/>
          <p:nvPr/>
        </p:nvGrpSpPr>
        <p:grpSpPr>
          <a:xfrm>
            <a:off x="680423" y="1868557"/>
            <a:ext cx="5328000" cy="3604591"/>
            <a:chOff x="680423" y="3087756"/>
            <a:chExt cx="5328000" cy="3604591"/>
          </a:xfrm>
        </p:grpSpPr>
        <p:sp>
          <p:nvSpPr>
            <p:cNvPr id="3" name="Google Shape;96;p2">
              <a:extLst>
                <a:ext uri="{FF2B5EF4-FFF2-40B4-BE49-F238E27FC236}">
                  <a16:creationId xmlns:a16="http://schemas.microsoft.com/office/drawing/2014/main" id="{94A3A10A-B4DC-6AEE-2A8E-B8BA54BC7D91}"/>
                </a:ext>
              </a:extLst>
            </p:cNvPr>
            <p:cNvSpPr/>
            <p:nvPr/>
          </p:nvSpPr>
          <p:spPr>
            <a:xfrm>
              <a:off x="680423" y="3087756"/>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4" name="Google Shape;97;p2">
              <a:extLst>
                <a:ext uri="{FF2B5EF4-FFF2-40B4-BE49-F238E27FC236}">
                  <a16:creationId xmlns:a16="http://schemas.microsoft.com/office/drawing/2014/main" id="{9DC5AF93-4491-199F-5F6F-DF35B901B5CD}"/>
                </a:ext>
              </a:extLst>
            </p:cNvPr>
            <p:cNvSpPr/>
            <p:nvPr/>
          </p:nvSpPr>
          <p:spPr>
            <a:xfrm>
              <a:off x="969041" y="3479510"/>
              <a:ext cx="4608124" cy="316809"/>
            </a:xfrm>
            <a:custGeom>
              <a:avLst/>
              <a:gdLst/>
              <a:ahLst/>
              <a:cxnLst/>
              <a:rect l="l" t="t" r="r" b="b"/>
              <a:pathLst>
                <a:path w="7315200" h="502920" extrusionOk="0">
                  <a:moveTo>
                    <a:pt x="0" y="0"/>
                  </a:moveTo>
                  <a:lnTo>
                    <a:pt x="7315200" y="0"/>
                  </a:lnTo>
                  <a:lnTo>
                    <a:pt x="7315200" y="502920"/>
                  </a:lnTo>
                  <a:lnTo>
                    <a:pt x="0" y="502920"/>
                  </a:lnTo>
                  <a:lnTo>
                    <a:pt x="0" y="0"/>
                  </a:lnTo>
                  <a:close/>
                </a:path>
              </a:pathLst>
            </a:custGeom>
            <a:blipFill rotWithShape="1">
              <a:blip r:embed="rId4">
                <a:alphaModFix/>
              </a:blip>
              <a:stretch>
                <a:fillRect/>
              </a:stretch>
            </a:blipFill>
            <a:ln>
              <a:noFill/>
            </a:ln>
          </p:spPr>
        </p:sp>
        <p:sp>
          <p:nvSpPr>
            <p:cNvPr id="5" name="Google Shape;98;p2">
              <a:extLst>
                <a:ext uri="{FF2B5EF4-FFF2-40B4-BE49-F238E27FC236}">
                  <a16:creationId xmlns:a16="http://schemas.microsoft.com/office/drawing/2014/main" id="{7AE9473A-934C-C72F-22DD-DECA592F5BEB}"/>
                </a:ext>
              </a:extLst>
            </p:cNvPr>
            <p:cNvSpPr/>
            <p:nvPr/>
          </p:nvSpPr>
          <p:spPr>
            <a:xfrm>
              <a:off x="2248968" y="3923015"/>
              <a:ext cx="2569962" cy="2642635"/>
            </a:xfrm>
            <a:custGeom>
              <a:avLst/>
              <a:gdLst/>
              <a:ahLst/>
              <a:cxnLst/>
              <a:rect l="l" t="t" r="r" b="b"/>
              <a:pathLst>
                <a:path w="4079704" h="4195069" extrusionOk="0">
                  <a:moveTo>
                    <a:pt x="0" y="0"/>
                  </a:moveTo>
                  <a:lnTo>
                    <a:pt x="4079704" y="0"/>
                  </a:lnTo>
                  <a:lnTo>
                    <a:pt x="4079704" y="4195069"/>
                  </a:lnTo>
                  <a:lnTo>
                    <a:pt x="0" y="4195069"/>
                  </a:lnTo>
                  <a:lnTo>
                    <a:pt x="0" y="0"/>
                  </a:lnTo>
                  <a:close/>
                </a:path>
              </a:pathLst>
            </a:custGeom>
            <a:blipFill rotWithShape="1">
              <a:blip r:embed="rId5">
                <a:alphaModFix/>
              </a:blip>
              <a:stretch>
                <a:fillRect/>
              </a:stretch>
            </a:blipFill>
            <a:ln>
              <a:noFill/>
            </a:ln>
          </p:spPr>
        </p:sp>
      </p:grpSp>
      <p:grpSp>
        <p:nvGrpSpPr>
          <p:cNvPr id="6" name="Group 5">
            <a:extLst>
              <a:ext uri="{FF2B5EF4-FFF2-40B4-BE49-F238E27FC236}">
                <a16:creationId xmlns:a16="http://schemas.microsoft.com/office/drawing/2014/main" id="{0DF9CF8D-CA8C-DF48-A80B-6929E3E1CAC3}"/>
              </a:ext>
            </a:extLst>
          </p:cNvPr>
          <p:cNvGrpSpPr/>
          <p:nvPr/>
        </p:nvGrpSpPr>
        <p:grpSpPr>
          <a:xfrm>
            <a:off x="6180663" y="1868555"/>
            <a:ext cx="5328000" cy="3604591"/>
            <a:chOff x="6180663" y="3087754"/>
            <a:chExt cx="5328000" cy="3604591"/>
          </a:xfrm>
        </p:grpSpPr>
        <p:sp>
          <p:nvSpPr>
            <p:cNvPr id="7" name="Google Shape;100;p2">
              <a:extLst>
                <a:ext uri="{FF2B5EF4-FFF2-40B4-BE49-F238E27FC236}">
                  <a16:creationId xmlns:a16="http://schemas.microsoft.com/office/drawing/2014/main" id="{3A1AC9EE-A5D9-C4B4-9FDB-1F0020F42B3B}"/>
                </a:ext>
              </a:extLst>
            </p:cNvPr>
            <p:cNvSpPr/>
            <p:nvPr/>
          </p:nvSpPr>
          <p:spPr>
            <a:xfrm>
              <a:off x="6180663" y="3087754"/>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8" name="Google Shape;101;p2">
              <a:extLst>
                <a:ext uri="{FF2B5EF4-FFF2-40B4-BE49-F238E27FC236}">
                  <a16:creationId xmlns:a16="http://schemas.microsoft.com/office/drawing/2014/main" id="{8CDE910F-153F-A001-08D6-5295708FFEAB}"/>
                </a:ext>
              </a:extLst>
            </p:cNvPr>
            <p:cNvSpPr/>
            <p:nvPr/>
          </p:nvSpPr>
          <p:spPr>
            <a:xfrm>
              <a:off x="6509788" y="4721704"/>
              <a:ext cx="1502415" cy="854498"/>
            </a:xfrm>
            <a:custGeom>
              <a:avLst/>
              <a:gdLst/>
              <a:ahLst/>
              <a:cxnLst/>
              <a:rect l="l" t="t" r="r" b="b"/>
              <a:pathLst>
                <a:path w="2844983" h="1618084" extrusionOk="0">
                  <a:moveTo>
                    <a:pt x="0" y="0"/>
                  </a:moveTo>
                  <a:lnTo>
                    <a:pt x="2844983" y="0"/>
                  </a:lnTo>
                  <a:lnTo>
                    <a:pt x="2844983" y="1618084"/>
                  </a:lnTo>
                  <a:lnTo>
                    <a:pt x="0" y="1618084"/>
                  </a:lnTo>
                  <a:lnTo>
                    <a:pt x="0" y="0"/>
                  </a:lnTo>
                  <a:close/>
                </a:path>
              </a:pathLst>
            </a:custGeom>
            <a:blipFill rotWithShape="1">
              <a:blip r:embed="rId6">
                <a:alphaModFix/>
              </a:blip>
              <a:stretch>
                <a:fillRect/>
              </a:stretch>
            </a:blipFill>
            <a:ln>
              <a:noFill/>
            </a:ln>
          </p:spPr>
        </p:sp>
        <p:sp>
          <p:nvSpPr>
            <p:cNvPr id="9" name="Google Shape;102;p2">
              <a:extLst>
                <a:ext uri="{FF2B5EF4-FFF2-40B4-BE49-F238E27FC236}">
                  <a16:creationId xmlns:a16="http://schemas.microsoft.com/office/drawing/2014/main" id="{59CCE828-FC2F-1541-943D-92779071F3D7}"/>
                </a:ext>
              </a:extLst>
            </p:cNvPr>
            <p:cNvSpPr/>
            <p:nvPr/>
          </p:nvSpPr>
          <p:spPr>
            <a:xfrm rot="20886848">
              <a:off x="6883517" y="3569774"/>
              <a:ext cx="1280522" cy="1246908"/>
            </a:xfrm>
            <a:custGeom>
              <a:avLst/>
              <a:gdLst/>
              <a:ahLst/>
              <a:cxnLst/>
              <a:rect l="l" t="t" r="r" b="b"/>
              <a:pathLst>
                <a:path w="2851867" h="2777005" extrusionOk="0">
                  <a:moveTo>
                    <a:pt x="0" y="0"/>
                  </a:moveTo>
                  <a:lnTo>
                    <a:pt x="2851866" y="0"/>
                  </a:lnTo>
                  <a:lnTo>
                    <a:pt x="2851866" y="2777005"/>
                  </a:lnTo>
                  <a:lnTo>
                    <a:pt x="0" y="2777005"/>
                  </a:lnTo>
                  <a:lnTo>
                    <a:pt x="0" y="0"/>
                  </a:lnTo>
                  <a:close/>
                </a:path>
              </a:pathLst>
            </a:custGeom>
            <a:blipFill rotWithShape="1">
              <a:blip r:embed="rId7">
                <a:alphaModFix/>
              </a:blip>
              <a:stretch>
                <a:fillRect/>
              </a:stretch>
            </a:blipFill>
            <a:ln>
              <a:noFill/>
            </a:ln>
          </p:spPr>
        </p:sp>
        <p:sp>
          <p:nvSpPr>
            <p:cNvPr id="10" name="Google Shape;103;p2">
              <a:extLst>
                <a:ext uri="{FF2B5EF4-FFF2-40B4-BE49-F238E27FC236}">
                  <a16:creationId xmlns:a16="http://schemas.microsoft.com/office/drawing/2014/main" id="{575C9683-9701-DC65-5F52-BCCACE28B6D2}"/>
                </a:ext>
              </a:extLst>
            </p:cNvPr>
            <p:cNvSpPr/>
            <p:nvPr/>
          </p:nvSpPr>
          <p:spPr>
            <a:xfrm>
              <a:off x="8285266" y="3664321"/>
              <a:ext cx="2950333" cy="2451459"/>
            </a:xfrm>
            <a:custGeom>
              <a:avLst/>
              <a:gdLst/>
              <a:ahLst/>
              <a:cxnLst/>
              <a:rect l="l" t="t" r="r" b="b"/>
              <a:pathLst>
                <a:path w="4683527" h="3891586" extrusionOk="0">
                  <a:moveTo>
                    <a:pt x="0" y="0"/>
                  </a:moveTo>
                  <a:lnTo>
                    <a:pt x="4683527" y="0"/>
                  </a:lnTo>
                  <a:lnTo>
                    <a:pt x="4683527" y="3891586"/>
                  </a:lnTo>
                  <a:lnTo>
                    <a:pt x="0" y="3891586"/>
                  </a:lnTo>
                  <a:lnTo>
                    <a:pt x="0" y="0"/>
                  </a:lnTo>
                  <a:close/>
                </a:path>
              </a:pathLst>
            </a:custGeom>
            <a:blipFill rotWithShape="1">
              <a:blip r:embed="rId8">
                <a:alphaModFix/>
              </a:blip>
              <a:stretch>
                <a:fillRect/>
              </a:stretch>
            </a:blipFill>
            <a:ln>
              <a:noFill/>
            </a:ln>
          </p:spPr>
        </p:sp>
      </p:grpSp>
      <p:sp>
        <p:nvSpPr>
          <p:cNvPr id="12" name="Google Shape;105;p2">
            <a:extLst>
              <a:ext uri="{FF2B5EF4-FFF2-40B4-BE49-F238E27FC236}">
                <a16:creationId xmlns:a16="http://schemas.microsoft.com/office/drawing/2014/main" id="{BF4CD7B9-C093-83E1-BD06-FC5994D1954D}"/>
              </a:ext>
            </a:extLst>
          </p:cNvPr>
          <p:cNvSpPr/>
          <p:nvPr/>
        </p:nvSpPr>
        <p:spPr>
          <a:xfrm>
            <a:off x="683337" y="5606868"/>
            <a:ext cx="10825326" cy="1113585"/>
          </a:xfrm>
          <a:custGeom>
            <a:avLst/>
            <a:gdLst/>
            <a:ahLst/>
            <a:cxnLst/>
            <a:rect l="l" t="t" r="r" b="b"/>
            <a:pathLst>
              <a:path w="5959190" h="1070088" extrusionOk="0">
                <a:moveTo>
                  <a:pt x="0" y="0"/>
                </a:moveTo>
                <a:lnTo>
                  <a:pt x="5959190" y="0"/>
                </a:lnTo>
                <a:lnTo>
                  <a:pt x="5959190" y="1070088"/>
                </a:lnTo>
                <a:lnTo>
                  <a:pt x="0" y="1070088"/>
                </a:lnTo>
                <a:close/>
              </a:path>
            </a:pathLst>
          </a:custGeom>
          <a:solidFill>
            <a:schemeClr val="accent4">
              <a:lumMod val="20000"/>
              <a:lumOff val="80000"/>
            </a:schemeClr>
          </a:solidFill>
          <a:ln>
            <a:noFill/>
          </a:ln>
        </p:spPr>
        <p:txBody>
          <a:bodyPr anchor="ctr"/>
          <a:lstStyle/>
          <a:p>
            <a:pPr algn="ctr"/>
            <a:r>
              <a:rPr lang="en-US" sz="4400" dirty="0">
                <a:latin typeface="UTM Avo" panose="02040603050506020204" pitchFamily="18"/>
                <a:ea typeface="Times New Roman"/>
                <a:cs typeface="Times New Roman"/>
                <a:sym typeface="Times New Roman"/>
              </a:rPr>
              <a:t>SONG THẤT LỤC BÁT</a:t>
            </a:r>
            <a:endParaRPr lang="en-US" sz="4400" dirty="0">
              <a:latin typeface="UTM Avo" panose="02040603050506020204" pitchFamily="18"/>
            </a:endParaRPr>
          </a:p>
        </p:txBody>
      </p:sp>
    </p:spTree>
    <p:extLst>
      <p:ext uri="{BB962C8B-B14F-4D97-AF65-F5344CB8AC3E}">
        <p14:creationId xmlns:p14="http://schemas.microsoft.com/office/powerpoint/2010/main" val="257790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B5B80C6-BF46-A2E5-46B3-53577B3AF523}"/>
            </a:ext>
          </a:extLst>
        </p:cNvPr>
        <p:cNvGrpSpPr/>
        <p:nvPr/>
      </p:nvGrpSpPr>
      <p:grpSpPr>
        <a:xfrm>
          <a:off x="0" y="0"/>
          <a:ext cx="0" cy="0"/>
          <a:chOff x="0" y="0"/>
          <a:chExt cx="0" cy="0"/>
        </a:xfrm>
      </p:grpSpPr>
      <p:sp>
        <p:nvSpPr>
          <p:cNvPr id="12" name="Google Shape;105;p2">
            <a:extLst>
              <a:ext uri="{FF2B5EF4-FFF2-40B4-BE49-F238E27FC236}">
                <a16:creationId xmlns:a16="http://schemas.microsoft.com/office/drawing/2014/main" id="{14AF3FED-66A8-EC73-EA97-1023D5ABD27B}"/>
              </a:ext>
            </a:extLst>
          </p:cNvPr>
          <p:cNvSpPr/>
          <p:nvPr/>
        </p:nvSpPr>
        <p:spPr>
          <a:xfrm>
            <a:off x="683337" y="5606868"/>
            <a:ext cx="10825326" cy="1113585"/>
          </a:xfrm>
          <a:custGeom>
            <a:avLst/>
            <a:gdLst/>
            <a:ahLst/>
            <a:cxnLst/>
            <a:rect l="l" t="t" r="r" b="b"/>
            <a:pathLst>
              <a:path w="5959190" h="1070088" extrusionOk="0">
                <a:moveTo>
                  <a:pt x="0" y="0"/>
                </a:moveTo>
                <a:lnTo>
                  <a:pt x="5959190" y="0"/>
                </a:lnTo>
                <a:lnTo>
                  <a:pt x="5959190" y="1070088"/>
                </a:lnTo>
                <a:lnTo>
                  <a:pt x="0" y="1070088"/>
                </a:lnTo>
                <a:close/>
              </a:path>
            </a:pathLst>
          </a:custGeom>
          <a:solidFill>
            <a:schemeClr val="accent4">
              <a:lumMod val="20000"/>
              <a:lumOff val="80000"/>
            </a:schemeClr>
          </a:solidFill>
          <a:ln>
            <a:noFill/>
          </a:ln>
        </p:spPr>
        <p:txBody>
          <a:bodyPr anchor="ctr"/>
          <a:lstStyle/>
          <a:p>
            <a:pPr algn="ctr">
              <a:lnSpc>
                <a:spcPct val="140007"/>
              </a:lnSpc>
            </a:pPr>
            <a:r>
              <a:rPr lang="en-US" sz="4400" dirty="0">
                <a:latin typeface="UTM Avo" panose="02040603050506020204" pitchFamily="18"/>
                <a:ea typeface="Times New Roman"/>
                <a:cs typeface="Times New Roman"/>
                <a:sym typeface="Times New Roman"/>
              </a:rPr>
              <a:t>NỘI DUNG</a:t>
            </a:r>
            <a:endParaRPr lang="en-US" sz="100" dirty="0">
              <a:latin typeface="UTM Avo" panose="02040603050506020204" pitchFamily="18"/>
            </a:endParaRPr>
          </a:p>
        </p:txBody>
      </p:sp>
      <p:grpSp>
        <p:nvGrpSpPr>
          <p:cNvPr id="17" name="Group 16">
            <a:extLst>
              <a:ext uri="{FF2B5EF4-FFF2-40B4-BE49-F238E27FC236}">
                <a16:creationId xmlns:a16="http://schemas.microsoft.com/office/drawing/2014/main" id="{A7A2082C-5842-E870-1379-EEE98664A950}"/>
              </a:ext>
            </a:extLst>
          </p:cNvPr>
          <p:cNvGrpSpPr/>
          <p:nvPr/>
        </p:nvGrpSpPr>
        <p:grpSpPr>
          <a:xfrm>
            <a:off x="680423" y="1868557"/>
            <a:ext cx="5328000" cy="3604591"/>
            <a:chOff x="680423" y="1868557"/>
            <a:chExt cx="5328000" cy="3604591"/>
          </a:xfrm>
        </p:grpSpPr>
        <p:sp>
          <p:nvSpPr>
            <p:cNvPr id="3" name="Google Shape;96;p2">
              <a:extLst>
                <a:ext uri="{FF2B5EF4-FFF2-40B4-BE49-F238E27FC236}">
                  <a16:creationId xmlns:a16="http://schemas.microsoft.com/office/drawing/2014/main" id="{60D380B8-A7F3-954A-C4E7-9A87C8188C39}"/>
                </a:ext>
              </a:extLst>
            </p:cNvPr>
            <p:cNvSpPr/>
            <p:nvPr/>
          </p:nvSpPr>
          <p:spPr>
            <a:xfrm>
              <a:off x="680423" y="1868557"/>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grpSp>
          <p:nvGrpSpPr>
            <p:cNvPr id="16" name="Group 15">
              <a:extLst>
                <a:ext uri="{FF2B5EF4-FFF2-40B4-BE49-F238E27FC236}">
                  <a16:creationId xmlns:a16="http://schemas.microsoft.com/office/drawing/2014/main" id="{91399F61-3ACE-4020-5C0C-869A80F9B8C0}"/>
                </a:ext>
              </a:extLst>
            </p:cNvPr>
            <p:cNvGrpSpPr/>
            <p:nvPr/>
          </p:nvGrpSpPr>
          <p:grpSpPr>
            <a:xfrm>
              <a:off x="1260524" y="2003782"/>
              <a:ext cx="4167797" cy="3334135"/>
              <a:chOff x="390951" y="2426997"/>
              <a:chExt cx="4789854" cy="3831765"/>
            </a:xfrm>
          </p:grpSpPr>
          <p:sp>
            <p:nvSpPr>
              <p:cNvPr id="11" name="Google Shape;114;p3">
                <a:extLst>
                  <a:ext uri="{FF2B5EF4-FFF2-40B4-BE49-F238E27FC236}">
                    <a16:creationId xmlns:a16="http://schemas.microsoft.com/office/drawing/2014/main" id="{A8D3043A-2E7A-C192-AEA6-D1CFC155B6F3}"/>
                  </a:ext>
                </a:extLst>
              </p:cNvPr>
              <p:cNvSpPr/>
              <p:nvPr/>
            </p:nvSpPr>
            <p:spPr>
              <a:xfrm>
                <a:off x="2147592" y="3240087"/>
                <a:ext cx="2920568" cy="3018675"/>
              </a:xfrm>
              <a:custGeom>
                <a:avLst/>
                <a:gdLst/>
                <a:ahLst/>
                <a:cxnLst/>
                <a:rect l="l" t="t" r="r" b="b"/>
                <a:pathLst>
                  <a:path w="4636277" h="4792017" extrusionOk="0">
                    <a:moveTo>
                      <a:pt x="0" y="0"/>
                    </a:moveTo>
                    <a:lnTo>
                      <a:pt x="4636277" y="0"/>
                    </a:lnTo>
                    <a:lnTo>
                      <a:pt x="4636277" y="4792017"/>
                    </a:lnTo>
                    <a:lnTo>
                      <a:pt x="0" y="4792017"/>
                    </a:lnTo>
                    <a:lnTo>
                      <a:pt x="0" y="0"/>
                    </a:lnTo>
                    <a:close/>
                  </a:path>
                </a:pathLst>
              </a:custGeom>
              <a:blipFill rotWithShape="1">
                <a:blip r:embed="rId4">
                  <a:alphaModFix/>
                </a:blip>
                <a:stretch>
                  <a:fillRect/>
                </a:stretch>
              </a:blipFill>
              <a:ln>
                <a:noFill/>
              </a:ln>
            </p:spPr>
          </p:sp>
          <p:sp>
            <p:nvSpPr>
              <p:cNvPr id="13" name="Google Shape;115;p3">
                <a:extLst>
                  <a:ext uri="{FF2B5EF4-FFF2-40B4-BE49-F238E27FC236}">
                    <a16:creationId xmlns:a16="http://schemas.microsoft.com/office/drawing/2014/main" id="{58D32E8E-E80A-3245-DECB-D51AFB495564}"/>
                  </a:ext>
                </a:extLst>
              </p:cNvPr>
              <p:cNvSpPr/>
              <p:nvPr/>
            </p:nvSpPr>
            <p:spPr>
              <a:xfrm>
                <a:off x="390951" y="2426997"/>
                <a:ext cx="1993566" cy="1953695"/>
              </a:xfrm>
              <a:custGeom>
                <a:avLst/>
                <a:gdLst/>
                <a:ahLst/>
                <a:cxnLst/>
                <a:rect l="l" t="t" r="r" b="b"/>
                <a:pathLst>
                  <a:path w="3164701" h="3101407" extrusionOk="0">
                    <a:moveTo>
                      <a:pt x="0" y="0"/>
                    </a:moveTo>
                    <a:lnTo>
                      <a:pt x="3164701" y="0"/>
                    </a:lnTo>
                    <a:lnTo>
                      <a:pt x="3164701" y="3101407"/>
                    </a:lnTo>
                    <a:lnTo>
                      <a:pt x="0" y="3101407"/>
                    </a:lnTo>
                    <a:lnTo>
                      <a:pt x="0" y="0"/>
                    </a:lnTo>
                    <a:close/>
                  </a:path>
                </a:pathLst>
              </a:custGeom>
              <a:blipFill rotWithShape="1">
                <a:blip r:embed="rId5">
                  <a:alphaModFix/>
                </a:blip>
                <a:stretch>
                  <a:fillRect/>
                </a:stretch>
              </a:blipFill>
              <a:ln>
                <a:noFill/>
              </a:ln>
            </p:spPr>
          </p:sp>
          <p:sp>
            <p:nvSpPr>
              <p:cNvPr id="14" name="Google Shape;116;p3">
                <a:extLst>
                  <a:ext uri="{FF2B5EF4-FFF2-40B4-BE49-F238E27FC236}">
                    <a16:creationId xmlns:a16="http://schemas.microsoft.com/office/drawing/2014/main" id="{EFADC0C1-44B8-B722-FBA1-EC40525EF3DC}"/>
                  </a:ext>
                </a:extLst>
              </p:cNvPr>
              <p:cNvSpPr/>
              <p:nvPr/>
            </p:nvSpPr>
            <p:spPr>
              <a:xfrm rot="8863816">
                <a:off x="3901043" y="2698731"/>
                <a:ext cx="1279762" cy="905141"/>
              </a:xfrm>
              <a:custGeom>
                <a:avLst/>
                <a:gdLst/>
                <a:ahLst/>
                <a:cxnLst/>
                <a:rect l="l" t="t" r="r" b="b"/>
                <a:pathLst>
                  <a:path w="2031568" h="1436873" extrusionOk="0">
                    <a:moveTo>
                      <a:pt x="0" y="0"/>
                    </a:moveTo>
                    <a:lnTo>
                      <a:pt x="2031568" y="0"/>
                    </a:lnTo>
                    <a:lnTo>
                      <a:pt x="2031568" y="1436873"/>
                    </a:lnTo>
                    <a:lnTo>
                      <a:pt x="0" y="1436873"/>
                    </a:lnTo>
                    <a:lnTo>
                      <a:pt x="0" y="0"/>
                    </a:lnTo>
                    <a:close/>
                  </a:path>
                </a:pathLst>
              </a:custGeom>
              <a:blipFill rotWithShape="1">
                <a:blip r:embed="rId6">
                  <a:alphaModFix/>
                </a:blip>
                <a:stretch>
                  <a:fillRect/>
                </a:stretch>
              </a:blipFill>
              <a:ln>
                <a:noFill/>
              </a:ln>
            </p:spPr>
          </p:sp>
          <p:sp>
            <p:nvSpPr>
              <p:cNvPr id="15" name="Google Shape;117;p3">
                <a:extLst>
                  <a:ext uri="{FF2B5EF4-FFF2-40B4-BE49-F238E27FC236}">
                    <a16:creationId xmlns:a16="http://schemas.microsoft.com/office/drawing/2014/main" id="{15FE1B05-D443-66C7-840D-688190D07F17}"/>
                  </a:ext>
                </a:extLst>
              </p:cNvPr>
              <p:cNvSpPr/>
              <p:nvPr/>
            </p:nvSpPr>
            <p:spPr>
              <a:xfrm>
                <a:off x="671677" y="2635020"/>
                <a:ext cx="1432114" cy="1210136"/>
              </a:xfrm>
              <a:custGeom>
                <a:avLst/>
                <a:gdLst/>
                <a:ahLst/>
                <a:cxnLst/>
                <a:rect l="l" t="t" r="r" b="b"/>
                <a:pathLst>
                  <a:path w="2273419" h="1921039" extrusionOk="0">
                    <a:moveTo>
                      <a:pt x="0" y="0"/>
                    </a:moveTo>
                    <a:lnTo>
                      <a:pt x="2273419" y="0"/>
                    </a:lnTo>
                    <a:lnTo>
                      <a:pt x="2273419" y="1921038"/>
                    </a:lnTo>
                    <a:lnTo>
                      <a:pt x="0" y="1921038"/>
                    </a:lnTo>
                    <a:lnTo>
                      <a:pt x="0" y="0"/>
                    </a:lnTo>
                    <a:close/>
                  </a:path>
                </a:pathLst>
              </a:custGeom>
              <a:blipFill rotWithShape="1">
                <a:blip r:embed="rId7">
                  <a:alphaModFix/>
                </a:blip>
                <a:stretch>
                  <a:fillRect/>
                </a:stretch>
              </a:blipFill>
              <a:ln>
                <a:noFill/>
              </a:ln>
            </p:spPr>
          </p:sp>
        </p:grpSp>
      </p:grpSp>
      <p:grpSp>
        <p:nvGrpSpPr>
          <p:cNvPr id="19" name="Group 18">
            <a:extLst>
              <a:ext uri="{FF2B5EF4-FFF2-40B4-BE49-F238E27FC236}">
                <a16:creationId xmlns:a16="http://schemas.microsoft.com/office/drawing/2014/main" id="{6445A88E-D411-2ED3-7B6B-128895A70AF9}"/>
              </a:ext>
            </a:extLst>
          </p:cNvPr>
          <p:cNvGrpSpPr/>
          <p:nvPr/>
        </p:nvGrpSpPr>
        <p:grpSpPr>
          <a:xfrm>
            <a:off x="6180663" y="1868555"/>
            <a:ext cx="5328000" cy="3604591"/>
            <a:chOff x="6180663" y="1868555"/>
            <a:chExt cx="5328000" cy="3604591"/>
          </a:xfrm>
        </p:grpSpPr>
        <p:sp>
          <p:nvSpPr>
            <p:cNvPr id="7" name="Google Shape;100;p2">
              <a:extLst>
                <a:ext uri="{FF2B5EF4-FFF2-40B4-BE49-F238E27FC236}">
                  <a16:creationId xmlns:a16="http://schemas.microsoft.com/office/drawing/2014/main" id="{DF89CE7A-7B2D-2DFA-52D9-31DC92B86F42}"/>
                </a:ext>
              </a:extLst>
            </p:cNvPr>
            <p:cNvSpPr/>
            <p:nvPr/>
          </p:nvSpPr>
          <p:spPr>
            <a:xfrm>
              <a:off x="6180663" y="1868555"/>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18" name="Google Shape;120;p3">
              <a:extLst>
                <a:ext uri="{FF2B5EF4-FFF2-40B4-BE49-F238E27FC236}">
                  <a16:creationId xmlns:a16="http://schemas.microsoft.com/office/drawing/2014/main" id="{5FA0BF6A-AFE4-0E03-56F9-192A3CBB559F}"/>
                </a:ext>
              </a:extLst>
            </p:cNvPr>
            <p:cNvSpPr/>
            <p:nvPr/>
          </p:nvSpPr>
          <p:spPr>
            <a:xfrm>
              <a:off x="6774995" y="2014005"/>
              <a:ext cx="4139336" cy="3310660"/>
            </a:xfrm>
            <a:custGeom>
              <a:avLst/>
              <a:gdLst/>
              <a:ahLst/>
              <a:cxnLst/>
              <a:rect l="l" t="t" r="r" b="b"/>
              <a:pathLst>
                <a:path w="6571018" h="5255531" extrusionOk="0">
                  <a:moveTo>
                    <a:pt x="0" y="0"/>
                  </a:moveTo>
                  <a:lnTo>
                    <a:pt x="6571019" y="0"/>
                  </a:lnTo>
                  <a:lnTo>
                    <a:pt x="6571019" y="5255532"/>
                  </a:lnTo>
                  <a:lnTo>
                    <a:pt x="0" y="5255532"/>
                  </a:lnTo>
                  <a:lnTo>
                    <a:pt x="0" y="0"/>
                  </a:lnTo>
                  <a:close/>
                </a:path>
              </a:pathLst>
            </a:custGeom>
            <a:blipFill rotWithShape="1">
              <a:blip r:embed="rId8">
                <a:alphaModFix/>
              </a:blip>
              <a:stretch>
                <a:fillRect/>
              </a:stretch>
            </a:blipFill>
            <a:ln>
              <a:noFill/>
            </a:ln>
          </p:spPr>
        </p:sp>
      </p:grpSp>
    </p:spTree>
    <p:extLst>
      <p:ext uri="{BB962C8B-B14F-4D97-AF65-F5344CB8AC3E}">
        <p14:creationId xmlns:p14="http://schemas.microsoft.com/office/powerpoint/2010/main" val="1573704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3CD4C9-F285-9823-A8FF-52DBF059DE6F}"/>
            </a:ext>
          </a:extLst>
        </p:cNvPr>
        <p:cNvGrpSpPr/>
        <p:nvPr/>
      </p:nvGrpSpPr>
      <p:grpSpPr>
        <a:xfrm>
          <a:off x="0" y="0"/>
          <a:ext cx="0" cy="0"/>
          <a:chOff x="0" y="0"/>
          <a:chExt cx="0" cy="0"/>
        </a:xfrm>
      </p:grpSpPr>
      <p:sp>
        <p:nvSpPr>
          <p:cNvPr id="12" name="Google Shape;105;p2">
            <a:extLst>
              <a:ext uri="{FF2B5EF4-FFF2-40B4-BE49-F238E27FC236}">
                <a16:creationId xmlns:a16="http://schemas.microsoft.com/office/drawing/2014/main" id="{84733EE8-1768-C1AA-8FAF-15A94CE20C8F}"/>
              </a:ext>
            </a:extLst>
          </p:cNvPr>
          <p:cNvSpPr/>
          <p:nvPr/>
        </p:nvSpPr>
        <p:spPr>
          <a:xfrm>
            <a:off x="683337" y="5606868"/>
            <a:ext cx="10825326" cy="1113585"/>
          </a:xfrm>
          <a:custGeom>
            <a:avLst/>
            <a:gdLst/>
            <a:ahLst/>
            <a:cxnLst/>
            <a:rect l="l" t="t" r="r" b="b"/>
            <a:pathLst>
              <a:path w="5959190" h="1070088" extrusionOk="0">
                <a:moveTo>
                  <a:pt x="0" y="0"/>
                </a:moveTo>
                <a:lnTo>
                  <a:pt x="5959190" y="0"/>
                </a:lnTo>
                <a:lnTo>
                  <a:pt x="5959190" y="1070088"/>
                </a:lnTo>
                <a:lnTo>
                  <a:pt x="0" y="1070088"/>
                </a:lnTo>
                <a:close/>
              </a:path>
            </a:pathLst>
          </a:custGeom>
          <a:solidFill>
            <a:schemeClr val="accent4">
              <a:lumMod val="20000"/>
              <a:lumOff val="80000"/>
            </a:schemeClr>
          </a:solidFill>
          <a:ln>
            <a:noFill/>
          </a:ln>
        </p:spPr>
        <p:txBody>
          <a:bodyPr anchor="ctr"/>
          <a:lstStyle/>
          <a:p>
            <a:pPr algn="ctr">
              <a:lnSpc>
                <a:spcPct val="140007"/>
              </a:lnSpc>
            </a:pPr>
            <a:r>
              <a:rPr lang="en-US" sz="4400" dirty="0">
                <a:latin typeface="UTM Avo" panose="02040603050506020204" pitchFamily="18"/>
                <a:ea typeface="Times New Roman"/>
                <a:cs typeface="Times New Roman"/>
                <a:sym typeface="Times New Roman"/>
              </a:rPr>
              <a:t>NGHỆ THUẬT</a:t>
            </a:r>
            <a:endParaRPr lang="en-US" sz="100" dirty="0">
              <a:latin typeface="UTM Avo" panose="02040603050506020204" pitchFamily="18"/>
            </a:endParaRPr>
          </a:p>
        </p:txBody>
      </p:sp>
      <p:grpSp>
        <p:nvGrpSpPr>
          <p:cNvPr id="5" name="Group 4">
            <a:extLst>
              <a:ext uri="{FF2B5EF4-FFF2-40B4-BE49-F238E27FC236}">
                <a16:creationId xmlns:a16="http://schemas.microsoft.com/office/drawing/2014/main" id="{6AFCC125-C6F8-5152-38AE-08CA196568C3}"/>
              </a:ext>
            </a:extLst>
          </p:cNvPr>
          <p:cNvGrpSpPr/>
          <p:nvPr/>
        </p:nvGrpSpPr>
        <p:grpSpPr>
          <a:xfrm>
            <a:off x="680423" y="1868555"/>
            <a:ext cx="10828240" cy="3604593"/>
            <a:chOff x="680423" y="1868555"/>
            <a:chExt cx="10828240" cy="3604593"/>
          </a:xfrm>
        </p:grpSpPr>
        <p:sp>
          <p:nvSpPr>
            <p:cNvPr id="3" name="Google Shape;96;p2">
              <a:extLst>
                <a:ext uri="{FF2B5EF4-FFF2-40B4-BE49-F238E27FC236}">
                  <a16:creationId xmlns:a16="http://schemas.microsoft.com/office/drawing/2014/main" id="{1002F17A-726B-23D7-2278-C37CFB013AF4}"/>
                </a:ext>
              </a:extLst>
            </p:cNvPr>
            <p:cNvSpPr/>
            <p:nvPr/>
          </p:nvSpPr>
          <p:spPr>
            <a:xfrm>
              <a:off x="680423" y="1868557"/>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7" name="Google Shape;100;p2">
              <a:extLst>
                <a:ext uri="{FF2B5EF4-FFF2-40B4-BE49-F238E27FC236}">
                  <a16:creationId xmlns:a16="http://schemas.microsoft.com/office/drawing/2014/main" id="{FD99A71C-65D8-AFDB-0768-CDCD85EA2D7C}"/>
                </a:ext>
              </a:extLst>
            </p:cNvPr>
            <p:cNvSpPr/>
            <p:nvPr/>
          </p:nvSpPr>
          <p:spPr>
            <a:xfrm>
              <a:off x="6180663" y="1868555"/>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2" name="Google Shape;131;p4">
              <a:extLst>
                <a:ext uri="{FF2B5EF4-FFF2-40B4-BE49-F238E27FC236}">
                  <a16:creationId xmlns:a16="http://schemas.microsoft.com/office/drawing/2014/main" id="{DE276C05-69AF-07DF-C417-079E05A7AA1C}"/>
                </a:ext>
              </a:extLst>
            </p:cNvPr>
            <p:cNvSpPr/>
            <p:nvPr/>
          </p:nvSpPr>
          <p:spPr>
            <a:xfrm>
              <a:off x="1547076" y="2145310"/>
              <a:ext cx="3770438" cy="3143603"/>
            </a:xfrm>
            <a:custGeom>
              <a:avLst/>
              <a:gdLst/>
              <a:ahLst/>
              <a:cxnLst/>
              <a:rect l="l" t="t" r="r" b="b"/>
              <a:pathLst>
                <a:path w="5985409" h="4990335" extrusionOk="0">
                  <a:moveTo>
                    <a:pt x="0" y="0"/>
                  </a:moveTo>
                  <a:lnTo>
                    <a:pt x="5985410" y="0"/>
                  </a:lnTo>
                  <a:lnTo>
                    <a:pt x="5985410" y="4990335"/>
                  </a:lnTo>
                  <a:lnTo>
                    <a:pt x="0" y="4990335"/>
                  </a:lnTo>
                  <a:lnTo>
                    <a:pt x="0" y="0"/>
                  </a:lnTo>
                  <a:close/>
                </a:path>
              </a:pathLst>
            </a:custGeom>
            <a:blipFill rotWithShape="1">
              <a:blip r:embed="rId4">
                <a:alphaModFix/>
              </a:blip>
              <a:stretch>
                <a:fillRect/>
              </a:stretch>
            </a:blipFill>
            <a:ln>
              <a:noFill/>
            </a:ln>
          </p:spPr>
        </p:sp>
        <p:sp>
          <p:nvSpPr>
            <p:cNvPr id="4" name="Google Shape;134;p4">
              <a:extLst>
                <a:ext uri="{FF2B5EF4-FFF2-40B4-BE49-F238E27FC236}">
                  <a16:creationId xmlns:a16="http://schemas.microsoft.com/office/drawing/2014/main" id="{9DE54E53-8248-8B52-47D5-C105AFBE83F9}"/>
                </a:ext>
              </a:extLst>
            </p:cNvPr>
            <p:cNvSpPr/>
            <p:nvPr/>
          </p:nvSpPr>
          <p:spPr>
            <a:xfrm>
              <a:off x="7109767" y="1989822"/>
              <a:ext cx="3240181" cy="3362056"/>
            </a:xfrm>
            <a:custGeom>
              <a:avLst/>
              <a:gdLst/>
              <a:ahLst/>
              <a:cxnLst/>
              <a:rect l="l" t="t" r="r" b="b"/>
              <a:pathLst>
                <a:path w="5338427" h="5539224" extrusionOk="0">
                  <a:moveTo>
                    <a:pt x="0" y="0"/>
                  </a:moveTo>
                  <a:lnTo>
                    <a:pt x="5338427" y="0"/>
                  </a:lnTo>
                  <a:lnTo>
                    <a:pt x="5338427" y="5539224"/>
                  </a:lnTo>
                  <a:lnTo>
                    <a:pt x="0" y="5539224"/>
                  </a:lnTo>
                  <a:lnTo>
                    <a:pt x="0" y="0"/>
                  </a:lnTo>
                  <a:close/>
                </a:path>
              </a:pathLst>
            </a:custGeom>
            <a:blipFill rotWithShape="1">
              <a:blip r:embed="rId5">
                <a:alphaModFix/>
              </a:blip>
              <a:stretch>
                <a:fillRect/>
              </a:stretch>
            </a:blipFill>
            <a:ln>
              <a:noFill/>
            </a:ln>
          </p:spPr>
        </p:sp>
      </p:grpSp>
    </p:spTree>
    <p:extLst>
      <p:ext uri="{BB962C8B-B14F-4D97-AF65-F5344CB8AC3E}">
        <p14:creationId xmlns:p14="http://schemas.microsoft.com/office/powerpoint/2010/main" val="28326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B98F873-EDF2-A17A-CB11-AF5E61F8D850}"/>
            </a:ext>
          </a:extLst>
        </p:cNvPr>
        <p:cNvGrpSpPr/>
        <p:nvPr/>
      </p:nvGrpSpPr>
      <p:grpSpPr>
        <a:xfrm>
          <a:off x="0" y="0"/>
          <a:ext cx="0" cy="0"/>
          <a:chOff x="0" y="0"/>
          <a:chExt cx="0" cy="0"/>
        </a:xfrm>
      </p:grpSpPr>
      <p:sp>
        <p:nvSpPr>
          <p:cNvPr id="12" name="Google Shape;105;p2">
            <a:extLst>
              <a:ext uri="{FF2B5EF4-FFF2-40B4-BE49-F238E27FC236}">
                <a16:creationId xmlns:a16="http://schemas.microsoft.com/office/drawing/2014/main" id="{54C913BD-A0EF-E45D-434E-F9F615B328CE}"/>
              </a:ext>
            </a:extLst>
          </p:cNvPr>
          <p:cNvSpPr/>
          <p:nvPr/>
        </p:nvSpPr>
        <p:spPr>
          <a:xfrm>
            <a:off x="683337" y="5606868"/>
            <a:ext cx="10825326" cy="1113585"/>
          </a:xfrm>
          <a:custGeom>
            <a:avLst/>
            <a:gdLst/>
            <a:ahLst/>
            <a:cxnLst/>
            <a:rect l="l" t="t" r="r" b="b"/>
            <a:pathLst>
              <a:path w="5959190" h="1070088" extrusionOk="0">
                <a:moveTo>
                  <a:pt x="0" y="0"/>
                </a:moveTo>
                <a:lnTo>
                  <a:pt x="5959190" y="0"/>
                </a:lnTo>
                <a:lnTo>
                  <a:pt x="5959190" y="1070088"/>
                </a:lnTo>
                <a:lnTo>
                  <a:pt x="0" y="1070088"/>
                </a:lnTo>
                <a:close/>
              </a:path>
            </a:pathLst>
          </a:custGeom>
          <a:solidFill>
            <a:schemeClr val="accent4">
              <a:lumMod val="20000"/>
              <a:lumOff val="80000"/>
            </a:schemeClr>
          </a:solidFill>
          <a:ln>
            <a:noFill/>
          </a:ln>
        </p:spPr>
        <p:txBody>
          <a:bodyPr anchor="ctr"/>
          <a:lstStyle/>
          <a:p>
            <a:pPr algn="ctr">
              <a:lnSpc>
                <a:spcPct val="140007"/>
              </a:lnSpc>
            </a:pPr>
            <a:r>
              <a:rPr lang="en-US" sz="4400" dirty="0">
                <a:latin typeface="UTM Avo" panose="02040603050506020204" pitchFamily="18"/>
                <a:ea typeface="Times New Roman"/>
                <a:cs typeface="Times New Roman"/>
                <a:sym typeface="Times New Roman"/>
              </a:rPr>
              <a:t>NỔI BẬT</a:t>
            </a:r>
            <a:endParaRPr lang="en-US" sz="100" dirty="0">
              <a:latin typeface="UTM Avo" panose="02040603050506020204" pitchFamily="18"/>
            </a:endParaRPr>
          </a:p>
        </p:txBody>
      </p:sp>
      <p:grpSp>
        <p:nvGrpSpPr>
          <p:cNvPr id="10" name="Group 9">
            <a:extLst>
              <a:ext uri="{FF2B5EF4-FFF2-40B4-BE49-F238E27FC236}">
                <a16:creationId xmlns:a16="http://schemas.microsoft.com/office/drawing/2014/main" id="{D84A78C4-9B9B-4B78-FD5F-F6EC13233A2C}"/>
              </a:ext>
            </a:extLst>
          </p:cNvPr>
          <p:cNvGrpSpPr/>
          <p:nvPr/>
        </p:nvGrpSpPr>
        <p:grpSpPr>
          <a:xfrm>
            <a:off x="680423" y="1868555"/>
            <a:ext cx="10828240" cy="3604593"/>
            <a:chOff x="680423" y="1868555"/>
            <a:chExt cx="10828240" cy="3604593"/>
          </a:xfrm>
        </p:grpSpPr>
        <p:sp>
          <p:nvSpPr>
            <p:cNvPr id="3" name="Google Shape;96;p2">
              <a:extLst>
                <a:ext uri="{FF2B5EF4-FFF2-40B4-BE49-F238E27FC236}">
                  <a16:creationId xmlns:a16="http://schemas.microsoft.com/office/drawing/2014/main" id="{461EAFC4-FEE7-0827-CAFE-8EFECC0B1CD3}"/>
                </a:ext>
              </a:extLst>
            </p:cNvPr>
            <p:cNvSpPr/>
            <p:nvPr/>
          </p:nvSpPr>
          <p:spPr>
            <a:xfrm>
              <a:off x="680423" y="1868557"/>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7" name="Google Shape;100;p2">
              <a:extLst>
                <a:ext uri="{FF2B5EF4-FFF2-40B4-BE49-F238E27FC236}">
                  <a16:creationId xmlns:a16="http://schemas.microsoft.com/office/drawing/2014/main" id="{C7D5E888-8B9B-CAF3-2D0E-D9A49E1A6763}"/>
                </a:ext>
              </a:extLst>
            </p:cNvPr>
            <p:cNvSpPr/>
            <p:nvPr/>
          </p:nvSpPr>
          <p:spPr>
            <a:xfrm>
              <a:off x="6180663" y="1868555"/>
              <a:ext cx="5328000" cy="3604591"/>
            </a:xfrm>
            <a:custGeom>
              <a:avLst/>
              <a:gdLst/>
              <a:ahLst/>
              <a:cxnLst/>
              <a:rect l="l" t="t" r="r" b="b"/>
              <a:pathLst>
                <a:path w="2928248" h="2033593" extrusionOk="0">
                  <a:moveTo>
                    <a:pt x="0" y="0"/>
                  </a:moveTo>
                  <a:lnTo>
                    <a:pt x="2928248" y="0"/>
                  </a:lnTo>
                  <a:lnTo>
                    <a:pt x="2928248" y="2033593"/>
                  </a:lnTo>
                  <a:lnTo>
                    <a:pt x="0" y="2033593"/>
                  </a:lnTo>
                  <a:close/>
                </a:path>
              </a:pathLst>
            </a:custGeom>
            <a:solidFill>
              <a:schemeClr val="accent4">
                <a:lumMod val="20000"/>
                <a:lumOff val="80000"/>
              </a:schemeClr>
            </a:solidFill>
            <a:ln>
              <a:noFill/>
            </a:ln>
          </p:spPr>
        </p:sp>
        <p:sp>
          <p:nvSpPr>
            <p:cNvPr id="8" name="Google Shape;146;p5">
              <a:extLst>
                <a:ext uri="{FF2B5EF4-FFF2-40B4-BE49-F238E27FC236}">
                  <a16:creationId xmlns:a16="http://schemas.microsoft.com/office/drawing/2014/main" id="{1AA202FC-B0C8-4191-610D-28AE6ED1CAC5}"/>
                </a:ext>
              </a:extLst>
            </p:cNvPr>
            <p:cNvSpPr/>
            <p:nvPr/>
          </p:nvSpPr>
          <p:spPr>
            <a:xfrm>
              <a:off x="912229" y="2202585"/>
              <a:ext cx="4864388" cy="2845667"/>
            </a:xfrm>
            <a:custGeom>
              <a:avLst/>
              <a:gdLst/>
              <a:ahLst/>
              <a:cxnLst/>
              <a:rect l="l" t="t" r="r" b="b"/>
              <a:pathLst>
                <a:path w="7722007" h="4517374" extrusionOk="0">
                  <a:moveTo>
                    <a:pt x="0" y="0"/>
                  </a:moveTo>
                  <a:lnTo>
                    <a:pt x="7722007" y="0"/>
                  </a:lnTo>
                  <a:lnTo>
                    <a:pt x="7722007" y="4517374"/>
                  </a:lnTo>
                  <a:lnTo>
                    <a:pt x="0" y="4517374"/>
                  </a:lnTo>
                  <a:lnTo>
                    <a:pt x="0" y="0"/>
                  </a:lnTo>
                  <a:close/>
                </a:path>
              </a:pathLst>
            </a:custGeom>
            <a:blipFill rotWithShape="1">
              <a:blip r:embed="rId4">
                <a:alphaModFix/>
              </a:blip>
              <a:stretch>
                <a:fillRect/>
              </a:stretch>
            </a:blipFill>
            <a:ln>
              <a:noFill/>
            </a:ln>
          </p:spPr>
        </p:sp>
        <p:sp>
          <p:nvSpPr>
            <p:cNvPr id="9" name="Google Shape;149;p5">
              <a:extLst>
                <a:ext uri="{FF2B5EF4-FFF2-40B4-BE49-F238E27FC236}">
                  <a16:creationId xmlns:a16="http://schemas.microsoft.com/office/drawing/2014/main" id="{86815DBD-91E9-9856-7926-BBB7CB821F23}"/>
                </a:ext>
              </a:extLst>
            </p:cNvPr>
            <p:cNvSpPr/>
            <p:nvPr/>
          </p:nvSpPr>
          <p:spPr>
            <a:xfrm>
              <a:off x="6540601" y="2700264"/>
              <a:ext cx="4608124" cy="1941172"/>
            </a:xfrm>
            <a:custGeom>
              <a:avLst/>
              <a:gdLst/>
              <a:ahLst/>
              <a:cxnLst/>
              <a:rect l="l" t="t" r="r" b="b"/>
              <a:pathLst>
                <a:path w="7315200" h="3081528" extrusionOk="0">
                  <a:moveTo>
                    <a:pt x="0" y="0"/>
                  </a:moveTo>
                  <a:lnTo>
                    <a:pt x="7315200" y="0"/>
                  </a:lnTo>
                  <a:lnTo>
                    <a:pt x="7315200" y="3081528"/>
                  </a:lnTo>
                  <a:lnTo>
                    <a:pt x="0" y="3081528"/>
                  </a:lnTo>
                  <a:lnTo>
                    <a:pt x="0" y="0"/>
                  </a:lnTo>
                  <a:close/>
                </a:path>
              </a:pathLst>
            </a:custGeom>
            <a:blipFill rotWithShape="1">
              <a:blip r:embed="rId5">
                <a:alphaModFix/>
              </a:blip>
              <a:stretch>
                <a:fillRect/>
              </a:stretch>
            </a:blipFill>
            <a:ln>
              <a:noFill/>
            </a:ln>
          </p:spPr>
        </p:sp>
      </p:grpSp>
    </p:spTree>
    <p:extLst>
      <p:ext uri="{BB962C8B-B14F-4D97-AF65-F5344CB8AC3E}">
        <p14:creationId xmlns:p14="http://schemas.microsoft.com/office/powerpoint/2010/main" val="265374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141BC6A-032B-0042-075E-7C17113D8B5C}"/>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74;p8">
            <a:extLst>
              <a:ext uri="{FF2B5EF4-FFF2-40B4-BE49-F238E27FC236}">
                <a16:creationId xmlns:a16="http://schemas.microsoft.com/office/drawing/2014/main" id="{D93E0783-02AA-0C43-027C-19570977B7F3}"/>
              </a:ext>
            </a:extLst>
          </p:cNvPr>
          <p:cNvSpPr/>
          <p:nvPr/>
        </p:nvSpPr>
        <p:spPr>
          <a:xfrm>
            <a:off x="390951" y="1416038"/>
            <a:ext cx="10924825" cy="2400065"/>
          </a:xfrm>
          <a:custGeom>
            <a:avLst/>
            <a:gdLst/>
            <a:ahLst/>
            <a:cxnLst/>
            <a:rect l="l" t="t" r="r" b="b"/>
            <a:pathLst>
              <a:path w="3792762" h="3261740" extrusionOk="0">
                <a:moveTo>
                  <a:pt x="0" y="0"/>
                </a:moveTo>
                <a:lnTo>
                  <a:pt x="3792762" y="0"/>
                </a:lnTo>
                <a:lnTo>
                  <a:pt x="3792762" y="3261740"/>
                </a:lnTo>
                <a:lnTo>
                  <a:pt x="0" y="3261740"/>
                </a:lnTo>
                <a:close/>
              </a:path>
            </a:pathLst>
          </a:custGeom>
          <a:noFill/>
          <a:ln>
            <a:noFill/>
          </a:ln>
        </p:spPr>
      </p:sp>
      <p:sp>
        <p:nvSpPr>
          <p:cNvPr id="3" name="Google Shape;175;p8">
            <a:extLst>
              <a:ext uri="{FF2B5EF4-FFF2-40B4-BE49-F238E27FC236}">
                <a16:creationId xmlns:a16="http://schemas.microsoft.com/office/drawing/2014/main" id="{13A36D9E-30A5-495D-417C-06EA168068B2}"/>
              </a:ext>
            </a:extLst>
          </p:cNvPr>
          <p:cNvSpPr txBox="1"/>
          <p:nvPr/>
        </p:nvSpPr>
        <p:spPr>
          <a:xfrm>
            <a:off x="4592856" y="1951914"/>
            <a:ext cx="2521013" cy="497802"/>
          </a:xfrm>
          <a:prstGeom prst="rect">
            <a:avLst/>
          </a:prstGeom>
          <a:noFill/>
          <a:ln>
            <a:noFill/>
          </a:ln>
        </p:spPr>
        <p:txBody>
          <a:bodyPr spcFirstLastPara="1" wrap="square" lIns="57592" tIns="57592" rIns="57592" bIns="57592" anchor="ctr" anchorCtr="0">
            <a:noAutofit/>
          </a:bodyPr>
          <a:lstStyle/>
          <a:p>
            <a:pPr algn="ctr">
              <a:buSzPts val="4800"/>
            </a:pPr>
            <a:r>
              <a:rPr lang="en-US" sz="2400" b="1" dirty="0">
                <a:latin typeface="UTM Avo" panose="02040603050506020204" pitchFamily="18"/>
                <a:ea typeface="Times New Roman"/>
                <a:cs typeface="Times New Roman"/>
                <a:sym typeface="Times New Roman"/>
              </a:rPr>
              <a:t>1. </a:t>
            </a:r>
            <a:r>
              <a:rPr lang="en-US" sz="2400" b="1" dirty="0" err="1">
                <a:latin typeface="UTM Avo" panose="02040603050506020204" pitchFamily="18"/>
                <a:ea typeface="Times New Roman"/>
                <a:cs typeface="Times New Roman"/>
                <a:sym typeface="Times New Roman"/>
              </a:rPr>
              <a:t>Khái</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niệm</a:t>
            </a:r>
            <a:endParaRPr sz="2400" b="1" dirty="0">
              <a:latin typeface="UTM Avo" panose="02040603050506020204" pitchFamily="18"/>
              <a:ea typeface="Times New Roman"/>
              <a:cs typeface="Times New Roman"/>
              <a:sym typeface="Times New Roman"/>
            </a:endParaRPr>
          </a:p>
        </p:txBody>
      </p:sp>
      <p:sp>
        <p:nvSpPr>
          <p:cNvPr id="4" name="Google Shape;176;p8">
            <a:extLst>
              <a:ext uri="{FF2B5EF4-FFF2-40B4-BE49-F238E27FC236}">
                <a16:creationId xmlns:a16="http://schemas.microsoft.com/office/drawing/2014/main" id="{958D8196-ADDD-729D-B934-20AF2F9FDE20}"/>
              </a:ext>
            </a:extLst>
          </p:cNvPr>
          <p:cNvSpPr/>
          <p:nvPr/>
        </p:nvSpPr>
        <p:spPr>
          <a:xfrm>
            <a:off x="1151866" y="2568934"/>
            <a:ext cx="9888267" cy="1720132"/>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vi-VN" sz="2400" dirty="0">
                <a:latin typeface="UTM Avo" panose="02040603050506020204" pitchFamily="18"/>
                <a:ea typeface="Times New Roman"/>
                <a:cs typeface="Times New Roman"/>
                <a:sym typeface="Times New Roman"/>
              </a:rPr>
              <a:t>Phân tích một tác phẩm thơ là chỉ ra và làm rõ những điểm nổi bật (thành công, có thể cả hạn chế) trong nội dung và nghệ thuật của tác phẩm</a:t>
            </a:r>
            <a:r>
              <a:rPr lang="en-US" sz="2400" dirty="0">
                <a:latin typeface="UTM Avo" panose="02040603050506020204" pitchFamily="18"/>
                <a:ea typeface="Times New Roman"/>
                <a:cs typeface="Times New Roman"/>
                <a:sym typeface="Times New Roman"/>
              </a:rPr>
              <a:t>.</a:t>
            </a:r>
            <a:endParaRPr lang="vi-VN" sz="2400" dirty="0">
              <a:latin typeface="UTM Avo" panose="02040603050506020204" pitchFamily="18"/>
              <a:ea typeface="Times New Roman"/>
              <a:cs typeface="Times New Roman"/>
              <a:sym typeface="Times New Roman"/>
            </a:endParaRPr>
          </a:p>
        </p:txBody>
      </p:sp>
      <p:grpSp>
        <p:nvGrpSpPr>
          <p:cNvPr id="9" name="Group 8">
            <a:extLst>
              <a:ext uri="{FF2B5EF4-FFF2-40B4-BE49-F238E27FC236}">
                <a16:creationId xmlns:a16="http://schemas.microsoft.com/office/drawing/2014/main" id="{56D7DF4A-3BFE-6CFF-B515-9DAC430B64CA}"/>
              </a:ext>
            </a:extLst>
          </p:cNvPr>
          <p:cNvGrpSpPr/>
          <p:nvPr/>
        </p:nvGrpSpPr>
        <p:grpSpPr>
          <a:xfrm>
            <a:off x="8133396" y="4184763"/>
            <a:ext cx="2468608" cy="2673237"/>
            <a:chOff x="7908109" y="4289066"/>
            <a:chExt cx="2468608" cy="2673237"/>
          </a:xfrm>
        </p:grpSpPr>
        <p:sp>
          <p:nvSpPr>
            <p:cNvPr id="7" name="Freeform 8">
              <a:extLst>
                <a:ext uri="{FF2B5EF4-FFF2-40B4-BE49-F238E27FC236}">
                  <a16:creationId xmlns:a16="http://schemas.microsoft.com/office/drawing/2014/main" id="{517DD2D1-CFCF-A467-10DE-4B977D9157A1}"/>
                </a:ext>
              </a:extLst>
            </p:cNvPr>
            <p:cNvSpPr/>
            <p:nvPr/>
          </p:nvSpPr>
          <p:spPr>
            <a:xfrm>
              <a:off x="9173760" y="4289066"/>
              <a:ext cx="1202957" cy="2673237"/>
            </a:xfrm>
            <a:custGeom>
              <a:avLst/>
              <a:gdLst/>
              <a:ahLst/>
              <a:cxnLst/>
              <a:rect l="l" t="t" r="r" b="b"/>
              <a:pathLst>
                <a:path w="1916994" h="4259986">
                  <a:moveTo>
                    <a:pt x="0" y="0"/>
                  </a:moveTo>
                  <a:lnTo>
                    <a:pt x="1916993" y="0"/>
                  </a:lnTo>
                  <a:lnTo>
                    <a:pt x="1916993" y="4259986"/>
                  </a:lnTo>
                  <a:lnTo>
                    <a:pt x="0" y="4259986"/>
                  </a:lnTo>
                  <a:lnTo>
                    <a:pt x="0" y="0"/>
                  </a:lnTo>
                  <a:close/>
                </a:path>
              </a:pathLst>
            </a:custGeom>
            <a:blipFill>
              <a:blip r:embed="rId3"/>
              <a:stretch>
                <a:fillRect/>
              </a:stretch>
            </a:blipFill>
          </p:spPr>
        </p:sp>
        <p:sp>
          <p:nvSpPr>
            <p:cNvPr id="8" name="Freeform 9">
              <a:extLst>
                <a:ext uri="{FF2B5EF4-FFF2-40B4-BE49-F238E27FC236}">
                  <a16:creationId xmlns:a16="http://schemas.microsoft.com/office/drawing/2014/main" id="{A76DABBE-FE21-C37D-5C2A-8FD10E704C82}"/>
                </a:ext>
              </a:extLst>
            </p:cNvPr>
            <p:cNvSpPr/>
            <p:nvPr/>
          </p:nvSpPr>
          <p:spPr>
            <a:xfrm flipH="1">
              <a:off x="7908109" y="4522494"/>
              <a:ext cx="1265651" cy="2439809"/>
            </a:xfrm>
            <a:custGeom>
              <a:avLst/>
              <a:gdLst/>
              <a:ahLst/>
              <a:cxnLst/>
              <a:rect l="l" t="t" r="r" b="b"/>
              <a:pathLst>
                <a:path w="2016901" h="3888002">
                  <a:moveTo>
                    <a:pt x="2016901" y="0"/>
                  </a:moveTo>
                  <a:lnTo>
                    <a:pt x="0" y="0"/>
                  </a:lnTo>
                  <a:lnTo>
                    <a:pt x="0" y="3888001"/>
                  </a:lnTo>
                  <a:lnTo>
                    <a:pt x="2016901" y="3888001"/>
                  </a:lnTo>
                  <a:lnTo>
                    <a:pt x="2016901" y="0"/>
                  </a:lnTo>
                  <a:close/>
                </a:path>
              </a:pathLst>
            </a:custGeom>
            <a:blipFill>
              <a:blip r:embed="rId4"/>
              <a:stretch>
                <a:fillRect/>
              </a:stretch>
            </a:blipFill>
          </p:spPr>
        </p:sp>
      </p:gr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9C5856-EF5D-AF8F-7E50-5027369D14A5}"/>
            </a:ext>
          </a:extLst>
        </p:cNvPr>
        <p:cNvGrpSpPr/>
        <p:nvPr/>
      </p:nvGrpSpPr>
      <p:grpSpPr>
        <a:xfrm>
          <a:off x="0" y="0"/>
          <a:ext cx="0" cy="0"/>
          <a:chOff x="0" y="0"/>
          <a:chExt cx="0" cy="0"/>
        </a:xfrm>
      </p:grpSpPr>
      <p:sp>
        <p:nvSpPr>
          <p:cNvPr id="3" name="Google Shape;184;p9">
            <a:extLst>
              <a:ext uri="{FF2B5EF4-FFF2-40B4-BE49-F238E27FC236}">
                <a16:creationId xmlns:a16="http://schemas.microsoft.com/office/drawing/2014/main" id="{21ABE99F-C7E3-9FD9-F012-DF411D41CF12}"/>
              </a:ext>
            </a:extLst>
          </p:cNvPr>
          <p:cNvSpPr txBox="1"/>
          <p:nvPr/>
        </p:nvSpPr>
        <p:spPr>
          <a:xfrm>
            <a:off x="660704" y="1807649"/>
            <a:ext cx="7716608" cy="519803"/>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b="1" dirty="0">
                <a:solidFill>
                  <a:srgbClr val="222222"/>
                </a:solidFill>
                <a:latin typeface="UTM Avo" panose="02040603050506020204" pitchFamily="18"/>
                <a:ea typeface="Times New Roman"/>
                <a:cs typeface="Times New Roman"/>
                <a:sym typeface="Times New Roman"/>
              </a:rPr>
              <a:t>2. </a:t>
            </a:r>
            <a:r>
              <a:rPr lang="en-US" sz="2000" b="1" dirty="0" err="1">
                <a:solidFill>
                  <a:srgbClr val="222222"/>
                </a:solidFill>
                <a:latin typeface="UTM Avo" panose="02040603050506020204" pitchFamily="18"/>
                <a:ea typeface="Times New Roman"/>
                <a:cs typeface="Times New Roman"/>
                <a:sym typeface="Times New Roman"/>
              </a:rPr>
              <a:t>Yêu</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cầu</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đối</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với</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bài</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phân</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tích</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một</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tác</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phẩm</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thơ</a:t>
            </a:r>
            <a:endParaRPr sz="2000" dirty="0">
              <a:solidFill>
                <a:srgbClr val="222222"/>
              </a:solidFill>
              <a:latin typeface="UTM Avo" panose="02040603050506020204" pitchFamily="18"/>
              <a:ea typeface="Times New Roman"/>
              <a:cs typeface="Times New Roman"/>
              <a:sym typeface="Times New Roman"/>
            </a:endParaRPr>
          </a:p>
        </p:txBody>
      </p:sp>
      <p:sp>
        <p:nvSpPr>
          <p:cNvPr id="4" name="Google Shape;185;p9">
            <a:extLst>
              <a:ext uri="{FF2B5EF4-FFF2-40B4-BE49-F238E27FC236}">
                <a16:creationId xmlns:a16="http://schemas.microsoft.com/office/drawing/2014/main" id="{0F2480D6-9D08-8BA6-85F3-F245D5297EFD}"/>
              </a:ext>
            </a:extLst>
          </p:cNvPr>
          <p:cNvSpPr/>
          <p:nvPr/>
        </p:nvSpPr>
        <p:spPr>
          <a:xfrm>
            <a:off x="66261" y="3266815"/>
            <a:ext cx="3005299" cy="2592070"/>
          </a:xfrm>
          <a:custGeom>
            <a:avLst/>
            <a:gdLst/>
            <a:ahLst/>
            <a:cxnLst/>
            <a:rect l="l" t="t" r="r" b="b"/>
            <a:pathLst>
              <a:path w="4770783" h="4114800" extrusionOk="0">
                <a:moveTo>
                  <a:pt x="0" y="0"/>
                </a:moveTo>
                <a:lnTo>
                  <a:pt x="4770783" y="0"/>
                </a:lnTo>
                <a:lnTo>
                  <a:pt x="4770783" y="4114800"/>
                </a:lnTo>
                <a:lnTo>
                  <a:pt x="0" y="4114800"/>
                </a:lnTo>
                <a:lnTo>
                  <a:pt x="0" y="0"/>
                </a:lnTo>
                <a:close/>
              </a:path>
            </a:pathLst>
          </a:custGeom>
          <a:blipFill rotWithShape="1">
            <a:blip r:embed="rId3">
              <a:alphaModFix/>
            </a:blip>
            <a:stretch>
              <a:fillRect/>
            </a:stretch>
          </a:blipFill>
          <a:ln>
            <a:noFill/>
          </a:ln>
        </p:spPr>
      </p:sp>
      <p:sp>
        <p:nvSpPr>
          <p:cNvPr id="5" name="Google Shape;186;p9">
            <a:extLst>
              <a:ext uri="{FF2B5EF4-FFF2-40B4-BE49-F238E27FC236}">
                <a16:creationId xmlns:a16="http://schemas.microsoft.com/office/drawing/2014/main" id="{4C0931F9-A4CD-DA1E-BBBA-257840FFE221}"/>
              </a:ext>
            </a:extLst>
          </p:cNvPr>
          <p:cNvSpPr/>
          <p:nvPr/>
        </p:nvSpPr>
        <p:spPr>
          <a:xfrm>
            <a:off x="1051395" y="2335097"/>
            <a:ext cx="10515573" cy="98146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Đọc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kĩ</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bài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thơ</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được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phân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tích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chú</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ý</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đặc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điểm</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thể</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loại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giả</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và</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bối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cảnh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ra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đời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nếu</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cần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thiết</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của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phẩm</a:t>
            </a:r>
            <a:r>
              <a:rPr lang="en-US" sz="2000" dirty="0">
                <a:solidFill>
                  <a:srgbClr val="0C0C0C"/>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6" name="Google Shape;187;p9">
            <a:extLst>
              <a:ext uri="{FF2B5EF4-FFF2-40B4-BE49-F238E27FC236}">
                <a16:creationId xmlns:a16="http://schemas.microsoft.com/office/drawing/2014/main" id="{8B7B9403-8A2B-F62F-0898-31E82027D56A}"/>
              </a:ext>
            </a:extLst>
          </p:cNvPr>
          <p:cNvSpPr/>
          <p:nvPr/>
        </p:nvSpPr>
        <p:spPr>
          <a:xfrm>
            <a:off x="1051396" y="5723276"/>
            <a:ext cx="10515572" cy="98146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Suy</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nghĩ</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nhận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xét</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về</a:t>
            </a:r>
            <a:r>
              <a:rPr lang="en-US" sz="2000" dirty="0">
                <a:solidFill>
                  <a:srgbClr val="0C0C0C"/>
                </a:solidFill>
                <a:latin typeface="UTM Avo" panose="02040603050506020204" pitchFamily="18"/>
                <a:ea typeface="Times New Roman"/>
                <a:cs typeface="Times New Roman"/>
                <a:sym typeface="Times New Roman"/>
              </a:rPr>
              <a:t> ý </a:t>
            </a:r>
            <a:r>
              <a:rPr lang="en-US" sz="2000" dirty="0" err="1">
                <a:solidFill>
                  <a:srgbClr val="0C0C0C"/>
                </a:solidFill>
                <a:latin typeface="UTM Avo" panose="02040603050506020204" pitchFamily="18"/>
                <a:ea typeface="Times New Roman"/>
                <a:cs typeface="Times New Roman"/>
                <a:sym typeface="Times New Roman"/>
              </a:rPr>
              <a:t>nghĩa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giá</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trị</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và</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sự</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động</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của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phẩm</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đối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với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người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đọc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cũng</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như</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với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cá</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nhân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em</a:t>
            </a:r>
            <a:r>
              <a:rPr lang="en-US" sz="2000" dirty="0">
                <a:solidFill>
                  <a:srgbClr val="0C0C0C"/>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7" name="Google Shape;188;p9">
            <a:extLst>
              <a:ext uri="{FF2B5EF4-FFF2-40B4-BE49-F238E27FC236}">
                <a16:creationId xmlns:a16="http://schemas.microsoft.com/office/drawing/2014/main" id="{1AFE7F2C-AC80-526F-ED50-BA88E1A5873A}"/>
              </a:ext>
            </a:extLst>
          </p:cNvPr>
          <p:cNvSpPr/>
          <p:nvPr/>
        </p:nvSpPr>
        <p:spPr>
          <a:xfrm>
            <a:off x="2036531" y="3308252"/>
            <a:ext cx="9530440" cy="1443133"/>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Phân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tích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nội</a:t>
            </a:r>
            <a:r>
              <a:rPr lang="en-US" sz="2000" dirty="0">
                <a:solidFill>
                  <a:srgbClr val="0C0C0C"/>
                </a:solidFill>
                <a:latin typeface="UTM Avo" panose="02040603050506020204" pitchFamily="18"/>
                <a:ea typeface="Times New Roman"/>
                <a:cs typeface="Times New Roman"/>
                <a:sym typeface="Times New Roman"/>
              </a:rPr>
              <a:t> dung </a:t>
            </a:r>
            <a:r>
              <a:rPr lang="en-US" sz="2000" dirty="0" err="1">
                <a:solidFill>
                  <a:srgbClr val="0C0C0C"/>
                </a:solidFill>
                <a:latin typeface="UTM Avo" panose="02040603050506020204" pitchFamily="18"/>
                <a:ea typeface="Times New Roman"/>
                <a:cs typeface="Times New Roman"/>
                <a:sym typeface="Times New Roman"/>
              </a:rPr>
              <a:t>và</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yếu</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tố</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hình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thức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nghệ</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thuật</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nổi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bật</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của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bài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thơ</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Chỉ</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ra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mối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quan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hệ</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giữa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hình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thức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và</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nội</a:t>
            </a:r>
            <a:r>
              <a:rPr lang="en-US" sz="2000" dirty="0">
                <a:solidFill>
                  <a:srgbClr val="0C0C0C"/>
                </a:solidFill>
                <a:latin typeface="UTM Avo" panose="02040603050506020204" pitchFamily="18"/>
                <a:ea typeface="Times New Roman"/>
                <a:cs typeface="Times New Roman"/>
                <a:sym typeface="Times New Roman"/>
              </a:rPr>
              <a:t> dung; </a:t>
            </a:r>
            <a:r>
              <a:rPr lang="en-US" sz="2000" dirty="0" err="1">
                <a:solidFill>
                  <a:srgbClr val="0C0C0C"/>
                </a:solidFill>
                <a:latin typeface="UTM Avo" panose="02040603050506020204" pitchFamily="18"/>
                <a:ea typeface="Times New Roman"/>
                <a:cs typeface="Times New Roman"/>
                <a:sym typeface="Times New Roman"/>
              </a:rPr>
              <a:t>từ</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đó</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làm</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rõ</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giá</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trị</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của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yếu</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tố</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hình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thức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trong</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việc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thể</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hiện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nội</a:t>
            </a:r>
            <a:r>
              <a:rPr lang="en-US" sz="2000" dirty="0">
                <a:solidFill>
                  <a:srgbClr val="0C0C0C"/>
                </a:solidFill>
                <a:latin typeface="UTM Avo" panose="02040603050506020204" pitchFamily="18"/>
                <a:ea typeface="Times New Roman"/>
                <a:cs typeface="Times New Roman"/>
                <a:sym typeface="Times New Roman"/>
              </a:rPr>
              <a:t> dung, </a:t>
            </a:r>
            <a:r>
              <a:rPr lang="en-US" sz="2000" dirty="0" err="1">
                <a:solidFill>
                  <a:srgbClr val="0C0C0C"/>
                </a:solidFill>
                <a:latin typeface="UTM Avo" panose="02040603050506020204" pitchFamily="18"/>
                <a:ea typeface="Times New Roman"/>
                <a:cs typeface="Times New Roman"/>
                <a:sym typeface="Times New Roman"/>
              </a:rPr>
              <a:t>chủ</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đề</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của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phẩm</a:t>
            </a:r>
            <a:r>
              <a:rPr lang="en-US" sz="2000" dirty="0">
                <a:solidFill>
                  <a:srgbClr val="0C0C0C"/>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8" name="Google Shape;189;p9">
            <a:extLst>
              <a:ext uri="{FF2B5EF4-FFF2-40B4-BE49-F238E27FC236}">
                <a16:creationId xmlns:a16="http://schemas.microsoft.com/office/drawing/2014/main" id="{E3646BCB-8E66-DD7B-2C0F-CA8133C6400A}"/>
              </a:ext>
            </a:extLst>
          </p:cNvPr>
          <p:cNvSpPr/>
          <p:nvPr/>
        </p:nvSpPr>
        <p:spPr>
          <a:xfrm>
            <a:off x="2036530" y="4766318"/>
            <a:ext cx="9530439" cy="98146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Thực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hiện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các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bước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viết</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bài</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nghị</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luận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theo</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quy</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trình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bốn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bước</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chuẩn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bị</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tìm</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ý</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và</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lập</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dàn</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ý</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viết</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kiểm</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tra</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và</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chỉnh</a:t>
            </a:r>
            <a:r>
              <a:rPr lang="en-US" sz="2000" dirty="0">
                <a:solidFill>
                  <a:srgbClr val="0C0C0C"/>
                </a:solidFill>
                <a:latin typeface="UTM Avo" panose="02040603050506020204" pitchFamily="18"/>
                <a:ea typeface="Times New Roman"/>
                <a:cs typeface="Times New Roman"/>
                <a:sym typeface="Times New Roman"/>
              </a:rPr>
              <a:t> </a:t>
            </a:r>
            <a:r>
              <a:rPr lang="en-US" sz="2000" dirty="0" err="1">
                <a:solidFill>
                  <a:srgbClr val="0C0C0C"/>
                </a:solidFill>
                <a:latin typeface="UTM Avo" panose="02040603050506020204" pitchFamily="18"/>
                <a:ea typeface="Times New Roman"/>
                <a:cs typeface="Times New Roman"/>
                <a:sym typeface="Times New Roman"/>
              </a:rPr>
              <a:t>sửa</a:t>
            </a:r>
            <a:r>
              <a:rPr lang="en-US" sz="2000" dirty="0">
                <a:solidFill>
                  <a:srgbClr val="0C0C0C"/>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Tree>
    <p:extLst>
      <p:ext uri="{BB962C8B-B14F-4D97-AF65-F5344CB8AC3E}">
        <p14:creationId xmlns:p14="http://schemas.microsoft.com/office/powerpoint/2010/main" val="173505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1EEB797-28CF-E85F-BE1A-57FA059B7FB2}"/>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199702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04;p11">
            <a:extLst>
              <a:ext uri="{FF2B5EF4-FFF2-40B4-BE49-F238E27FC236}">
                <a16:creationId xmlns:a16="http://schemas.microsoft.com/office/drawing/2014/main" id="{187E0DBB-B803-C3F3-C5D0-1EFB28A45E7E}"/>
              </a:ext>
            </a:extLst>
          </p:cNvPr>
          <p:cNvSpPr txBox="1"/>
          <p:nvPr/>
        </p:nvSpPr>
        <p:spPr>
          <a:xfrm>
            <a:off x="540626" y="2757965"/>
            <a:ext cx="5766046" cy="1720132"/>
          </a:xfrm>
          <a:prstGeom prst="rect">
            <a:avLst/>
          </a:prstGeom>
          <a:noFill/>
          <a:ln>
            <a:noFill/>
          </a:ln>
        </p:spPr>
        <p:txBody>
          <a:bodyPr spcFirstLastPara="1" wrap="square" lIns="57592" tIns="28788" rIns="57592" bIns="28788" anchor="t" anchorCtr="0">
            <a:spAutoFit/>
          </a:bodyPr>
          <a:lstStyle/>
          <a:p>
            <a:pPr algn="ctr">
              <a:lnSpc>
                <a:spcPct val="150000"/>
              </a:lnSpc>
            </a:pPr>
            <a:r>
              <a:rPr lang="en-US" sz="2400" b="1" dirty="0" err="1">
                <a:solidFill>
                  <a:schemeClr val="dk1"/>
                </a:solidFill>
                <a:latin typeface="UTM Avo" panose="02040603050506020204" pitchFamily="18"/>
                <a:ea typeface="Times New Roman"/>
                <a:cs typeface="Times New Roman"/>
                <a:sym typeface="Times New Roman"/>
              </a:rPr>
              <a:t>Đề</a:t>
            </a:r>
            <a:r>
              <a:rPr lang="en-US" sz="2400" b="1" dirty="0">
                <a:solidFill>
                  <a:schemeClr val="dk1"/>
                </a:solidFill>
                <a:latin typeface="UTM Avo" panose="02040603050506020204" pitchFamily="18"/>
                <a:ea typeface="Times New Roman"/>
                <a:cs typeface="Times New Roman"/>
                <a:sym typeface="Times New Roman"/>
              </a:rPr>
              <a:t> </a:t>
            </a:r>
            <a:r>
              <a:rPr lang="en-US" sz="2400" b="1" dirty="0" err="1">
                <a:solidFill>
                  <a:schemeClr val="dk1"/>
                </a:solidFill>
                <a:latin typeface="UTM Avo" panose="02040603050506020204" pitchFamily="18"/>
                <a:ea typeface="Times New Roman"/>
                <a:cs typeface="Times New Roman"/>
                <a:sym typeface="Times New Roman"/>
              </a:rPr>
              <a:t>bài</a:t>
            </a:r>
            <a:r>
              <a:rPr lang="en-US" sz="2400" b="1" dirty="0">
                <a:solidFill>
                  <a:schemeClr val="dk1"/>
                </a:solidFill>
                <a:latin typeface="UTM Avo" panose="02040603050506020204" pitchFamily="18"/>
                <a:ea typeface="Times New Roman"/>
                <a:cs typeface="Times New Roman"/>
                <a:sym typeface="Times New Roman"/>
              </a:rPr>
              <a:t>: </a:t>
            </a:r>
            <a:endParaRPr sz="2400" dirty="0">
              <a:latin typeface="UTM Avo" panose="02040603050506020204" pitchFamily="18"/>
            </a:endParaRPr>
          </a:p>
          <a:p>
            <a:pPr algn="just">
              <a:lnSpc>
                <a:spcPct val="150000"/>
              </a:lnSpc>
            </a:pPr>
            <a:r>
              <a:rPr lang="en-US" sz="2400" dirty="0" err="1">
                <a:solidFill>
                  <a:schemeClr val="dk1"/>
                </a:solidFill>
                <a:latin typeface="UTM Avo" panose="02040603050506020204" pitchFamily="18"/>
                <a:ea typeface="Times New Roman"/>
                <a:cs typeface="Times New Roman"/>
                <a:sym typeface="Times New Roman"/>
              </a:rPr>
              <a:t>Phân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tích</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bài</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Khóc</a:t>
            </a:r>
            <a:r>
              <a:rPr lang="en-US" sz="2400" i="1"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Dương</a:t>
            </a:r>
            <a:r>
              <a:rPr lang="en-US" sz="2400" i="1"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Khuê</a:t>
            </a:r>
            <a:r>
              <a:rPr lang="en-US" sz="2400" i="1"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của</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Nguyễn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Khuyến</a:t>
            </a:r>
            <a:r>
              <a:rPr lang="en-US" sz="2400" dirty="0">
                <a:solidFill>
                  <a:schemeClr val="dk1"/>
                </a:solidFill>
                <a:latin typeface="UTM Avo" panose="02040603050506020204" pitchFamily="18"/>
                <a:ea typeface="Times New Roman"/>
                <a:cs typeface="Times New Roman"/>
                <a:sym typeface="Times New Roman"/>
              </a:rPr>
              <a:t>.</a:t>
            </a:r>
            <a:endParaRPr sz="2400" dirty="0">
              <a:solidFill>
                <a:schemeClr val="dk1"/>
              </a:solidFill>
              <a:latin typeface="UTM Avo" panose="02040603050506020204" pitchFamily="18"/>
              <a:ea typeface="Times New Roman"/>
              <a:cs typeface="Times New Roman"/>
              <a:sym typeface="Times New Roman"/>
            </a:endParaRPr>
          </a:p>
        </p:txBody>
      </p:sp>
      <p:pic>
        <p:nvPicPr>
          <p:cNvPr id="8" name="Picture 7">
            <a:extLst>
              <a:ext uri="{FF2B5EF4-FFF2-40B4-BE49-F238E27FC236}">
                <a16:creationId xmlns:a16="http://schemas.microsoft.com/office/drawing/2014/main" id="{78034986-6DE2-4C18-295F-DB62C1353639}"/>
              </a:ext>
            </a:extLst>
          </p:cNvPr>
          <p:cNvPicPr>
            <a:picLocks noChangeAspect="1"/>
          </p:cNvPicPr>
          <p:nvPr/>
        </p:nvPicPr>
        <p:blipFill>
          <a:blip r:embed="rId3">
            <a:extLst>
              <a:ext uri="{28A0092B-C50C-407E-A947-70E740481C1C}">
                <a14:useLocalDpi xmlns:a14="http://schemas.microsoft.com/office/drawing/2010/main" val="0"/>
              </a:ext>
            </a:extLst>
          </a:blip>
          <a:srcRect r="28006"/>
          <a:stretch/>
        </p:blipFill>
        <p:spPr>
          <a:xfrm>
            <a:off x="6744171" y="1819586"/>
            <a:ext cx="4907203" cy="4234529"/>
          </a:xfrm>
          <a:prstGeom prst="rect">
            <a:avLst/>
          </a:prstGeom>
          <a:ln>
            <a:noFill/>
          </a:ln>
          <a:effectLst>
            <a:softEdge rad="112500"/>
          </a:effectLst>
        </p:spPr>
      </p:pic>
    </p:spTree>
    <p:extLst>
      <p:ext uri="{BB962C8B-B14F-4D97-AF65-F5344CB8AC3E}">
        <p14:creationId xmlns:p14="http://schemas.microsoft.com/office/powerpoint/2010/main" val="261936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EDCA20-245A-D282-B220-3D77AC71E5FE}"/>
            </a:ext>
          </a:extLst>
        </p:cNvPr>
        <p:cNvGrpSpPr/>
        <p:nvPr/>
      </p:nvGrpSpPr>
      <p:grpSpPr>
        <a:xfrm>
          <a:off x="0" y="0"/>
          <a:ext cx="0" cy="0"/>
          <a:chOff x="0" y="0"/>
          <a:chExt cx="0" cy="0"/>
        </a:xfrm>
      </p:grpSpPr>
      <p:sp>
        <p:nvSpPr>
          <p:cNvPr id="2" name="Google Shape;213;p12">
            <a:extLst>
              <a:ext uri="{FF2B5EF4-FFF2-40B4-BE49-F238E27FC236}">
                <a16:creationId xmlns:a16="http://schemas.microsoft.com/office/drawing/2014/main" id="{810E14F9-4B1F-C962-044A-B888B9BDBFB4}"/>
              </a:ext>
            </a:extLst>
          </p:cNvPr>
          <p:cNvSpPr txBox="1"/>
          <p:nvPr/>
        </p:nvSpPr>
        <p:spPr>
          <a:xfrm>
            <a:off x="2243426" y="900478"/>
            <a:ext cx="7716608" cy="519803"/>
          </a:xfrm>
          <a:prstGeom prst="rect">
            <a:avLst/>
          </a:prstGeom>
          <a:noFill/>
          <a:ln>
            <a:noFill/>
          </a:ln>
        </p:spPr>
        <p:txBody>
          <a:bodyPr spcFirstLastPara="1" wrap="square" lIns="57592" tIns="28788" rIns="57592" bIns="28788" anchor="t" anchorCtr="0">
            <a:spAutoFit/>
          </a:bodyPr>
          <a:lstStyle/>
          <a:p>
            <a:pPr algn="ctr">
              <a:lnSpc>
                <a:spcPct val="150000"/>
              </a:lnSpc>
            </a:pPr>
            <a:r>
              <a:rPr lang="en-US" sz="2000" b="1" dirty="0">
                <a:solidFill>
                  <a:srgbClr val="222222"/>
                </a:solidFill>
                <a:latin typeface="UTM Avo" panose="02040603050506020204" pitchFamily="18"/>
                <a:ea typeface="Times New Roman"/>
                <a:cs typeface="Times New Roman"/>
                <a:sym typeface="Times New Roman"/>
              </a:rPr>
              <a:t>1. </a:t>
            </a:r>
            <a:r>
              <a:rPr lang="en-US" sz="2000" b="1" dirty="0" err="1">
                <a:solidFill>
                  <a:srgbClr val="222222"/>
                </a:solidFill>
                <a:latin typeface="UTM Avo" panose="02040603050506020204" pitchFamily="18"/>
                <a:ea typeface="Times New Roman"/>
                <a:cs typeface="Times New Roman"/>
                <a:sym typeface="Times New Roman"/>
              </a:rPr>
              <a:t>Thực</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hành</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viết</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theo</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các</a:t>
            </a:r>
            <a:r>
              <a:rPr lang="en-US" sz="2000" b="1" dirty="0">
                <a:solidFill>
                  <a:srgbClr val="222222"/>
                </a:solidFill>
                <a:latin typeface="UTM Avo" panose="02040603050506020204" pitchFamily="18"/>
                <a:ea typeface="Times New Roman"/>
                <a:cs typeface="Times New Roman"/>
                <a:sym typeface="Times New Roman"/>
              </a:rPr>
              <a:t> </a:t>
            </a:r>
            <a:r>
              <a:rPr lang="en-US" sz="2000" b="1" dirty="0" err="1">
                <a:solidFill>
                  <a:srgbClr val="222222"/>
                </a:solidFill>
                <a:latin typeface="UTM Avo" panose="02040603050506020204" pitchFamily="18"/>
                <a:ea typeface="Times New Roman"/>
                <a:cs typeface="Times New Roman"/>
                <a:sym typeface="Times New Roman"/>
              </a:rPr>
              <a:t>bước</a:t>
            </a:r>
            <a:endParaRPr sz="2000" dirty="0">
              <a:solidFill>
                <a:srgbClr val="222222"/>
              </a:solidFill>
              <a:latin typeface="UTM Avo" panose="02040603050506020204" pitchFamily="18"/>
              <a:ea typeface="Times New Roman"/>
              <a:cs typeface="Times New Roman"/>
              <a:sym typeface="Times New Roman"/>
            </a:endParaRPr>
          </a:p>
        </p:txBody>
      </p:sp>
      <p:sp>
        <p:nvSpPr>
          <p:cNvPr id="3" name="Google Shape;214;p12">
            <a:extLst>
              <a:ext uri="{FF2B5EF4-FFF2-40B4-BE49-F238E27FC236}">
                <a16:creationId xmlns:a16="http://schemas.microsoft.com/office/drawing/2014/main" id="{E5A39C7E-CA74-A3B7-57F6-788651D8F280}"/>
              </a:ext>
            </a:extLst>
          </p:cNvPr>
          <p:cNvSpPr/>
          <p:nvPr/>
        </p:nvSpPr>
        <p:spPr>
          <a:xfrm>
            <a:off x="5099416" y="1366751"/>
            <a:ext cx="1993165" cy="519803"/>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b="1" dirty="0">
                <a:latin typeface="UTM Avo" panose="02040603050506020204" pitchFamily="18"/>
                <a:ea typeface="Calibri"/>
                <a:cs typeface="Calibri"/>
                <a:sym typeface="Calibri"/>
              </a:rPr>
              <a:t>a. </a:t>
            </a:r>
            <a:r>
              <a:rPr lang="en-US" sz="2000" b="1" dirty="0" err="1">
                <a:latin typeface="UTM Avo" panose="02040603050506020204" pitchFamily="18"/>
                <a:ea typeface="Calibri"/>
                <a:cs typeface="Calibri"/>
                <a:sym typeface="Calibri"/>
              </a:rPr>
              <a:t>Chuẩn</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bị</a:t>
            </a:r>
            <a:endParaRPr sz="2000" dirty="0">
              <a:latin typeface="UTM Avo" panose="02040603050506020204" pitchFamily="18"/>
              <a:ea typeface="Calibri"/>
              <a:cs typeface="Calibri"/>
              <a:sym typeface="Calibri"/>
            </a:endParaRPr>
          </a:p>
        </p:txBody>
      </p:sp>
      <p:sp>
        <p:nvSpPr>
          <p:cNvPr id="4" name="Google Shape;215;p12">
            <a:extLst>
              <a:ext uri="{FF2B5EF4-FFF2-40B4-BE49-F238E27FC236}">
                <a16:creationId xmlns:a16="http://schemas.microsoft.com/office/drawing/2014/main" id="{161BDA09-1DE8-277F-A9B3-32E2C72D6F35}"/>
              </a:ext>
            </a:extLst>
          </p:cNvPr>
          <p:cNvSpPr/>
          <p:nvPr/>
        </p:nvSpPr>
        <p:spPr>
          <a:xfrm>
            <a:off x="4211392" y="2651901"/>
            <a:ext cx="4080111" cy="2617464"/>
          </a:xfrm>
          <a:custGeom>
            <a:avLst/>
            <a:gdLst/>
            <a:ahLst/>
            <a:cxnLst/>
            <a:rect l="l" t="t" r="r" b="b"/>
            <a:pathLst>
              <a:path w="7250749" h="4114800" extrusionOk="0">
                <a:moveTo>
                  <a:pt x="0" y="0"/>
                </a:moveTo>
                <a:lnTo>
                  <a:pt x="7250749" y="0"/>
                </a:lnTo>
                <a:lnTo>
                  <a:pt x="7250749" y="4114800"/>
                </a:lnTo>
                <a:lnTo>
                  <a:pt x="0" y="4114800"/>
                </a:lnTo>
                <a:lnTo>
                  <a:pt x="0" y="0"/>
                </a:lnTo>
                <a:close/>
              </a:path>
            </a:pathLst>
          </a:custGeom>
          <a:blipFill rotWithShape="1">
            <a:blip r:embed="rId3">
              <a:alphaModFix/>
            </a:blip>
            <a:stretch>
              <a:fillRect l="-5881" t="968" r="-6062"/>
            </a:stretch>
          </a:blipFill>
          <a:ln>
            <a:noFill/>
          </a:ln>
        </p:spPr>
        <p:txBody>
          <a:bodyPr spcFirstLastPara="1" wrap="square" lIns="57592" tIns="28788" rIns="57592" bIns="28788" anchor="t" anchorCtr="0">
            <a:noAutofit/>
          </a:bodyPr>
          <a:lstStyle/>
          <a:p>
            <a:pPr>
              <a:lnSpc>
                <a:spcPct val="150000"/>
              </a:lnSpc>
            </a:pPr>
            <a:endParaRPr sz="2000">
              <a:solidFill>
                <a:schemeClr val="dk1"/>
              </a:solidFill>
              <a:latin typeface="UTM Avo" panose="02040603050506020204" pitchFamily="18"/>
              <a:ea typeface="Calibri"/>
              <a:cs typeface="Calibri"/>
              <a:sym typeface="Calibri"/>
            </a:endParaRPr>
          </a:p>
        </p:txBody>
      </p:sp>
      <p:sp>
        <p:nvSpPr>
          <p:cNvPr id="5" name="Google Shape;216;p12">
            <a:extLst>
              <a:ext uri="{FF2B5EF4-FFF2-40B4-BE49-F238E27FC236}">
                <a16:creationId xmlns:a16="http://schemas.microsoft.com/office/drawing/2014/main" id="{A0E2D0DB-EE04-064E-826A-B7AB0D47DADC}"/>
              </a:ext>
            </a:extLst>
          </p:cNvPr>
          <p:cNvSpPr/>
          <p:nvPr/>
        </p:nvSpPr>
        <p:spPr>
          <a:xfrm>
            <a:off x="548640" y="2230053"/>
            <a:ext cx="3449643" cy="3751457"/>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Xem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lại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kiến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thức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Ngữ</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văn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loại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song </a:t>
            </a:r>
            <a:r>
              <a:rPr lang="en-US" sz="2000" dirty="0" err="1">
                <a:latin typeface="UTM Avo" panose="02040603050506020204" pitchFamily="18"/>
                <a:ea typeface="Times New Roman"/>
                <a:cs typeface="Times New Roman"/>
                <a:sym typeface="Times New Roman"/>
              </a:rPr>
              <a:t>thất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lục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bát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học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đọc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lại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Khóc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Dương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Khuê</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Nguyễn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Khuyến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chú</a:t>
            </a:r>
            <a:r>
              <a:rPr lang="en-US" sz="2000" dirty="0">
                <a:latin typeface="UTM Avo" panose="02040603050506020204" pitchFamily="18"/>
                <a:ea typeface="Times New Roman"/>
                <a:cs typeface="Times New Roman"/>
                <a:sym typeface="Times New Roman"/>
              </a:rPr>
              <a:t> ý </a:t>
            </a:r>
            <a:r>
              <a:rPr lang="en-US" sz="2000" dirty="0" err="1">
                <a:latin typeface="UTM Avo" panose="02040603050506020204" pitchFamily="18"/>
                <a:ea typeface="Times New Roman"/>
                <a:cs typeface="Times New Roman"/>
                <a:sym typeface="Times New Roman"/>
              </a:rPr>
              <a:t>những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viết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thắm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thiết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thuỷ</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chung</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6" name="Google Shape;217;p12">
            <a:extLst>
              <a:ext uri="{FF2B5EF4-FFF2-40B4-BE49-F238E27FC236}">
                <a16:creationId xmlns:a16="http://schemas.microsoft.com/office/drawing/2014/main" id="{E3643F6F-E697-21CA-267F-587F6E998403}"/>
              </a:ext>
            </a:extLst>
          </p:cNvPr>
          <p:cNvSpPr/>
          <p:nvPr/>
        </p:nvSpPr>
        <p:spPr>
          <a:xfrm>
            <a:off x="6283511" y="2136706"/>
            <a:ext cx="5419917" cy="98146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Đọc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kĩ</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xác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định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các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yêu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cầu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cần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thực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hiện</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7" name="Google Shape;218;p12">
            <a:extLst>
              <a:ext uri="{FF2B5EF4-FFF2-40B4-BE49-F238E27FC236}">
                <a16:creationId xmlns:a16="http://schemas.microsoft.com/office/drawing/2014/main" id="{27A36909-3ECA-933E-F47D-BC4F94001B79}"/>
              </a:ext>
            </a:extLst>
          </p:cNvPr>
          <p:cNvSpPr/>
          <p:nvPr/>
        </p:nvSpPr>
        <p:spPr>
          <a:xfrm>
            <a:off x="6283512" y="4735189"/>
            <a:ext cx="5419917" cy="190479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Xác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định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nội</a:t>
            </a:r>
            <a:r>
              <a:rPr lang="en-US" sz="2000" dirty="0">
                <a:latin typeface="UTM Avo" panose="02040603050506020204" pitchFamily="18"/>
                <a:ea typeface="Times New Roman"/>
                <a:cs typeface="Times New Roman"/>
                <a:sym typeface="Times New Roman"/>
              </a:rPr>
              <a:t> dung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thức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nghệ</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thuật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nổi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bật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nhất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chú</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ý</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đặc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điểm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tác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dụng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song </a:t>
            </a:r>
            <a:r>
              <a:rPr lang="en-US" sz="2000" dirty="0" err="1">
                <a:latin typeface="UTM Avo" panose="02040603050506020204" pitchFamily="18"/>
                <a:ea typeface="Times New Roman"/>
                <a:cs typeface="Times New Roman"/>
                <a:sym typeface="Times New Roman"/>
              </a:rPr>
              <a:t>thất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lục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bát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trong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việc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biểu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đạt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nội</a:t>
            </a:r>
            <a:r>
              <a:rPr lang="en-US" sz="2000" dirty="0">
                <a:latin typeface="UTM Avo" panose="02040603050506020204" pitchFamily="18"/>
                <a:ea typeface="Times New Roman"/>
                <a:cs typeface="Times New Roman"/>
                <a:sym typeface="Times New Roman"/>
              </a:rPr>
              <a:t> dung).</a:t>
            </a:r>
            <a:endParaRPr sz="2000" dirty="0">
              <a:latin typeface="UTM Avo" panose="02040603050506020204" pitchFamily="18"/>
            </a:endParaRPr>
          </a:p>
        </p:txBody>
      </p:sp>
    </p:spTree>
    <p:extLst>
      <p:ext uri="{BB962C8B-B14F-4D97-AF65-F5344CB8AC3E}">
        <p14:creationId xmlns:p14="http://schemas.microsoft.com/office/powerpoint/2010/main" val="160979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left)">
                                      <p:cBhvr>
                                        <p:cTn id="2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8B9800C-D428-4E6B-0FDC-BF3E0EF5A987}"/>
            </a:ext>
          </a:extLst>
        </p:cNvPr>
        <p:cNvGrpSpPr/>
        <p:nvPr/>
      </p:nvGrpSpPr>
      <p:grpSpPr>
        <a:xfrm>
          <a:off x="0" y="0"/>
          <a:ext cx="0" cy="0"/>
          <a:chOff x="0" y="0"/>
          <a:chExt cx="0" cy="0"/>
        </a:xfrm>
      </p:grpSpPr>
      <p:sp>
        <p:nvSpPr>
          <p:cNvPr id="2" name="Google Shape;225;p13">
            <a:extLst>
              <a:ext uri="{FF2B5EF4-FFF2-40B4-BE49-F238E27FC236}">
                <a16:creationId xmlns:a16="http://schemas.microsoft.com/office/drawing/2014/main" id="{15CD48E2-929D-4E13-1FA8-7FE45EFCA412}"/>
              </a:ext>
            </a:extLst>
          </p:cNvPr>
          <p:cNvSpPr/>
          <p:nvPr/>
        </p:nvSpPr>
        <p:spPr>
          <a:xfrm>
            <a:off x="659899" y="1855131"/>
            <a:ext cx="10176275" cy="365915"/>
          </a:xfrm>
          <a:prstGeom prst="rect">
            <a:avLst/>
          </a:prstGeom>
          <a:noFill/>
          <a:ln>
            <a:noFill/>
          </a:ln>
        </p:spPr>
        <p:txBody>
          <a:bodyPr spcFirstLastPara="1" wrap="square" lIns="57592" tIns="28788" rIns="57592" bIns="28788" anchor="t" anchorCtr="0">
            <a:spAutoFit/>
          </a:bodyPr>
          <a:lstStyle/>
          <a:p>
            <a:pPr algn="just">
              <a:buSzPts val="4400"/>
            </a:pPr>
            <a:r>
              <a:rPr lang="en-US" sz="2000" b="1" dirty="0">
                <a:latin typeface="UTM Avo" panose="02040603050506020204" pitchFamily="18"/>
                <a:ea typeface="Times New Roman"/>
                <a:cs typeface="Times New Roman"/>
                <a:sym typeface="Times New Roman"/>
              </a:rPr>
              <a:t>b. </a:t>
            </a:r>
            <a:r>
              <a:rPr lang="en-US" sz="2000" b="1" dirty="0" err="1">
                <a:latin typeface="UTM Avo" panose="02040603050506020204" pitchFamily="18"/>
                <a:ea typeface="Times New Roman"/>
                <a:cs typeface="Times New Roman"/>
                <a:sym typeface="Times New Roman"/>
              </a:rPr>
              <a:t>Tìm</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ý</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và</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lập</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dàn</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ý</a:t>
            </a:r>
            <a:endParaRPr sz="2000" dirty="0">
              <a:latin typeface="UTM Avo" panose="02040603050506020204" pitchFamily="18"/>
              <a:ea typeface="Times New Roman"/>
              <a:cs typeface="Times New Roman"/>
              <a:sym typeface="Times New Roman"/>
            </a:endParaRPr>
          </a:p>
        </p:txBody>
      </p:sp>
      <p:sp>
        <p:nvSpPr>
          <p:cNvPr id="3" name="Google Shape;226;p13">
            <a:extLst>
              <a:ext uri="{FF2B5EF4-FFF2-40B4-BE49-F238E27FC236}">
                <a16:creationId xmlns:a16="http://schemas.microsoft.com/office/drawing/2014/main" id="{8190B797-A168-C7DB-7CFD-F3B0727219EB}"/>
              </a:ext>
            </a:extLst>
          </p:cNvPr>
          <p:cNvSpPr/>
          <p:nvPr/>
        </p:nvSpPr>
        <p:spPr>
          <a:xfrm>
            <a:off x="659899" y="2333284"/>
            <a:ext cx="10176275" cy="365915"/>
          </a:xfrm>
          <a:prstGeom prst="rect">
            <a:avLst/>
          </a:prstGeom>
          <a:noFill/>
          <a:ln>
            <a:noFill/>
          </a:ln>
        </p:spPr>
        <p:txBody>
          <a:bodyPr spcFirstLastPara="1" wrap="square" lIns="57592" tIns="28788" rIns="57592" bIns="28788" anchor="t" anchorCtr="0">
            <a:spAutoFit/>
          </a:bodyPr>
          <a:lstStyle/>
          <a:p>
            <a:pPr algn="just">
              <a:buSzPts val="4400"/>
            </a:pP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Tìm</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ý</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cho</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bài</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viết</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bằng</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cách</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đặt</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và</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trả</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lời</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các</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câu</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hỏi</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sau</a:t>
            </a:r>
            <a:r>
              <a:rPr lang="en-US" sz="2000" b="1" dirty="0">
                <a:latin typeface="UTM Avo" panose="02040603050506020204" pitchFamily="18"/>
                <a:ea typeface="Times New Roman"/>
                <a:cs typeface="Times New Roman"/>
                <a:sym typeface="Times New Roman"/>
              </a:rPr>
              <a:t>:</a:t>
            </a:r>
            <a:endParaRPr sz="2000" dirty="0">
              <a:latin typeface="UTM Avo" panose="02040603050506020204" pitchFamily="18"/>
              <a:ea typeface="Times New Roman"/>
              <a:cs typeface="Times New Roman"/>
              <a:sym typeface="Times New Roman"/>
            </a:endParaRPr>
          </a:p>
        </p:txBody>
      </p:sp>
      <p:sp>
        <p:nvSpPr>
          <p:cNvPr id="4" name="Google Shape;227;p13">
            <a:extLst>
              <a:ext uri="{FF2B5EF4-FFF2-40B4-BE49-F238E27FC236}">
                <a16:creationId xmlns:a16="http://schemas.microsoft.com/office/drawing/2014/main" id="{21E1DD8E-2801-9B9A-602B-C33D292347AE}"/>
              </a:ext>
            </a:extLst>
          </p:cNvPr>
          <p:cNvSpPr/>
          <p:nvPr/>
        </p:nvSpPr>
        <p:spPr>
          <a:xfrm>
            <a:off x="1310122" y="2807528"/>
            <a:ext cx="10294372" cy="3982289"/>
          </a:xfrm>
          <a:prstGeom prst="rect">
            <a:avLst/>
          </a:prstGeom>
          <a:noFill/>
          <a:ln>
            <a:noFill/>
          </a:ln>
        </p:spPr>
        <p:txBody>
          <a:bodyPr spcFirstLastPara="1" wrap="square" lIns="57592" tIns="28788" rIns="57592" bIns="28788" anchor="t" anchorCtr="0">
            <a:spAutoFit/>
          </a:bodyPr>
          <a:lstStyle/>
          <a:p>
            <a:pPr algn="just">
              <a:lnSpc>
                <a:spcPct val="150000"/>
              </a:lnSpc>
              <a:spcBef>
                <a:spcPts val="600"/>
              </a:spcBef>
              <a:spcAft>
                <a:spcPts val="1200"/>
              </a:spcAft>
              <a:buSzPts val="4400"/>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Bối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cảnh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chủ</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Khóc</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Dương</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Khuê</a:t>
            </a:r>
            <a:r>
              <a:rPr lang="en-US" sz="2000" i="1"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gì</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a typeface="Times New Roman"/>
              <a:cs typeface="Times New Roman"/>
              <a:sym typeface="Times New Roman"/>
            </a:endParaRPr>
          </a:p>
          <a:p>
            <a:pPr algn="just">
              <a:lnSpc>
                <a:spcPct val="150000"/>
              </a:lnSpc>
              <a:spcBef>
                <a:spcPts val="600"/>
              </a:spcBef>
              <a:spcAft>
                <a:spcPts val="1200"/>
              </a:spcAft>
              <a:buSzPts val="4400"/>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Nghệ</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thuật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Khóc</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Dương</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Khuê</a:t>
            </a:r>
            <a:r>
              <a:rPr lang="en-US" sz="2000" i="1"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có</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gì</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đặc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sắc</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a typeface="Times New Roman"/>
              <a:cs typeface="Times New Roman"/>
              <a:sym typeface="Times New Roman"/>
            </a:endParaRPr>
          </a:p>
          <a:p>
            <a:pPr algn="just">
              <a:lnSpc>
                <a:spcPct val="150000"/>
              </a:lnSpc>
              <a:spcBef>
                <a:spcPts val="600"/>
              </a:spcBef>
              <a:spcAft>
                <a:spcPts val="1200"/>
              </a:spcAft>
              <a:buSzPts val="4400"/>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Các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yếu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tố</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thức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nghệ</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thuật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ấy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làm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nổi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bật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chủ</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như</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thế</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nào</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a:p>
            <a:pPr algn="just">
              <a:lnSpc>
                <a:spcPct val="150000"/>
              </a:lnSpc>
              <a:spcBef>
                <a:spcPts val="600"/>
              </a:spcBef>
              <a:spcAft>
                <a:spcPts val="1200"/>
              </a:spcAft>
              <a:buSzPts val="4400"/>
            </a:pPr>
            <a:r>
              <a:rPr lang="en-US" sz="2000" dirty="0">
                <a:latin typeface="UTM Avo" panose="02040603050506020204" pitchFamily="18"/>
                <a:ea typeface="Times New Roman"/>
                <a:cs typeface="Times New Roman"/>
                <a:sym typeface="Times New Roman"/>
              </a:rPr>
              <a:t>+ Qua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Khóc</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Dương</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Khuê</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có</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thấy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tinh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thần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cảm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thái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độ</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người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viết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đối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với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người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như</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thế</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nào</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a:p>
            <a:pPr algn="just">
              <a:lnSpc>
                <a:spcPct val="150000"/>
              </a:lnSpc>
              <a:spcBef>
                <a:spcPts val="600"/>
              </a:spcBef>
              <a:spcAft>
                <a:spcPts val="1200"/>
              </a:spcAft>
              <a:buSzPts val="4400"/>
            </a:pP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Có</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học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gì</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từ</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Khóc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Dương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Khuê</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5" name="Google Shape;228;p13">
            <a:extLst>
              <a:ext uri="{FF2B5EF4-FFF2-40B4-BE49-F238E27FC236}">
                <a16:creationId xmlns:a16="http://schemas.microsoft.com/office/drawing/2014/main" id="{F0688936-DC5E-6DBE-F518-F3F91CD3C6C7}"/>
              </a:ext>
            </a:extLst>
          </p:cNvPr>
          <p:cNvSpPr>
            <a:spLocks noChangeAspect="1"/>
          </p:cNvSpPr>
          <p:nvPr/>
        </p:nvSpPr>
        <p:spPr>
          <a:xfrm rot="-5400000">
            <a:off x="-884767" y="4456235"/>
            <a:ext cx="3699798" cy="610466"/>
          </a:xfrm>
          <a:custGeom>
            <a:avLst/>
            <a:gdLst/>
            <a:ahLst/>
            <a:cxnLst/>
            <a:rect l="l" t="t" r="r" b="b"/>
            <a:pathLst>
              <a:path w="7315200" h="1207008" extrusionOk="0">
                <a:moveTo>
                  <a:pt x="0" y="0"/>
                </a:moveTo>
                <a:lnTo>
                  <a:pt x="7315200" y="0"/>
                </a:lnTo>
                <a:lnTo>
                  <a:pt x="7315200" y="1207008"/>
                </a:lnTo>
                <a:lnTo>
                  <a:pt x="0" y="1207008"/>
                </a:lnTo>
                <a:lnTo>
                  <a:pt x="0" y="0"/>
                </a:lnTo>
                <a:close/>
              </a:path>
            </a:pathLst>
          </a:custGeom>
          <a:blipFill rotWithShape="1">
            <a:blip r:embed="rId3">
              <a:alphaModFix/>
            </a:blip>
            <a:stretch>
              <a:fillRect/>
            </a:stretch>
          </a:blipFill>
          <a:ln>
            <a:noFill/>
          </a:ln>
        </p:spPr>
      </p:sp>
    </p:spTree>
    <p:extLst>
      <p:ext uri="{BB962C8B-B14F-4D97-AF65-F5344CB8AC3E}">
        <p14:creationId xmlns:p14="http://schemas.microsoft.com/office/powerpoint/2010/main" val="426062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499F90-F71B-EF0C-41D1-C72DC1F25249}"/>
            </a:ext>
          </a:extLst>
        </p:cNvPr>
        <p:cNvGrpSpPr/>
        <p:nvPr/>
      </p:nvGrpSpPr>
      <p:grpSpPr>
        <a:xfrm>
          <a:off x="0" y="0"/>
          <a:ext cx="0" cy="0"/>
          <a:chOff x="0" y="0"/>
          <a:chExt cx="0" cy="0"/>
        </a:xfrm>
      </p:grpSpPr>
      <p:graphicFrame>
        <p:nvGraphicFramePr>
          <p:cNvPr id="2" name="Google Shape;234;p14">
            <a:extLst>
              <a:ext uri="{FF2B5EF4-FFF2-40B4-BE49-F238E27FC236}">
                <a16:creationId xmlns:a16="http://schemas.microsoft.com/office/drawing/2014/main" id="{6598C3AF-0373-FC9E-B814-5DF1B18C5493}"/>
              </a:ext>
            </a:extLst>
          </p:cNvPr>
          <p:cNvGraphicFramePr/>
          <p:nvPr>
            <p:extLst>
              <p:ext uri="{D42A27DB-BD31-4B8C-83A1-F6EECF244321}">
                <p14:modId xmlns:p14="http://schemas.microsoft.com/office/powerpoint/2010/main" val="1970206175"/>
              </p:ext>
            </p:extLst>
          </p:nvPr>
        </p:nvGraphicFramePr>
        <p:xfrm>
          <a:off x="472280" y="2402479"/>
          <a:ext cx="11247439" cy="4229659"/>
        </p:xfrm>
        <a:graphic>
          <a:graphicData uri="http://schemas.openxmlformats.org/drawingml/2006/table">
            <a:tbl>
              <a:tblPr>
                <a:tableStyleId>{ED083AE6-46FA-4A59-8FB0-9F97EB10719F}</a:tableStyleId>
              </a:tblPr>
              <a:tblGrid>
                <a:gridCol w="1235982">
                  <a:extLst>
                    <a:ext uri="{9D8B030D-6E8A-4147-A177-3AD203B41FA5}">
                      <a16:colId xmlns:a16="http://schemas.microsoft.com/office/drawing/2014/main" val="20000"/>
                    </a:ext>
                  </a:extLst>
                </a:gridCol>
                <a:gridCol w="10011457">
                  <a:extLst>
                    <a:ext uri="{9D8B030D-6E8A-4147-A177-3AD203B41FA5}">
                      <a16:colId xmlns:a16="http://schemas.microsoft.com/office/drawing/2014/main" val="20001"/>
                    </a:ext>
                  </a:extLst>
                </a:gridCol>
              </a:tblGrid>
              <a:tr h="628205">
                <a:tc>
                  <a:txBody>
                    <a:bodyPr/>
                    <a:lstStyle/>
                    <a:p>
                      <a:pPr marL="0" marR="0" lvl="0" indent="0" algn="ctr" rtl="0">
                        <a:lnSpc>
                          <a:spcPct val="150000"/>
                        </a:lnSpc>
                        <a:spcBef>
                          <a:spcPts val="0"/>
                        </a:spcBef>
                        <a:spcAft>
                          <a:spcPts val="0"/>
                        </a:spcAft>
                        <a:buNone/>
                      </a:pPr>
                      <a:r>
                        <a:rPr lang="en-US" sz="2000" b="1" u="none" strike="noStrike" cap="none" dirty="0" err="1">
                          <a:latin typeface="UTM Avo" panose="02040603050506020204" pitchFamily="18"/>
                          <a:sym typeface="Times New Roman"/>
                        </a:rPr>
                        <a:t>Mở</a:t>
                      </a:r>
                      <a:r>
                        <a:rPr lang="en-US" sz="2000" b="1" u="none" strike="noStrike" cap="none" dirty="0">
                          <a:latin typeface="UTM Avo" panose="02040603050506020204" pitchFamily="18"/>
                          <a:sym typeface="Times New Roman"/>
                        </a:rPr>
                        <a:t> </a:t>
                      </a:r>
                      <a:r>
                        <a:rPr lang="en-US" sz="2000" b="1" u="none" strike="noStrike" cap="none" dirty="0" err="1">
                          <a:latin typeface="UTM Avo" panose="02040603050506020204" pitchFamily="18"/>
                          <a:sym typeface="Times New Roman"/>
                        </a:rPr>
                        <a:t>bài</a:t>
                      </a:r>
                      <a:endParaRPr sz="2000" b="1" u="none" strike="noStrike" cap="none" dirty="0">
                        <a:solidFill>
                          <a:srgbClr val="000000"/>
                        </a:solidFill>
                        <a:latin typeface="UTM Avo" panose="02040603050506020204" pitchFamily="18"/>
                        <a:ea typeface="Times New Roman"/>
                        <a:cs typeface="Times New Roman"/>
                        <a:sym typeface="Times New Roman"/>
                      </a:endParaRPr>
                    </a:p>
                  </a:txBody>
                  <a:tcPr marL="50017" marR="50017" marT="25009" marB="25009" anchor="ctr">
                    <a:solidFill>
                      <a:schemeClr val="accent4">
                        <a:lumMod val="40000"/>
                        <a:lumOff val="60000"/>
                      </a:schemeClr>
                    </a:solidFill>
                  </a:tcPr>
                </a:tc>
                <a:tc>
                  <a:txBody>
                    <a:bodyPr/>
                    <a:lstStyle/>
                    <a:p>
                      <a:pPr marL="0" marR="0" lvl="0" indent="0" algn="just" rtl="0">
                        <a:lnSpc>
                          <a:spcPct val="150000"/>
                        </a:lnSpc>
                        <a:spcBef>
                          <a:spcPts val="0"/>
                        </a:spcBef>
                        <a:spcAft>
                          <a:spcPts val="0"/>
                        </a:spcAft>
                        <a:buNone/>
                      </a:pPr>
                      <a:r>
                        <a:rPr lang="en-US" sz="2000" u="none" strike="noStrike" cap="none" dirty="0" err="1">
                          <a:solidFill>
                            <a:srgbClr val="000000"/>
                          </a:solidFill>
                          <a:latin typeface="UTM Avo" panose="02040603050506020204" pitchFamily="18"/>
                          <a:sym typeface="Times New Roman"/>
                        </a:rPr>
                        <a:t>Giới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thiệu</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khái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quát</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về</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đề</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và</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giá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trị</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của</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Khóc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Dương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Khuê</a:t>
                      </a:r>
                      <a:r>
                        <a:rPr lang="en-US" sz="2000" u="none" strike="noStrike" cap="none" dirty="0">
                          <a:solidFill>
                            <a:srgbClr val="000000"/>
                          </a:solidFill>
                          <a:latin typeface="UTM Avo" panose="02040603050506020204" pitchFamily="18"/>
                          <a:sym typeface="Times New Roman"/>
                        </a:rPr>
                        <a:t>.</a:t>
                      </a:r>
                      <a:endParaRPr sz="2000" u="none" strike="noStrike" cap="none" dirty="0">
                        <a:solidFill>
                          <a:srgbClr val="222222"/>
                        </a:solidFill>
                        <a:latin typeface="UTM Avo" panose="02040603050506020204" pitchFamily="18"/>
                        <a:ea typeface="Times New Roman"/>
                        <a:cs typeface="Times New Roman"/>
                        <a:sym typeface="Times New Roman"/>
                      </a:endParaRPr>
                    </a:p>
                  </a:txBody>
                  <a:tcPr marL="50017" marR="50017" marT="25009" marB="25009" anchor="ctr">
                    <a:solidFill>
                      <a:schemeClr val="bg1"/>
                    </a:solidFill>
                  </a:tcPr>
                </a:tc>
                <a:extLst>
                  <a:ext uri="{0D108BD9-81ED-4DB2-BD59-A6C34878D82A}">
                    <a16:rowId xmlns:a16="http://schemas.microsoft.com/office/drawing/2014/main" val="10000"/>
                  </a:ext>
                </a:extLst>
              </a:tr>
              <a:tr h="2311644">
                <a:tc>
                  <a:txBody>
                    <a:bodyPr/>
                    <a:lstStyle/>
                    <a:p>
                      <a:pPr marL="0" marR="0" lvl="0" indent="0" algn="ctr" rtl="0">
                        <a:lnSpc>
                          <a:spcPct val="150000"/>
                        </a:lnSpc>
                        <a:spcBef>
                          <a:spcPts val="0"/>
                        </a:spcBef>
                        <a:spcAft>
                          <a:spcPts val="0"/>
                        </a:spcAft>
                        <a:buNone/>
                      </a:pPr>
                      <a:r>
                        <a:rPr lang="en-US" sz="2000" b="1" u="none" strike="noStrike" cap="none" dirty="0" err="1">
                          <a:latin typeface="UTM Avo" panose="02040603050506020204" pitchFamily="18"/>
                          <a:sym typeface="Times New Roman"/>
                        </a:rPr>
                        <a:t>Thân</a:t>
                      </a:r>
                      <a:r>
                        <a:rPr lang="en-US" sz="2000" b="1" u="none" strike="noStrike" cap="none" dirty="0">
                          <a:latin typeface="UTM Avo" panose="02040603050506020204" pitchFamily="18"/>
                          <a:sym typeface="Times New Roman"/>
                        </a:rPr>
                        <a:t> </a:t>
                      </a:r>
                      <a:r>
                        <a:rPr lang="en-US" sz="2000" b="1" u="none" strike="noStrike" cap="none" dirty="0" err="1">
                          <a:latin typeface="UTM Avo" panose="02040603050506020204" pitchFamily="18"/>
                          <a:sym typeface="Times New Roman"/>
                        </a:rPr>
                        <a:t>bài</a:t>
                      </a:r>
                      <a:endParaRPr sz="2000" b="1" u="none" strike="noStrike" cap="none" dirty="0">
                        <a:solidFill>
                          <a:srgbClr val="000000"/>
                        </a:solidFill>
                        <a:latin typeface="UTM Avo" panose="02040603050506020204" pitchFamily="18"/>
                        <a:ea typeface="Times New Roman"/>
                        <a:cs typeface="Times New Roman"/>
                        <a:sym typeface="Times New Roman"/>
                      </a:endParaRPr>
                    </a:p>
                  </a:txBody>
                  <a:tcPr marL="50017" marR="50017" marT="25009" marB="25009" anchor="ctr">
                    <a:solidFill>
                      <a:schemeClr val="accent4">
                        <a:lumMod val="40000"/>
                        <a:lumOff val="60000"/>
                      </a:schemeClr>
                    </a:solidFill>
                  </a:tcPr>
                </a:tc>
                <a:tc>
                  <a:txBody>
                    <a:bodyPr/>
                    <a:lstStyle/>
                    <a:p>
                      <a:pPr marL="0" marR="0" lvl="0" indent="0" algn="just" rtl="0">
                        <a:lnSpc>
                          <a:spcPct val="150000"/>
                        </a:lnSpc>
                        <a:spcBef>
                          <a:spcPts val="0"/>
                        </a:spcBef>
                        <a:spcAft>
                          <a:spcPts val="0"/>
                        </a:spcAft>
                        <a:buNone/>
                      </a:pP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Nêu</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bối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cảnh</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và</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sự</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kiện</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tạo</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ra</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nguồn</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cảm</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xúc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cho</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tác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giả</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viết</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a:t>
                      </a:r>
                      <a:endParaRPr sz="2000" dirty="0">
                        <a:latin typeface="UTM Avo" panose="02040603050506020204" pitchFamily="18"/>
                      </a:endParaRPr>
                    </a:p>
                    <a:p>
                      <a:pPr marL="0" marR="0" lvl="0" indent="0" algn="just" rtl="0">
                        <a:lnSpc>
                          <a:spcPct val="150000"/>
                        </a:lnSpc>
                        <a:spcBef>
                          <a:spcPts val="0"/>
                        </a:spcBef>
                        <a:spcAft>
                          <a:spcPts val="0"/>
                        </a:spcAft>
                        <a:buNone/>
                      </a:pP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Chủ</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đề</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của</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a:t>
                      </a:r>
                      <a:endParaRPr sz="2000" dirty="0">
                        <a:latin typeface="UTM Avo" panose="02040603050506020204" pitchFamily="18"/>
                      </a:endParaRPr>
                    </a:p>
                    <a:p>
                      <a:pPr marL="0" marR="0" lvl="0" indent="0" algn="just" rtl="0">
                        <a:lnSpc>
                          <a:spcPct val="150000"/>
                        </a:lnSpc>
                        <a:spcBef>
                          <a:spcPts val="0"/>
                        </a:spcBef>
                        <a:spcAft>
                          <a:spcPts val="0"/>
                        </a:spcAft>
                        <a:buNone/>
                      </a:pP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Phân</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tích</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các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yếu</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tố</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hình</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thức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và</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tác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dụng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của</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chúng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trong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việc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biểu</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đạt</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nội</a:t>
                      </a:r>
                      <a:r>
                        <a:rPr lang="en-US" sz="2000" u="none" strike="noStrike" cap="none" dirty="0">
                          <a:solidFill>
                            <a:srgbClr val="000000"/>
                          </a:solidFill>
                          <a:latin typeface="UTM Avo" panose="02040603050506020204" pitchFamily="18"/>
                          <a:sym typeface="Times New Roman"/>
                        </a:rPr>
                        <a:t> dung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a:t>
                      </a:r>
                      <a:endParaRPr sz="2000" dirty="0">
                        <a:latin typeface="UTM Avo" panose="02040603050506020204" pitchFamily="18"/>
                      </a:endParaRPr>
                    </a:p>
                    <a:p>
                      <a:pPr marL="0" marR="0" lvl="0" indent="0" algn="just" rtl="0">
                        <a:lnSpc>
                          <a:spcPct val="150000"/>
                        </a:lnSpc>
                        <a:spcBef>
                          <a:spcPts val="0"/>
                        </a:spcBef>
                        <a:spcAft>
                          <a:spcPts val="0"/>
                        </a:spcAft>
                        <a:buNone/>
                      </a:pPr>
                      <a:r>
                        <a:rPr lang="en-US" sz="2000" u="none" strike="noStrike" cap="none" dirty="0">
                          <a:solidFill>
                            <a:srgbClr val="000000"/>
                          </a:solidFill>
                          <a:latin typeface="UTM Avo" panose="02040603050506020204" pitchFamily="18"/>
                          <a:sym typeface="Times New Roman"/>
                        </a:rPr>
                        <a:t>- So </a:t>
                      </a:r>
                      <a:r>
                        <a:rPr lang="en-US" sz="2000" u="none" strike="noStrike" cap="none" dirty="0" err="1">
                          <a:solidFill>
                            <a:srgbClr val="000000"/>
                          </a:solidFill>
                          <a:latin typeface="UTM Avo" panose="02040603050506020204" pitchFamily="18"/>
                          <a:sym typeface="Times New Roman"/>
                        </a:rPr>
                        <a:t>sánh</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với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một</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số</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viết</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về</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cùng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đề</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nếu</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có</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để</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làm</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rõ</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sự</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độc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đáo</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của</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Khóc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Dương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Khuê</a:t>
                      </a:r>
                      <a:r>
                        <a:rPr lang="en-US" sz="2000" u="none" strike="noStrike" cap="none" dirty="0">
                          <a:solidFill>
                            <a:srgbClr val="000000"/>
                          </a:solidFill>
                          <a:latin typeface="UTM Avo" panose="02040603050506020204" pitchFamily="18"/>
                          <a:sym typeface="Times New Roman"/>
                        </a:rPr>
                        <a:t>.</a:t>
                      </a:r>
                      <a:endParaRPr sz="2000" dirty="0">
                        <a:latin typeface="UTM Avo" panose="02040603050506020204" pitchFamily="18"/>
                      </a:endParaRPr>
                    </a:p>
                  </a:txBody>
                  <a:tcPr marL="50017" marR="50017" marT="25009" marB="25009" anchor="ctr">
                    <a:solidFill>
                      <a:schemeClr val="bg1"/>
                    </a:solidFill>
                  </a:tcPr>
                </a:tc>
                <a:extLst>
                  <a:ext uri="{0D108BD9-81ED-4DB2-BD59-A6C34878D82A}">
                    <a16:rowId xmlns:a16="http://schemas.microsoft.com/office/drawing/2014/main" val="10001"/>
                  </a:ext>
                </a:extLst>
              </a:tr>
              <a:tr h="872942">
                <a:tc>
                  <a:txBody>
                    <a:bodyPr/>
                    <a:lstStyle/>
                    <a:p>
                      <a:pPr marL="0" marR="0" lvl="0" indent="0" algn="ctr" rtl="0">
                        <a:lnSpc>
                          <a:spcPct val="150000"/>
                        </a:lnSpc>
                        <a:spcBef>
                          <a:spcPts val="0"/>
                        </a:spcBef>
                        <a:spcAft>
                          <a:spcPts val="0"/>
                        </a:spcAft>
                        <a:buNone/>
                      </a:pPr>
                      <a:r>
                        <a:rPr lang="en-US" sz="2000" b="1" u="none" strike="noStrike" cap="none" dirty="0" err="1">
                          <a:latin typeface="UTM Avo" panose="02040603050506020204" pitchFamily="18"/>
                          <a:sym typeface="Times New Roman"/>
                        </a:rPr>
                        <a:t>Kết</a:t>
                      </a:r>
                      <a:r>
                        <a:rPr lang="en-US" sz="2000" b="1" u="none" strike="noStrike" cap="none" dirty="0">
                          <a:latin typeface="UTM Avo" panose="02040603050506020204" pitchFamily="18"/>
                          <a:sym typeface="Times New Roman"/>
                        </a:rPr>
                        <a:t> </a:t>
                      </a:r>
                      <a:r>
                        <a:rPr lang="en-US" sz="2000" b="1" u="none" strike="noStrike" cap="none" dirty="0" err="1">
                          <a:latin typeface="UTM Avo" panose="02040603050506020204" pitchFamily="18"/>
                          <a:sym typeface="Times New Roman"/>
                        </a:rPr>
                        <a:t>bài</a:t>
                      </a:r>
                      <a:endParaRPr sz="2000" b="1" u="none" strike="noStrike" cap="none" dirty="0">
                        <a:solidFill>
                          <a:srgbClr val="000000"/>
                        </a:solidFill>
                        <a:latin typeface="UTM Avo" panose="02040603050506020204" pitchFamily="18"/>
                        <a:ea typeface="Times New Roman"/>
                        <a:cs typeface="Times New Roman"/>
                        <a:sym typeface="Times New Roman"/>
                      </a:endParaRPr>
                    </a:p>
                  </a:txBody>
                  <a:tcPr marL="50017" marR="50017" marT="25009" marB="25009" anchor="ctr">
                    <a:solidFill>
                      <a:schemeClr val="accent4">
                        <a:lumMod val="40000"/>
                        <a:lumOff val="60000"/>
                      </a:schemeClr>
                    </a:solidFill>
                  </a:tcPr>
                </a:tc>
                <a:tc>
                  <a:txBody>
                    <a:bodyPr/>
                    <a:lstStyle/>
                    <a:p>
                      <a:pPr marL="0" marR="0" lvl="0" indent="0" algn="just" rtl="0">
                        <a:lnSpc>
                          <a:spcPct val="150000"/>
                        </a:lnSpc>
                        <a:spcBef>
                          <a:spcPts val="0"/>
                        </a:spcBef>
                        <a:spcAft>
                          <a:spcPts val="0"/>
                        </a:spcAft>
                        <a:buNone/>
                      </a:pPr>
                      <a:r>
                        <a:rPr lang="en-US" sz="2000" u="none" strike="noStrike" cap="none" dirty="0" err="1">
                          <a:solidFill>
                            <a:srgbClr val="000000"/>
                          </a:solidFill>
                          <a:latin typeface="UTM Avo" panose="02040603050506020204" pitchFamily="18"/>
                          <a:sym typeface="Times New Roman"/>
                        </a:rPr>
                        <a:t>Khái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quát</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giá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trị</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và</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nêu</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tác</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động</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của</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bài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thơ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này</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đối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với</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cá</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nhân</a:t>
                      </a:r>
                      <a:r>
                        <a:rPr lang="en-US" sz="2000" u="none" strike="noStrike" cap="none" dirty="0">
                          <a:solidFill>
                            <a:srgbClr val="000000"/>
                          </a:solidFill>
                          <a:latin typeface="UTM Avo" panose="02040603050506020204" pitchFamily="18"/>
                          <a:sym typeface="Times New Roman"/>
                        </a:rPr>
                        <a:t> </a:t>
                      </a:r>
                      <a:r>
                        <a:rPr lang="en-US" sz="2000" u="none" strike="noStrike" cap="none" dirty="0" err="1">
                          <a:solidFill>
                            <a:srgbClr val="000000"/>
                          </a:solidFill>
                          <a:latin typeface="UTM Avo" panose="02040603050506020204" pitchFamily="18"/>
                          <a:sym typeface="Times New Roman"/>
                        </a:rPr>
                        <a:t>em</a:t>
                      </a:r>
                      <a:r>
                        <a:rPr lang="en-US" sz="2000" u="none" strike="noStrike" cap="none" dirty="0">
                          <a:solidFill>
                            <a:srgbClr val="000000"/>
                          </a:solidFill>
                          <a:latin typeface="UTM Avo" panose="02040603050506020204" pitchFamily="18"/>
                          <a:sym typeface="Times New Roman"/>
                        </a:rPr>
                        <a:t>.</a:t>
                      </a:r>
                      <a:endParaRPr sz="2000" u="none" strike="noStrike" cap="none" dirty="0">
                        <a:solidFill>
                          <a:srgbClr val="222222"/>
                        </a:solidFill>
                        <a:latin typeface="UTM Avo" panose="02040603050506020204" pitchFamily="18"/>
                        <a:ea typeface="Times New Roman"/>
                        <a:cs typeface="Times New Roman"/>
                        <a:sym typeface="Times New Roman"/>
                      </a:endParaRPr>
                    </a:p>
                  </a:txBody>
                  <a:tcPr marL="50017" marR="50017" marT="25009" marB="25009" anchor="ctr">
                    <a:solidFill>
                      <a:schemeClr val="bg1"/>
                    </a:solidFill>
                  </a:tcPr>
                </a:tc>
                <a:extLst>
                  <a:ext uri="{0D108BD9-81ED-4DB2-BD59-A6C34878D82A}">
                    <a16:rowId xmlns:a16="http://schemas.microsoft.com/office/drawing/2014/main" val="10002"/>
                  </a:ext>
                </a:extLst>
              </a:tr>
            </a:tbl>
          </a:graphicData>
        </a:graphic>
      </p:graphicFrame>
      <p:sp>
        <p:nvSpPr>
          <p:cNvPr id="3" name="Google Shape;235;p14">
            <a:extLst>
              <a:ext uri="{FF2B5EF4-FFF2-40B4-BE49-F238E27FC236}">
                <a16:creationId xmlns:a16="http://schemas.microsoft.com/office/drawing/2014/main" id="{99E611D6-812D-2354-31B2-6C0A185EDDA8}"/>
              </a:ext>
            </a:extLst>
          </p:cNvPr>
          <p:cNvSpPr/>
          <p:nvPr/>
        </p:nvSpPr>
        <p:spPr>
          <a:xfrm>
            <a:off x="467483" y="1845492"/>
            <a:ext cx="10944296" cy="365915"/>
          </a:xfrm>
          <a:prstGeom prst="rect">
            <a:avLst/>
          </a:prstGeom>
          <a:noFill/>
          <a:ln>
            <a:noFill/>
          </a:ln>
        </p:spPr>
        <p:txBody>
          <a:bodyPr spcFirstLastPara="1" wrap="square" lIns="57592" tIns="28788" rIns="57592" bIns="28788" anchor="t" anchorCtr="0">
            <a:spAutoFit/>
          </a:bodyPr>
          <a:lstStyle/>
          <a:p>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Lập</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dàn</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ý</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bằng</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cách</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sắp</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xếp</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các</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ý</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đã</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tìm</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được</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theo</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bố</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cục</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ba</a:t>
            </a:r>
            <a:r>
              <a:rPr lang="en-US" sz="2000" b="1" dirty="0">
                <a:latin typeface="UTM Avo" panose="02040603050506020204" pitchFamily="18"/>
                <a:ea typeface="Calibri"/>
                <a:cs typeface="Calibri"/>
                <a:sym typeface="Calibri"/>
              </a:rPr>
              <a:t> </a:t>
            </a:r>
            <a:r>
              <a:rPr lang="en-US" sz="2000" b="1" dirty="0" err="1">
                <a:latin typeface="UTM Avo" panose="02040603050506020204" pitchFamily="18"/>
                <a:ea typeface="Calibri"/>
                <a:cs typeface="Calibri"/>
                <a:sym typeface="Calibri"/>
              </a:rPr>
              <a:t>phần</a:t>
            </a:r>
            <a:r>
              <a:rPr lang="en-US" sz="2000" b="1" dirty="0">
                <a:latin typeface="UTM Avo" panose="02040603050506020204" pitchFamily="18"/>
                <a:ea typeface="Calibri"/>
                <a:cs typeface="Calibri"/>
                <a:sym typeface="Calibri"/>
              </a:rPr>
              <a:t>:</a:t>
            </a:r>
            <a:endParaRPr sz="2000" dirty="0">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232407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CCB052-7A2B-2CD3-7591-1D0490AF879A}"/>
            </a:ext>
          </a:extLst>
        </p:cNvPr>
        <p:cNvGrpSpPr/>
        <p:nvPr/>
      </p:nvGrpSpPr>
      <p:grpSpPr>
        <a:xfrm>
          <a:off x="0" y="0"/>
          <a:ext cx="0" cy="0"/>
          <a:chOff x="0" y="0"/>
          <a:chExt cx="0" cy="0"/>
        </a:xfrm>
      </p:grpSpPr>
      <p:sp>
        <p:nvSpPr>
          <p:cNvPr id="3" name="Google Shape;261;p15">
            <a:extLst>
              <a:ext uri="{FF2B5EF4-FFF2-40B4-BE49-F238E27FC236}">
                <a16:creationId xmlns:a16="http://schemas.microsoft.com/office/drawing/2014/main" id="{5E14C989-9055-40BB-4C6C-864254DCD332}"/>
              </a:ext>
            </a:extLst>
          </p:cNvPr>
          <p:cNvSpPr/>
          <p:nvPr/>
        </p:nvSpPr>
        <p:spPr>
          <a:xfrm>
            <a:off x="1369003" y="2465590"/>
            <a:ext cx="9478727" cy="1720132"/>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400" dirty="0" err="1">
                <a:latin typeface="UTM Avo" panose="02040603050506020204" pitchFamily="18"/>
                <a:ea typeface="Times New Roman"/>
                <a:cs typeface="Times New Roman"/>
                <a:sym typeface="Times New Roman"/>
              </a:rPr>
              <a:t>Dựa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vào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dàn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ý</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đã</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làm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viết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bài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nghị</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luận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phân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tích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bài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Khóc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Dương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Khuê</a:t>
            </a:r>
            <a:r>
              <a:rPr lang="en-US" sz="2400" dirty="0">
                <a:latin typeface="UTM Avo" panose="02040603050506020204" pitchFamily="18"/>
                <a:ea typeface="Times New Roman"/>
                <a:cs typeface="Times New Roman"/>
                <a:sym typeface="Times New Roman"/>
              </a:rPr>
              <a:t>. Trong </a:t>
            </a:r>
            <a:r>
              <a:rPr lang="en-US" sz="2400" dirty="0" err="1">
                <a:latin typeface="UTM Avo" panose="02040603050506020204" pitchFamily="18"/>
                <a:ea typeface="Times New Roman"/>
                <a:cs typeface="Times New Roman"/>
                <a:sym typeface="Times New Roman"/>
              </a:rPr>
              <a:t>khi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viết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chú</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ý</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vận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dụng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cách</a:t>
            </a:r>
            <a:r>
              <a:rPr lang="en-US" sz="2400" dirty="0">
                <a:latin typeface="UTM Avo" panose="02040603050506020204" pitchFamily="18"/>
                <a:ea typeface="Times New Roman"/>
                <a:cs typeface="Times New Roman"/>
                <a:sym typeface="Times New Roman"/>
              </a:rPr>
              <a:t> so </a:t>
            </a:r>
            <a:r>
              <a:rPr lang="en-US" sz="2400" dirty="0" err="1">
                <a:latin typeface="UTM Avo" panose="02040603050506020204" pitchFamily="18"/>
                <a:ea typeface="Times New Roman"/>
                <a:cs typeface="Times New Roman"/>
                <a:sym typeface="Times New Roman"/>
              </a:rPr>
              <a:t>sánh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trong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phân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tích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a:t>
            </a:r>
            <a:endParaRPr sz="500" dirty="0">
              <a:latin typeface="UTM Avo" panose="02040603050506020204" pitchFamily="18"/>
            </a:endParaRPr>
          </a:p>
        </p:txBody>
      </p:sp>
      <p:sp>
        <p:nvSpPr>
          <p:cNvPr id="4" name="Google Shape;262;p15">
            <a:extLst>
              <a:ext uri="{FF2B5EF4-FFF2-40B4-BE49-F238E27FC236}">
                <a16:creationId xmlns:a16="http://schemas.microsoft.com/office/drawing/2014/main" id="{4E5069FD-8781-0374-C751-F91E5F514D22}"/>
              </a:ext>
            </a:extLst>
          </p:cNvPr>
          <p:cNvSpPr/>
          <p:nvPr/>
        </p:nvSpPr>
        <p:spPr>
          <a:xfrm>
            <a:off x="1369003" y="2011616"/>
            <a:ext cx="2288597" cy="427470"/>
          </a:xfrm>
          <a:prstGeom prst="rect">
            <a:avLst/>
          </a:prstGeom>
          <a:noFill/>
          <a:ln>
            <a:noFill/>
          </a:ln>
        </p:spPr>
        <p:txBody>
          <a:bodyPr spcFirstLastPara="1" wrap="square" lIns="57592" tIns="28788" rIns="57592" bIns="28788" anchor="t" anchorCtr="0">
            <a:spAutoFit/>
          </a:bodyPr>
          <a:lstStyle/>
          <a:p>
            <a:pPr algn="just"/>
            <a:r>
              <a:rPr lang="en-US" sz="2400" b="1" dirty="0">
                <a:latin typeface="UTM Avo" panose="02040603050506020204" pitchFamily="18"/>
                <a:ea typeface="Times New Roman"/>
                <a:cs typeface="Times New Roman"/>
                <a:sym typeface="Times New Roman"/>
              </a:rPr>
              <a:t>c. </a:t>
            </a:r>
            <a:r>
              <a:rPr lang="en-US" sz="2400" b="1" dirty="0" err="1">
                <a:latin typeface="UTM Avo" panose="02040603050506020204" pitchFamily="18"/>
                <a:ea typeface="Times New Roman"/>
                <a:cs typeface="Times New Roman"/>
                <a:sym typeface="Times New Roman"/>
              </a:rPr>
              <a:t>Viết</a:t>
            </a:r>
            <a:endParaRPr sz="2400" dirty="0">
              <a:latin typeface="UTM Avo" panose="02040603050506020204" pitchFamily="18"/>
              <a:ea typeface="Times New Roman"/>
              <a:cs typeface="Times New Roman"/>
              <a:sym typeface="Times New Roman"/>
            </a:endParaRPr>
          </a:p>
        </p:txBody>
      </p:sp>
      <p:grpSp>
        <p:nvGrpSpPr>
          <p:cNvPr id="5" name="Group 4">
            <a:extLst>
              <a:ext uri="{FF2B5EF4-FFF2-40B4-BE49-F238E27FC236}">
                <a16:creationId xmlns:a16="http://schemas.microsoft.com/office/drawing/2014/main" id="{9184B1DF-E6C4-E90F-1537-114EEFB667A6}"/>
              </a:ext>
            </a:extLst>
          </p:cNvPr>
          <p:cNvGrpSpPr/>
          <p:nvPr/>
        </p:nvGrpSpPr>
        <p:grpSpPr>
          <a:xfrm>
            <a:off x="8133396" y="4184763"/>
            <a:ext cx="2468608" cy="2673237"/>
            <a:chOff x="7908109" y="4289066"/>
            <a:chExt cx="2468608" cy="2673237"/>
          </a:xfrm>
        </p:grpSpPr>
        <p:sp>
          <p:nvSpPr>
            <p:cNvPr id="6" name="Freeform 8">
              <a:extLst>
                <a:ext uri="{FF2B5EF4-FFF2-40B4-BE49-F238E27FC236}">
                  <a16:creationId xmlns:a16="http://schemas.microsoft.com/office/drawing/2014/main" id="{537C04C4-614B-9DAB-A540-8E517C83A3A2}"/>
                </a:ext>
              </a:extLst>
            </p:cNvPr>
            <p:cNvSpPr/>
            <p:nvPr/>
          </p:nvSpPr>
          <p:spPr>
            <a:xfrm>
              <a:off x="9173760" y="4289066"/>
              <a:ext cx="1202957" cy="2673237"/>
            </a:xfrm>
            <a:custGeom>
              <a:avLst/>
              <a:gdLst/>
              <a:ahLst/>
              <a:cxnLst/>
              <a:rect l="l" t="t" r="r" b="b"/>
              <a:pathLst>
                <a:path w="1916994" h="4259986">
                  <a:moveTo>
                    <a:pt x="0" y="0"/>
                  </a:moveTo>
                  <a:lnTo>
                    <a:pt x="1916993" y="0"/>
                  </a:lnTo>
                  <a:lnTo>
                    <a:pt x="1916993" y="4259986"/>
                  </a:lnTo>
                  <a:lnTo>
                    <a:pt x="0" y="4259986"/>
                  </a:lnTo>
                  <a:lnTo>
                    <a:pt x="0" y="0"/>
                  </a:lnTo>
                  <a:close/>
                </a:path>
              </a:pathLst>
            </a:custGeom>
            <a:blipFill>
              <a:blip r:embed="rId3"/>
              <a:stretch>
                <a:fillRect/>
              </a:stretch>
            </a:blipFill>
          </p:spPr>
        </p:sp>
        <p:sp>
          <p:nvSpPr>
            <p:cNvPr id="7" name="Freeform 9">
              <a:extLst>
                <a:ext uri="{FF2B5EF4-FFF2-40B4-BE49-F238E27FC236}">
                  <a16:creationId xmlns:a16="http://schemas.microsoft.com/office/drawing/2014/main" id="{C976E604-29BF-287F-A55E-D3FBE700265E}"/>
                </a:ext>
              </a:extLst>
            </p:cNvPr>
            <p:cNvSpPr/>
            <p:nvPr/>
          </p:nvSpPr>
          <p:spPr>
            <a:xfrm flipH="1">
              <a:off x="7908109" y="4522494"/>
              <a:ext cx="1265651" cy="2439809"/>
            </a:xfrm>
            <a:custGeom>
              <a:avLst/>
              <a:gdLst/>
              <a:ahLst/>
              <a:cxnLst/>
              <a:rect l="l" t="t" r="r" b="b"/>
              <a:pathLst>
                <a:path w="2016901" h="3888002">
                  <a:moveTo>
                    <a:pt x="2016901" y="0"/>
                  </a:moveTo>
                  <a:lnTo>
                    <a:pt x="0" y="0"/>
                  </a:lnTo>
                  <a:lnTo>
                    <a:pt x="0" y="3888001"/>
                  </a:lnTo>
                  <a:lnTo>
                    <a:pt x="2016901" y="3888001"/>
                  </a:lnTo>
                  <a:lnTo>
                    <a:pt x="2016901" y="0"/>
                  </a:lnTo>
                  <a:close/>
                </a:path>
              </a:pathLst>
            </a:custGeom>
            <a:blipFill>
              <a:blip r:embed="rId4"/>
              <a:stretch>
                <a:fillRect/>
              </a:stretch>
            </a:blipFill>
          </p:spPr>
        </p:sp>
      </p:grpSp>
    </p:spTree>
    <p:extLst>
      <p:ext uri="{BB962C8B-B14F-4D97-AF65-F5344CB8AC3E}">
        <p14:creationId xmlns:p14="http://schemas.microsoft.com/office/powerpoint/2010/main" val="315060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F10EDB-56DC-7D4E-9053-792DF3E85C22}"/>
            </a:ext>
          </a:extLst>
        </p:cNvPr>
        <p:cNvGrpSpPr/>
        <p:nvPr/>
      </p:nvGrpSpPr>
      <p:grpSpPr>
        <a:xfrm>
          <a:off x="0" y="0"/>
          <a:ext cx="0" cy="0"/>
          <a:chOff x="0" y="0"/>
          <a:chExt cx="0" cy="0"/>
        </a:xfrm>
      </p:grpSpPr>
      <p:sp>
        <p:nvSpPr>
          <p:cNvPr id="2" name="Google Shape;268;p16">
            <a:extLst>
              <a:ext uri="{FF2B5EF4-FFF2-40B4-BE49-F238E27FC236}">
                <a16:creationId xmlns:a16="http://schemas.microsoft.com/office/drawing/2014/main" id="{36D7FA07-38FB-8FD0-3539-A4DEB202BDFF}"/>
              </a:ext>
            </a:extLst>
          </p:cNvPr>
          <p:cNvSpPr txBox="1"/>
          <p:nvPr/>
        </p:nvSpPr>
        <p:spPr>
          <a:xfrm>
            <a:off x="1482903" y="1355693"/>
            <a:ext cx="9226194" cy="335137"/>
          </a:xfrm>
          <a:prstGeom prst="rect">
            <a:avLst/>
          </a:prstGeom>
          <a:noFill/>
          <a:ln>
            <a:noFill/>
          </a:ln>
        </p:spPr>
        <p:txBody>
          <a:bodyPr spcFirstLastPara="1" wrap="square" lIns="57592" tIns="28788" rIns="57592" bIns="28788" anchor="t" anchorCtr="0">
            <a:spAutoFit/>
          </a:bodyPr>
          <a:lstStyle/>
          <a:p>
            <a:pPr algn="ctr"/>
            <a:r>
              <a:rPr lang="en-US" b="1" dirty="0">
                <a:solidFill>
                  <a:schemeClr val="dk1"/>
                </a:solidFill>
                <a:latin typeface="UTM Avo" panose="02040603050506020204" pitchFamily="18"/>
                <a:ea typeface="Times New Roman"/>
                <a:cs typeface="Times New Roman"/>
                <a:sym typeface="Times New Roman"/>
              </a:rPr>
              <a:t>d. </a:t>
            </a:r>
            <a:r>
              <a:rPr lang="en-US" b="1" dirty="0" err="1">
                <a:solidFill>
                  <a:schemeClr val="dk1"/>
                </a:solidFill>
                <a:latin typeface="UTM Avo" panose="02040603050506020204" pitchFamily="18"/>
                <a:ea typeface="Times New Roman"/>
                <a:cs typeface="Times New Roman"/>
                <a:sym typeface="Times New Roman"/>
              </a:rPr>
              <a:t>Kiểm</a:t>
            </a:r>
            <a:r>
              <a:rPr lang="en-US" b="1" dirty="0">
                <a:solidFill>
                  <a:schemeClr val="dk1"/>
                </a:solidFill>
                <a:latin typeface="UTM Avo" panose="02040603050506020204" pitchFamily="18"/>
                <a:ea typeface="Times New Roman"/>
                <a:cs typeface="Times New Roman"/>
                <a:sym typeface="Times New Roman"/>
              </a:rPr>
              <a:t> </a:t>
            </a:r>
            <a:r>
              <a:rPr lang="en-US" b="1" dirty="0" err="1">
                <a:solidFill>
                  <a:schemeClr val="dk1"/>
                </a:solidFill>
                <a:latin typeface="UTM Avo" panose="02040603050506020204" pitchFamily="18"/>
                <a:ea typeface="Times New Roman"/>
                <a:cs typeface="Times New Roman"/>
                <a:sym typeface="Times New Roman"/>
              </a:rPr>
              <a:t>tra</a:t>
            </a:r>
            <a:r>
              <a:rPr lang="en-US" b="1" dirty="0">
                <a:solidFill>
                  <a:schemeClr val="dk1"/>
                </a:solidFill>
                <a:latin typeface="UTM Avo" panose="02040603050506020204" pitchFamily="18"/>
                <a:ea typeface="Times New Roman"/>
                <a:cs typeface="Times New Roman"/>
                <a:sym typeface="Times New Roman"/>
              </a:rPr>
              <a:t> </a:t>
            </a:r>
            <a:r>
              <a:rPr lang="en-US" b="1" dirty="0" err="1">
                <a:solidFill>
                  <a:schemeClr val="dk1"/>
                </a:solidFill>
                <a:latin typeface="UTM Avo" panose="02040603050506020204" pitchFamily="18"/>
                <a:ea typeface="Times New Roman"/>
                <a:cs typeface="Times New Roman"/>
                <a:sym typeface="Times New Roman"/>
              </a:rPr>
              <a:t>và</a:t>
            </a:r>
            <a:r>
              <a:rPr lang="en-US" b="1" dirty="0">
                <a:solidFill>
                  <a:schemeClr val="dk1"/>
                </a:solidFill>
                <a:latin typeface="UTM Avo" panose="02040603050506020204" pitchFamily="18"/>
                <a:ea typeface="Times New Roman"/>
                <a:cs typeface="Times New Roman"/>
                <a:sym typeface="Times New Roman"/>
              </a:rPr>
              <a:t> </a:t>
            </a:r>
            <a:r>
              <a:rPr lang="en-US" b="1" dirty="0" err="1">
                <a:solidFill>
                  <a:schemeClr val="dk1"/>
                </a:solidFill>
                <a:latin typeface="UTM Avo" panose="02040603050506020204" pitchFamily="18"/>
                <a:ea typeface="Times New Roman"/>
                <a:cs typeface="Times New Roman"/>
                <a:sym typeface="Times New Roman"/>
              </a:rPr>
              <a:t>chỉnh</a:t>
            </a:r>
            <a:r>
              <a:rPr lang="en-US" b="1" dirty="0">
                <a:solidFill>
                  <a:schemeClr val="dk1"/>
                </a:solidFill>
                <a:latin typeface="UTM Avo" panose="02040603050506020204" pitchFamily="18"/>
                <a:ea typeface="Times New Roman"/>
                <a:cs typeface="Times New Roman"/>
                <a:sym typeface="Times New Roman"/>
              </a:rPr>
              <a:t> </a:t>
            </a:r>
            <a:r>
              <a:rPr lang="en-US" b="1" dirty="0" err="1">
                <a:solidFill>
                  <a:schemeClr val="dk1"/>
                </a:solidFill>
                <a:latin typeface="UTM Avo" panose="02040603050506020204" pitchFamily="18"/>
                <a:ea typeface="Times New Roman"/>
                <a:cs typeface="Times New Roman"/>
                <a:sym typeface="Times New Roman"/>
              </a:rPr>
              <a:t>sửa</a:t>
            </a:r>
            <a:endParaRPr b="1" dirty="0">
              <a:solidFill>
                <a:schemeClr val="dk1"/>
              </a:solidFill>
              <a:latin typeface="UTM Avo" panose="02040603050506020204" pitchFamily="18"/>
              <a:ea typeface="Times New Roman"/>
              <a:cs typeface="Times New Roman"/>
              <a:sym typeface="Times New Roman"/>
            </a:endParaRPr>
          </a:p>
        </p:txBody>
      </p:sp>
      <p:graphicFrame>
        <p:nvGraphicFramePr>
          <p:cNvPr id="3" name="Google Shape;269;p16">
            <a:extLst>
              <a:ext uri="{FF2B5EF4-FFF2-40B4-BE49-F238E27FC236}">
                <a16:creationId xmlns:a16="http://schemas.microsoft.com/office/drawing/2014/main" id="{960F0783-A153-A933-A56F-9007EB676285}"/>
              </a:ext>
            </a:extLst>
          </p:cNvPr>
          <p:cNvGraphicFramePr/>
          <p:nvPr>
            <p:extLst>
              <p:ext uri="{D42A27DB-BD31-4B8C-83A1-F6EECF244321}">
                <p14:modId xmlns:p14="http://schemas.microsoft.com/office/powerpoint/2010/main" val="3693853332"/>
              </p:ext>
            </p:extLst>
          </p:nvPr>
        </p:nvGraphicFramePr>
        <p:xfrm>
          <a:off x="256151" y="1804906"/>
          <a:ext cx="11679697" cy="4927410"/>
        </p:xfrm>
        <a:graphic>
          <a:graphicData uri="http://schemas.openxmlformats.org/drawingml/2006/table">
            <a:tbl>
              <a:tblPr>
                <a:noFill/>
              </a:tblPr>
              <a:tblGrid>
                <a:gridCol w="1205947">
                  <a:extLst>
                    <a:ext uri="{9D8B030D-6E8A-4147-A177-3AD203B41FA5}">
                      <a16:colId xmlns:a16="http://schemas.microsoft.com/office/drawing/2014/main" val="20000"/>
                    </a:ext>
                  </a:extLst>
                </a:gridCol>
                <a:gridCol w="8666921">
                  <a:extLst>
                    <a:ext uri="{9D8B030D-6E8A-4147-A177-3AD203B41FA5}">
                      <a16:colId xmlns:a16="http://schemas.microsoft.com/office/drawing/2014/main" val="20001"/>
                    </a:ext>
                  </a:extLst>
                </a:gridCol>
                <a:gridCol w="495265">
                  <a:extLst>
                    <a:ext uri="{9D8B030D-6E8A-4147-A177-3AD203B41FA5}">
                      <a16:colId xmlns:a16="http://schemas.microsoft.com/office/drawing/2014/main" val="20002"/>
                    </a:ext>
                  </a:extLst>
                </a:gridCol>
                <a:gridCol w="711200">
                  <a:extLst>
                    <a:ext uri="{9D8B030D-6E8A-4147-A177-3AD203B41FA5}">
                      <a16:colId xmlns:a16="http://schemas.microsoft.com/office/drawing/2014/main" val="20003"/>
                    </a:ext>
                  </a:extLst>
                </a:gridCol>
                <a:gridCol w="600364">
                  <a:extLst>
                    <a:ext uri="{9D8B030D-6E8A-4147-A177-3AD203B41FA5}">
                      <a16:colId xmlns:a16="http://schemas.microsoft.com/office/drawing/2014/main" val="20004"/>
                    </a:ext>
                  </a:extLst>
                </a:gridCol>
              </a:tblGrid>
              <a:tr h="573782">
                <a:tc>
                  <a:txBody>
                    <a:bodyPr/>
                    <a:lstStyle/>
                    <a:p>
                      <a:pPr marL="0" marR="0" lvl="0" indent="0" algn="ctr"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Phương</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diện</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kiểm</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tra</a:t>
                      </a:r>
                      <a:endParaRPr sz="1700" b="1" dirty="0">
                        <a:latin typeface="UTM Avo" panose="02040603050506020204" pitchFamily="18"/>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Câu</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hỏi</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kiểm</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tra</a:t>
                      </a:r>
                      <a:endParaRPr sz="17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Đạt</a:t>
                      </a:r>
                      <a:endParaRPr sz="17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Chưa</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đạt</a:t>
                      </a:r>
                      <a:endParaRPr sz="17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Góp</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ý</a:t>
                      </a:r>
                      <a:endParaRPr sz="17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extLst>
                  <a:ext uri="{0D108BD9-81ED-4DB2-BD59-A6C34878D82A}">
                    <a16:rowId xmlns:a16="http://schemas.microsoft.com/office/drawing/2014/main" val="10000"/>
                  </a:ext>
                </a:extLst>
              </a:tr>
              <a:tr h="2672584">
                <a:tc>
                  <a:txBody>
                    <a:bodyPr/>
                    <a:lstStyle/>
                    <a:p>
                      <a:pPr marL="0" marR="0" lvl="0" indent="0" algn="ctr" rtl="0">
                        <a:lnSpc>
                          <a:spcPct val="150000"/>
                        </a:lnSpc>
                        <a:spcBef>
                          <a:spcPts val="0"/>
                        </a:spcBef>
                        <a:spcAft>
                          <a:spcPts val="0"/>
                        </a:spcAft>
                        <a:buNone/>
                      </a:pPr>
                      <a:r>
                        <a:rPr lang="en-US" sz="1700" u="none" strike="noStrike" cap="none" dirty="0" err="1">
                          <a:solidFill>
                            <a:srgbClr val="0C0C0C"/>
                          </a:solidFill>
                          <a:latin typeface="UTM Avo" panose="02040603050506020204" pitchFamily="18"/>
                          <a:ea typeface="Times New Roman"/>
                          <a:cs typeface="Times New Roman"/>
                          <a:sym typeface="Times New Roman"/>
                        </a:rPr>
                        <a:t>Nội</a:t>
                      </a:r>
                      <a:r>
                        <a:rPr lang="en-US" sz="1700" u="none" strike="noStrike" cap="none" dirty="0">
                          <a:solidFill>
                            <a:srgbClr val="0C0C0C"/>
                          </a:solidFill>
                          <a:latin typeface="UTM Avo" panose="02040603050506020204" pitchFamily="18"/>
                          <a:ea typeface="Times New Roman"/>
                          <a:cs typeface="Times New Roman"/>
                          <a:sym typeface="Times New Roman"/>
                        </a:rPr>
                        <a:t> dung</a:t>
                      </a:r>
                      <a:endParaRPr sz="1700" dirty="0">
                        <a:latin typeface="UTM Avo" panose="02040603050506020204" pitchFamily="18"/>
                      </a:endParaRPr>
                    </a:p>
                  </a:txBody>
                  <a:tcPr marL="45720" marR="45720" marT="91440" marB="91440" anchor="ctr">
                    <a:solidFill>
                      <a:schemeClr val="accent6">
                        <a:lumMod val="20000"/>
                        <a:lumOff val="80000"/>
                      </a:schemeClr>
                    </a:solidFill>
                  </a:tcPr>
                </a:tc>
                <a:tc>
                  <a:txBody>
                    <a:bodyPr/>
                    <a:lstStyle/>
                    <a:p>
                      <a:pPr marL="0" marR="0" lvl="0" indent="0" algn="just"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Mở</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bài</a:t>
                      </a:r>
                      <a:r>
                        <a:rPr lang="en-US" sz="1700" b="1" u="none" strike="noStrike" cap="none" dirty="0">
                          <a:solidFill>
                            <a:srgbClr val="0C0C0C"/>
                          </a:solidFill>
                          <a:latin typeface="UTM Avo" panose="02040603050506020204" pitchFamily="18"/>
                          <a:ea typeface="Times New Roman"/>
                          <a:cs typeface="Times New Roman"/>
                          <a:sym typeface="Times New Roman"/>
                        </a:rPr>
                        <a:t>:</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Đã</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giới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thiệu</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khái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quát</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nội</a:t>
                      </a:r>
                      <a:r>
                        <a:rPr lang="en-US" sz="1700" u="none" strike="noStrike" cap="none" dirty="0">
                          <a:solidFill>
                            <a:srgbClr val="0C0C0C"/>
                          </a:solidFill>
                          <a:latin typeface="UTM Avo" panose="02040603050506020204" pitchFamily="18"/>
                          <a:ea typeface="Times New Roman"/>
                          <a:cs typeface="Times New Roman"/>
                          <a:sym typeface="Times New Roman"/>
                        </a:rPr>
                        <a:t> dung </a:t>
                      </a:r>
                      <a:r>
                        <a:rPr lang="en-US" sz="1700" u="none" strike="noStrike" cap="none" dirty="0" err="1">
                          <a:solidFill>
                            <a:srgbClr val="0C0C0C"/>
                          </a:solidFill>
                          <a:latin typeface="UTM Avo" panose="02040603050506020204" pitchFamily="18"/>
                          <a:ea typeface="Times New Roman"/>
                          <a:cs typeface="Times New Roman"/>
                          <a:sym typeface="Times New Roman"/>
                        </a:rPr>
                        <a:t>văn</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bản</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chưa</a:t>
                      </a:r>
                      <a:r>
                        <a:rPr lang="en-US" sz="1700" u="none" strike="noStrike" cap="none" dirty="0">
                          <a:solidFill>
                            <a:srgbClr val="0C0C0C"/>
                          </a:solidFill>
                          <a:latin typeface="UTM Avo" panose="02040603050506020204" pitchFamily="18"/>
                          <a:ea typeface="Times New Roman"/>
                          <a:cs typeface="Times New Roman"/>
                          <a:sym typeface="Times New Roman"/>
                        </a:rPr>
                        <a:t>? </a:t>
                      </a:r>
                    </a:p>
                    <a:p>
                      <a:pPr marL="0" marR="0" lvl="0" indent="0" algn="just"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Thân</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bài</a:t>
                      </a:r>
                      <a:r>
                        <a:rPr lang="en-US" sz="1700" b="1" u="none" strike="noStrike" cap="none" dirty="0">
                          <a:solidFill>
                            <a:srgbClr val="0C0C0C"/>
                          </a:solidFill>
                          <a:latin typeface="UTM Avo" panose="02040603050506020204" pitchFamily="18"/>
                          <a:ea typeface="Times New Roman"/>
                          <a:cs typeface="Times New Roman"/>
                          <a:sym typeface="Times New Roman"/>
                        </a:rPr>
                        <a:t>:</a:t>
                      </a:r>
                      <a:endParaRPr sz="1700" dirty="0">
                        <a:latin typeface="UTM Avo" panose="02040603050506020204" pitchFamily="18"/>
                      </a:endParaRPr>
                    </a:p>
                    <a:p>
                      <a:pPr marL="0" marR="0" lvl="0" indent="0" algn="just" rtl="0">
                        <a:lnSpc>
                          <a:spcPct val="150000"/>
                        </a:lnSpc>
                        <a:spcBef>
                          <a:spcPts val="0"/>
                        </a:spcBef>
                        <a:spcAft>
                          <a:spcPts val="0"/>
                        </a:spcAft>
                        <a:buNone/>
                      </a:pP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Có</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nêu</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được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các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nội</a:t>
                      </a:r>
                      <a:r>
                        <a:rPr lang="en-US" sz="1700" u="none" strike="noStrike" cap="none" dirty="0">
                          <a:solidFill>
                            <a:srgbClr val="0C0C0C"/>
                          </a:solidFill>
                          <a:latin typeface="UTM Avo" panose="02040603050506020204" pitchFamily="18"/>
                          <a:ea typeface="Times New Roman"/>
                          <a:cs typeface="Times New Roman"/>
                          <a:sym typeface="Times New Roman"/>
                        </a:rPr>
                        <a:t> dung </a:t>
                      </a:r>
                      <a:r>
                        <a:rPr lang="en-US" sz="1700" u="none" strike="noStrike" cap="none" dirty="0" err="1">
                          <a:solidFill>
                            <a:srgbClr val="0C0C0C"/>
                          </a:solidFill>
                          <a:latin typeface="UTM Avo" panose="02040603050506020204" pitchFamily="18"/>
                          <a:ea typeface="Times New Roman"/>
                          <a:cs typeface="Times New Roman"/>
                          <a:sym typeface="Times New Roman"/>
                        </a:rPr>
                        <a:t>cụ</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thể</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làm</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rõ</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cho</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luận</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đề</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đã</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nêu</a:t>
                      </a:r>
                      <a:r>
                        <a:rPr lang="en-US" sz="1700" u="none" strike="noStrike" cap="none" dirty="0">
                          <a:solidFill>
                            <a:srgbClr val="0C0C0C"/>
                          </a:solidFill>
                          <a:latin typeface="UTM Avo" panose="02040603050506020204" pitchFamily="18"/>
                          <a:ea typeface="Times New Roman"/>
                          <a:cs typeface="Times New Roman"/>
                          <a:sym typeface="Times New Roman"/>
                        </a:rPr>
                        <a:t> ở </a:t>
                      </a:r>
                      <a:r>
                        <a:rPr lang="en-US" sz="1700" u="none" strike="noStrike" cap="none" dirty="0" err="1">
                          <a:solidFill>
                            <a:srgbClr val="0C0C0C"/>
                          </a:solidFill>
                          <a:latin typeface="UTM Avo" panose="02040603050506020204" pitchFamily="18"/>
                          <a:ea typeface="Times New Roman"/>
                          <a:cs typeface="Times New Roman"/>
                          <a:sym typeface="Times New Roman"/>
                        </a:rPr>
                        <a:t>mở</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bài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không</a:t>
                      </a:r>
                      <a:r>
                        <a:rPr lang="en-US" sz="1700" u="none" strike="noStrike" cap="none" dirty="0">
                          <a:solidFill>
                            <a:srgbClr val="0C0C0C"/>
                          </a:solidFill>
                          <a:latin typeface="UTM Avo" panose="02040603050506020204" pitchFamily="18"/>
                          <a:ea typeface="Times New Roman"/>
                          <a:cs typeface="Times New Roman"/>
                          <a:sym typeface="Times New Roman"/>
                        </a:rPr>
                        <a:t>? </a:t>
                      </a:r>
                      <a:endParaRPr sz="1700" dirty="0">
                        <a:latin typeface="UTM Avo" panose="02040603050506020204" pitchFamily="18"/>
                      </a:endParaRPr>
                    </a:p>
                    <a:p>
                      <a:pPr marL="0" marR="0" lvl="0" indent="0" algn="just" rtl="0">
                        <a:lnSpc>
                          <a:spcPct val="150000"/>
                        </a:lnSpc>
                        <a:spcBef>
                          <a:spcPts val="0"/>
                        </a:spcBef>
                        <a:spcAft>
                          <a:spcPts val="0"/>
                        </a:spcAft>
                        <a:buNone/>
                      </a:pPr>
                      <a:r>
                        <a:rPr lang="en-US" sz="1700" u="none" strike="noStrike" cap="none" dirty="0">
                          <a:solidFill>
                            <a:srgbClr val="0C0C0C"/>
                          </a:solidFill>
                          <a:latin typeface="UTM Avo" panose="02040603050506020204" pitchFamily="18"/>
                          <a:ea typeface="Times New Roman"/>
                          <a:cs typeface="Times New Roman"/>
                          <a:sym typeface="Times New Roman"/>
                        </a:rPr>
                        <a:t>+ So </a:t>
                      </a:r>
                      <a:r>
                        <a:rPr lang="en-US" sz="1700" u="none" strike="noStrike" cap="none" dirty="0" err="1">
                          <a:solidFill>
                            <a:srgbClr val="0C0C0C"/>
                          </a:solidFill>
                          <a:latin typeface="UTM Avo" panose="02040603050506020204" pitchFamily="18"/>
                          <a:ea typeface="Times New Roman"/>
                          <a:cs typeface="Times New Roman"/>
                          <a:sym typeface="Times New Roman"/>
                        </a:rPr>
                        <a:t>với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dàn</a:t>
                      </a:r>
                      <a:r>
                        <a:rPr lang="en-US" sz="1700" u="none" strike="noStrike" cap="none" dirty="0">
                          <a:solidFill>
                            <a:srgbClr val="0C0C0C"/>
                          </a:solidFill>
                          <a:latin typeface="UTM Avo" panose="02040603050506020204" pitchFamily="18"/>
                          <a:ea typeface="Times New Roman"/>
                          <a:cs typeface="Times New Roman"/>
                          <a:sym typeface="Times New Roman"/>
                        </a:rPr>
                        <a:t> ý, </a:t>
                      </a:r>
                      <a:r>
                        <a:rPr lang="en-US" sz="1700" u="none" strike="noStrike" cap="none" dirty="0" err="1">
                          <a:solidFill>
                            <a:srgbClr val="0C0C0C"/>
                          </a:solidFill>
                          <a:latin typeface="UTM Avo" panose="02040603050506020204" pitchFamily="18"/>
                          <a:ea typeface="Times New Roman"/>
                          <a:cs typeface="Times New Roman"/>
                          <a:sym typeface="Times New Roman"/>
                        </a:rPr>
                        <a:t>bài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viết</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còn</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thiếu</a:t>
                      </a:r>
                      <a:r>
                        <a:rPr lang="en-US" sz="1700" u="none" strike="noStrike" cap="none" dirty="0">
                          <a:solidFill>
                            <a:srgbClr val="0C0C0C"/>
                          </a:solidFill>
                          <a:latin typeface="UTM Avo" panose="02040603050506020204" pitchFamily="18"/>
                          <a:ea typeface="Times New Roman"/>
                          <a:cs typeface="Times New Roman"/>
                          <a:sym typeface="Times New Roman"/>
                        </a:rPr>
                        <a:t> ý </a:t>
                      </a:r>
                      <a:r>
                        <a:rPr lang="en-US" sz="1700" u="none" strike="noStrike" cap="none" dirty="0" err="1">
                          <a:solidFill>
                            <a:srgbClr val="0C0C0C"/>
                          </a:solidFill>
                          <a:latin typeface="UTM Avo" panose="02040603050506020204" pitchFamily="18"/>
                          <a:ea typeface="Times New Roman"/>
                          <a:cs typeface="Times New Roman"/>
                          <a:sym typeface="Times New Roman"/>
                        </a:rPr>
                        <a:t>nào</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Các</a:t>
                      </a:r>
                      <a:r>
                        <a:rPr lang="en-US" sz="1700" u="none" strike="noStrike" cap="none" dirty="0">
                          <a:solidFill>
                            <a:srgbClr val="0C0C0C"/>
                          </a:solidFill>
                          <a:latin typeface="UTM Avo" panose="02040603050506020204" pitchFamily="18"/>
                          <a:ea typeface="Times New Roman"/>
                          <a:cs typeface="Times New Roman"/>
                          <a:sym typeface="Times New Roman"/>
                        </a:rPr>
                        <a:t> ý </a:t>
                      </a:r>
                      <a:r>
                        <a:rPr lang="en-US" sz="1700" u="none" strike="noStrike" cap="none" dirty="0" err="1">
                          <a:solidFill>
                            <a:srgbClr val="0C0C0C"/>
                          </a:solidFill>
                          <a:latin typeface="UTM Avo" panose="02040603050506020204" pitchFamily="18"/>
                          <a:ea typeface="Times New Roman"/>
                          <a:cs typeface="Times New Roman"/>
                          <a:sym typeface="Times New Roman"/>
                        </a:rPr>
                        <a:t>có</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được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sắp</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xếp</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phù</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hợp</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không</a:t>
                      </a:r>
                      <a:r>
                        <a:rPr lang="en-US" sz="1700" u="none" strike="noStrike" cap="none" dirty="0">
                          <a:solidFill>
                            <a:srgbClr val="0C0C0C"/>
                          </a:solidFill>
                          <a:latin typeface="UTM Avo" panose="02040603050506020204" pitchFamily="18"/>
                          <a:ea typeface="Times New Roman"/>
                          <a:cs typeface="Times New Roman"/>
                          <a:sym typeface="Times New Roman"/>
                        </a:rPr>
                        <a:t>? </a:t>
                      </a:r>
                    </a:p>
                    <a:p>
                      <a:pPr marL="0" marR="0" lvl="0" indent="0" algn="just" rtl="0">
                        <a:lnSpc>
                          <a:spcPct val="150000"/>
                        </a:lnSpc>
                        <a:spcBef>
                          <a:spcPts val="0"/>
                        </a:spcBef>
                        <a:spcAft>
                          <a:spcPts val="0"/>
                        </a:spcAft>
                        <a:buNone/>
                      </a:pPr>
                      <a:r>
                        <a:rPr lang="en-US" sz="1700" u="none" strike="noStrike" cap="none" dirty="0">
                          <a:solidFill>
                            <a:srgbClr val="0C0C0C"/>
                          </a:solidFill>
                          <a:latin typeface="UTM Avo" panose="02040603050506020204" pitchFamily="18"/>
                          <a:ea typeface="Times New Roman"/>
                          <a:cs typeface="Times New Roman"/>
                          <a:sym typeface="Times New Roman"/>
                        </a:rPr>
                        <a:t>Ý </a:t>
                      </a:r>
                      <a:r>
                        <a:rPr lang="en-US" sz="1700" u="none" strike="noStrike" cap="none" dirty="0" err="1">
                          <a:solidFill>
                            <a:srgbClr val="0C0C0C"/>
                          </a:solidFill>
                          <a:latin typeface="UTM Avo" panose="02040603050506020204" pitchFamily="18"/>
                          <a:ea typeface="Times New Roman"/>
                          <a:cs typeface="Times New Roman"/>
                          <a:sym typeface="Times New Roman"/>
                        </a:rPr>
                        <a:t>nào</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trong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bài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trùng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lặp</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nhau</a:t>
                      </a:r>
                      <a:r>
                        <a:rPr lang="en-US" sz="1700" u="none" strike="noStrike" cap="none" dirty="0">
                          <a:solidFill>
                            <a:srgbClr val="0C0C0C"/>
                          </a:solidFill>
                          <a:latin typeface="UTM Avo" panose="02040603050506020204" pitchFamily="18"/>
                          <a:ea typeface="Times New Roman"/>
                          <a:cs typeface="Times New Roman"/>
                          <a:sym typeface="Times New Roman"/>
                        </a:rPr>
                        <a:t>?</a:t>
                      </a:r>
                      <a:endParaRPr sz="1700" dirty="0">
                        <a:latin typeface="UTM Avo" panose="02040603050506020204" pitchFamily="18"/>
                      </a:endParaRPr>
                    </a:p>
                    <a:p>
                      <a:pPr marL="0" marR="0" lvl="0" indent="0" algn="just" rtl="0">
                        <a:lnSpc>
                          <a:spcPct val="150000"/>
                        </a:lnSpc>
                        <a:spcBef>
                          <a:spcPts val="0"/>
                        </a:spcBef>
                        <a:spcAft>
                          <a:spcPts val="0"/>
                        </a:spcAft>
                        <a:buNone/>
                      </a:pP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Có</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nêu</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được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các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lí</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lẽ</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và</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bằng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chứng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tiêu</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biểu</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thuyết</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phục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không</a:t>
                      </a:r>
                      <a:r>
                        <a:rPr lang="en-US" sz="1700" u="none" strike="noStrike" cap="none" dirty="0">
                          <a:solidFill>
                            <a:srgbClr val="0C0C0C"/>
                          </a:solidFill>
                          <a:latin typeface="UTM Avo" panose="02040603050506020204" pitchFamily="18"/>
                          <a:ea typeface="Times New Roman"/>
                          <a:cs typeface="Times New Roman"/>
                          <a:sym typeface="Times New Roman"/>
                        </a:rPr>
                        <a:t>?</a:t>
                      </a:r>
                      <a:endParaRPr sz="1700" dirty="0">
                        <a:latin typeface="UTM Avo" panose="02040603050506020204" pitchFamily="18"/>
                      </a:endParaRPr>
                    </a:p>
                    <a:p>
                      <a:pPr marL="0" marR="0" lvl="0" indent="0" algn="just" rtl="0">
                        <a:lnSpc>
                          <a:spcPct val="150000"/>
                        </a:lnSpc>
                        <a:spcBef>
                          <a:spcPts val="0"/>
                        </a:spcBef>
                        <a:spcAft>
                          <a:spcPts val="0"/>
                        </a:spcAft>
                        <a:buNone/>
                      </a:pP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Đã</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kết</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hợp</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được</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các</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phương</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thức</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biểu</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đạt</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và</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các</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thao</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tác</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khác</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trong</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khi</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viết</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 hay </a:t>
                      </a:r>
                      <a:r>
                        <a:rPr lang="en-US" sz="1700" u="none" strike="noStrike" cap="none" spc="-120" baseline="0" dirty="0" err="1">
                          <a:solidFill>
                            <a:srgbClr val="0C0C0C"/>
                          </a:solidFill>
                          <a:latin typeface="UTM Avo" panose="02040603050506020204" pitchFamily="18"/>
                          <a:ea typeface="Times New Roman"/>
                          <a:cs typeface="Times New Roman"/>
                          <a:sym typeface="Times New Roman"/>
                        </a:rPr>
                        <a:t>chưa</a:t>
                      </a:r>
                      <a:r>
                        <a:rPr lang="en-US" sz="1700" u="none" strike="noStrike" cap="none" spc="-120" baseline="0" dirty="0">
                          <a:solidFill>
                            <a:srgbClr val="0C0C0C"/>
                          </a:solidFill>
                          <a:latin typeface="UTM Avo" panose="02040603050506020204" pitchFamily="18"/>
                          <a:ea typeface="Times New Roman"/>
                          <a:cs typeface="Times New Roman"/>
                          <a:sym typeface="Times New Roman"/>
                        </a:rPr>
                        <a:t>?</a:t>
                      </a:r>
                      <a:endParaRPr sz="1700" spc="-120" baseline="0" dirty="0">
                        <a:latin typeface="UTM Avo" panose="02040603050506020204" pitchFamily="18"/>
                      </a:endParaRPr>
                    </a:p>
                    <a:p>
                      <a:pPr marL="0" marR="0" lvl="0" indent="0" algn="just" rtl="0">
                        <a:lnSpc>
                          <a:spcPct val="150000"/>
                        </a:lnSpc>
                        <a:spcBef>
                          <a:spcPts val="0"/>
                        </a:spcBef>
                        <a:spcAft>
                          <a:spcPts val="0"/>
                        </a:spcAft>
                        <a:buNone/>
                      </a:pP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Có</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nêu</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được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những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suy</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nghĩ</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và</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cảm</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xúc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riêng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không</a:t>
                      </a:r>
                      <a:r>
                        <a:rPr lang="en-US" sz="1700" u="none" strike="noStrike" cap="none" dirty="0">
                          <a:solidFill>
                            <a:srgbClr val="0C0C0C"/>
                          </a:solidFill>
                          <a:latin typeface="UTM Avo" panose="02040603050506020204" pitchFamily="18"/>
                          <a:ea typeface="Times New Roman"/>
                          <a:cs typeface="Times New Roman"/>
                          <a:sym typeface="Times New Roman"/>
                        </a:rPr>
                        <a:t>?</a:t>
                      </a:r>
                      <a:endParaRPr sz="1700" dirty="0">
                        <a:latin typeface="UTM Avo" panose="02040603050506020204" pitchFamily="18"/>
                      </a:endParaRPr>
                    </a:p>
                    <a:p>
                      <a:pPr marL="0" marR="0" lvl="0" indent="0" algn="just" rtl="0">
                        <a:lnSpc>
                          <a:spcPct val="150000"/>
                        </a:lnSpc>
                        <a:spcBef>
                          <a:spcPts val="0"/>
                        </a:spcBef>
                        <a:spcAft>
                          <a:spcPts val="0"/>
                        </a:spcAft>
                        <a:buNone/>
                      </a:pPr>
                      <a:r>
                        <a:rPr lang="en-US" sz="1700" b="1" u="none" strike="noStrike" cap="none" dirty="0" err="1">
                          <a:solidFill>
                            <a:srgbClr val="0C0C0C"/>
                          </a:solidFill>
                          <a:latin typeface="UTM Avo" panose="02040603050506020204" pitchFamily="18"/>
                          <a:ea typeface="Times New Roman"/>
                          <a:cs typeface="Times New Roman"/>
                          <a:sym typeface="Times New Roman"/>
                        </a:rPr>
                        <a:t>Kết</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b="1" u="none" strike="noStrike" cap="none" dirty="0" err="1">
                          <a:solidFill>
                            <a:srgbClr val="0C0C0C"/>
                          </a:solidFill>
                          <a:latin typeface="UTM Avo" panose="02040603050506020204" pitchFamily="18"/>
                          <a:ea typeface="Times New Roman"/>
                          <a:cs typeface="Times New Roman"/>
                          <a:sym typeface="Times New Roman"/>
                        </a:rPr>
                        <a:t>bài</a:t>
                      </a:r>
                      <a:r>
                        <a:rPr lang="en-US" sz="1700" b="1"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Đã</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khái</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quát</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tổng</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hợp</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vấn</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đề</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được</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trình</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bày</a:t>
                      </a:r>
                      <a:r>
                        <a:rPr lang="en-US" sz="1700" u="none" strike="noStrike" cap="none" dirty="0">
                          <a:solidFill>
                            <a:srgbClr val="0C0C0C"/>
                          </a:solidFill>
                          <a:latin typeface="UTM Avo" panose="02040603050506020204" pitchFamily="18"/>
                          <a:ea typeface="Times New Roman"/>
                          <a:cs typeface="Times New Roman"/>
                          <a:sym typeface="Times New Roman"/>
                        </a:rPr>
                        <a:t> </a:t>
                      </a:r>
                      <a:r>
                        <a:rPr lang="en-US" sz="1700" u="none" strike="noStrike" cap="none" dirty="0" err="1">
                          <a:solidFill>
                            <a:srgbClr val="0C0C0C"/>
                          </a:solidFill>
                          <a:latin typeface="UTM Avo" panose="02040603050506020204" pitchFamily="18"/>
                          <a:ea typeface="Times New Roman"/>
                          <a:cs typeface="Times New Roman"/>
                          <a:sym typeface="Times New Roman"/>
                        </a:rPr>
                        <a:t>chưa</a:t>
                      </a:r>
                      <a:r>
                        <a:rPr lang="en-US" sz="1700" u="none" strike="noStrike" cap="none" dirty="0">
                          <a:solidFill>
                            <a:srgbClr val="0C0C0C"/>
                          </a:solidFill>
                          <a:latin typeface="UTM Avo" panose="02040603050506020204" pitchFamily="18"/>
                          <a:ea typeface="Times New Roman"/>
                          <a:cs typeface="Times New Roman"/>
                          <a:sym typeface="Times New Roman"/>
                        </a:rPr>
                        <a:t>? </a:t>
                      </a:r>
                      <a:endParaRPr sz="1700" dirty="0">
                        <a:latin typeface="UTM Avo" panose="02040603050506020204" pitchFamily="18"/>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700"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700" u="none" strike="noStrike" cap="none">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700"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989359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EE4885-C6AD-CAE5-2F95-5351396B7351}"/>
            </a:ext>
          </a:extLst>
        </p:cNvPr>
        <p:cNvGrpSpPr/>
        <p:nvPr/>
      </p:nvGrpSpPr>
      <p:grpSpPr>
        <a:xfrm>
          <a:off x="0" y="0"/>
          <a:ext cx="0" cy="0"/>
          <a:chOff x="0" y="0"/>
          <a:chExt cx="0" cy="0"/>
        </a:xfrm>
      </p:grpSpPr>
      <p:sp>
        <p:nvSpPr>
          <p:cNvPr id="2" name="Google Shape;268;p16">
            <a:extLst>
              <a:ext uri="{FF2B5EF4-FFF2-40B4-BE49-F238E27FC236}">
                <a16:creationId xmlns:a16="http://schemas.microsoft.com/office/drawing/2014/main" id="{9E37AB2C-EB9D-6E5D-A696-60A29071E7FD}"/>
              </a:ext>
            </a:extLst>
          </p:cNvPr>
          <p:cNvSpPr txBox="1"/>
          <p:nvPr/>
        </p:nvSpPr>
        <p:spPr>
          <a:xfrm>
            <a:off x="1482903" y="1355693"/>
            <a:ext cx="9226194" cy="335137"/>
          </a:xfrm>
          <a:prstGeom prst="rect">
            <a:avLst/>
          </a:prstGeom>
          <a:noFill/>
          <a:ln>
            <a:noFill/>
          </a:ln>
        </p:spPr>
        <p:txBody>
          <a:bodyPr spcFirstLastPara="1" wrap="square" lIns="57592" tIns="28788" rIns="57592" bIns="28788"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UTM Avo" panose="02040603050506020204" pitchFamily="18"/>
                <a:ea typeface="Times New Roman"/>
                <a:cs typeface="Times New Roman"/>
                <a:sym typeface="Times New Roman"/>
              </a:rPr>
              <a:t>d.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a:ea typeface="Times New Roman"/>
                <a:cs typeface="Times New Roman"/>
                <a:sym typeface="Times New Roman"/>
              </a:rPr>
              <a:t>Kiểm</a:t>
            </a:r>
            <a:r>
              <a:rPr kumimoji="0" lang="en-US" sz="1800" b="1" i="0" u="none" strike="noStrike" kern="1200" cap="none" spc="0" normalizeH="0" baseline="0" noProof="0" dirty="0">
                <a:ln>
                  <a:noFill/>
                </a:ln>
                <a:solidFill>
                  <a:prstClr val="black"/>
                </a:solidFill>
                <a:effectLst/>
                <a:uLnTx/>
                <a:uFillTx/>
                <a:latin typeface="UTM Avo" panose="02040603050506020204" pitchFamily="18"/>
                <a:ea typeface="Times New Roman"/>
                <a:cs typeface="Times New Roman"/>
                <a:sym typeface="Times New Roman"/>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a:ea typeface="Times New Roman"/>
                <a:cs typeface="Times New Roman"/>
                <a:sym typeface="Times New Roman"/>
              </a:rPr>
              <a:t>tra</a:t>
            </a:r>
            <a:r>
              <a:rPr kumimoji="0" lang="en-US" sz="1800" b="1" i="0" u="none" strike="noStrike" kern="1200" cap="none" spc="0" normalizeH="0" baseline="0" noProof="0" dirty="0">
                <a:ln>
                  <a:noFill/>
                </a:ln>
                <a:solidFill>
                  <a:prstClr val="black"/>
                </a:solidFill>
                <a:effectLst/>
                <a:uLnTx/>
                <a:uFillTx/>
                <a:latin typeface="UTM Avo" panose="02040603050506020204" pitchFamily="18"/>
                <a:ea typeface="Times New Roman"/>
                <a:cs typeface="Times New Roman"/>
                <a:sym typeface="Times New Roman"/>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a:ea typeface="Times New Roman"/>
                <a:cs typeface="Times New Roman"/>
                <a:sym typeface="Times New Roman"/>
              </a:rPr>
              <a:t>và</a:t>
            </a:r>
            <a:r>
              <a:rPr kumimoji="0" lang="en-US" sz="1800" b="1" i="0" u="none" strike="noStrike" kern="1200" cap="none" spc="0" normalizeH="0" baseline="0" noProof="0" dirty="0">
                <a:ln>
                  <a:noFill/>
                </a:ln>
                <a:solidFill>
                  <a:prstClr val="black"/>
                </a:solidFill>
                <a:effectLst/>
                <a:uLnTx/>
                <a:uFillTx/>
                <a:latin typeface="UTM Avo" panose="02040603050506020204" pitchFamily="18"/>
                <a:ea typeface="Times New Roman"/>
                <a:cs typeface="Times New Roman"/>
                <a:sym typeface="Times New Roman"/>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a:ea typeface="Times New Roman"/>
                <a:cs typeface="Times New Roman"/>
                <a:sym typeface="Times New Roman"/>
              </a:rPr>
              <a:t>chỉnh</a:t>
            </a:r>
            <a:r>
              <a:rPr kumimoji="0" lang="en-US" sz="1800" b="1" i="0" u="none" strike="noStrike" kern="1200" cap="none" spc="0" normalizeH="0" baseline="0" noProof="0" dirty="0">
                <a:ln>
                  <a:noFill/>
                </a:ln>
                <a:solidFill>
                  <a:prstClr val="black"/>
                </a:solidFill>
                <a:effectLst/>
                <a:uLnTx/>
                <a:uFillTx/>
                <a:latin typeface="UTM Avo" panose="02040603050506020204" pitchFamily="18"/>
                <a:ea typeface="Times New Roman"/>
                <a:cs typeface="Times New Roman"/>
                <a:sym typeface="Times New Roman"/>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a:ea typeface="Times New Roman"/>
                <a:cs typeface="Times New Roman"/>
                <a:sym typeface="Times New Roman"/>
              </a:rPr>
              <a:t>sửa</a:t>
            </a:r>
            <a:endParaRPr kumimoji="0" sz="1800" b="1" i="0" u="none" strike="noStrike" kern="1200" cap="none" spc="0" normalizeH="0" baseline="0" noProof="0" dirty="0">
              <a:ln>
                <a:noFill/>
              </a:ln>
              <a:solidFill>
                <a:prstClr val="black"/>
              </a:solidFill>
              <a:effectLst/>
              <a:uLnTx/>
              <a:uFillTx/>
              <a:latin typeface="UTM Avo" panose="02040603050506020204" pitchFamily="18"/>
              <a:ea typeface="Times New Roman"/>
              <a:cs typeface="Times New Roman"/>
              <a:sym typeface="Times New Roman"/>
            </a:endParaRPr>
          </a:p>
        </p:txBody>
      </p:sp>
      <p:graphicFrame>
        <p:nvGraphicFramePr>
          <p:cNvPr id="3" name="Google Shape;269;p16">
            <a:extLst>
              <a:ext uri="{FF2B5EF4-FFF2-40B4-BE49-F238E27FC236}">
                <a16:creationId xmlns:a16="http://schemas.microsoft.com/office/drawing/2014/main" id="{40FE92E2-D639-735E-C4ED-61B418963703}"/>
              </a:ext>
            </a:extLst>
          </p:cNvPr>
          <p:cNvGraphicFramePr/>
          <p:nvPr>
            <p:extLst>
              <p:ext uri="{D42A27DB-BD31-4B8C-83A1-F6EECF244321}">
                <p14:modId xmlns:p14="http://schemas.microsoft.com/office/powerpoint/2010/main" val="2478579653"/>
              </p:ext>
            </p:extLst>
          </p:nvPr>
        </p:nvGraphicFramePr>
        <p:xfrm>
          <a:off x="265388" y="1924979"/>
          <a:ext cx="11661224" cy="4493579"/>
        </p:xfrm>
        <a:graphic>
          <a:graphicData uri="http://schemas.openxmlformats.org/drawingml/2006/table">
            <a:tbl>
              <a:tblPr>
                <a:noFill/>
              </a:tblPr>
              <a:tblGrid>
                <a:gridCol w="1205947">
                  <a:extLst>
                    <a:ext uri="{9D8B030D-6E8A-4147-A177-3AD203B41FA5}">
                      <a16:colId xmlns:a16="http://schemas.microsoft.com/office/drawing/2014/main" val="20000"/>
                    </a:ext>
                  </a:extLst>
                </a:gridCol>
                <a:gridCol w="8488209">
                  <a:extLst>
                    <a:ext uri="{9D8B030D-6E8A-4147-A177-3AD203B41FA5}">
                      <a16:colId xmlns:a16="http://schemas.microsoft.com/office/drawing/2014/main" val="20001"/>
                    </a:ext>
                  </a:extLst>
                </a:gridCol>
                <a:gridCol w="572377">
                  <a:extLst>
                    <a:ext uri="{9D8B030D-6E8A-4147-A177-3AD203B41FA5}">
                      <a16:colId xmlns:a16="http://schemas.microsoft.com/office/drawing/2014/main" val="20002"/>
                    </a:ext>
                  </a:extLst>
                </a:gridCol>
                <a:gridCol w="770391">
                  <a:extLst>
                    <a:ext uri="{9D8B030D-6E8A-4147-A177-3AD203B41FA5}">
                      <a16:colId xmlns:a16="http://schemas.microsoft.com/office/drawing/2014/main" val="20003"/>
                    </a:ext>
                  </a:extLst>
                </a:gridCol>
                <a:gridCol w="624300">
                  <a:extLst>
                    <a:ext uri="{9D8B030D-6E8A-4147-A177-3AD203B41FA5}">
                      <a16:colId xmlns:a16="http://schemas.microsoft.com/office/drawing/2014/main" val="20004"/>
                    </a:ext>
                  </a:extLst>
                </a:gridCol>
              </a:tblGrid>
              <a:tr h="573782">
                <a:tc>
                  <a:txBody>
                    <a:bodyPr/>
                    <a:lstStyle/>
                    <a:p>
                      <a:pPr marL="0" marR="0" lvl="0" indent="0" algn="ctr" rtl="0">
                        <a:lnSpc>
                          <a:spcPct val="150000"/>
                        </a:lnSpc>
                        <a:spcBef>
                          <a:spcPts val="0"/>
                        </a:spcBef>
                        <a:spcAft>
                          <a:spcPts val="0"/>
                        </a:spcAft>
                        <a:buNone/>
                      </a:pPr>
                      <a:r>
                        <a:rPr lang="en-US" sz="1800" b="1" u="none" strike="noStrike" cap="none" dirty="0" err="1">
                          <a:solidFill>
                            <a:srgbClr val="0C0C0C"/>
                          </a:solidFill>
                          <a:latin typeface="UTM Avo" panose="02040603050506020204" pitchFamily="18"/>
                          <a:ea typeface="Times New Roman"/>
                          <a:cs typeface="Times New Roman"/>
                          <a:sym typeface="Times New Roman"/>
                        </a:rPr>
                        <a:t>Phương</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diện</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kiểm</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tra</a:t>
                      </a:r>
                      <a:endParaRPr sz="1800" b="1" dirty="0">
                        <a:latin typeface="UTM Avo" panose="02040603050506020204" pitchFamily="18"/>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800" b="1" u="none" strike="noStrike" cap="none" dirty="0" err="1">
                          <a:solidFill>
                            <a:srgbClr val="0C0C0C"/>
                          </a:solidFill>
                          <a:latin typeface="UTM Avo" panose="02040603050506020204" pitchFamily="18"/>
                          <a:ea typeface="Times New Roman"/>
                          <a:cs typeface="Times New Roman"/>
                          <a:sym typeface="Times New Roman"/>
                        </a:rPr>
                        <a:t>Câu</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hỏi</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kiểm</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tra</a:t>
                      </a:r>
                      <a:endParaRPr sz="18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800" b="1" u="none" strike="noStrike" cap="none" dirty="0" err="1">
                          <a:solidFill>
                            <a:srgbClr val="0C0C0C"/>
                          </a:solidFill>
                          <a:latin typeface="UTM Avo" panose="02040603050506020204" pitchFamily="18"/>
                          <a:ea typeface="Times New Roman"/>
                          <a:cs typeface="Times New Roman"/>
                          <a:sym typeface="Times New Roman"/>
                        </a:rPr>
                        <a:t>Đạt</a:t>
                      </a:r>
                      <a:endParaRPr sz="18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800" b="1" u="none" strike="noStrike" cap="none" dirty="0" err="1">
                          <a:solidFill>
                            <a:srgbClr val="0C0C0C"/>
                          </a:solidFill>
                          <a:latin typeface="UTM Avo" panose="02040603050506020204" pitchFamily="18"/>
                          <a:ea typeface="Times New Roman"/>
                          <a:cs typeface="Times New Roman"/>
                          <a:sym typeface="Times New Roman"/>
                        </a:rPr>
                        <a:t>Chưa</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đạt</a:t>
                      </a:r>
                      <a:endParaRPr sz="18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ctr" rtl="0">
                        <a:lnSpc>
                          <a:spcPct val="150000"/>
                        </a:lnSpc>
                        <a:spcBef>
                          <a:spcPts val="0"/>
                        </a:spcBef>
                        <a:spcAft>
                          <a:spcPts val="0"/>
                        </a:spcAft>
                        <a:buNone/>
                      </a:pPr>
                      <a:r>
                        <a:rPr lang="en-US" sz="1800" b="1" u="none" strike="noStrike" cap="none" dirty="0" err="1">
                          <a:solidFill>
                            <a:srgbClr val="0C0C0C"/>
                          </a:solidFill>
                          <a:latin typeface="UTM Avo" panose="02040603050506020204" pitchFamily="18"/>
                          <a:ea typeface="Times New Roman"/>
                          <a:cs typeface="Times New Roman"/>
                          <a:sym typeface="Times New Roman"/>
                        </a:rPr>
                        <a:t>Góp</a:t>
                      </a:r>
                      <a:r>
                        <a:rPr lang="en-US" sz="1800" b="1" u="none" strike="noStrike" cap="none" dirty="0">
                          <a:solidFill>
                            <a:srgbClr val="0C0C0C"/>
                          </a:solidFill>
                          <a:latin typeface="UTM Avo" panose="02040603050506020204" pitchFamily="18"/>
                          <a:ea typeface="Times New Roman"/>
                          <a:cs typeface="Times New Roman"/>
                          <a:sym typeface="Times New Roman"/>
                        </a:rPr>
                        <a:t> </a:t>
                      </a:r>
                      <a:r>
                        <a:rPr lang="en-US" sz="1800" b="1" u="none" strike="noStrike" cap="none" dirty="0" err="1">
                          <a:solidFill>
                            <a:srgbClr val="0C0C0C"/>
                          </a:solidFill>
                          <a:latin typeface="UTM Avo" panose="02040603050506020204" pitchFamily="18"/>
                          <a:ea typeface="Times New Roman"/>
                          <a:cs typeface="Times New Roman"/>
                          <a:sym typeface="Times New Roman"/>
                        </a:rPr>
                        <a:t>ý</a:t>
                      </a:r>
                      <a:endParaRPr sz="1800" b="1"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extLst>
                  <a:ext uri="{0D108BD9-81ED-4DB2-BD59-A6C34878D82A}">
                    <a16:rowId xmlns:a16="http://schemas.microsoft.com/office/drawing/2014/main" val="10000"/>
                  </a:ext>
                </a:extLst>
              </a:tr>
              <a:tr h="481985">
                <a:tc>
                  <a:txBody>
                    <a:bodyPr/>
                    <a:lstStyle/>
                    <a:p>
                      <a:pPr marL="0" marR="0" lvl="0" indent="0" algn="ctr" rtl="0">
                        <a:lnSpc>
                          <a:spcPct val="150000"/>
                        </a:lnSpc>
                        <a:spcBef>
                          <a:spcPts val="0"/>
                        </a:spcBef>
                        <a:spcAft>
                          <a:spcPts val="0"/>
                        </a:spcAft>
                        <a:buNone/>
                      </a:pP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Hình</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thức</a:t>
                      </a:r>
                      <a:endParaRPr sz="1800"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just" rtl="0">
                        <a:lnSpc>
                          <a:spcPct val="150000"/>
                        </a:lnSpc>
                        <a:spcBef>
                          <a:spcPts val="0"/>
                        </a:spcBef>
                        <a:spcAft>
                          <a:spcPts val="0"/>
                        </a:spcAft>
                        <a:buNone/>
                      </a:pP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Bài</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viết</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đã</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có</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đủ</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ba</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phần</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chưa</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Độ</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dài</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của</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các</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phần</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có</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cân</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đối</a:t>
                      </a:r>
                      <a:r>
                        <a:rPr lang="en-US" sz="1800" u="none" strike="noStrike" cap="none" spc="-30" baseline="0" dirty="0">
                          <a:solidFill>
                            <a:srgbClr val="0C0C0C"/>
                          </a:solidFill>
                          <a:latin typeface="UTM Avo" panose="02040603050506020204" pitchFamily="18"/>
                          <a:ea typeface="Times New Roman"/>
                          <a:cs typeface="Times New Roman"/>
                          <a:sym typeface="Times New Roman"/>
                        </a:rPr>
                        <a:t> </a:t>
                      </a:r>
                      <a:r>
                        <a:rPr lang="en-US" sz="1800" u="none" strike="noStrike" cap="none" spc="-30" baseline="0" dirty="0" err="1">
                          <a:solidFill>
                            <a:srgbClr val="0C0C0C"/>
                          </a:solidFill>
                          <a:latin typeface="UTM Avo" panose="02040603050506020204" pitchFamily="18"/>
                          <a:ea typeface="Times New Roman"/>
                          <a:cs typeface="Times New Roman"/>
                          <a:sym typeface="Times New Roman"/>
                        </a:rPr>
                        <a:t>không</a:t>
                      </a:r>
                      <a:r>
                        <a:rPr lang="en-US" sz="1800" u="none" strike="noStrike" cap="none" spc="-30" baseline="0" dirty="0">
                          <a:solidFill>
                            <a:srgbClr val="0C0C0C"/>
                          </a:solidFill>
                          <a:latin typeface="UTM Avo" panose="02040603050506020204" pitchFamily="18"/>
                          <a:ea typeface="Times New Roman"/>
                          <a:cs typeface="Times New Roman"/>
                          <a:sym typeface="Times New Roman"/>
                        </a:rPr>
                        <a:t>?</a:t>
                      </a:r>
                      <a:endParaRPr sz="1800" spc="-30" baseline="0" dirty="0">
                        <a:latin typeface="UTM Avo" panose="02040603050506020204" pitchFamily="18"/>
                      </a:endParaRPr>
                    </a:p>
                    <a:p>
                      <a:pPr marL="0" marR="0" lvl="0" indent="0" algn="just" rtl="0">
                        <a:lnSpc>
                          <a:spcPct val="150000"/>
                        </a:lnSpc>
                        <a:spcBef>
                          <a:spcPts val="0"/>
                        </a:spcBef>
                        <a:spcAft>
                          <a:spcPts val="0"/>
                        </a:spcAft>
                        <a:buNone/>
                      </a:pP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Bài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viết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còn</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mắc</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những</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lỗi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gì</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về</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trình</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bày</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trích</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dẫn</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dùng</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từ</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đặt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câu</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chính</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tả</a:t>
                      </a:r>
                      <a:r>
                        <a:rPr lang="en-US" sz="1800" u="none" strike="noStrike" cap="none" dirty="0">
                          <a:solidFill>
                            <a:srgbClr val="0C0C0C"/>
                          </a:solidFill>
                          <a:latin typeface="UTM Avo" panose="02040603050506020204" pitchFamily="18"/>
                          <a:ea typeface="Times New Roman"/>
                          <a:cs typeface="Times New Roman"/>
                          <a:sym typeface="Times New Roman"/>
                        </a:rPr>
                        <a:t>...?</a:t>
                      </a:r>
                      <a:endParaRPr sz="1800" dirty="0">
                        <a:latin typeface="UTM Avo" panose="02040603050506020204" pitchFamily="18"/>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800" u="none" strike="noStrike" cap="none">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800" u="none" strike="noStrike" cap="none">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800"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extLst>
                  <a:ext uri="{0D108BD9-81ED-4DB2-BD59-A6C34878D82A}">
                    <a16:rowId xmlns:a16="http://schemas.microsoft.com/office/drawing/2014/main" val="10002"/>
                  </a:ext>
                </a:extLst>
              </a:tr>
              <a:tr h="711444">
                <a:tc>
                  <a:txBody>
                    <a:bodyPr/>
                    <a:lstStyle/>
                    <a:p>
                      <a:pPr marL="0" marR="0" lvl="0" indent="0" algn="ctr" rtl="0">
                        <a:lnSpc>
                          <a:spcPct val="150000"/>
                        </a:lnSpc>
                        <a:spcBef>
                          <a:spcPts val="0"/>
                        </a:spcBef>
                        <a:spcAft>
                          <a:spcPts val="0"/>
                        </a:spcAft>
                        <a:buNone/>
                      </a:pP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Đánh</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giá</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chung</a:t>
                      </a:r>
                      <a:endParaRPr sz="1800"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accent6">
                        <a:lumMod val="20000"/>
                        <a:lumOff val="80000"/>
                      </a:schemeClr>
                    </a:solidFill>
                  </a:tcPr>
                </a:tc>
                <a:tc>
                  <a:txBody>
                    <a:bodyPr/>
                    <a:lstStyle/>
                    <a:p>
                      <a:pPr marL="0" marR="0" lvl="0" indent="0" algn="just" rtl="0">
                        <a:lnSpc>
                          <a:spcPct val="150000"/>
                        </a:lnSpc>
                        <a:spcBef>
                          <a:spcPts val="0"/>
                        </a:spcBef>
                        <a:spcAft>
                          <a:spcPts val="0"/>
                        </a:spcAft>
                        <a:buNone/>
                      </a:pP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Bài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viết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đáp</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ứng</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yêu</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cầu</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ở</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mức</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độ</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nào</a:t>
                      </a:r>
                      <a:r>
                        <a:rPr lang="en-US" sz="1800" u="none" strike="noStrike" cap="none" dirty="0">
                          <a:solidFill>
                            <a:srgbClr val="0C0C0C"/>
                          </a:solidFill>
                          <a:latin typeface="UTM Avo" panose="02040603050506020204" pitchFamily="18"/>
                          <a:ea typeface="Times New Roman"/>
                          <a:cs typeface="Times New Roman"/>
                          <a:sym typeface="Times New Roman"/>
                        </a:rPr>
                        <a:t>?</a:t>
                      </a:r>
                      <a:endParaRPr sz="1800" dirty="0">
                        <a:latin typeface="UTM Avo" panose="02040603050506020204" pitchFamily="18"/>
                      </a:endParaRPr>
                    </a:p>
                    <a:p>
                      <a:pPr marL="0" marR="0" lvl="0" indent="0" algn="just" rtl="0">
                        <a:lnSpc>
                          <a:spcPct val="150000"/>
                        </a:lnSpc>
                        <a:spcBef>
                          <a:spcPts val="0"/>
                        </a:spcBef>
                        <a:spcAft>
                          <a:spcPts val="0"/>
                        </a:spcAft>
                        <a:buNone/>
                      </a:pPr>
                      <a:r>
                        <a:rPr lang="en-US" sz="1800" u="none" strike="noStrike" cap="none" dirty="0">
                          <a:solidFill>
                            <a:srgbClr val="0C0C0C"/>
                          </a:solidFill>
                          <a:latin typeface="UTM Avo" panose="02040603050506020204" pitchFamily="18"/>
                          <a:ea typeface="Times New Roman"/>
                          <a:cs typeface="Times New Roman"/>
                          <a:sym typeface="Times New Roman"/>
                        </a:rPr>
                        <a:t>+ Em </a:t>
                      </a:r>
                      <a:r>
                        <a:rPr lang="en-US" sz="1800" u="none" strike="noStrike" cap="none" dirty="0" err="1">
                          <a:solidFill>
                            <a:srgbClr val="0C0C0C"/>
                          </a:solidFill>
                          <a:latin typeface="UTM Avo" panose="02040603050506020204" pitchFamily="18"/>
                          <a:ea typeface="Times New Roman"/>
                          <a:cs typeface="Times New Roman"/>
                          <a:sym typeface="Times New Roman"/>
                        </a:rPr>
                        <a:t>thấy</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thuận</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lợi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hoặc</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khó</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khăn</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nhất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khi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thực</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hiện</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phần</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nào</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trong</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khi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thực</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hành</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viết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Vì</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sao</a:t>
                      </a:r>
                      <a:r>
                        <a:rPr lang="en-US" sz="1800" u="none" strike="noStrike" cap="none" dirty="0">
                          <a:solidFill>
                            <a:srgbClr val="0C0C0C"/>
                          </a:solidFill>
                          <a:latin typeface="UTM Avo" panose="02040603050506020204" pitchFamily="18"/>
                          <a:ea typeface="Times New Roman"/>
                          <a:cs typeface="Times New Roman"/>
                          <a:sym typeface="Times New Roman"/>
                        </a:rPr>
                        <a:t>?</a:t>
                      </a:r>
                      <a:endParaRPr sz="1800" dirty="0">
                        <a:latin typeface="UTM Avo" panose="02040603050506020204" pitchFamily="18"/>
                      </a:endParaRPr>
                    </a:p>
                    <a:p>
                      <a:pPr marL="0" marR="0" lvl="0" indent="0" algn="just" rtl="0">
                        <a:lnSpc>
                          <a:spcPct val="150000"/>
                        </a:lnSpc>
                        <a:spcBef>
                          <a:spcPts val="0"/>
                        </a:spcBef>
                        <a:spcAft>
                          <a:spcPts val="0"/>
                        </a:spcAft>
                        <a:buNone/>
                      </a:pPr>
                      <a:r>
                        <a:rPr lang="en-US" sz="1800" u="none" strike="noStrike" cap="none" dirty="0">
                          <a:solidFill>
                            <a:srgbClr val="0C0C0C"/>
                          </a:solidFill>
                          <a:latin typeface="UTM Avo" panose="02040603050506020204" pitchFamily="18"/>
                          <a:ea typeface="Times New Roman"/>
                          <a:cs typeface="Times New Roman"/>
                          <a:sym typeface="Times New Roman"/>
                        </a:rPr>
                        <a:t>+ Thành </a:t>
                      </a:r>
                      <a:r>
                        <a:rPr lang="en-US" sz="1800" u="none" strike="noStrike" cap="none" dirty="0" err="1">
                          <a:solidFill>
                            <a:srgbClr val="0C0C0C"/>
                          </a:solidFill>
                          <a:latin typeface="UTM Avo" panose="02040603050506020204" pitchFamily="18"/>
                          <a:ea typeface="Times New Roman"/>
                          <a:cs typeface="Times New Roman"/>
                          <a:sym typeface="Times New Roman"/>
                        </a:rPr>
                        <a:t>công</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nhất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của</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bài</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viết</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là</a:t>
                      </a:r>
                      <a:r>
                        <a:rPr lang="en-US" sz="1800" u="none" strike="noStrike" cap="none" dirty="0">
                          <a:solidFill>
                            <a:srgbClr val="0C0C0C"/>
                          </a:solidFill>
                          <a:latin typeface="UTM Avo" panose="02040603050506020204" pitchFamily="18"/>
                          <a:ea typeface="Times New Roman"/>
                          <a:cs typeface="Times New Roman"/>
                          <a:sym typeface="Times New Roman"/>
                        </a:rPr>
                        <a:t> </a:t>
                      </a:r>
                      <a:r>
                        <a:rPr lang="en-US" sz="1800" u="none" strike="noStrike" cap="none" dirty="0" err="1">
                          <a:solidFill>
                            <a:srgbClr val="0C0C0C"/>
                          </a:solidFill>
                          <a:latin typeface="UTM Avo" panose="02040603050506020204" pitchFamily="18"/>
                          <a:ea typeface="Times New Roman"/>
                          <a:cs typeface="Times New Roman"/>
                          <a:sym typeface="Times New Roman"/>
                        </a:rPr>
                        <a:t>gì</a:t>
                      </a:r>
                      <a:r>
                        <a:rPr lang="en-US" sz="1800" u="none" strike="noStrike" cap="none" dirty="0">
                          <a:solidFill>
                            <a:srgbClr val="0C0C0C"/>
                          </a:solidFill>
                          <a:latin typeface="UTM Avo" panose="02040603050506020204" pitchFamily="18"/>
                          <a:ea typeface="Times New Roman"/>
                          <a:cs typeface="Times New Roman"/>
                          <a:sym typeface="Times New Roman"/>
                        </a:rPr>
                        <a:t>?</a:t>
                      </a:r>
                      <a:endParaRPr sz="1800" dirty="0">
                        <a:latin typeface="UTM Avo" panose="02040603050506020204" pitchFamily="18"/>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800" u="none" strike="noStrike" cap="none">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800" u="none" strike="noStrike" cap="none">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tc>
                  <a:txBody>
                    <a:bodyPr/>
                    <a:lstStyle/>
                    <a:p>
                      <a:pPr marL="0" marR="0" lvl="0" indent="0" algn="just" rtl="0">
                        <a:lnSpc>
                          <a:spcPct val="150000"/>
                        </a:lnSpc>
                        <a:spcBef>
                          <a:spcPts val="0"/>
                        </a:spcBef>
                        <a:spcAft>
                          <a:spcPts val="0"/>
                        </a:spcAft>
                        <a:buNone/>
                      </a:pPr>
                      <a:endParaRPr sz="1800" u="none" strike="noStrike" cap="none" dirty="0">
                        <a:solidFill>
                          <a:srgbClr val="0C0C0C"/>
                        </a:solidFill>
                        <a:latin typeface="UTM Avo" panose="02040603050506020204" pitchFamily="18"/>
                        <a:ea typeface="Times New Roman"/>
                        <a:cs typeface="Times New Roman"/>
                        <a:sym typeface="Times New Roman"/>
                      </a:endParaRPr>
                    </a:p>
                  </a:txBody>
                  <a:tcPr marL="45720" marR="45720" marT="91440" marB="91440" anchor="ctr">
                    <a:solidFill>
                      <a:schemeClr val="lt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8326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7B558E-99F2-246E-0A96-29AA68AE829D}"/>
            </a:ext>
          </a:extLst>
        </p:cNvPr>
        <p:cNvGrpSpPr/>
        <p:nvPr/>
      </p:nvGrpSpPr>
      <p:grpSpPr>
        <a:xfrm>
          <a:off x="0" y="0"/>
          <a:ext cx="0" cy="0"/>
          <a:chOff x="0" y="0"/>
          <a:chExt cx="0" cy="0"/>
        </a:xfrm>
      </p:grpSpPr>
      <p:sp>
        <p:nvSpPr>
          <p:cNvPr id="2" name="Google Shape;276;p17">
            <a:extLst>
              <a:ext uri="{FF2B5EF4-FFF2-40B4-BE49-F238E27FC236}">
                <a16:creationId xmlns:a16="http://schemas.microsoft.com/office/drawing/2014/main" id="{68548812-D727-9FC8-82BC-F7982EC0E53C}"/>
              </a:ext>
            </a:extLst>
          </p:cNvPr>
          <p:cNvSpPr/>
          <p:nvPr/>
        </p:nvSpPr>
        <p:spPr>
          <a:xfrm>
            <a:off x="4936005" y="2810448"/>
            <a:ext cx="6540378" cy="3828889"/>
          </a:xfrm>
          <a:custGeom>
            <a:avLst/>
            <a:gdLst/>
            <a:ahLst/>
            <a:cxnLst/>
            <a:rect l="l" t="t" r="r" b="b"/>
            <a:pathLst>
              <a:path w="3792762" h="3261740" extrusionOk="0">
                <a:moveTo>
                  <a:pt x="0" y="0"/>
                </a:moveTo>
                <a:lnTo>
                  <a:pt x="3792762" y="0"/>
                </a:lnTo>
                <a:lnTo>
                  <a:pt x="3792762" y="3261740"/>
                </a:lnTo>
                <a:lnTo>
                  <a:pt x="0" y="3261740"/>
                </a:lnTo>
                <a:close/>
              </a:path>
            </a:pathLst>
          </a:custGeom>
          <a:solidFill>
            <a:schemeClr val="accent1">
              <a:lumMod val="20000"/>
              <a:lumOff val="80000"/>
            </a:schemeClr>
          </a:solidFill>
          <a:ln>
            <a:noFill/>
          </a:ln>
        </p:spPr>
        <p:txBody>
          <a:bodyPr/>
          <a:lstStyle/>
          <a:p>
            <a:pPr marL="108000" algn="just">
              <a:lnSpc>
                <a:spcPct val="150000"/>
              </a:lnSpc>
            </a:pPr>
            <a:r>
              <a:rPr lang="vi-VN" sz="2000" b="1" dirty="0">
                <a:latin typeface="UTM Avo" panose="02040603050506020204" pitchFamily="18"/>
                <a:ea typeface="Times New Roman"/>
                <a:cs typeface="Times New Roman"/>
                <a:sym typeface="Times New Roman"/>
              </a:rPr>
              <a:t>- Yếu tố so sánh:</a:t>
            </a:r>
            <a:endParaRPr lang="vi-VN" sz="2000" dirty="0">
              <a:latin typeface="UTM Avo" panose="02040603050506020204" pitchFamily="18"/>
            </a:endParaRPr>
          </a:p>
          <a:p>
            <a:pPr marL="108000" algn="just">
              <a:lnSpc>
                <a:spcPct val="150000"/>
              </a:lnSpc>
            </a:pPr>
            <a:r>
              <a:rPr lang="vi-VN" sz="2000" dirty="0">
                <a:latin typeface="UTM Avo" panose="02040603050506020204" pitchFamily="18"/>
                <a:ea typeface="Times New Roman"/>
                <a:cs typeface="Times New Roman"/>
                <a:sym typeface="Times New Roman"/>
              </a:rPr>
              <a:t>+ Nội dung (đề tài, chủ đề, cảm hứng, tư tưởng...) </a:t>
            </a:r>
          </a:p>
          <a:p>
            <a:pPr marL="108000" algn="just">
              <a:lnSpc>
                <a:spcPct val="150000"/>
              </a:lnSpc>
            </a:pPr>
            <a:r>
              <a:rPr lang="vi-VN" sz="2000" dirty="0">
                <a:latin typeface="UTM Avo" panose="02040603050506020204" pitchFamily="18"/>
                <a:ea typeface="Times New Roman"/>
                <a:cs typeface="Times New Roman"/>
                <a:sym typeface="Times New Roman"/>
              </a:rPr>
              <a:t>+ Hình thức tác phẩm (nhan đề, bố cục, chi tiết, vần, nhịp, hình ảnh, các thủ pháp nghệ thuật ngôn ngữ...)</a:t>
            </a:r>
            <a:endParaRPr lang="en-US" sz="2000" dirty="0">
              <a:latin typeface="UTM Avo" panose="02040603050506020204" pitchFamily="18"/>
              <a:ea typeface="Times New Roman"/>
              <a:cs typeface="Times New Roman"/>
              <a:sym typeface="Times New Roman"/>
            </a:endParaRPr>
          </a:p>
          <a:p>
            <a:pPr marL="108000" algn="just">
              <a:lnSpc>
                <a:spcPct val="150000"/>
              </a:lnSpc>
            </a:pPr>
            <a:r>
              <a:rPr lang="vi-VN" sz="2000" dirty="0">
                <a:latin typeface="UTM Avo" panose="02040603050506020204" pitchFamily="18"/>
                <a:ea typeface="Times New Roman"/>
                <a:cs typeface="Times New Roman"/>
                <a:sym typeface="Times New Roman"/>
              </a:rPr>
              <a:t>→</a:t>
            </a:r>
            <a:r>
              <a:rPr lang="en-US" sz="2000" dirty="0">
                <a:latin typeface="UTM Avo" panose="02040603050506020204" pitchFamily="18"/>
                <a:ea typeface="Times New Roman"/>
                <a:cs typeface="Times New Roman"/>
                <a:sym typeface="Times New Roman"/>
              </a:rPr>
              <a:t> </a:t>
            </a:r>
            <a:r>
              <a:rPr lang="vi-VN" sz="2000" dirty="0">
                <a:latin typeface="UTM Avo" panose="02040603050506020204" pitchFamily="18"/>
                <a:ea typeface="Times New Roman"/>
                <a:cs typeface="Times New Roman"/>
                <a:sym typeface="Times New Roman"/>
              </a:rPr>
              <a:t>Có thể so sánh tác phẩm của hai tác giả nhưng cũng có thể so sánh hai tác phẩm của cùng một tác giả.</a:t>
            </a:r>
            <a:endParaRPr lang="vi-VN" sz="2000" dirty="0">
              <a:latin typeface="UTM Avo" panose="02040603050506020204" pitchFamily="18"/>
            </a:endParaRPr>
          </a:p>
        </p:txBody>
      </p:sp>
      <p:sp>
        <p:nvSpPr>
          <p:cNvPr id="3" name="Google Shape;277;p17">
            <a:extLst>
              <a:ext uri="{FF2B5EF4-FFF2-40B4-BE49-F238E27FC236}">
                <a16:creationId xmlns:a16="http://schemas.microsoft.com/office/drawing/2014/main" id="{3EBE08C8-6A68-E320-9475-AAF6C8A100F0}"/>
              </a:ext>
            </a:extLst>
          </p:cNvPr>
          <p:cNvSpPr/>
          <p:nvPr/>
        </p:nvSpPr>
        <p:spPr>
          <a:xfrm>
            <a:off x="715617" y="2810448"/>
            <a:ext cx="3841244" cy="3828889"/>
          </a:xfrm>
          <a:custGeom>
            <a:avLst/>
            <a:gdLst/>
            <a:ahLst/>
            <a:cxnLst/>
            <a:rect l="l" t="t" r="r" b="b"/>
            <a:pathLst>
              <a:path w="3792762" h="3261740" extrusionOk="0">
                <a:moveTo>
                  <a:pt x="0" y="0"/>
                </a:moveTo>
                <a:lnTo>
                  <a:pt x="3792762" y="0"/>
                </a:lnTo>
                <a:lnTo>
                  <a:pt x="3792762" y="3261740"/>
                </a:lnTo>
                <a:lnTo>
                  <a:pt x="0" y="3261740"/>
                </a:lnTo>
                <a:close/>
              </a:path>
            </a:pathLst>
          </a:custGeom>
          <a:solidFill>
            <a:schemeClr val="accent1">
              <a:lumMod val="20000"/>
              <a:lumOff val="80000"/>
            </a:schemeClr>
          </a:solidFill>
          <a:ln>
            <a:noFill/>
          </a:ln>
        </p:spPr>
        <p:txBody>
          <a:bodyPr/>
          <a:lstStyle/>
          <a:p>
            <a:pPr marL="108000" algn="just">
              <a:lnSpc>
                <a:spcPct val="150000"/>
              </a:lnSpc>
            </a:pPr>
            <a:r>
              <a:rPr lang="vi-VN" sz="2000" b="1" dirty="0">
                <a:latin typeface="UTM Avo" panose="02040603050506020204" pitchFamily="18"/>
                <a:ea typeface="Times New Roman"/>
                <a:cs typeface="Times New Roman"/>
                <a:sym typeface="Times New Roman"/>
              </a:rPr>
              <a:t>- Khái niệm</a:t>
            </a:r>
            <a:r>
              <a:rPr lang="vi-VN" sz="2000" dirty="0">
                <a:latin typeface="UTM Avo" panose="02040603050506020204" pitchFamily="18"/>
                <a:ea typeface="Times New Roman"/>
                <a:cs typeface="Times New Roman"/>
                <a:sym typeface="Times New Roman"/>
              </a:rPr>
              <a:t>: So sánh là chỉ ra sự giống nhau, khác nhau của hai hay nhiều tác phẩm, làm nổi bật sự độc đáo, sáng tạo của nhà thơ. </a:t>
            </a:r>
          </a:p>
          <a:p>
            <a:pPr marL="108000" algn="just">
              <a:lnSpc>
                <a:spcPct val="150000"/>
              </a:lnSpc>
            </a:pPr>
            <a:endParaRPr lang="en-VN" sz="2000" dirty="0"/>
          </a:p>
        </p:txBody>
      </p:sp>
      <p:sp>
        <p:nvSpPr>
          <p:cNvPr id="4" name="Google Shape;278;p17">
            <a:extLst>
              <a:ext uri="{FF2B5EF4-FFF2-40B4-BE49-F238E27FC236}">
                <a16:creationId xmlns:a16="http://schemas.microsoft.com/office/drawing/2014/main" id="{E69A45C4-B722-C05B-CDC7-70837F6937E3}"/>
              </a:ext>
            </a:extLst>
          </p:cNvPr>
          <p:cNvSpPr txBox="1"/>
          <p:nvPr/>
        </p:nvSpPr>
        <p:spPr>
          <a:xfrm>
            <a:off x="715617" y="1765717"/>
            <a:ext cx="9888266" cy="507831"/>
          </a:xfrm>
          <a:prstGeom prst="rect">
            <a:avLst/>
          </a:prstGeom>
          <a:noFill/>
          <a:ln>
            <a:noFill/>
          </a:ln>
        </p:spPr>
        <p:txBody>
          <a:bodyPr spcFirstLastPara="1" wrap="square" lIns="0" tIns="0" rIns="0" bIns="0" anchor="t" anchorCtr="0">
            <a:spAutoFit/>
          </a:bodyPr>
          <a:lstStyle/>
          <a:p>
            <a:pPr algn="just">
              <a:lnSpc>
                <a:spcPct val="150000"/>
              </a:lnSpc>
            </a:pPr>
            <a:r>
              <a:rPr lang="en-US" sz="2200" b="1" dirty="0">
                <a:solidFill>
                  <a:srgbClr val="121212"/>
                </a:solidFill>
                <a:latin typeface="UTM Avo" panose="02040603050506020204" pitchFamily="18"/>
                <a:ea typeface="Times New Roman"/>
                <a:cs typeface="Times New Roman"/>
                <a:sym typeface="Times New Roman"/>
              </a:rPr>
              <a:t>2. </a:t>
            </a:r>
            <a:r>
              <a:rPr lang="en-US" sz="2200" b="1" dirty="0" err="1">
                <a:solidFill>
                  <a:srgbClr val="121212"/>
                </a:solidFill>
                <a:latin typeface="UTM Avo" panose="02040603050506020204" pitchFamily="18"/>
                <a:ea typeface="Times New Roman"/>
                <a:cs typeface="Times New Roman"/>
                <a:sym typeface="Times New Roman"/>
              </a:rPr>
              <a:t>Rèn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luyện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kĩ</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năng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viết</a:t>
            </a:r>
            <a:r>
              <a:rPr lang="en-US" sz="2200" b="1" dirty="0">
                <a:solidFill>
                  <a:srgbClr val="121212"/>
                </a:solidFill>
                <a:latin typeface="UTM Avo" panose="02040603050506020204" pitchFamily="18"/>
                <a:ea typeface="Times New Roman"/>
                <a:cs typeface="Times New Roman"/>
                <a:sym typeface="Times New Roman"/>
              </a:rPr>
              <a:t>: so </a:t>
            </a:r>
            <a:r>
              <a:rPr lang="en-US" sz="2200" b="1" dirty="0" err="1">
                <a:solidFill>
                  <a:srgbClr val="121212"/>
                </a:solidFill>
                <a:latin typeface="UTM Avo" panose="02040603050506020204" pitchFamily="18"/>
                <a:ea typeface="Times New Roman"/>
                <a:cs typeface="Times New Roman"/>
                <a:sym typeface="Times New Roman"/>
              </a:rPr>
              <a:t>sánh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trong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phân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tích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thơ</a:t>
            </a:r>
            <a:endParaRPr sz="2200" b="1" dirty="0">
              <a:solidFill>
                <a:srgbClr val="121212"/>
              </a:solidFill>
              <a:latin typeface="UTM Avo" panose="02040603050506020204" pitchFamily="18"/>
              <a:ea typeface="Times New Roman"/>
              <a:cs typeface="Times New Roman"/>
              <a:sym typeface="Times New Roman"/>
            </a:endParaRPr>
          </a:p>
        </p:txBody>
      </p:sp>
      <p:sp>
        <p:nvSpPr>
          <p:cNvPr id="5" name="Google Shape;279;p17">
            <a:extLst>
              <a:ext uri="{FF2B5EF4-FFF2-40B4-BE49-F238E27FC236}">
                <a16:creationId xmlns:a16="http://schemas.microsoft.com/office/drawing/2014/main" id="{667EB46A-DB1F-B83F-FC8F-D57203226B5A}"/>
              </a:ext>
            </a:extLst>
          </p:cNvPr>
          <p:cNvSpPr/>
          <p:nvPr/>
        </p:nvSpPr>
        <p:spPr>
          <a:xfrm>
            <a:off x="715617" y="2231226"/>
            <a:ext cx="10560285" cy="565970"/>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200" b="1" dirty="0">
                <a:latin typeface="UTM Avo" panose="02040603050506020204" pitchFamily="18"/>
                <a:ea typeface="Times New Roman"/>
                <a:cs typeface="Times New Roman"/>
                <a:sym typeface="Times New Roman"/>
              </a:rPr>
              <a:t>a. </a:t>
            </a:r>
            <a:r>
              <a:rPr lang="en-US" sz="2200" b="1" dirty="0" err="1">
                <a:latin typeface="UTM Avo" panose="02040603050506020204" pitchFamily="18"/>
                <a:ea typeface="Times New Roman"/>
                <a:cs typeface="Times New Roman"/>
                <a:sym typeface="Times New Roman"/>
              </a:rPr>
              <a:t>Cách</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thức</a:t>
            </a:r>
            <a:endParaRPr sz="2200" dirty="0">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379161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B7DB55-26B0-E204-441A-340CBEFF74BC}"/>
            </a:ext>
          </a:extLst>
        </p:cNvPr>
        <p:cNvGrpSpPr/>
        <p:nvPr/>
      </p:nvGrpSpPr>
      <p:grpSpPr>
        <a:xfrm>
          <a:off x="0" y="0"/>
          <a:ext cx="0" cy="0"/>
          <a:chOff x="0" y="0"/>
          <a:chExt cx="0" cy="0"/>
        </a:xfrm>
      </p:grpSpPr>
      <p:sp>
        <p:nvSpPr>
          <p:cNvPr id="2" name="Google Shape;288;p18">
            <a:extLst>
              <a:ext uri="{FF2B5EF4-FFF2-40B4-BE49-F238E27FC236}">
                <a16:creationId xmlns:a16="http://schemas.microsoft.com/office/drawing/2014/main" id="{B116BA97-3244-A640-BE6A-8B42C304AF7A}"/>
              </a:ext>
            </a:extLst>
          </p:cNvPr>
          <p:cNvSpPr txBox="1"/>
          <p:nvPr/>
        </p:nvSpPr>
        <p:spPr>
          <a:xfrm>
            <a:off x="776988" y="1715266"/>
            <a:ext cx="9888266" cy="507831"/>
          </a:xfrm>
          <a:prstGeom prst="rect">
            <a:avLst/>
          </a:prstGeom>
          <a:noFill/>
          <a:ln>
            <a:noFill/>
          </a:ln>
        </p:spPr>
        <p:txBody>
          <a:bodyPr spcFirstLastPara="1" wrap="square" lIns="0" tIns="0" rIns="0" bIns="0" anchor="t" anchorCtr="0">
            <a:spAutoFit/>
          </a:bodyPr>
          <a:lstStyle/>
          <a:p>
            <a:pPr algn="just">
              <a:lnSpc>
                <a:spcPct val="150000"/>
              </a:lnSpc>
              <a:buClr>
                <a:srgbClr val="121212"/>
              </a:buClr>
              <a:buSzPts val="4800"/>
            </a:pPr>
            <a:r>
              <a:rPr lang="en-US" sz="2200" b="1" dirty="0">
                <a:solidFill>
                  <a:srgbClr val="121212"/>
                </a:solidFill>
                <a:latin typeface="UTM Avo" panose="02040603050506020204" pitchFamily="18"/>
                <a:ea typeface="Times New Roman"/>
                <a:cs typeface="Times New Roman"/>
                <a:sym typeface="Times New Roman"/>
              </a:rPr>
              <a:t>2. </a:t>
            </a:r>
            <a:r>
              <a:rPr lang="en-US" sz="2200" b="1" dirty="0" err="1">
                <a:solidFill>
                  <a:srgbClr val="121212"/>
                </a:solidFill>
                <a:latin typeface="UTM Avo" panose="02040603050506020204" pitchFamily="18"/>
                <a:ea typeface="Times New Roman"/>
                <a:cs typeface="Times New Roman"/>
                <a:sym typeface="Times New Roman"/>
              </a:rPr>
              <a:t>Rèn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luyện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kĩ</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năng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viết</a:t>
            </a:r>
            <a:r>
              <a:rPr lang="en-US" sz="2200" b="1" dirty="0">
                <a:solidFill>
                  <a:srgbClr val="121212"/>
                </a:solidFill>
                <a:latin typeface="UTM Avo" panose="02040603050506020204" pitchFamily="18"/>
                <a:ea typeface="Times New Roman"/>
                <a:cs typeface="Times New Roman"/>
                <a:sym typeface="Times New Roman"/>
              </a:rPr>
              <a:t>: so </a:t>
            </a:r>
            <a:r>
              <a:rPr lang="en-US" sz="2200" b="1" dirty="0" err="1">
                <a:solidFill>
                  <a:srgbClr val="121212"/>
                </a:solidFill>
                <a:latin typeface="UTM Avo" panose="02040603050506020204" pitchFamily="18"/>
                <a:ea typeface="Times New Roman"/>
                <a:cs typeface="Times New Roman"/>
                <a:sym typeface="Times New Roman"/>
              </a:rPr>
              <a:t>sánh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trong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phân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tích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thơ</a:t>
            </a:r>
            <a:endParaRPr sz="2200" b="1" dirty="0">
              <a:solidFill>
                <a:srgbClr val="121212"/>
              </a:solidFill>
              <a:latin typeface="UTM Avo" panose="02040603050506020204" pitchFamily="18"/>
              <a:ea typeface="Times New Roman"/>
              <a:cs typeface="Times New Roman"/>
              <a:sym typeface="Times New Roman"/>
            </a:endParaRPr>
          </a:p>
        </p:txBody>
      </p:sp>
      <p:sp>
        <p:nvSpPr>
          <p:cNvPr id="3" name="Google Shape;289;p18">
            <a:extLst>
              <a:ext uri="{FF2B5EF4-FFF2-40B4-BE49-F238E27FC236}">
                <a16:creationId xmlns:a16="http://schemas.microsoft.com/office/drawing/2014/main" id="{04C46F96-0564-6706-E5BD-8CD697A87198}"/>
              </a:ext>
            </a:extLst>
          </p:cNvPr>
          <p:cNvSpPr/>
          <p:nvPr/>
        </p:nvSpPr>
        <p:spPr>
          <a:xfrm>
            <a:off x="694397" y="2134483"/>
            <a:ext cx="10560285" cy="565970"/>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200" b="1" dirty="0">
                <a:latin typeface="UTM Avo" panose="02040603050506020204" pitchFamily="18"/>
                <a:ea typeface="Times New Roman"/>
                <a:cs typeface="Times New Roman"/>
                <a:sym typeface="Times New Roman"/>
              </a:rPr>
              <a:t>a. </a:t>
            </a:r>
            <a:r>
              <a:rPr lang="en-US" sz="2200" b="1" dirty="0" err="1">
                <a:latin typeface="UTM Avo" panose="02040603050506020204" pitchFamily="18"/>
                <a:ea typeface="Times New Roman"/>
                <a:cs typeface="Times New Roman"/>
                <a:sym typeface="Times New Roman"/>
              </a:rPr>
              <a:t>Cách</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thức</a:t>
            </a:r>
            <a:endParaRPr sz="2200" dirty="0">
              <a:latin typeface="UTM Avo" panose="02040603050506020204" pitchFamily="18"/>
              <a:ea typeface="Calibri"/>
              <a:cs typeface="Calibri"/>
              <a:sym typeface="Calibri"/>
            </a:endParaRPr>
          </a:p>
        </p:txBody>
      </p:sp>
      <p:sp>
        <p:nvSpPr>
          <p:cNvPr id="4" name="Google Shape;290;p18">
            <a:extLst>
              <a:ext uri="{FF2B5EF4-FFF2-40B4-BE49-F238E27FC236}">
                <a16:creationId xmlns:a16="http://schemas.microsoft.com/office/drawing/2014/main" id="{F8F0476F-ED96-17C9-2450-6029624085B2}"/>
              </a:ext>
            </a:extLst>
          </p:cNvPr>
          <p:cNvSpPr/>
          <p:nvPr/>
        </p:nvSpPr>
        <p:spPr>
          <a:xfrm>
            <a:off x="803492" y="4124500"/>
            <a:ext cx="3600097" cy="565970"/>
          </a:xfrm>
          <a:prstGeom prst="rect">
            <a:avLst/>
          </a:prstGeom>
          <a:solidFill>
            <a:schemeClr val="accent6">
              <a:lumMod val="40000"/>
              <a:lumOff val="60000"/>
            </a:schemeClr>
          </a:solidFill>
          <a:ln>
            <a:noFill/>
          </a:ln>
        </p:spPr>
        <p:txBody>
          <a:bodyPr spcFirstLastPara="1" wrap="square" lIns="57592" tIns="28788" rIns="57592" bIns="28788" anchor="t" anchorCtr="0">
            <a:spAutoFit/>
          </a:bodyPr>
          <a:lstStyle/>
          <a:p>
            <a:pPr algn="ctr">
              <a:lnSpc>
                <a:spcPct val="150000"/>
              </a:lnSpc>
            </a:pPr>
            <a:r>
              <a:rPr lang="en-US" sz="2200" i="1" dirty="0" err="1">
                <a:latin typeface="UTM Avo" panose="02040603050506020204" pitchFamily="18"/>
                <a:ea typeface="Times New Roman"/>
                <a:cs typeface="Times New Roman"/>
                <a:sym typeface="Times New Roman"/>
              </a:rPr>
              <a:t>Sông</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núi</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nước</a:t>
            </a:r>
            <a:r>
              <a:rPr lang="en-US" sz="2200" i="1" dirty="0">
                <a:latin typeface="UTM Avo" panose="02040603050506020204" pitchFamily="18"/>
                <a:ea typeface="Times New Roman"/>
                <a:cs typeface="Times New Roman"/>
                <a:sym typeface="Times New Roman"/>
              </a:rPr>
              <a:t> Nam </a:t>
            </a:r>
            <a:endParaRPr sz="2200" i="1" dirty="0">
              <a:solidFill>
                <a:schemeClr val="dk1"/>
              </a:solidFill>
              <a:latin typeface="UTM Avo" panose="02040603050506020204" pitchFamily="18"/>
              <a:ea typeface="Calibri"/>
              <a:cs typeface="Calibri"/>
              <a:sym typeface="Calibri"/>
            </a:endParaRPr>
          </a:p>
        </p:txBody>
      </p:sp>
      <p:sp>
        <p:nvSpPr>
          <p:cNvPr id="5" name="Google Shape;291;p18">
            <a:extLst>
              <a:ext uri="{FF2B5EF4-FFF2-40B4-BE49-F238E27FC236}">
                <a16:creationId xmlns:a16="http://schemas.microsoft.com/office/drawing/2014/main" id="{356CAE34-72FD-EA35-C88F-01223467479D}"/>
              </a:ext>
            </a:extLst>
          </p:cNvPr>
          <p:cNvSpPr/>
          <p:nvPr/>
        </p:nvSpPr>
        <p:spPr>
          <a:xfrm>
            <a:off x="803492" y="4758211"/>
            <a:ext cx="3600097" cy="1073801"/>
          </a:xfrm>
          <a:prstGeom prst="rect">
            <a:avLst/>
          </a:prstGeom>
          <a:noFill/>
          <a:ln>
            <a:noFill/>
          </a:ln>
        </p:spPr>
        <p:txBody>
          <a:bodyPr spcFirstLastPara="1" wrap="square" lIns="57592" tIns="28788" rIns="57592" bIns="28788" anchor="t" anchorCtr="0">
            <a:spAutoFit/>
          </a:bodyPr>
          <a:lstStyle/>
          <a:p>
            <a:pPr algn="ctr">
              <a:lnSpc>
                <a:spcPct val="150000"/>
              </a:lnSpc>
            </a:pPr>
            <a:r>
              <a:rPr lang="en-US" sz="2200">
                <a:latin typeface="UTM Avo" panose="02040603050506020204" pitchFamily="18"/>
                <a:ea typeface="Times New Roman"/>
                <a:cs typeface="Times New Roman"/>
                <a:sym typeface="Times New Roman"/>
              </a:rPr>
              <a:t>(tinh thần yêu nước, ý thức độc lập dân tộc) </a:t>
            </a:r>
            <a:endParaRPr sz="2200">
              <a:solidFill>
                <a:schemeClr val="dk1"/>
              </a:solidFill>
              <a:latin typeface="UTM Avo" panose="02040603050506020204" pitchFamily="18"/>
              <a:ea typeface="Calibri"/>
              <a:cs typeface="Calibri"/>
              <a:sym typeface="Calibri"/>
            </a:endParaRPr>
          </a:p>
        </p:txBody>
      </p:sp>
      <p:sp>
        <p:nvSpPr>
          <p:cNvPr id="6" name="Google Shape;292;p18">
            <a:extLst>
              <a:ext uri="{FF2B5EF4-FFF2-40B4-BE49-F238E27FC236}">
                <a16:creationId xmlns:a16="http://schemas.microsoft.com/office/drawing/2014/main" id="{3B236A48-FDC3-6288-6193-200FCE99658B}"/>
              </a:ext>
            </a:extLst>
          </p:cNvPr>
          <p:cNvSpPr/>
          <p:nvPr/>
        </p:nvSpPr>
        <p:spPr>
          <a:xfrm>
            <a:off x="5521334" y="4124500"/>
            <a:ext cx="5520149" cy="565970"/>
          </a:xfrm>
          <a:prstGeom prst="rect">
            <a:avLst/>
          </a:prstGeom>
          <a:solidFill>
            <a:schemeClr val="accent6">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i="1" dirty="0" err="1">
                <a:latin typeface="UTM Avo" panose="02040603050506020204" pitchFamily="18"/>
                <a:ea typeface="Times New Roman"/>
                <a:cs typeface="Times New Roman"/>
                <a:sym typeface="Times New Roman"/>
              </a:rPr>
              <a:t>Hịch</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tướng</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sĩ</a:t>
            </a:r>
            <a:r>
              <a:rPr lang="en-US" sz="2200" i="1" dirty="0">
                <a:latin typeface="UTM Avo" panose="02040603050506020204" pitchFamily="18"/>
                <a:ea typeface="Times New Roman"/>
                <a:cs typeface="Times New Roman"/>
                <a:sym typeface="Times New Roman"/>
              </a:rPr>
              <a:t> </a:t>
            </a:r>
            <a:r>
              <a:rPr lang="en-US" sz="2200" dirty="0">
                <a:latin typeface="UTM Avo" panose="02040603050506020204" pitchFamily="18"/>
                <a:ea typeface="Times New Roman"/>
                <a:cs typeface="Times New Roman"/>
                <a:sym typeface="Times New Roman"/>
              </a:rPr>
              <a:t>(</a:t>
            </a:r>
            <a:r>
              <a:rPr lang="en-US" sz="2200" dirty="0" err="1">
                <a:latin typeface="UTM Avo" panose="02040603050506020204" pitchFamily="18"/>
                <a:ea typeface="Times New Roman"/>
                <a:cs typeface="Times New Roman"/>
                <a:sym typeface="Times New Roman"/>
              </a:rPr>
              <a:t>Trần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Quốc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Tuấn</a:t>
            </a:r>
            <a:r>
              <a:rPr lang="en-US" sz="2200" dirty="0">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Calibri"/>
              <a:cs typeface="Calibri"/>
              <a:sym typeface="Calibri"/>
            </a:endParaRPr>
          </a:p>
        </p:txBody>
      </p:sp>
      <p:sp>
        <p:nvSpPr>
          <p:cNvPr id="7" name="Google Shape;293;p18">
            <a:extLst>
              <a:ext uri="{FF2B5EF4-FFF2-40B4-BE49-F238E27FC236}">
                <a16:creationId xmlns:a16="http://schemas.microsoft.com/office/drawing/2014/main" id="{A5A43863-EB3F-87F4-7BF0-76D83D8A7822}"/>
              </a:ext>
            </a:extLst>
          </p:cNvPr>
          <p:cNvSpPr/>
          <p:nvPr/>
        </p:nvSpPr>
        <p:spPr>
          <a:xfrm>
            <a:off x="5521334" y="4818157"/>
            <a:ext cx="5520149" cy="565970"/>
          </a:xfrm>
          <a:prstGeom prst="rect">
            <a:avLst/>
          </a:prstGeom>
          <a:solidFill>
            <a:schemeClr val="accent6">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i="1" dirty="0" err="1">
                <a:latin typeface="UTM Avo" panose="02040603050506020204" pitchFamily="18"/>
                <a:ea typeface="Times New Roman"/>
                <a:cs typeface="Times New Roman"/>
                <a:sym typeface="Times New Roman"/>
              </a:rPr>
              <a:t>Phò</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giá</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về</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kinh</a:t>
            </a:r>
            <a:r>
              <a:rPr lang="en-US" sz="2200" i="1" dirty="0">
                <a:latin typeface="UTM Avo" panose="02040603050506020204" pitchFamily="18"/>
                <a:ea typeface="Times New Roman"/>
                <a:cs typeface="Times New Roman"/>
                <a:sym typeface="Times New Roman"/>
              </a:rPr>
              <a:t> </a:t>
            </a:r>
            <a:r>
              <a:rPr lang="en-US" sz="2200" dirty="0">
                <a:latin typeface="UTM Avo" panose="02040603050506020204" pitchFamily="18"/>
                <a:ea typeface="Times New Roman"/>
                <a:cs typeface="Times New Roman"/>
                <a:sym typeface="Times New Roman"/>
              </a:rPr>
              <a:t>(</a:t>
            </a:r>
            <a:r>
              <a:rPr lang="en-US" sz="2200" dirty="0" err="1">
                <a:latin typeface="UTM Avo" panose="02040603050506020204" pitchFamily="18"/>
                <a:ea typeface="Times New Roman"/>
                <a:cs typeface="Times New Roman"/>
                <a:sym typeface="Times New Roman"/>
              </a:rPr>
              <a:t>Trần</a:t>
            </a:r>
            <a:r>
              <a:rPr lang="en-US" sz="2200" dirty="0">
                <a:latin typeface="UTM Avo" panose="02040603050506020204" pitchFamily="18"/>
                <a:ea typeface="Times New Roman"/>
                <a:cs typeface="Times New Roman"/>
                <a:sym typeface="Times New Roman"/>
              </a:rPr>
              <a:t> Quang </a:t>
            </a:r>
            <a:r>
              <a:rPr lang="en-US" sz="2200" dirty="0" err="1">
                <a:latin typeface="UTM Avo" panose="02040603050506020204" pitchFamily="18"/>
                <a:ea typeface="Times New Roman"/>
                <a:cs typeface="Times New Roman"/>
                <a:sym typeface="Times New Roman"/>
              </a:rPr>
              <a:t>Khải</a:t>
            </a:r>
            <a:r>
              <a:rPr lang="en-US" sz="2200" dirty="0">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Calibri"/>
              <a:cs typeface="Calibri"/>
              <a:sym typeface="Calibri"/>
            </a:endParaRPr>
          </a:p>
        </p:txBody>
      </p:sp>
      <p:sp>
        <p:nvSpPr>
          <p:cNvPr id="8" name="Google Shape;294;p18">
            <a:extLst>
              <a:ext uri="{FF2B5EF4-FFF2-40B4-BE49-F238E27FC236}">
                <a16:creationId xmlns:a16="http://schemas.microsoft.com/office/drawing/2014/main" id="{F7D64D95-DF93-F6B2-B2C4-74013AB22583}"/>
              </a:ext>
            </a:extLst>
          </p:cNvPr>
          <p:cNvSpPr/>
          <p:nvPr/>
        </p:nvSpPr>
        <p:spPr>
          <a:xfrm>
            <a:off x="5521334" y="5483610"/>
            <a:ext cx="5520149" cy="565970"/>
          </a:xfrm>
          <a:prstGeom prst="rect">
            <a:avLst/>
          </a:prstGeom>
          <a:solidFill>
            <a:schemeClr val="accent6">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i="1" dirty="0" err="1">
                <a:latin typeface="UTM Avo" panose="02040603050506020204" pitchFamily="18"/>
                <a:ea typeface="Times New Roman"/>
                <a:cs typeface="Times New Roman"/>
                <a:sym typeface="Times New Roman"/>
              </a:rPr>
              <a:t>Tỏ</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lòng</a:t>
            </a:r>
            <a:r>
              <a:rPr lang="en-US" sz="2200" i="1" dirty="0">
                <a:latin typeface="UTM Avo" panose="02040603050506020204" pitchFamily="18"/>
                <a:ea typeface="Times New Roman"/>
                <a:cs typeface="Times New Roman"/>
                <a:sym typeface="Times New Roman"/>
              </a:rPr>
              <a:t> </a:t>
            </a:r>
            <a:r>
              <a:rPr lang="en-US" sz="2200" dirty="0">
                <a:latin typeface="UTM Avo" panose="02040603050506020204" pitchFamily="18"/>
                <a:ea typeface="Times New Roman"/>
                <a:cs typeface="Times New Roman"/>
                <a:sym typeface="Times New Roman"/>
              </a:rPr>
              <a:t>(</a:t>
            </a:r>
            <a:r>
              <a:rPr lang="en-US" sz="2200" dirty="0" err="1">
                <a:latin typeface="UTM Avo" panose="02040603050506020204" pitchFamily="18"/>
                <a:ea typeface="Times New Roman"/>
                <a:cs typeface="Times New Roman"/>
                <a:sym typeface="Times New Roman"/>
              </a:rPr>
              <a:t>Phạm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Ngũ</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Lão</a:t>
            </a:r>
            <a:r>
              <a:rPr lang="en-US" sz="2200" dirty="0">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Calibri"/>
              <a:cs typeface="Calibri"/>
              <a:sym typeface="Calibri"/>
            </a:endParaRPr>
          </a:p>
        </p:txBody>
      </p:sp>
      <p:sp>
        <p:nvSpPr>
          <p:cNvPr id="9" name="Google Shape;295;p18">
            <a:extLst>
              <a:ext uri="{FF2B5EF4-FFF2-40B4-BE49-F238E27FC236}">
                <a16:creationId xmlns:a16="http://schemas.microsoft.com/office/drawing/2014/main" id="{B3CF4044-05EE-BE37-72F0-94E140F001B4}"/>
              </a:ext>
            </a:extLst>
          </p:cNvPr>
          <p:cNvSpPr/>
          <p:nvPr/>
        </p:nvSpPr>
        <p:spPr>
          <a:xfrm>
            <a:off x="5535048" y="6149064"/>
            <a:ext cx="5520149" cy="565970"/>
          </a:xfrm>
          <a:prstGeom prst="rect">
            <a:avLst/>
          </a:prstGeom>
          <a:solidFill>
            <a:schemeClr val="accent6">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i="1" dirty="0" err="1">
                <a:latin typeface="UTM Avo" panose="02040603050506020204" pitchFamily="18"/>
                <a:ea typeface="Times New Roman"/>
                <a:cs typeface="Times New Roman"/>
                <a:sym typeface="Times New Roman"/>
              </a:rPr>
              <a:t>Đại</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cáo</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bình</a:t>
            </a:r>
            <a:r>
              <a:rPr lang="en-US" sz="2200" i="1" dirty="0">
                <a:latin typeface="UTM Avo" panose="02040603050506020204" pitchFamily="18"/>
                <a:ea typeface="Times New Roman"/>
                <a:cs typeface="Times New Roman"/>
                <a:sym typeface="Times New Roman"/>
              </a:rPr>
              <a:t> Ngô </a:t>
            </a:r>
            <a:r>
              <a:rPr lang="en-US" sz="2200" dirty="0">
                <a:latin typeface="UTM Avo" panose="02040603050506020204" pitchFamily="18"/>
                <a:ea typeface="Times New Roman"/>
                <a:cs typeface="Times New Roman"/>
                <a:sym typeface="Times New Roman"/>
              </a:rPr>
              <a:t>(</a:t>
            </a:r>
            <a:r>
              <a:rPr lang="en-US" sz="2200" dirty="0" err="1">
                <a:latin typeface="UTM Avo" panose="02040603050506020204" pitchFamily="18"/>
                <a:ea typeface="Times New Roman"/>
                <a:cs typeface="Times New Roman"/>
                <a:sym typeface="Times New Roman"/>
              </a:rPr>
              <a:t>Nguyễn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Trãi</a:t>
            </a:r>
            <a:r>
              <a:rPr lang="en-US" sz="2200" dirty="0">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Calibri"/>
              <a:cs typeface="Calibri"/>
              <a:sym typeface="Calibri"/>
            </a:endParaRPr>
          </a:p>
        </p:txBody>
      </p:sp>
      <p:cxnSp>
        <p:nvCxnSpPr>
          <p:cNvPr id="10" name="Google Shape;296;p18">
            <a:extLst>
              <a:ext uri="{FF2B5EF4-FFF2-40B4-BE49-F238E27FC236}">
                <a16:creationId xmlns:a16="http://schemas.microsoft.com/office/drawing/2014/main" id="{3FD6CF77-FA65-099A-CDA0-77AE4C3308F2}"/>
              </a:ext>
            </a:extLst>
          </p:cNvPr>
          <p:cNvCxnSpPr/>
          <p:nvPr/>
        </p:nvCxnSpPr>
        <p:spPr>
          <a:xfrm rot="10800000" flipH="1">
            <a:off x="4417304" y="4380981"/>
            <a:ext cx="1117744" cy="1"/>
          </a:xfrm>
          <a:prstGeom prst="straightConnector1">
            <a:avLst/>
          </a:prstGeom>
          <a:noFill/>
          <a:ln w="9525" cap="flat" cmpd="sng">
            <a:solidFill>
              <a:schemeClr val="dk1"/>
            </a:solidFill>
            <a:prstDash val="solid"/>
            <a:round/>
            <a:headEnd type="none" w="sm" len="sm"/>
            <a:tailEnd type="triangle" w="med" len="med"/>
          </a:ln>
        </p:spPr>
      </p:cxnSp>
      <p:cxnSp>
        <p:nvCxnSpPr>
          <p:cNvPr id="11" name="Google Shape;297;p18">
            <a:extLst>
              <a:ext uri="{FF2B5EF4-FFF2-40B4-BE49-F238E27FC236}">
                <a16:creationId xmlns:a16="http://schemas.microsoft.com/office/drawing/2014/main" id="{B9CD9FAC-5737-1EF2-B77D-349ADFA43BA2}"/>
              </a:ext>
            </a:extLst>
          </p:cNvPr>
          <p:cNvCxnSpPr>
            <a:cxnSpLocks/>
            <a:stCxn id="4" idx="3"/>
            <a:endCxn id="7" idx="1"/>
          </p:cNvCxnSpPr>
          <p:nvPr/>
        </p:nvCxnSpPr>
        <p:spPr>
          <a:xfrm>
            <a:off x="4403589" y="4407485"/>
            <a:ext cx="1117745" cy="693657"/>
          </a:xfrm>
          <a:prstGeom prst="straightConnector1">
            <a:avLst/>
          </a:prstGeom>
          <a:noFill/>
          <a:ln w="9525" cap="flat" cmpd="sng">
            <a:solidFill>
              <a:schemeClr val="dk1"/>
            </a:solidFill>
            <a:prstDash val="solid"/>
            <a:round/>
            <a:headEnd type="none" w="sm" len="sm"/>
            <a:tailEnd type="triangle" w="med" len="med"/>
          </a:ln>
        </p:spPr>
      </p:cxnSp>
      <p:cxnSp>
        <p:nvCxnSpPr>
          <p:cNvPr id="12" name="Google Shape;298;p18">
            <a:extLst>
              <a:ext uri="{FF2B5EF4-FFF2-40B4-BE49-F238E27FC236}">
                <a16:creationId xmlns:a16="http://schemas.microsoft.com/office/drawing/2014/main" id="{8E869934-07A0-A088-73F1-F14FE30E8069}"/>
              </a:ext>
            </a:extLst>
          </p:cNvPr>
          <p:cNvCxnSpPr>
            <a:cxnSpLocks/>
            <a:stCxn id="4" idx="3"/>
            <a:endCxn id="8" idx="1"/>
          </p:cNvCxnSpPr>
          <p:nvPr/>
        </p:nvCxnSpPr>
        <p:spPr>
          <a:xfrm>
            <a:off x="4403589" y="4407485"/>
            <a:ext cx="1117745" cy="1359110"/>
          </a:xfrm>
          <a:prstGeom prst="straightConnector1">
            <a:avLst/>
          </a:prstGeom>
          <a:noFill/>
          <a:ln w="9525" cap="flat" cmpd="sng">
            <a:solidFill>
              <a:schemeClr val="dk1"/>
            </a:solidFill>
            <a:prstDash val="solid"/>
            <a:round/>
            <a:headEnd type="none" w="sm" len="sm"/>
            <a:tailEnd type="triangle" w="med" len="med"/>
          </a:ln>
        </p:spPr>
      </p:cxnSp>
      <p:cxnSp>
        <p:nvCxnSpPr>
          <p:cNvPr id="13" name="Google Shape;299;p18">
            <a:extLst>
              <a:ext uri="{FF2B5EF4-FFF2-40B4-BE49-F238E27FC236}">
                <a16:creationId xmlns:a16="http://schemas.microsoft.com/office/drawing/2014/main" id="{7FF58F8C-F899-29D2-413C-FF508DB36DF0}"/>
              </a:ext>
            </a:extLst>
          </p:cNvPr>
          <p:cNvCxnSpPr>
            <a:cxnSpLocks/>
            <a:stCxn id="4" idx="3"/>
          </p:cNvCxnSpPr>
          <p:nvPr/>
        </p:nvCxnSpPr>
        <p:spPr>
          <a:xfrm>
            <a:off x="4403589" y="4407485"/>
            <a:ext cx="1117826" cy="2060651"/>
          </a:xfrm>
          <a:prstGeom prst="straightConnector1">
            <a:avLst/>
          </a:prstGeom>
          <a:noFill/>
          <a:ln w="9525" cap="flat" cmpd="sng">
            <a:solidFill>
              <a:schemeClr val="dk1"/>
            </a:solidFill>
            <a:prstDash val="solid"/>
            <a:round/>
            <a:headEnd type="none" w="sm" len="sm"/>
            <a:tailEnd type="triangle" w="med" len="med"/>
          </a:ln>
        </p:spPr>
      </p:cxnSp>
      <p:sp>
        <p:nvSpPr>
          <p:cNvPr id="16" name="Google Shape;302;p18">
            <a:extLst>
              <a:ext uri="{FF2B5EF4-FFF2-40B4-BE49-F238E27FC236}">
                <a16:creationId xmlns:a16="http://schemas.microsoft.com/office/drawing/2014/main" id="{B0BEA523-552B-46B7-1CA0-3DB9C30F9BE0}"/>
              </a:ext>
            </a:extLst>
          </p:cNvPr>
          <p:cNvSpPr/>
          <p:nvPr/>
        </p:nvSpPr>
        <p:spPr>
          <a:xfrm>
            <a:off x="694398" y="2570073"/>
            <a:ext cx="10790112" cy="1073801"/>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200" b="1" dirty="0">
                <a:latin typeface="UTM Avo" panose="02040603050506020204" pitchFamily="18"/>
                <a:ea typeface="Calibri"/>
                <a:cs typeface="Calibri"/>
                <a:sym typeface="Calibri"/>
              </a:rPr>
              <a:t>- </a:t>
            </a:r>
            <a:r>
              <a:rPr lang="en-US" sz="2200" b="1" dirty="0">
                <a:latin typeface="UTM Avo" panose="02040603050506020204" pitchFamily="18"/>
                <a:ea typeface="Times New Roman"/>
                <a:cs typeface="Times New Roman"/>
                <a:sym typeface="Times New Roman"/>
              </a:rPr>
              <a:t>Trong </a:t>
            </a:r>
            <a:r>
              <a:rPr lang="en-US" sz="2200" b="1" dirty="0" err="1">
                <a:latin typeface="UTM Avo" panose="02040603050506020204" pitchFamily="18"/>
                <a:ea typeface="Times New Roman"/>
                <a:cs typeface="Times New Roman"/>
                <a:sym typeface="Times New Roman"/>
              </a:rPr>
              <a:t>phân</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tích</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thơ</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để</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làm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nổi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bật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cái</a:t>
            </a:r>
            <a:r>
              <a:rPr lang="en-US" sz="2200" dirty="0">
                <a:latin typeface="UTM Avo" panose="02040603050506020204" pitchFamily="18"/>
                <a:ea typeface="Times New Roman"/>
                <a:cs typeface="Times New Roman"/>
                <a:sym typeface="Times New Roman"/>
              </a:rPr>
              <a:t> hay, </a:t>
            </a:r>
            <a:r>
              <a:rPr lang="en-US" sz="2200" dirty="0" err="1">
                <a:latin typeface="UTM Avo" panose="02040603050506020204" pitchFamily="18"/>
                <a:ea typeface="Times New Roman"/>
                <a:cs typeface="Times New Roman"/>
                <a:sym typeface="Times New Roman"/>
              </a:rPr>
              <a:t>cái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đẹp</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của</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phẩm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được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phân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tích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người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viết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thường</a:t>
            </a:r>
            <a:r>
              <a:rPr lang="en-US" sz="2200" dirty="0">
                <a:latin typeface="UTM Avo" panose="02040603050506020204" pitchFamily="18"/>
                <a:ea typeface="Times New Roman"/>
                <a:cs typeface="Times New Roman"/>
                <a:sym typeface="Times New Roman"/>
              </a:rPr>
              <a:t> so </a:t>
            </a:r>
            <a:r>
              <a:rPr lang="en-US" sz="2200" dirty="0" err="1">
                <a:latin typeface="UTM Avo" panose="02040603050506020204" pitchFamily="18"/>
                <a:ea typeface="Times New Roman"/>
                <a:cs typeface="Times New Roman"/>
                <a:sym typeface="Times New Roman"/>
              </a:rPr>
              <a:t>sánh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với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phẩm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cùng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đề</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tài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chủ</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đề</a:t>
            </a:r>
            <a:r>
              <a:rPr lang="en-US" sz="2200" dirty="0">
                <a:latin typeface="UTM Avo" panose="02040603050506020204" pitchFamily="18"/>
                <a:ea typeface="Times New Roman"/>
                <a:cs typeface="Times New Roman"/>
                <a:sym typeface="Times New Roman"/>
              </a:rPr>
              <a:t>... </a:t>
            </a:r>
            <a:endParaRPr sz="2200" dirty="0">
              <a:latin typeface="UTM Avo" panose="02040603050506020204" pitchFamily="18"/>
              <a:ea typeface="Calibri"/>
              <a:cs typeface="Calibri"/>
              <a:sym typeface="Calibri"/>
            </a:endParaRPr>
          </a:p>
        </p:txBody>
      </p:sp>
      <p:sp>
        <p:nvSpPr>
          <p:cNvPr id="17" name="Google Shape;303;p18">
            <a:extLst>
              <a:ext uri="{FF2B5EF4-FFF2-40B4-BE49-F238E27FC236}">
                <a16:creationId xmlns:a16="http://schemas.microsoft.com/office/drawing/2014/main" id="{7D0C3B81-D276-AC7D-EEAB-58DF09126A8D}"/>
              </a:ext>
            </a:extLst>
          </p:cNvPr>
          <p:cNvSpPr/>
          <p:nvPr/>
        </p:nvSpPr>
        <p:spPr>
          <a:xfrm>
            <a:off x="694398" y="3545944"/>
            <a:ext cx="10560285" cy="565970"/>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200" b="1" dirty="0">
                <a:latin typeface="UTM Avo" panose="02040603050506020204" pitchFamily="18"/>
                <a:ea typeface="Calibri"/>
                <a:cs typeface="Calibri"/>
                <a:sym typeface="Calibri"/>
              </a:rPr>
              <a:t>- </a:t>
            </a:r>
            <a:r>
              <a:rPr lang="en-US" sz="2200" b="1" dirty="0" err="1">
                <a:latin typeface="UTM Avo" panose="02040603050506020204" pitchFamily="18"/>
                <a:ea typeface="Times New Roman"/>
                <a:cs typeface="Times New Roman"/>
                <a:sym typeface="Times New Roman"/>
              </a:rPr>
              <a:t>Ví</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dụ</a:t>
            </a:r>
            <a:r>
              <a:rPr lang="en-US" sz="2200" dirty="0">
                <a:latin typeface="UTM Avo" panose="02040603050506020204" pitchFamily="18"/>
                <a:ea typeface="Calibri"/>
                <a:cs typeface="Calibri"/>
                <a:sym typeface="Calibri"/>
              </a:rPr>
              <a:t>:</a:t>
            </a:r>
            <a:r>
              <a:rPr lang="en-US" sz="2200" dirty="0">
                <a:latin typeface="UTM Avo" panose="02040603050506020204" pitchFamily="18"/>
                <a:ea typeface="Times New Roman"/>
                <a:cs typeface="Times New Roman"/>
                <a:sym typeface="Times New Roman"/>
              </a:rPr>
              <a:t> </a:t>
            </a:r>
            <a:endParaRPr sz="2200" dirty="0">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212735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10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par>
                                <p:cTn id="32" presetID="22" presetClass="entr" presetSubtype="8" fill="hold" nodeType="withEffect">
                                  <p:stCondLst>
                                    <p:cond delay="50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22" presetClass="entr" presetSubtype="8" fill="hold" nodeType="withEffect">
                                  <p:stCondLst>
                                    <p:cond delay="50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par>
                                <p:cTn id="48" presetID="22" presetClass="entr" presetSubtype="8" fill="hold"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F1E2FCB-E320-2BB5-8498-C72E69340A0B}"/>
            </a:ext>
          </a:extLst>
        </p:cNvPr>
        <p:cNvGrpSpPr/>
        <p:nvPr/>
      </p:nvGrpSpPr>
      <p:grpSpPr>
        <a:xfrm>
          <a:off x="0" y="0"/>
          <a:ext cx="0" cy="0"/>
          <a:chOff x="0" y="0"/>
          <a:chExt cx="0" cy="0"/>
        </a:xfrm>
      </p:grpSpPr>
      <p:sp>
        <p:nvSpPr>
          <p:cNvPr id="2" name="Google Shape;288;p18">
            <a:extLst>
              <a:ext uri="{FF2B5EF4-FFF2-40B4-BE49-F238E27FC236}">
                <a16:creationId xmlns:a16="http://schemas.microsoft.com/office/drawing/2014/main" id="{8DD2289A-88A5-20FE-D1FC-9B06EF271345}"/>
              </a:ext>
            </a:extLst>
          </p:cNvPr>
          <p:cNvSpPr txBox="1"/>
          <p:nvPr/>
        </p:nvSpPr>
        <p:spPr>
          <a:xfrm>
            <a:off x="776988" y="1715266"/>
            <a:ext cx="9888266" cy="507831"/>
          </a:xfrm>
          <a:prstGeom prst="rect">
            <a:avLst/>
          </a:prstGeom>
          <a:noFill/>
          <a:ln>
            <a:noFill/>
          </a:ln>
        </p:spPr>
        <p:txBody>
          <a:bodyPr spcFirstLastPara="1" wrap="square" lIns="0" tIns="0" rIns="0" bIns="0" anchor="t" anchorCtr="0">
            <a:spAutoFit/>
          </a:bodyPr>
          <a:lstStyle/>
          <a:p>
            <a:pPr algn="just">
              <a:lnSpc>
                <a:spcPct val="150000"/>
              </a:lnSpc>
              <a:buClr>
                <a:srgbClr val="121212"/>
              </a:buClr>
              <a:buSzPts val="4800"/>
            </a:pPr>
            <a:r>
              <a:rPr lang="en-US" sz="2200" b="1" dirty="0">
                <a:solidFill>
                  <a:srgbClr val="121212"/>
                </a:solidFill>
                <a:latin typeface="UTM Avo" panose="02040603050506020204" pitchFamily="18"/>
                <a:ea typeface="Times New Roman"/>
                <a:cs typeface="Times New Roman"/>
                <a:sym typeface="Times New Roman"/>
              </a:rPr>
              <a:t>2. </a:t>
            </a:r>
            <a:r>
              <a:rPr lang="en-US" sz="2200" b="1" dirty="0" err="1">
                <a:solidFill>
                  <a:srgbClr val="121212"/>
                </a:solidFill>
                <a:latin typeface="UTM Avo" panose="02040603050506020204" pitchFamily="18"/>
                <a:ea typeface="Times New Roman"/>
                <a:cs typeface="Times New Roman"/>
                <a:sym typeface="Times New Roman"/>
              </a:rPr>
              <a:t>Rèn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luyện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kĩ</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năng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viết</a:t>
            </a:r>
            <a:r>
              <a:rPr lang="en-US" sz="2200" b="1" dirty="0">
                <a:solidFill>
                  <a:srgbClr val="121212"/>
                </a:solidFill>
                <a:latin typeface="UTM Avo" panose="02040603050506020204" pitchFamily="18"/>
                <a:ea typeface="Times New Roman"/>
                <a:cs typeface="Times New Roman"/>
                <a:sym typeface="Times New Roman"/>
              </a:rPr>
              <a:t>: so </a:t>
            </a:r>
            <a:r>
              <a:rPr lang="en-US" sz="2200" b="1" dirty="0" err="1">
                <a:solidFill>
                  <a:srgbClr val="121212"/>
                </a:solidFill>
                <a:latin typeface="UTM Avo" panose="02040603050506020204" pitchFamily="18"/>
                <a:ea typeface="Times New Roman"/>
                <a:cs typeface="Times New Roman"/>
                <a:sym typeface="Times New Roman"/>
              </a:rPr>
              <a:t>sánh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trong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phân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tích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thơ</a:t>
            </a:r>
            <a:endParaRPr sz="2200" b="1" dirty="0">
              <a:solidFill>
                <a:srgbClr val="121212"/>
              </a:solidFill>
              <a:latin typeface="UTM Avo" panose="02040603050506020204" pitchFamily="18"/>
              <a:ea typeface="Times New Roman"/>
              <a:cs typeface="Times New Roman"/>
              <a:sym typeface="Times New Roman"/>
            </a:endParaRPr>
          </a:p>
        </p:txBody>
      </p:sp>
      <p:sp>
        <p:nvSpPr>
          <p:cNvPr id="3" name="Google Shape;289;p18">
            <a:extLst>
              <a:ext uri="{FF2B5EF4-FFF2-40B4-BE49-F238E27FC236}">
                <a16:creationId xmlns:a16="http://schemas.microsoft.com/office/drawing/2014/main" id="{F4EFE6B0-613D-5632-5CE6-5915C89D9582}"/>
              </a:ext>
            </a:extLst>
          </p:cNvPr>
          <p:cNvSpPr/>
          <p:nvPr/>
        </p:nvSpPr>
        <p:spPr>
          <a:xfrm>
            <a:off x="694397" y="2134483"/>
            <a:ext cx="10560285" cy="565970"/>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200" b="1" dirty="0">
                <a:latin typeface="UTM Avo" panose="02040603050506020204" pitchFamily="18"/>
                <a:ea typeface="Times New Roman"/>
                <a:cs typeface="Times New Roman"/>
                <a:sym typeface="Times New Roman"/>
              </a:rPr>
              <a:t>a. </a:t>
            </a:r>
            <a:r>
              <a:rPr lang="en-US" sz="2200" b="1" dirty="0" err="1">
                <a:latin typeface="UTM Avo" panose="02040603050506020204" pitchFamily="18"/>
                <a:ea typeface="Times New Roman"/>
                <a:cs typeface="Times New Roman"/>
                <a:sym typeface="Times New Roman"/>
              </a:rPr>
              <a:t>Cách</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thức</a:t>
            </a:r>
            <a:endParaRPr sz="2200" dirty="0">
              <a:latin typeface="UTM Avo" panose="02040603050506020204" pitchFamily="18"/>
              <a:ea typeface="Calibri"/>
              <a:cs typeface="Calibri"/>
              <a:sym typeface="Calibri"/>
            </a:endParaRPr>
          </a:p>
        </p:txBody>
      </p:sp>
      <p:sp>
        <p:nvSpPr>
          <p:cNvPr id="16" name="Google Shape;302;p18">
            <a:extLst>
              <a:ext uri="{FF2B5EF4-FFF2-40B4-BE49-F238E27FC236}">
                <a16:creationId xmlns:a16="http://schemas.microsoft.com/office/drawing/2014/main" id="{50846D3A-D5A5-8BDB-FA73-016D4D80E41E}"/>
              </a:ext>
            </a:extLst>
          </p:cNvPr>
          <p:cNvSpPr/>
          <p:nvPr/>
        </p:nvSpPr>
        <p:spPr>
          <a:xfrm>
            <a:off x="694398" y="2570073"/>
            <a:ext cx="10790112" cy="1073801"/>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200" b="1" dirty="0">
                <a:latin typeface="UTM Avo" panose="02040603050506020204" pitchFamily="18"/>
                <a:ea typeface="Calibri"/>
                <a:cs typeface="Calibri"/>
                <a:sym typeface="Calibri"/>
              </a:rPr>
              <a:t>- </a:t>
            </a:r>
            <a:r>
              <a:rPr lang="en-US" sz="2200" b="1" dirty="0">
                <a:latin typeface="UTM Avo" panose="02040603050506020204" pitchFamily="18"/>
                <a:ea typeface="Times New Roman"/>
                <a:cs typeface="Times New Roman"/>
                <a:sym typeface="Times New Roman"/>
              </a:rPr>
              <a:t>Trong </a:t>
            </a:r>
            <a:r>
              <a:rPr lang="en-US" sz="2200" b="1" dirty="0" err="1">
                <a:latin typeface="UTM Avo" panose="02040603050506020204" pitchFamily="18"/>
                <a:ea typeface="Times New Roman"/>
                <a:cs typeface="Times New Roman"/>
                <a:sym typeface="Times New Roman"/>
              </a:rPr>
              <a:t>phân</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tích</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thơ</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để</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làm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nổi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bật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cái</a:t>
            </a:r>
            <a:r>
              <a:rPr lang="en-US" sz="2200" dirty="0">
                <a:latin typeface="UTM Avo" panose="02040603050506020204" pitchFamily="18"/>
                <a:ea typeface="Times New Roman"/>
                <a:cs typeface="Times New Roman"/>
                <a:sym typeface="Times New Roman"/>
              </a:rPr>
              <a:t> hay, </a:t>
            </a:r>
            <a:r>
              <a:rPr lang="en-US" sz="2200" dirty="0" err="1">
                <a:latin typeface="UTM Avo" panose="02040603050506020204" pitchFamily="18"/>
                <a:ea typeface="Times New Roman"/>
                <a:cs typeface="Times New Roman"/>
                <a:sym typeface="Times New Roman"/>
              </a:rPr>
              <a:t>cái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đẹp</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của</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phẩm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được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phân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tích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người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viết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thường</a:t>
            </a:r>
            <a:r>
              <a:rPr lang="en-US" sz="2200" dirty="0">
                <a:latin typeface="UTM Avo" panose="02040603050506020204" pitchFamily="18"/>
                <a:ea typeface="Times New Roman"/>
                <a:cs typeface="Times New Roman"/>
                <a:sym typeface="Times New Roman"/>
              </a:rPr>
              <a:t> so </a:t>
            </a:r>
            <a:r>
              <a:rPr lang="en-US" sz="2200" dirty="0" err="1">
                <a:latin typeface="UTM Avo" panose="02040603050506020204" pitchFamily="18"/>
                <a:ea typeface="Times New Roman"/>
                <a:cs typeface="Times New Roman"/>
                <a:sym typeface="Times New Roman"/>
              </a:rPr>
              <a:t>sánh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với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phẩm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cùng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đề</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tài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chủ</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đề</a:t>
            </a:r>
            <a:r>
              <a:rPr lang="en-US" sz="2200" dirty="0">
                <a:latin typeface="UTM Avo" panose="02040603050506020204" pitchFamily="18"/>
                <a:ea typeface="Times New Roman"/>
                <a:cs typeface="Times New Roman"/>
                <a:sym typeface="Times New Roman"/>
              </a:rPr>
              <a:t>... </a:t>
            </a:r>
            <a:endParaRPr sz="2200" dirty="0">
              <a:latin typeface="UTM Avo" panose="02040603050506020204" pitchFamily="18"/>
              <a:ea typeface="Calibri"/>
              <a:cs typeface="Calibri"/>
              <a:sym typeface="Calibri"/>
            </a:endParaRPr>
          </a:p>
        </p:txBody>
      </p:sp>
      <p:sp>
        <p:nvSpPr>
          <p:cNvPr id="17" name="Google Shape;303;p18">
            <a:extLst>
              <a:ext uri="{FF2B5EF4-FFF2-40B4-BE49-F238E27FC236}">
                <a16:creationId xmlns:a16="http://schemas.microsoft.com/office/drawing/2014/main" id="{4298C8FE-2AD5-854D-358A-A510246A7D75}"/>
              </a:ext>
            </a:extLst>
          </p:cNvPr>
          <p:cNvSpPr/>
          <p:nvPr/>
        </p:nvSpPr>
        <p:spPr>
          <a:xfrm>
            <a:off x="694398" y="3545944"/>
            <a:ext cx="10560285" cy="565970"/>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200" b="1" dirty="0">
                <a:latin typeface="UTM Avo" panose="02040603050506020204" pitchFamily="18"/>
                <a:ea typeface="Calibri"/>
                <a:cs typeface="Calibri"/>
                <a:sym typeface="Calibri"/>
              </a:rPr>
              <a:t>- </a:t>
            </a:r>
            <a:r>
              <a:rPr lang="en-US" sz="2200" b="1" dirty="0" err="1">
                <a:latin typeface="UTM Avo" panose="02040603050506020204" pitchFamily="18"/>
                <a:ea typeface="Times New Roman"/>
                <a:cs typeface="Times New Roman"/>
                <a:sym typeface="Times New Roman"/>
              </a:rPr>
              <a:t>Ví</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dụ</a:t>
            </a:r>
            <a:r>
              <a:rPr lang="en-US" sz="2200" dirty="0">
                <a:latin typeface="UTM Avo" panose="02040603050506020204" pitchFamily="18"/>
                <a:ea typeface="Calibri"/>
                <a:cs typeface="Calibri"/>
                <a:sym typeface="Calibri"/>
              </a:rPr>
              <a:t>:</a:t>
            </a:r>
            <a:r>
              <a:rPr lang="en-US" sz="2200" dirty="0">
                <a:latin typeface="UTM Avo" panose="02040603050506020204" pitchFamily="18"/>
                <a:ea typeface="Times New Roman"/>
                <a:cs typeface="Times New Roman"/>
                <a:sym typeface="Times New Roman"/>
              </a:rPr>
              <a:t> </a:t>
            </a:r>
            <a:endParaRPr sz="2200" dirty="0">
              <a:latin typeface="UTM Avo" panose="02040603050506020204" pitchFamily="18"/>
              <a:ea typeface="Calibri"/>
              <a:cs typeface="Calibri"/>
              <a:sym typeface="Calibri"/>
            </a:endParaRPr>
          </a:p>
        </p:txBody>
      </p:sp>
      <p:sp>
        <p:nvSpPr>
          <p:cNvPr id="14" name="Google Shape;312;p19">
            <a:extLst>
              <a:ext uri="{FF2B5EF4-FFF2-40B4-BE49-F238E27FC236}">
                <a16:creationId xmlns:a16="http://schemas.microsoft.com/office/drawing/2014/main" id="{0C69CA12-F5DA-1B1F-D49C-12BDDD3E1272}"/>
              </a:ext>
            </a:extLst>
          </p:cNvPr>
          <p:cNvSpPr/>
          <p:nvPr/>
        </p:nvSpPr>
        <p:spPr>
          <a:xfrm>
            <a:off x="1526746" y="4320088"/>
            <a:ext cx="2814351" cy="1073801"/>
          </a:xfrm>
          <a:prstGeom prst="rect">
            <a:avLst/>
          </a:prstGeom>
          <a:solidFill>
            <a:schemeClr val="accent2">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dirty="0" err="1">
                <a:latin typeface="UTM Avo" panose="02040603050506020204" pitchFamily="18"/>
                <a:ea typeface="Times New Roman"/>
                <a:cs typeface="Times New Roman"/>
                <a:sym typeface="Times New Roman"/>
              </a:rPr>
              <a:t>Thơ</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chữ</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Hán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của</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Hồ</a:t>
            </a:r>
            <a:r>
              <a:rPr lang="en-US" sz="2200" dirty="0">
                <a:latin typeface="UTM Avo" panose="02040603050506020204" pitchFamily="18"/>
                <a:ea typeface="Times New Roman"/>
                <a:cs typeface="Times New Roman"/>
                <a:sym typeface="Times New Roman"/>
              </a:rPr>
              <a:t> Chí Minh</a:t>
            </a:r>
            <a:endParaRPr sz="2200" dirty="0">
              <a:solidFill>
                <a:schemeClr val="dk1"/>
              </a:solidFill>
              <a:latin typeface="UTM Avo" panose="02040603050506020204" pitchFamily="18"/>
              <a:ea typeface="Calibri"/>
              <a:cs typeface="Calibri"/>
              <a:sym typeface="Calibri"/>
            </a:endParaRPr>
          </a:p>
        </p:txBody>
      </p:sp>
      <p:sp>
        <p:nvSpPr>
          <p:cNvPr id="15" name="Google Shape;313;p19">
            <a:extLst>
              <a:ext uri="{FF2B5EF4-FFF2-40B4-BE49-F238E27FC236}">
                <a16:creationId xmlns:a16="http://schemas.microsoft.com/office/drawing/2014/main" id="{0B285A2D-A45C-5426-4ABA-5275AFF65265}"/>
              </a:ext>
            </a:extLst>
          </p:cNvPr>
          <p:cNvSpPr/>
          <p:nvPr/>
        </p:nvSpPr>
        <p:spPr>
          <a:xfrm>
            <a:off x="5494829" y="4291019"/>
            <a:ext cx="5170425" cy="565970"/>
          </a:xfrm>
          <a:prstGeom prst="rect">
            <a:avLst/>
          </a:prstGeom>
          <a:solidFill>
            <a:schemeClr val="accent2">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a:latin typeface="UTM Avo" panose="02040603050506020204" pitchFamily="18"/>
                <a:ea typeface="Times New Roman"/>
                <a:cs typeface="Times New Roman"/>
                <a:sym typeface="Times New Roman"/>
              </a:rPr>
              <a:t>Thơ Đường</a:t>
            </a:r>
            <a:endParaRPr sz="2200">
              <a:solidFill>
                <a:schemeClr val="dk1"/>
              </a:solidFill>
              <a:latin typeface="UTM Avo" panose="02040603050506020204" pitchFamily="18"/>
              <a:ea typeface="Calibri"/>
              <a:cs typeface="Calibri"/>
              <a:sym typeface="Calibri"/>
            </a:endParaRPr>
          </a:p>
        </p:txBody>
      </p:sp>
      <p:sp>
        <p:nvSpPr>
          <p:cNvPr id="18" name="Google Shape;314;p19">
            <a:extLst>
              <a:ext uri="{FF2B5EF4-FFF2-40B4-BE49-F238E27FC236}">
                <a16:creationId xmlns:a16="http://schemas.microsoft.com/office/drawing/2014/main" id="{7278D56D-6966-A438-DAC8-5F43569A94AB}"/>
              </a:ext>
            </a:extLst>
          </p:cNvPr>
          <p:cNvSpPr/>
          <p:nvPr/>
        </p:nvSpPr>
        <p:spPr>
          <a:xfrm>
            <a:off x="5494829" y="4984676"/>
            <a:ext cx="5170425" cy="565970"/>
          </a:xfrm>
          <a:prstGeom prst="rect">
            <a:avLst/>
          </a:prstGeom>
          <a:solidFill>
            <a:schemeClr val="accent2">
              <a:lumMod val="20000"/>
              <a:lumOff val="80000"/>
            </a:schemeClr>
          </a:solidFill>
          <a:ln>
            <a:noFill/>
          </a:ln>
        </p:spPr>
        <p:txBody>
          <a:bodyPr spcFirstLastPara="1" wrap="square" lIns="57592" tIns="28788" rIns="57592" bIns="28788" anchor="t" anchorCtr="0">
            <a:spAutoFit/>
          </a:bodyPr>
          <a:lstStyle/>
          <a:p>
            <a:pPr algn="ctr">
              <a:lnSpc>
                <a:spcPct val="150000"/>
              </a:lnSpc>
            </a:pPr>
            <a:r>
              <a:rPr lang="en-US" sz="2200">
                <a:latin typeface="UTM Avo" panose="02040603050506020204" pitchFamily="18"/>
                <a:ea typeface="Times New Roman"/>
                <a:cs typeface="Times New Roman"/>
                <a:sym typeface="Times New Roman"/>
              </a:rPr>
              <a:t>Thơ Tống</a:t>
            </a:r>
            <a:endParaRPr sz="2200">
              <a:solidFill>
                <a:schemeClr val="dk1"/>
              </a:solidFill>
              <a:latin typeface="UTM Avo" panose="02040603050506020204" pitchFamily="18"/>
              <a:ea typeface="Calibri"/>
              <a:cs typeface="Calibri"/>
              <a:sym typeface="Calibri"/>
            </a:endParaRPr>
          </a:p>
        </p:txBody>
      </p:sp>
      <p:cxnSp>
        <p:nvCxnSpPr>
          <p:cNvPr id="19" name="Google Shape;315;p19">
            <a:extLst>
              <a:ext uri="{FF2B5EF4-FFF2-40B4-BE49-F238E27FC236}">
                <a16:creationId xmlns:a16="http://schemas.microsoft.com/office/drawing/2014/main" id="{918E74E3-4486-3489-FDCC-E687B846A4A2}"/>
              </a:ext>
            </a:extLst>
          </p:cNvPr>
          <p:cNvCxnSpPr>
            <a:cxnSpLocks/>
            <a:stCxn id="14" idx="3"/>
            <a:endCxn id="15" idx="1"/>
          </p:cNvCxnSpPr>
          <p:nvPr/>
        </p:nvCxnSpPr>
        <p:spPr>
          <a:xfrm flipV="1">
            <a:off x="4341097" y="4574004"/>
            <a:ext cx="1153732" cy="282985"/>
          </a:xfrm>
          <a:prstGeom prst="straightConnector1">
            <a:avLst/>
          </a:prstGeom>
          <a:noFill/>
          <a:ln w="9525" cap="flat" cmpd="sng">
            <a:solidFill>
              <a:schemeClr val="dk1"/>
            </a:solidFill>
            <a:prstDash val="solid"/>
            <a:round/>
            <a:headEnd type="none" w="sm" len="sm"/>
            <a:tailEnd type="triangle" w="med" len="med"/>
          </a:ln>
        </p:spPr>
      </p:cxnSp>
      <p:cxnSp>
        <p:nvCxnSpPr>
          <p:cNvPr id="20" name="Google Shape;316;p19">
            <a:extLst>
              <a:ext uri="{FF2B5EF4-FFF2-40B4-BE49-F238E27FC236}">
                <a16:creationId xmlns:a16="http://schemas.microsoft.com/office/drawing/2014/main" id="{3E242B44-67BB-EAAD-65BB-413F377CCBCA}"/>
              </a:ext>
            </a:extLst>
          </p:cNvPr>
          <p:cNvCxnSpPr>
            <a:cxnSpLocks/>
            <a:stCxn id="14" idx="3"/>
            <a:endCxn id="18" idx="1"/>
          </p:cNvCxnSpPr>
          <p:nvPr/>
        </p:nvCxnSpPr>
        <p:spPr>
          <a:xfrm>
            <a:off x="4341097" y="4856989"/>
            <a:ext cx="1153732" cy="410672"/>
          </a:xfrm>
          <a:prstGeom prst="straightConnector1">
            <a:avLst/>
          </a:prstGeom>
          <a:noFill/>
          <a:ln w="9525" cap="flat" cmpd="sng">
            <a:solidFill>
              <a:schemeClr val="dk1"/>
            </a:solidFill>
            <a:prstDash val="solid"/>
            <a:round/>
            <a:headEnd type="none" w="sm" len="sm"/>
            <a:tailEnd type="triangle" w="med" len="med"/>
          </a:ln>
        </p:spPr>
      </p:cxnSp>
    </p:spTree>
    <p:extLst>
      <p:ext uri="{BB962C8B-B14F-4D97-AF65-F5344CB8AC3E}">
        <p14:creationId xmlns:p14="http://schemas.microsoft.com/office/powerpoint/2010/main" val="227579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nodeType="withEffect">
                                  <p:stCondLst>
                                    <p:cond delay="50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D382F0-0DB2-1707-B702-67DD7E9545FC}"/>
            </a:ext>
          </a:extLst>
        </p:cNvPr>
        <p:cNvGrpSpPr/>
        <p:nvPr/>
      </p:nvGrpSpPr>
      <p:grpSpPr>
        <a:xfrm>
          <a:off x="0" y="0"/>
          <a:ext cx="0" cy="0"/>
          <a:chOff x="0" y="0"/>
          <a:chExt cx="0" cy="0"/>
        </a:xfrm>
      </p:grpSpPr>
      <p:sp>
        <p:nvSpPr>
          <p:cNvPr id="2" name="Google Shape;324;p20">
            <a:extLst>
              <a:ext uri="{FF2B5EF4-FFF2-40B4-BE49-F238E27FC236}">
                <a16:creationId xmlns:a16="http://schemas.microsoft.com/office/drawing/2014/main" id="{35976355-AB6A-7990-7F89-E5C4CC104BD8}"/>
              </a:ext>
            </a:extLst>
          </p:cNvPr>
          <p:cNvSpPr txBox="1"/>
          <p:nvPr/>
        </p:nvSpPr>
        <p:spPr>
          <a:xfrm>
            <a:off x="1081284" y="1831279"/>
            <a:ext cx="5443290" cy="1015663"/>
          </a:xfrm>
          <a:prstGeom prst="rect">
            <a:avLst/>
          </a:prstGeom>
          <a:noFill/>
          <a:ln>
            <a:noFill/>
          </a:ln>
        </p:spPr>
        <p:txBody>
          <a:bodyPr spcFirstLastPara="1" wrap="square" lIns="0" tIns="0" rIns="0" bIns="0" anchor="t" anchorCtr="0">
            <a:spAutoFit/>
          </a:bodyPr>
          <a:lstStyle/>
          <a:p>
            <a:pPr algn="just">
              <a:lnSpc>
                <a:spcPct val="150000"/>
              </a:lnSpc>
              <a:buClr>
                <a:srgbClr val="121212"/>
              </a:buClr>
              <a:buSzPts val="4800"/>
            </a:pPr>
            <a:r>
              <a:rPr lang="en-US" sz="2200" b="1" dirty="0">
                <a:solidFill>
                  <a:srgbClr val="121212"/>
                </a:solidFill>
                <a:latin typeface="UTM Avo" panose="02040603050506020204" pitchFamily="18"/>
                <a:ea typeface="Times New Roman"/>
                <a:cs typeface="Times New Roman"/>
                <a:sym typeface="Times New Roman"/>
              </a:rPr>
              <a:t>2. </a:t>
            </a:r>
            <a:r>
              <a:rPr lang="en-US" sz="2200" b="1" dirty="0" err="1">
                <a:solidFill>
                  <a:srgbClr val="121212"/>
                </a:solidFill>
                <a:latin typeface="UTM Avo" panose="02040603050506020204" pitchFamily="18"/>
                <a:ea typeface="Times New Roman"/>
                <a:cs typeface="Times New Roman"/>
                <a:sym typeface="Times New Roman"/>
              </a:rPr>
              <a:t>Rèn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luyện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kĩ</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năng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viết</a:t>
            </a:r>
            <a:r>
              <a:rPr lang="en-US" sz="2200" b="1" dirty="0">
                <a:solidFill>
                  <a:srgbClr val="121212"/>
                </a:solidFill>
                <a:latin typeface="UTM Avo" panose="02040603050506020204" pitchFamily="18"/>
                <a:ea typeface="Times New Roman"/>
                <a:cs typeface="Times New Roman"/>
                <a:sym typeface="Times New Roman"/>
              </a:rPr>
              <a:t>: so </a:t>
            </a:r>
            <a:r>
              <a:rPr lang="en-US" sz="2200" b="1" dirty="0" err="1">
                <a:solidFill>
                  <a:srgbClr val="121212"/>
                </a:solidFill>
                <a:latin typeface="UTM Avo" panose="02040603050506020204" pitchFamily="18"/>
                <a:ea typeface="Times New Roman"/>
                <a:cs typeface="Times New Roman"/>
                <a:sym typeface="Times New Roman"/>
              </a:rPr>
              <a:t>sánh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trong</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phân</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tích</a:t>
            </a:r>
            <a:r>
              <a:rPr lang="en-US" sz="2200" b="1" dirty="0">
                <a:solidFill>
                  <a:srgbClr val="121212"/>
                </a:solidFill>
                <a:latin typeface="UTM Avo" panose="02040603050506020204" pitchFamily="18"/>
                <a:ea typeface="Times New Roman"/>
                <a:cs typeface="Times New Roman"/>
                <a:sym typeface="Times New Roman"/>
              </a:rPr>
              <a:t> </a:t>
            </a:r>
            <a:r>
              <a:rPr lang="en-US" sz="2200" b="1" dirty="0" err="1">
                <a:solidFill>
                  <a:srgbClr val="121212"/>
                </a:solidFill>
                <a:latin typeface="UTM Avo" panose="02040603050506020204" pitchFamily="18"/>
                <a:ea typeface="Times New Roman"/>
                <a:cs typeface="Times New Roman"/>
                <a:sym typeface="Times New Roman"/>
              </a:rPr>
              <a:t>thơ</a:t>
            </a:r>
            <a:endParaRPr sz="2200" b="1" dirty="0">
              <a:solidFill>
                <a:srgbClr val="121212"/>
              </a:solidFill>
              <a:latin typeface="UTM Avo" panose="02040603050506020204" pitchFamily="18"/>
              <a:ea typeface="Times New Roman"/>
              <a:cs typeface="Times New Roman"/>
              <a:sym typeface="Times New Roman"/>
            </a:endParaRPr>
          </a:p>
        </p:txBody>
      </p:sp>
      <p:sp>
        <p:nvSpPr>
          <p:cNvPr id="3" name="Google Shape;325;p20">
            <a:extLst>
              <a:ext uri="{FF2B5EF4-FFF2-40B4-BE49-F238E27FC236}">
                <a16:creationId xmlns:a16="http://schemas.microsoft.com/office/drawing/2014/main" id="{43BD232E-9FBF-8273-5C0B-2D6736F4512F}"/>
              </a:ext>
            </a:extLst>
          </p:cNvPr>
          <p:cNvSpPr/>
          <p:nvPr/>
        </p:nvSpPr>
        <p:spPr>
          <a:xfrm>
            <a:off x="1028277" y="2804833"/>
            <a:ext cx="2130246" cy="565970"/>
          </a:xfrm>
          <a:prstGeom prst="rect">
            <a:avLst/>
          </a:prstGeom>
          <a:noFill/>
          <a:ln>
            <a:noFill/>
          </a:ln>
        </p:spPr>
        <p:txBody>
          <a:bodyPr spcFirstLastPara="1" wrap="square" lIns="57592" tIns="28788" rIns="57592" bIns="28788" anchor="t" anchorCtr="0">
            <a:spAutoFit/>
          </a:bodyPr>
          <a:lstStyle/>
          <a:p>
            <a:pPr>
              <a:lnSpc>
                <a:spcPct val="150000"/>
              </a:lnSpc>
              <a:buSzPts val="4400"/>
            </a:pPr>
            <a:r>
              <a:rPr lang="en-US" sz="2200" b="1" dirty="0">
                <a:latin typeface="UTM Avo" panose="02040603050506020204" pitchFamily="18"/>
                <a:ea typeface="Times New Roman"/>
                <a:cs typeface="Times New Roman"/>
                <a:sym typeface="Times New Roman"/>
              </a:rPr>
              <a:t>b. </a:t>
            </a:r>
            <a:r>
              <a:rPr lang="en-US" sz="2200" b="1" dirty="0" err="1">
                <a:latin typeface="UTM Avo" panose="02040603050506020204" pitchFamily="18"/>
                <a:ea typeface="Times New Roman"/>
                <a:cs typeface="Times New Roman"/>
                <a:sym typeface="Times New Roman"/>
              </a:rPr>
              <a:t>Bài</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tập</a:t>
            </a:r>
            <a:endParaRPr sz="2200" dirty="0">
              <a:latin typeface="UTM Avo" panose="02040603050506020204" pitchFamily="18"/>
              <a:ea typeface="Times New Roman"/>
              <a:cs typeface="Times New Roman"/>
              <a:sym typeface="Times New Roman"/>
            </a:endParaRPr>
          </a:p>
        </p:txBody>
      </p:sp>
      <p:sp>
        <p:nvSpPr>
          <p:cNvPr id="6" name="Google Shape;328;p20">
            <a:extLst>
              <a:ext uri="{FF2B5EF4-FFF2-40B4-BE49-F238E27FC236}">
                <a16:creationId xmlns:a16="http://schemas.microsoft.com/office/drawing/2014/main" id="{1130AA40-535B-E121-3BF1-26D5E9FCC605}"/>
              </a:ext>
            </a:extLst>
          </p:cNvPr>
          <p:cNvSpPr/>
          <p:nvPr/>
        </p:nvSpPr>
        <p:spPr>
          <a:xfrm>
            <a:off x="1028276" y="3344299"/>
            <a:ext cx="5496298" cy="2597295"/>
          </a:xfrm>
          <a:prstGeom prst="rect">
            <a:avLst/>
          </a:prstGeom>
          <a:noFill/>
          <a:ln>
            <a:noFill/>
          </a:ln>
        </p:spPr>
        <p:txBody>
          <a:bodyPr spcFirstLastPara="1" wrap="square" lIns="57592" tIns="28788" rIns="57592" bIns="28788" anchor="t" anchorCtr="0">
            <a:spAutoFit/>
          </a:bodyPr>
          <a:lstStyle/>
          <a:p>
            <a:pPr algn="just">
              <a:lnSpc>
                <a:spcPct val="150000"/>
              </a:lnSpc>
              <a:buSzPts val="4000"/>
            </a:pPr>
            <a:r>
              <a:rPr lang="en-US" sz="2200" dirty="0" err="1">
                <a:latin typeface="UTM Avo" panose="02040603050506020204" pitchFamily="18"/>
                <a:ea typeface="Times New Roman"/>
                <a:cs typeface="Times New Roman"/>
                <a:sym typeface="Times New Roman"/>
              </a:rPr>
              <a:t>Hãy</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viết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đoạn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văn</a:t>
            </a:r>
            <a:r>
              <a:rPr lang="en-US" sz="2200" dirty="0">
                <a:latin typeface="UTM Avo" panose="02040603050506020204" pitchFamily="18"/>
                <a:ea typeface="Times New Roman"/>
                <a:cs typeface="Times New Roman"/>
                <a:sym typeface="Times New Roman"/>
              </a:rPr>
              <a:t> so </a:t>
            </a:r>
            <a:r>
              <a:rPr lang="en-US" sz="2200" dirty="0" err="1">
                <a:latin typeface="UTM Avo" panose="02040603050506020204" pitchFamily="18"/>
                <a:ea typeface="Times New Roman"/>
                <a:cs typeface="Times New Roman"/>
                <a:sym typeface="Times New Roman"/>
              </a:rPr>
              <a:t>sánh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nêu</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lên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một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điểm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giống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nhau</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và</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một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điểm</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khác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nhau</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giữa</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văn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bản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Sông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núi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nước</a:t>
            </a:r>
            <a:r>
              <a:rPr lang="en-US" sz="2200" dirty="0">
                <a:latin typeface="UTM Avo" panose="02040603050506020204" pitchFamily="18"/>
                <a:ea typeface="Times New Roman"/>
                <a:cs typeface="Times New Roman"/>
                <a:sym typeface="Times New Roman"/>
              </a:rPr>
              <a:t> Nam </a:t>
            </a:r>
            <a:r>
              <a:rPr lang="en-US" sz="2200" dirty="0" err="1">
                <a:latin typeface="UTM Avo" panose="02040603050506020204" pitchFamily="18"/>
                <a:ea typeface="Times New Roman"/>
                <a:cs typeface="Times New Roman"/>
                <a:sym typeface="Times New Roman"/>
              </a:rPr>
              <a:t>với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văn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bản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Nước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Đại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Việt</a:t>
            </a:r>
            <a:r>
              <a:rPr lang="en-US" sz="2200" dirty="0">
                <a:latin typeface="UTM Avo" panose="02040603050506020204" pitchFamily="18"/>
                <a:ea typeface="Times New Roman"/>
                <a:cs typeface="Times New Roman"/>
                <a:sym typeface="Times New Roman"/>
              </a:rPr>
              <a:t> ta (</a:t>
            </a:r>
            <a:r>
              <a:rPr lang="en-US" sz="2200" dirty="0" err="1">
                <a:latin typeface="UTM Avo" panose="02040603050506020204" pitchFamily="18"/>
                <a:ea typeface="Times New Roman"/>
                <a:cs typeface="Times New Roman"/>
                <a:sym typeface="Times New Roman"/>
              </a:rPr>
              <a:t>trích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Đại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cáo</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bình</a:t>
            </a:r>
            <a:r>
              <a:rPr lang="en-US" sz="2200" dirty="0">
                <a:latin typeface="UTM Avo" panose="02040603050506020204" pitchFamily="18"/>
                <a:ea typeface="Times New Roman"/>
                <a:cs typeface="Times New Roman"/>
                <a:sym typeface="Times New Roman"/>
              </a:rPr>
              <a:t> Ngô - </a:t>
            </a:r>
            <a:r>
              <a:rPr lang="en-US" sz="2200" dirty="0" err="1">
                <a:latin typeface="UTM Avo" panose="02040603050506020204" pitchFamily="18"/>
                <a:ea typeface="Times New Roman"/>
                <a:cs typeface="Times New Roman"/>
                <a:sym typeface="Times New Roman"/>
              </a:rPr>
              <a:t>Nguyễn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Trãi</a:t>
            </a:r>
            <a:r>
              <a:rPr lang="en-US" sz="2200" dirty="0">
                <a:latin typeface="UTM Avo" panose="02040603050506020204" pitchFamily="18"/>
                <a:ea typeface="Times New Roman"/>
                <a:cs typeface="Times New Roman"/>
                <a:sym typeface="Times New Roman"/>
              </a:rPr>
              <a:t>).</a:t>
            </a:r>
            <a:endParaRPr sz="2200" dirty="0">
              <a:latin typeface="UTM Avo" panose="02040603050506020204" pitchFamily="18"/>
            </a:endParaRPr>
          </a:p>
        </p:txBody>
      </p:sp>
      <p:pic>
        <p:nvPicPr>
          <p:cNvPr id="7" name="Google Shape;329;p20">
            <a:extLst>
              <a:ext uri="{FF2B5EF4-FFF2-40B4-BE49-F238E27FC236}">
                <a16:creationId xmlns:a16="http://schemas.microsoft.com/office/drawing/2014/main" id="{F4E4A21D-9521-8BD6-CD17-1974C0AF18D1}"/>
              </a:ext>
            </a:extLst>
          </p:cNvPr>
          <p:cNvPicPr preferRelativeResize="0"/>
          <p:nvPr/>
        </p:nvPicPr>
        <p:blipFill rotWithShape="1">
          <a:blip r:embed="rId3">
            <a:alphaModFix/>
          </a:blip>
          <a:srcRect/>
          <a:stretch/>
        </p:blipFill>
        <p:spPr>
          <a:xfrm>
            <a:off x="7175122" y="602007"/>
            <a:ext cx="4300597" cy="6255993"/>
          </a:xfrm>
          <a:prstGeom prst="rect">
            <a:avLst/>
          </a:prstGeom>
          <a:noFill/>
          <a:ln>
            <a:noFill/>
          </a:ln>
        </p:spPr>
      </p:pic>
    </p:spTree>
    <p:extLst>
      <p:ext uri="{BB962C8B-B14F-4D97-AF65-F5344CB8AC3E}">
        <p14:creationId xmlns:p14="http://schemas.microsoft.com/office/powerpoint/2010/main" val="79983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A90DBF-23E2-61E5-C857-0A662709A189}"/>
            </a:ext>
          </a:extLst>
        </p:cNvPr>
        <p:cNvGrpSpPr/>
        <p:nvPr/>
      </p:nvGrpSpPr>
      <p:grpSpPr>
        <a:xfrm>
          <a:off x="0" y="0"/>
          <a:ext cx="0" cy="0"/>
          <a:chOff x="0" y="0"/>
          <a:chExt cx="0" cy="0"/>
        </a:xfrm>
      </p:grpSpPr>
      <p:sp>
        <p:nvSpPr>
          <p:cNvPr id="5" name="Google Shape;337;p21">
            <a:extLst>
              <a:ext uri="{FF2B5EF4-FFF2-40B4-BE49-F238E27FC236}">
                <a16:creationId xmlns:a16="http://schemas.microsoft.com/office/drawing/2014/main" id="{EEB77172-E016-660D-6B90-F15D436FD8F8}"/>
              </a:ext>
            </a:extLst>
          </p:cNvPr>
          <p:cNvSpPr/>
          <p:nvPr/>
        </p:nvSpPr>
        <p:spPr>
          <a:xfrm>
            <a:off x="521167" y="1302684"/>
            <a:ext cx="11149666" cy="5459617"/>
          </a:xfrm>
          <a:prstGeom prst="rect">
            <a:avLst/>
          </a:prstGeom>
          <a:noFill/>
          <a:ln>
            <a:noFill/>
          </a:ln>
        </p:spPr>
        <p:txBody>
          <a:bodyPr spcFirstLastPara="1" wrap="square" lIns="57592" tIns="28788" rIns="57592" bIns="28788" anchor="t" anchorCtr="0">
            <a:spAutoFit/>
          </a:bodyPr>
          <a:lstStyle/>
          <a:p>
            <a:pPr algn="ctr">
              <a:lnSpc>
                <a:spcPct val="150000"/>
              </a:lnSpc>
            </a:pPr>
            <a:r>
              <a:rPr lang="en-US" b="1" dirty="0" err="1">
                <a:latin typeface="UTM Avo" panose="02040603050506020204" pitchFamily="18"/>
                <a:ea typeface="Calibri"/>
                <a:cs typeface="Calibri"/>
                <a:sym typeface="Calibri"/>
              </a:rPr>
              <a:t>Bài</a:t>
            </a:r>
            <a:r>
              <a:rPr lang="en-US" b="1" dirty="0">
                <a:latin typeface="UTM Avo" panose="02040603050506020204" pitchFamily="18"/>
                <a:ea typeface="Calibri"/>
                <a:cs typeface="Calibri"/>
                <a:sym typeface="Calibri"/>
              </a:rPr>
              <a:t> </a:t>
            </a:r>
            <a:r>
              <a:rPr lang="en-US" b="1" dirty="0" err="1">
                <a:latin typeface="UTM Avo" panose="02040603050506020204" pitchFamily="18"/>
                <a:ea typeface="Calibri"/>
                <a:cs typeface="Calibri"/>
                <a:sym typeface="Calibri"/>
              </a:rPr>
              <a:t>viết</a:t>
            </a:r>
            <a:r>
              <a:rPr lang="en-US" b="1" dirty="0">
                <a:latin typeface="UTM Avo" panose="02040603050506020204" pitchFamily="18"/>
                <a:ea typeface="Calibri"/>
                <a:cs typeface="Calibri"/>
                <a:sym typeface="Calibri"/>
              </a:rPr>
              <a:t> </a:t>
            </a:r>
            <a:r>
              <a:rPr lang="en-US" b="1" dirty="0" err="1">
                <a:latin typeface="UTM Avo" panose="02040603050506020204" pitchFamily="18"/>
                <a:ea typeface="Calibri"/>
                <a:cs typeface="Calibri"/>
                <a:sym typeface="Calibri"/>
              </a:rPr>
              <a:t>tham</a:t>
            </a:r>
            <a:r>
              <a:rPr lang="en-US" b="1" dirty="0">
                <a:latin typeface="UTM Avo" panose="02040603050506020204" pitchFamily="18"/>
                <a:ea typeface="Calibri"/>
                <a:cs typeface="Calibri"/>
                <a:sym typeface="Calibri"/>
              </a:rPr>
              <a:t> </a:t>
            </a:r>
            <a:r>
              <a:rPr lang="en-US" b="1" dirty="0" err="1">
                <a:latin typeface="UTM Avo" panose="02040603050506020204" pitchFamily="18"/>
                <a:ea typeface="Calibri"/>
                <a:cs typeface="Calibri"/>
                <a:sym typeface="Calibri"/>
              </a:rPr>
              <a:t>khảo</a:t>
            </a:r>
            <a:endParaRPr dirty="0">
              <a:latin typeface="UTM Avo" panose="02040603050506020204" pitchFamily="18"/>
              <a:ea typeface="Calibri"/>
              <a:cs typeface="Calibri"/>
              <a:sym typeface="Calibri"/>
            </a:endParaRPr>
          </a:p>
          <a:p>
            <a:pPr algn="just">
              <a:lnSpc>
                <a:spcPct val="150000"/>
              </a:lnSpc>
            </a:pP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Nếu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Sông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núi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Nam" </a:t>
            </a:r>
            <a:r>
              <a:rPr lang="en-US" dirty="0" err="1">
                <a:latin typeface="UTM Avo" panose="02040603050506020204" pitchFamily="18"/>
                <a:ea typeface="Calibri"/>
                <a:cs typeface="Calibri"/>
                <a:sym typeface="Calibri"/>
              </a:rPr>
              <a:t>chỉ</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khẳng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định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chủ</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nghĩa</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vua</a:t>
            </a:r>
            <a:r>
              <a:rPr lang="en-US" dirty="0">
                <a:latin typeface="UTM Avo" panose="02040603050506020204" pitchFamily="18"/>
                <a:ea typeface="Calibri"/>
                <a:cs typeface="Calibri"/>
                <a:sym typeface="Calibri"/>
              </a:rPr>
              <a:t> Nam ở </a:t>
            </a:r>
            <a:r>
              <a:rPr lang="en-US" dirty="0" err="1">
                <a:latin typeface="UTM Avo" panose="02040603050506020204" pitchFamily="18"/>
                <a:ea typeface="Calibri"/>
                <a:cs typeface="Calibri"/>
                <a:sym typeface="Calibri"/>
              </a:rPr>
              <a:t>thì</a:t>
            </a:r>
            <a:r>
              <a:rPr lang="en-US" dirty="0">
                <a:latin typeface="UTM Avo" panose="02040603050506020204" pitchFamily="18"/>
                <a:ea typeface="Calibri"/>
                <a:cs typeface="Calibri"/>
                <a:sym typeface="Calibri"/>
              </a:rPr>
              <a:t> ở </a:t>
            </a:r>
            <a:r>
              <a:rPr lang="en-US" dirty="0" err="1">
                <a:latin typeface="UTM Avo" panose="02040603050506020204" pitchFamily="18"/>
                <a:ea typeface="Calibri"/>
                <a:cs typeface="Calibri"/>
                <a:sym typeface="Calibri"/>
              </a:rPr>
              <a:t>bài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Việt</a:t>
            </a:r>
            <a:r>
              <a:rPr lang="en-US" dirty="0">
                <a:latin typeface="UTM Avo" panose="02040603050506020204" pitchFamily="18"/>
                <a:ea typeface="Calibri"/>
                <a:cs typeface="Calibri"/>
                <a:sym typeface="Calibri"/>
              </a:rPr>
              <a:t> ta" , </a:t>
            </a:r>
            <a:r>
              <a:rPr lang="en-US" dirty="0" err="1">
                <a:latin typeface="UTM Avo" panose="02040603050506020204" pitchFamily="18"/>
                <a:ea typeface="Calibri"/>
                <a:cs typeface="Calibri"/>
                <a:sym typeface="Calibri"/>
              </a:rPr>
              <a:t>Nguyễn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Trãi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minh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nhà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độc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lập</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dân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tộc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bằng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việc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khẳng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định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rõ</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quốc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hiệu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nền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văn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hiến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lâu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đời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bề</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dày</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lịch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sử</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riêng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của</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dân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tộc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lãnh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thổ</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riêng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chủ</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quyền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chế</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độ</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phong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tục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riêng</a:t>
            </a:r>
            <a:r>
              <a:rPr lang="en-US" dirty="0">
                <a:latin typeface="UTM Avo" panose="02040603050506020204" pitchFamily="18"/>
                <a:ea typeface="Calibri"/>
                <a:cs typeface="Calibri"/>
                <a:sym typeface="Calibri"/>
              </a:rPr>
              <a:t>. Qua </a:t>
            </a:r>
            <a:r>
              <a:rPr lang="en-US" dirty="0" err="1">
                <a:latin typeface="UTM Avo" panose="02040603050506020204" pitchFamily="18"/>
                <a:ea typeface="Calibri"/>
                <a:cs typeface="Calibri"/>
                <a:sym typeface="Calibri"/>
              </a:rPr>
              <a:t>đây</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cũng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đã</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thấy</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được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văn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bản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Việt</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học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thuyết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về</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quốc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gia</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hơn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Sông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núi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Nam". </a:t>
            </a:r>
            <a:r>
              <a:rPr lang="en-US" dirty="0" err="1">
                <a:latin typeface="UTM Avo" panose="02040603050506020204" pitchFamily="18"/>
                <a:ea typeface="Calibri"/>
                <a:cs typeface="Calibri"/>
                <a:sym typeface="Calibri"/>
              </a:rPr>
              <a:t>Đồng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thời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người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đọc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thấy</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được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giọng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điệu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hào</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hùng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lời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văn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nhịp</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nhàng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ngân</a:t>
            </a:r>
            <a:r>
              <a:rPr lang="en-US" dirty="0">
                <a:latin typeface="UTM Avo" panose="02040603050506020204" pitchFamily="18"/>
                <a:ea typeface="Calibri"/>
                <a:cs typeface="Calibri"/>
                <a:sym typeface="Calibri"/>
              </a:rPr>
              <a:t> vang </a:t>
            </a:r>
            <a:r>
              <a:rPr lang="en-US" dirty="0" err="1">
                <a:latin typeface="UTM Avo" panose="02040603050506020204" pitchFamily="18"/>
                <a:ea typeface="Calibri"/>
                <a:cs typeface="Calibri"/>
                <a:sym typeface="Calibri"/>
              </a:rPr>
              <a:t>của</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tác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giả</a:t>
            </a:r>
            <a:r>
              <a:rPr lang="en-US" dirty="0">
                <a:latin typeface="UTM Avo" panose="02040603050506020204" pitchFamily="18"/>
                <a:ea typeface="Calibri"/>
                <a:cs typeface="Calibri"/>
                <a:sym typeface="Calibri"/>
              </a:rPr>
              <a:t>. Văn </a:t>
            </a:r>
            <a:r>
              <a:rPr lang="en-US" dirty="0" err="1">
                <a:latin typeface="UTM Avo" panose="02040603050506020204" pitchFamily="18"/>
                <a:ea typeface="Calibri"/>
                <a:cs typeface="Calibri"/>
                <a:sym typeface="Calibri"/>
              </a:rPr>
              <a:t>bản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đoạn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đầu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bài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một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sự</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đối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lập</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từ</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khái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quát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cho</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đến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cụ</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thể</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còn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giàu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cớ</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lịch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sử</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khiến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cho</a:t>
            </a:r>
            <a:r>
              <a:rPr lang="en-US" dirty="0">
                <a:latin typeface="UTM Avo" panose="02040603050506020204" pitchFamily="18"/>
                <a:ea typeface="Calibri"/>
                <a:cs typeface="Calibri"/>
                <a:sym typeface="Calibri"/>
              </a:rPr>
              <a:t> ai ai </a:t>
            </a:r>
            <a:r>
              <a:rPr lang="en-US" dirty="0" err="1">
                <a:latin typeface="UTM Avo" panose="02040603050506020204" pitchFamily="18"/>
                <a:ea typeface="Calibri"/>
                <a:cs typeface="Calibri"/>
                <a:sym typeface="Calibri"/>
              </a:rPr>
              <a:t>là</a:t>
            </a:r>
            <a:r>
              <a:rPr lang="en-US" dirty="0">
                <a:latin typeface="UTM Avo" panose="02040603050506020204" pitchFamily="18"/>
                <a:ea typeface="Calibri"/>
                <a:cs typeface="Calibri"/>
                <a:sym typeface="Calibri"/>
              </a:rPr>
              <a:t> con </a:t>
            </a:r>
            <a:r>
              <a:rPr lang="en-US" dirty="0" err="1">
                <a:latin typeface="UTM Avo" panose="02040603050506020204" pitchFamily="18"/>
                <a:ea typeface="Calibri"/>
                <a:cs typeface="Calibri"/>
                <a:sym typeface="Calibri"/>
              </a:rPr>
              <a:t>dân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đất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Việt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cảm</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xúc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tự</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hào</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lẽ</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cả</a:t>
            </a:r>
            <a:r>
              <a:rPr lang="en-US" dirty="0">
                <a:latin typeface="UTM Avo" panose="02040603050506020204" pitchFamily="18"/>
                <a:ea typeface="Calibri"/>
                <a:cs typeface="Calibri"/>
                <a:sym typeface="Calibri"/>
              </a:rPr>
              <a:t> 2 </a:t>
            </a:r>
            <a:r>
              <a:rPr lang="en-US" dirty="0" err="1">
                <a:latin typeface="UTM Avo" panose="02040603050506020204" pitchFamily="18"/>
                <a:ea typeface="Calibri"/>
                <a:cs typeface="Calibri"/>
                <a:sym typeface="Calibri"/>
              </a:rPr>
              <a:t>văn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bản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đều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rất</a:t>
            </a:r>
            <a:r>
              <a:rPr lang="en-US" dirty="0">
                <a:latin typeface="UTM Avo" panose="02040603050506020204" pitchFamily="18"/>
                <a:ea typeface="Calibri"/>
                <a:cs typeface="Calibri"/>
                <a:sym typeface="Calibri"/>
              </a:rPr>
              <a:t> hay </a:t>
            </a:r>
            <a:r>
              <a:rPr lang="en-US" dirty="0" err="1">
                <a:latin typeface="UTM Avo" panose="02040603050506020204" pitchFamily="18"/>
                <a:ea typeface="Calibri"/>
                <a:cs typeface="Calibri"/>
                <a:sym typeface="Calibri"/>
              </a:rPr>
              <a:t>và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thể</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hiện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chủ</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quyền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cũng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đều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được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coi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bản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tuyên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ngôn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độc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lập</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của</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nhưng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Việt</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lại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những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điều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tiến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bộ</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phát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triển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hơn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với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tính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toàn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diện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sâu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sắc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của</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từng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lời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thơ</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trong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Phải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chăng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càng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về</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sau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thì</a:t>
            </a:r>
            <a:r>
              <a:rPr lang="en-US" dirty="0">
                <a:latin typeface="UTM Avo" panose="02040603050506020204" pitchFamily="18"/>
                <a:ea typeface="Calibri"/>
                <a:cs typeface="Calibri"/>
                <a:sym typeface="Calibri"/>
              </a:rPr>
              <a:t> con </a:t>
            </a:r>
            <a:r>
              <a:rPr lang="en-US" dirty="0" err="1">
                <a:latin typeface="UTM Avo" panose="02040603050506020204" pitchFamily="18"/>
                <a:ea typeface="Calibri"/>
                <a:cs typeface="Calibri"/>
                <a:sym typeface="Calibri"/>
              </a:rPr>
              <a:t>người</a:t>
            </a:r>
            <a:r>
              <a:rPr lang="en-US" dirty="0">
                <a:latin typeface="UTM Avo" panose="02040603050506020204" pitchFamily="18"/>
                <a:ea typeface="Calibri"/>
                <a:cs typeface="Calibri"/>
                <a:sym typeface="Calibri"/>
              </a:rPr>
              <a:t> ta </a:t>
            </a:r>
            <a:r>
              <a:rPr lang="en-US" dirty="0" err="1">
                <a:latin typeface="UTM Avo" panose="02040603050506020204" pitchFamily="18"/>
                <a:ea typeface="Calibri"/>
                <a:cs typeface="Calibri"/>
                <a:sym typeface="Calibri"/>
              </a:rPr>
              <a:t>lại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càng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phát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triển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thông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minh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tốt</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đẹp</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hơn</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điều</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đó</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đã</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được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chứng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minh</a:t>
            </a:r>
            <a:r>
              <a:rPr lang="en-US" dirty="0">
                <a:latin typeface="UTM Avo" panose="02040603050506020204" pitchFamily="18"/>
                <a:ea typeface="Calibri"/>
                <a:cs typeface="Calibri"/>
                <a:sym typeface="Calibri"/>
              </a:rPr>
              <a:t> qua </a:t>
            </a:r>
            <a:r>
              <a:rPr lang="en-US" dirty="0" err="1">
                <a:latin typeface="UTM Avo" panose="02040603050506020204" pitchFamily="18"/>
                <a:ea typeface="Calibri"/>
                <a:cs typeface="Calibri"/>
                <a:sym typeface="Calibri"/>
              </a:rPr>
              <a:t>việc</a:t>
            </a:r>
            <a:r>
              <a:rPr lang="en-US" dirty="0">
                <a:latin typeface="UTM Avo" panose="02040603050506020204" pitchFamily="18"/>
                <a:ea typeface="Calibri"/>
                <a:cs typeface="Calibri"/>
                <a:sym typeface="Calibri"/>
              </a:rPr>
              <a:t> ta so </a:t>
            </a:r>
            <a:r>
              <a:rPr lang="en-US" dirty="0" err="1">
                <a:latin typeface="UTM Avo" panose="02040603050506020204" pitchFamily="18"/>
                <a:ea typeface="Calibri"/>
                <a:cs typeface="Calibri"/>
                <a:sym typeface="Calibri"/>
              </a:rPr>
              <a:t>sánh</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Sông</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núi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Nam" </a:t>
            </a:r>
            <a:r>
              <a:rPr lang="en-US" dirty="0" err="1">
                <a:latin typeface="UTM Avo" panose="02040603050506020204" pitchFamily="18"/>
                <a:ea typeface="Calibri"/>
                <a:cs typeface="Calibri"/>
                <a:sym typeface="Calibri"/>
              </a:rPr>
              <a:t>và</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Nước</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Đại</a:t>
            </a:r>
            <a:r>
              <a:rPr lang="en-US" dirty="0">
                <a:latin typeface="UTM Avo" panose="02040603050506020204" pitchFamily="18"/>
                <a:ea typeface="Calibri"/>
                <a:cs typeface="Calibri"/>
                <a:sym typeface="Calibri"/>
              </a:rPr>
              <a:t> </a:t>
            </a:r>
            <a:r>
              <a:rPr lang="en-US" dirty="0" err="1">
                <a:latin typeface="UTM Avo" panose="02040603050506020204" pitchFamily="18"/>
                <a:ea typeface="Calibri"/>
                <a:cs typeface="Calibri"/>
                <a:sym typeface="Calibri"/>
              </a:rPr>
              <a:t>Việt</a:t>
            </a:r>
            <a:r>
              <a:rPr lang="en-US" dirty="0">
                <a:latin typeface="UTM Avo" panose="02040603050506020204" pitchFamily="18"/>
                <a:ea typeface="Calibri"/>
                <a:cs typeface="Calibri"/>
                <a:sym typeface="Calibri"/>
              </a:rPr>
              <a:t> ta".</a:t>
            </a:r>
            <a:endParaRPr dirty="0">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1936485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06C513-FEC0-26F8-D455-C4EB48E61303}"/>
            </a:ext>
          </a:extLst>
        </p:cNvPr>
        <p:cNvGrpSpPr/>
        <p:nvPr/>
      </p:nvGrpSpPr>
      <p:grpSpPr>
        <a:xfrm>
          <a:off x="0" y="0"/>
          <a:ext cx="0" cy="0"/>
          <a:chOff x="0" y="0"/>
          <a:chExt cx="0" cy="0"/>
        </a:xfrm>
      </p:grpSpPr>
      <p:sp>
        <p:nvSpPr>
          <p:cNvPr id="30" name="Google Shape;344;p22">
            <a:extLst>
              <a:ext uri="{FF2B5EF4-FFF2-40B4-BE49-F238E27FC236}">
                <a16:creationId xmlns:a16="http://schemas.microsoft.com/office/drawing/2014/main" id="{DE9A8BAC-FC18-4695-B992-F7F516FB4116}"/>
              </a:ext>
            </a:extLst>
          </p:cNvPr>
          <p:cNvSpPr/>
          <p:nvPr/>
        </p:nvSpPr>
        <p:spPr>
          <a:xfrm>
            <a:off x="8478621" y="595443"/>
            <a:ext cx="3735969" cy="1671847"/>
          </a:xfrm>
          <a:custGeom>
            <a:avLst/>
            <a:gdLst/>
            <a:ahLst/>
            <a:cxnLst/>
            <a:rect l="l" t="t" r="r" b="b"/>
            <a:pathLst>
              <a:path w="7315200" h="3273552" extrusionOk="0">
                <a:moveTo>
                  <a:pt x="0" y="0"/>
                </a:moveTo>
                <a:lnTo>
                  <a:pt x="7315200" y="0"/>
                </a:lnTo>
                <a:lnTo>
                  <a:pt x="7315200" y="3273552"/>
                </a:lnTo>
                <a:lnTo>
                  <a:pt x="0" y="3273552"/>
                </a:lnTo>
                <a:lnTo>
                  <a:pt x="0" y="0"/>
                </a:lnTo>
                <a:close/>
              </a:path>
            </a:pathLst>
          </a:custGeom>
          <a:blipFill rotWithShape="1">
            <a:blip r:embed="rId3">
              <a:alphaModFix/>
            </a:blip>
            <a:stretch>
              <a:fillRect/>
            </a:stretch>
          </a:blipFill>
          <a:ln>
            <a:noFill/>
          </a:ln>
        </p:spPr>
      </p:sp>
      <p:sp>
        <p:nvSpPr>
          <p:cNvPr id="31" name="Google Shape;345;p22">
            <a:extLst>
              <a:ext uri="{FF2B5EF4-FFF2-40B4-BE49-F238E27FC236}">
                <a16:creationId xmlns:a16="http://schemas.microsoft.com/office/drawing/2014/main" id="{8FEFA709-4890-15EC-53FD-047F6F80C151}"/>
              </a:ext>
            </a:extLst>
          </p:cNvPr>
          <p:cNvSpPr txBox="1"/>
          <p:nvPr/>
        </p:nvSpPr>
        <p:spPr>
          <a:xfrm>
            <a:off x="3931367" y="941546"/>
            <a:ext cx="1771146" cy="796802"/>
          </a:xfrm>
          <a:prstGeom prst="rect">
            <a:avLst/>
          </a:prstGeom>
          <a:noFill/>
          <a:ln>
            <a:noFill/>
          </a:ln>
        </p:spPr>
        <p:txBody>
          <a:bodyPr spcFirstLastPara="1" wrap="square" lIns="57592" tIns="28788" rIns="57592" bIns="28788" anchor="t" anchorCtr="0">
            <a:spAutoFit/>
          </a:bodyPr>
          <a:lstStyle/>
          <a:p>
            <a:pPr algn="just">
              <a:lnSpc>
                <a:spcPct val="150000"/>
              </a:lnSpc>
            </a:pPr>
            <a:r>
              <a:rPr lang="en-US" sz="3200" b="1" dirty="0" err="1">
                <a:solidFill>
                  <a:srgbClr val="002060"/>
                </a:solidFill>
                <a:latin typeface="UTM Avo" panose="02040603050506020204" pitchFamily="18"/>
              </a:rPr>
              <a:t>Kĩ</a:t>
            </a:r>
            <a:r>
              <a:rPr lang="en-US" sz="3200" b="1" dirty="0">
                <a:solidFill>
                  <a:srgbClr val="002060"/>
                </a:solidFill>
                <a:latin typeface="UTM Avo" panose="02040603050506020204" pitchFamily="18"/>
              </a:rPr>
              <a:t> </a:t>
            </a:r>
            <a:r>
              <a:rPr lang="en-US" sz="3200" b="1" dirty="0" err="1">
                <a:solidFill>
                  <a:srgbClr val="002060"/>
                </a:solidFill>
                <a:latin typeface="UTM Avo" panose="02040603050506020204" pitchFamily="18"/>
              </a:rPr>
              <a:t>thuật</a:t>
            </a:r>
            <a:endParaRPr sz="3200" b="1" dirty="0">
              <a:solidFill>
                <a:srgbClr val="002060"/>
              </a:solidFill>
              <a:latin typeface="UTM Avo" panose="02040603050506020204" pitchFamily="18"/>
            </a:endParaRPr>
          </a:p>
        </p:txBody>
      </p:sp>
      <p:grpSp>
        <p:nvGrpSpPr>
          <p:cNvPr id="2" name="Group 1">
            <a:extLst>
              <a:ext uri="{FF2B5EF4-FFF2-40B4-BE49-F238E27FC236}">
                <a16:creationId xmlns:a16="http://schemas.microsoft.com/office/drawing/2014/main" id="{D41F564A-4B95-4A03-CEE7-20BE1F35998B}"/>
              </a:ext>
            </a:extLst>
          </p:cNvPr>
          <p:cNvGrpSpPr/>
          <p:nvPr/>
        </p:nvGrpSpPr>
        <p:grpSpPr>
          <a:xfrm>
            <a:off x="1422343" y="2556702"/>
            <a:ext cx="9347314" cy="4103861"/>
            <a:chOff x="1422343" y="2142799"/>
            <a:chExt cx="9347314" cy="4103861"/>
          </a:xfrm>
        </p:grpSpPr>
        <p:sp>
          <p:nvSpPr>
            <p:cNvPr id="29" name="Google Shape;343;p22">
              <a:extLst>
                <a:ext uri="{FF2B5EF4-FFF2-40B4-BE49-F238E27FC236}">
                  <a16:creationId xmlns:a16="http://schemas.microsoft.com/office/drawing/2014/main" id="{044D199B-AD2C-28CB-D9AE-0BE68E076018}"/>
                </a:ext>
              </a:extLst>
            </p:cNvPr>
            <p:cNvSpPr/>
            <p:nvPr/>
          </p:nvSpPr>
          <p:spPr>
            <a:xfrm>
              <a:off x="1422343" y="2142799"/>
              <a:ext cx="9347314" cy="4103861"/>
            </a:xfrm>
            <a:custGeom>
              <a:avLst/>
              <a:gdLst/>
              <a:ahLst/>
              <a:cxnLst/>
              <a:rect l="l" t="t" r="r" b="b"/>
              <a:pathLst>
                <a:path w="15444287" h="11467383" extrusionOk="0">
                  <a:moveTo>
                    <a:pt x="0" y="0"/>
                  </a:moveTo>
                  <a:lnTo>
                    <a:pt x="15444286" y="0"/>
                  </a:lnTo>
                  <a:lnTo>
                    <a:pt x="15444286" y="11467383"/>
                  </a:lnTo>
                  <a:lnTo>
                    <a:pt x="0" y="11467383"/>
                  </a:lnTo>
                  <a:lnTo>
                    <a:pt x="0" y="0"/>
                  </a:lnTo>
                  <a:close/>
                </a:path>
              </a:pathLst>
            </a:custGeom>
            <a:blipFill rotWithShape="1">
              <a:blip r:embed="rId4">
                <a:alphaModFix/>
              </a:blip>
              <a:stretch>
                <a:fillRect/>
              </a:stretch>
            </a:blipFill>
            <a:ln>
              <a:noFill/>
            </a:ln>
          </p:spPr>
        </p:sp>
        <p:sp>
          <p:nvSpPr>
            <p:cNvPr id="32" name="Google Shape;346;p22">
              <a:extLst>
                <a:ext uri="{FF2B5EF4-FFF2-40B4-BE49-F238E27FC236}">
                  <a16:creationId xmlns:a16="http://schemas.microsoft.com/office/drawing/2014/main" id="{D1990703-38C9-8FFB-C40B-64E8A408DE8A}"/>
                </a:ext>
              </a:extLst>
            </p:cNvPr>
            <p:cNvSpPr txBox="1"/>
            <p:nvPr/>
          </p:nvSpPr>
          <p:spPr>
            <a:xfrm>
              <a:off x="6198472" y="2430856"/>
              <a:ext cx="4157278" cy="3289792"/>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Hãy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viết</a:t>
              </a:r>
              <a:r>
                <a:rPr lang="en-US" sz="2000" dirty="0">
                  <a:solidFill>
                    <a:schemeClr val="dk1"/>
                  </a:solidFill>
                  <a:latin typeface="UTM Avo" panose="02040603050506020204" pitchFamily="18"/>
                  <a:ea typeface="Times New Roman"/>
                  <a:cs typeface="Times New Roman"/>
                  <a:sym typeface="Times New Roman"/>
                </a:rPr>
                <a:t> </a:t>
              </a:r>
              <a:r>
                <a:rPr lang="en-US" sz="2000" b="1" dirty="0">
                  <a:solidFill>
                    <a:schemeClr val="dk1"/>
                  </a:solidFill>
                  <a:latin typeface="UTM Avo" panose="02040603050506020204" pitchFamily="18"/>
                  <a:ea typeface="Times New Roman"/>
                  <a:cs typeface="Times New Roman"/>
                  <a:sym typeface="Times New Roman"/>
                </a:rPr>
                <a:t>3</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điều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em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đã</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học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được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sau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bài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học</a:t>
              </a:r>
              <a:r>
                <a:rPr lang="en-US" sz="2000" dirty="0">
                  <a:solidFill>
                    <a:schemeClr val="dk1"/>
                  </a:solidFill>
                  <a:latin typeface="UTM Avo" panose="02040603050506020204" pitchFamily="18"/>
                  <a:ea typeface="Times New Roman"/>
                  <a:cs typeface="Times New Roman"/>
                  <a:sym typeface="Times New Roman"/>
                </a:rPr>
                <a:t>.</a:t>
              </a:r>
              <a:endParaRPr sz="20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Hãy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viết</a:t>
              </a:r>
              <a:r>
                <a:rPr lang="en-US" sz="2000" dirty="0">
                  <a:solidFill>
                    <a:schemeClr val="dk1"/>
                  </a:solidFill>
                  <a:latin typeface="UTM Avo" panose="02040603050506020204" pitchFamily="18"/>
                  <a:ea typeface="Times New Roman"/>
                  <a:cs typeface="Times New Roman"/>
                  <a:sym typeface="Times New Roman"/>
                </a:rPr>
                <a:t> </a:t>
              </a:r>
              <a:r>
                <a:rPr lang="en-US" sz="2000" b="1" dirty="0">
                  <a:solidFill>
                    <a:schemeClr val="dk1"/>
                  </a:solidFill>
                  <a:latin typeface="UTM Avo" panose="02040603050506020204" pitchFamily="18"/>
                  <a:ea typeface="Times New Roman"/>
                  <a:cs typeface="Times New Roman"/>
                  <a:sym typeface="Times New Roman"/>
                </a:rPr>
                <a:t>2 </a:t>
              </a:r>
              <a:r>
                <a:rPr lang="en-US" sz="2000" dirty="0" err="1">
                  <a:solidFill>
                    <a:schemeClr val="dk1"/>
                  </a:solidFill>
                  <a:latin typeface="UTM Avo" panose="02040603050506020204" pitchFamily="18"/>
                  <a:ea typeface="Times New Roman"/>
                  <a:cs typeface="Times New Roman"/>
                  <a:sym typeface="Times New Roman"/>
                </a:rPr>
                <a:t>điều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mà</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em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cảm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thấy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thú</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vị</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nhất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trong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buổi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học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ngày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hôm</a:t>
              </a:r>
              <a:r>
                <a:rPr lang="en-US" sz="2000" dirty="0">
                  <a:solidFill>
                    <a:schemeClr val="dk1"/>
                  </a:solidFill>
                  <a:latin typeface="UTM Avo" panose="02040603050506020204" pitchFamily="18"/>
                  <a:ea typeface="Times New Roman"/>
                  <a:cs typeface="Times New Roman"/>
                  <a:sym typeface="Times New Roman"/>
                </a:rPr>
                <a:t> nay.</a:t>
              </a:r>
              <a:endParaRPr sz="2000" dirty="0">
                <a:latin typeface="UTM Avo" panose="02040603050506020204" pitchFamily="18"/>
              </a:endParaRPr>
            </a:p>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Hãy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viết</a:t>
              </a:r>
              <a:r>
                <a:rPr lang="en-US" sz="2000" dirty="0">
                  <a:solidFill>
                    <a:schemeClr val="dk1"/>
                  </a:solidFill>
                  <a:latin typeface="UTM Avo" panose="02040603050506020204" pitchFamily="18"/>
                  <a:ea typeface="Times New Roman"/>
                  <a:cs typeface="Times New Roman"/>
                  <a:sym typeface="Times New Roman"/>
                </a:rPr>
                <a:t> </a:t>
              </a:r>
              <a:r>
                <a:rPr lang="en-US" sz="2000" b="1" dirty="0">
                  <a:solidFill>
                    <a:schemeClr val="dk1"/>
                  </a:solidFill>
                  <a:latin typeface="UTM Avo" panose="02040603050506020204" pitchFamily="18"/>
                  <a:ea typeface="Times New Roman"/>
                  <a:cs typeface="Times New Roman"/>
                  <a:sym typeface="Times New Roman"/>
                </a:rPr>
                <a:t>1 </a:t>
              </a:r>
              <a:r>
                <a:rPr lang="en-US" sz="2000" dirty="0" err="1">
                  <a:solidFill>
                    <a:schemeClr val="dk1"/>
                  </a:solidFill>
                  <a:latin typeface="UTM Avo" panose="02040603050506020204" pitchFamily="18"/>
                  <a:ea typeface="Times New Roman"/>
                  <a:cs typeface="Times New Roman"/>
                  <a:sym typeface="Times New Roman"/>
                </a:rPr>
                <a:t>câu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hỏi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mà</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em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còn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thắc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mắc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trong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khi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học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bài</a:t>
              </a:r>
              <a:r>
                <a:rPr lang="en-US" sz="2000" dirty="0">
                  <a:solidFill>
                    <a:schemeClr val="dk1"/>
                  </a:solidFill>
                  <a:latin typeface="UTM Avo" panose="02040603050506020204" pitchFamily="18"/>
                  <a:ea typeface="Times New Roman"/>
                  <a:cs typeface="Times New Roman"/>
                  <a:sym typeface="Times New Roman"/>
                </a:rPr>
                <a:t>.</a:t>
              </a:r>
              <a:endParaRPr sz="2000" dirty="0">
                <a:solidFill>
                  <a:schemeClr val="dk1"/>
                </a:solidFill>
                <a:latin typeface="UTM Avo" panose="02040603050506020204" pitchFamily="18"/>
                <a:ea typeface="Times New Roman"/>
                <a:cs typeface="Times New Roman"/>
                <a:sym typeface="Times New Roman"/>
              </a:endParaRPr>
            </a:p>
          </p:txBody>
        </p:sp>
        <p:sp>
          <p:nvSpPr>
            <p:cNvPr id="33" name="Google Shape;347;p22">
              <a:extLst>
                <a:ext uri="{FF2B5EF4-FFF2-40B4-BE49-F238E27FC236}">
                  <a16:creationId xmlns:a16="http://schemas.microsoft.com/office/drawing/2014/main" id="{E9E72D50-C2A6-F0FE-33C4-AB3DB2879B24}"/>
                </a:ext>
              </a:extLst>
            </p:cNvPr>
            <p:cNvSpPr txBox="1"/>
            <p:nvPr/>
          </p:nvSpPr>
          <p:spPr>
            <a:xfrm>
              <a:off x="1984681" y="3354185"/>
              <a:ext cx="3948315" cy="1443133"/>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err="1">
                  <a:solidFill>
                    <a:schemeClr val="dk1"/>
                  </a:solidFill>
                  <a:latin typeface="UTM Avo" panose="02040603050506020204" pitchFamily="18"/>
                  <a:ea typeface="Times New Roman"/>
                  <a:cs typeface="Times New Roman"/>
                  <a:sym typeface="Times New Roman"/>
                </a:rPr>
                <a:t>Tự</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đánh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giá</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mức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độ</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hiểu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bài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của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em</a:t>
              </a:r>
              <a:r>
                <a:rPr lang="en-US" sz="2000" dirty="0">
                  <a:solidFill>
                    <a:schemeClr val="dk1"/>
                  </a:solidFill>
                  <a:latin typeface="UTM Avo" panose="02040603050506020204" pitchFamily="18"/>
                  <a:ea typeface="Times New Roman"/>
                  <a:cs typeface="Times New Roman"/>
                  <a:sym typeface="Times New Roman"/>
                </a:rPr>
                <a:t>: </a:t>
              </a:r>
              <a:endParaRPr sz="2000" dirty="0">
                <a:latin typeface="UTM Avo" panose="02040603050506020204" pitchFamily="18"/>
              </a:endParaRPr>
            </a:p>
            <a:p>
              <a:pPr algn="just">
                <a:lnSpc>
                  <a:spcPct val="150000"/>
                </a:lnSpc>
              </a:pPr>
              <a:r>
                <a:rPr lang="en-US" sz="2000" dirty="0" err="1">
                  <a:solidFill>
                    <a:schemeClr val="dk1"/>
                  </a:solidFill>
                  <a:latin typeface="UTM Avo" panose="02040603050506020204" pitchFamily="18"/>
                  <a:ea typeface="Times New Roman"/>
                  <a:cs typeface="Times New Roman"/>
                  <a:sym typeface="Times New Roman"/>
                </a:rPr>
                <a:t>Cảm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xúc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sau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khi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học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bài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xong</a:t>
              </a:r>
              <a:r>
                <a:rPr lang="en-US" sz="2000"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grpSp>
      <p:sp>
        <p:nvSpPr>
          <p:cNvPr id="34" name="Google Shape;348;p22">
            <a:extLst>
              <a:ext uri="{FF2B5EF4-FFF2-40B4-BE49-F238E27FC236}">
                <a16:creationId xmlns:a16="http://schemas.microsoft.com/office/drawing/2014/main" id="{054C2319-1797-8DAA-B0B8-4AE517DD0CC9}"/>
              </a:ext>
            </a:extLst>
          </p:cNvPr>
          <p:cNvSpPr txBox="1"/>
          <p:nvPr/>
        </p:nvSpPr>
        <p:spPr>
          <a:xfrm>
            <a:off x="791582" y="1851817"/>
            <a:ext cx="10608836" cy="480013"/>
          </a:xfrm>
          <a:prstGeom prst="rect">
            <a:avLst/>
          </a:prstGeom>
          <a:noFill/>
          <a:ln>
            <a:noFill/>
          </a:ln>
        </p:spPr>
        <p:txBody>
          <a:bodyPr spcFirstLastPara="1" wrap="square" lIns="115184" tIns="115184" rIns="115184" bIns="115184" anchor="t" anchorCtr="0">
            <a:noAutofit/>
          </a:bodyPr>
          <a:lstStyle/>
          <a:p>
            <a:pPr algn="ctr">
              <a:lnSpc>
                <a:spcPct val="150000"/>
              </a:lnSpc>
              <a:buClr>
                <a:srgbClr val="3A2C74"/>
              </a:buClr>
              <a:buSzPts val="4400"/>
            </a:pPr>
            <a:r>
              <a:rPr lang="en-US" sz="2000" b="1" dirty="0" err="1">
                <a:solidFill>
                  <a:schemeClr val="dk1"/>
                </a:solidFill>
                <a:latin typeface="UTM Avo" panose="02040603050506020204" pitchFamily="18"/>
                <a:ea typeface="Times New Roman"/>
                <a:cs typeface="Times New Roman"/>
                <a:sym typeface="Times New Roman"/>
              </a:rPr>
              <a:t>Tự</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tổng</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kết</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đánh</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giá</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và</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phản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hồi</a:t>
            </a:r>
            <a:endParaRPr sz="2000" b="1" dirty="0">
              <a:solidFill>
                <a:schemeClr val="dk1"/>
              </a:solidFill>
              <a:latin typeface="UTM Avo" panose="02040603050506020204" pitchFamily="18"/>
              <a:ea typeface="Times New Roman"/>
              <a:cs typeface="Times New Roman"/>
              <a:sym typeface="Times New Roman"/>
            </a:endParaRPr>
          </a:p>
          <a:p>
            <a:pPr algn="ctr">
              <a:lnSpc>
                <a:spcPct val="150000"/>
              </a:lnSpc>
              <a:buClr>
                <a:srgbClr val="3A2C74"/>
              </a:buClr>
              <a:buSzPts val="4400"/>
            </a:pPr>
            <a:endParaRPr sz="2000" b="1" dirty="0">
              <a:solidFill>
                <a:schemeClr val="dk1"/>
              </a:solidFill>
              <a:highlight>
                <a:srgbClr val="D9D3FF"/>
              </a:highlight>
              <a:latin typeface="UTM Avo" panose="02040603050506020204" pitchFamily="18"/>
              <a:ea typeface="Calibri"/>
              <a:cs typeface="Calibri"/>
              <a:sym typeface="Calibri"/>
            </a:endParaRPr>
          </a:p>
        </p:txBody>
      </p:sp>
      <p:sp>
        <p:nvSpPr>
          <p:cNvPr id="35" name="Google Shape;349;p22">
            <a:extLst>
              <a:ext uri="{FF2B5EF4-FFF2-40B4-BE49-F238E27FC236}">
                <a16:creationId xmlns:a16="http://schemas.microsoft.com/office/drawing/2014/main" id="{F1CC998D-14A1-8FFD-61F6-7EA1EF1C0B4C}"/>
              </a:ext>
            </a:extLst>
          </p:cNvPr>
          <p:cNvSpPr/>
          <p:nvPr/>
        </p:nvSpPr>
        <p:spPr>
          <a:xfrm>
            <a:off x="5702513" y="895855"/>
            <a:ext cx="770499" cy="888184"/>
          </a:xfrm>
          <a:custGeom>
            <a:avLst/>
            <a:gdLst/>
            <a:ahLst/>
            <a:cxnLst/>
            <a:rect l="l" t="t" r="r" b="b"/>
            <a:pathLst>
              <a:path w="3569589" h="4114800" extrusionOk="0">
                <a:moveTo>
                  <a:pt x="0" y="0"/>
                </a:moveTo>
                <a:lnTo>
                  <a:pt x="3569589" y="0"/>
                </a:lnTo>
                <a:lnTo>
                  <a:pt x="3569589" y="4114800"/>
                </a:lnTo>
                <a:lnTo>
                  <a:pt x="0" y="4114800"/>
                </a:lnTo>
                <a:lnTo>
                  <a:pt x="0" y="0"/>
                </a:lnTo>
                <a:close/>
              </a:path>
            </a:pathLst>
          </a:custGeom>
          <a:blipFill rotWithShape="1">
            <a:blip r:embed="rId5">
              <a:alphaModFix/>
            </a:blip>
            <a:stretch>
              <a:fillRect/>
            </a:stretch>
          </a:blipFill>
          <a:ln>
            <a:noFill/>
          </a:ln>
        </p:spPr>
      </p:sp>
      <p:sp>
        <p:nvSpPr>
          <p:cNvPr id="36" name="Google Shape;350;p22">
            <a:extLst>
              <a:ext uri="{FF2B5EF4-FFF2-40B4-BE49-F238E27FC236}">
                <a16:creationId xmlns:a16="http://schemas.microsoft.com/office/drawing/2014/main" id="{0B3D5CB3-02D0-F770-49B1-B1A5A28E8E74}"/>
              </a:ext>
            </a:extLst>
          </p:cNvPr>
          <p:cNvSpPr/>
          <p:nvPr/>
        </p:nvSpPr>
        <p:spPr>
          <a:xfrm>
            <a:off x="6624625" y="872422"/>
            <a:ext cx="752156" cy="950592"/>
          </a:xfrm>
          <a:custGeom>
            <a:avLst/>
            <a:gdLst/>
            <a:ahLst/>
            <a:cxnLst/>
            <a:rect l="l" t="t" r="r" b="b"/>
            <a:pathLst>
              <a:path w="3255836" h="4114800" extrusionOk="0">
                <a:moveTo>
                  <a:pt x="0" y="0"/>
                </a:moveTo>
                <a:lnTo>
                  <a:pt x="3255835" y="0"/>
                </a:lnTo>
                <a:lnTo>
                  <a:pt x="3255835" y="4114800"/>
                </a:lnTo>
                <a:lnTo>
                  <a:pt x="0" y="4114800"/>
                </a:lnTo>
                <a:lnTo>
                  <a:pt x="0" y="0"/>
                </a:lnTo>
                <a:close/>
              </a:path>
            </a:pathLst>
          </a:custGeom>
          <a:blipFill rotWithShape="1">
            <a:blip r:embed="rId6">
              <a:alphaModFix/>
            </a:blip>
            <a:stretch>
              <a:fillRect/>
            </a:stretch>
          </a:blipFill>
          <a:ln>
            <a:noFill/>
          </a:ln>
        </p:spPr>
      </p:sp>
      <p:sp>
        <p:nvSpPr>
          <p:cNvPr id="37" name="Google Shape;351;p22">
            <a:extLst>
              <a:ext uri="{FF2B5EF4-FFF2-40B4-BE49-F238E27FC236}">
                <a16:creationId xmlns:a16="http://schemas.microsoft.com/office/drawing/2014/main" id="{E1BCD4EF-75F4-9832-5DC6-A5C859B6BF63}"/>
              </a:ext>
            </a:extLst>
          </p:cNvPr>
          <p:cNvSpPr/>
          <p:nvPr/>
        </p:nvSpPr>
        <p:spPr>
          <a:xfrm>
            <a:off x="7495343" y="881406"/>
            <a:ext cx="647663" cy="951280"/>
          </a:xfrm>
          <a:custGeom>
            <a:avLst/>
            <a:gdLst/>
            <a:ahLst/>
            <a:cxnLst/>
            <a:rect l="l" t="t" r="r" b="b"/>
            <a:pathLst>
              <a:path w="2801493" h="4114800" extrusionOk="0">
                <a:moveTo>
                  <a:pt x="0" y="0"/>
                </a:moveTo>
                <a:lnTo>
                  <a:pt x="2801493" y="0"/>
                </a:lnTo>
                <a:lnTo>
                  <a:pt x="2801493" y="4114800"/>
                </a:lnTo>
                <a:lnTo>
                  <a:pt x="0" y="4114800"/>
                </a:lnTo>
                <a:lnTo>
                  <a:pt x="0" y="0"/>
                </a:lnTo>
                <a:close/>
              </a:path>
            </a:pathLst>
          </a:custGeom>
          <a:blipFill rotWithShape="1">
            <a:blip r:embed="rId7">
              <a:alphaModFix/>
            </a:blip>
            <a:stretch>
              <a:fillRect/>
            </a:stretch>
          </a:blipFill>
          <a:ln>
            <a:noFill/>
          </a:ln>
        </p:spPr>
      </p:sp>
    </p:spTree>
    <p:extLst>
      <p:ext uri="{BB962C8B-B14F-4D97-AF65-F5344CB8AC3E}">
        <p14:creationId xmlns:p14="http://schemas.microsoft.com/office/powerpoint/2010/main" val="334233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9547338-129A-E3B4-D5AF-3FC67993D679}"/>
              </a:ext>
            </a:extLst>
          </p:cNvPr>
          <p:cNvPicPr>
            <a:picLocks noChangeAspect="1"/>
          </p:cNvPicPr>
          <p:nvPr/>
        </p:nvPicPr>
        <p:blipFill>
          <a:blip r:embed="rId4"/>
          <a:stretch>
            <a:fillRect/>
          </a:stretch>
        </p:blipFill>
        <p:spPr>
          <a:xfrm>
            <a:off x="4619855" y="3052945"/>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7F1763C-430A-0955-AB6B-3479758DB5B9}"/>
              </a:ext>
            </a:extLst>
          </p:cNvPr>
          <p:cNvGrpSpPr/>
          <p:nvPr/>
        </p:nvGrpSpPr>
        <p:grpSpPr>
          <a:xfrm>
            <a:off x="1947791" y="2168813"/>
            <a:ext cx="3685984" cy="3434616"/>
            <a:chOff x="1780552" y="2065680"/>
            <a:chExt cx="3900894" cy="3634870"/>
          </a:xfrm>
        </p:grpSpPr>
        <p:grpSp>
          <p:nvGrpSpPr>
            <p:cNvPr id="21" name="Group 20">
              <a:extLst>
                <a:ext uri="{FF2B5EF4-FFF2-40B4-BE49-F238E27FC236}">
                  <a16:creationId xmlns:a16="http://schemas.microsoft.com/office/drawing/2014/main" id="{18CC2F7C-9F3D-D02D-B1C3-178FCD787F26}"/>
                </a:ext>
              </a:extLst>
            </p:cNvPr>
            <p:cNvGrpSpPr/>
            <p:nvPr/>
          </p:nvGrpSpPr>
          <p:grpSpPr>
            <a:xfrm>
              <a:off x="1780552" y="2065680"/>
              <a:ext cx="3900894" cy="3634870"/>
              <a:chOff x="1036520" y="3662190"/>
              <a:chExt cx="5329600" cy="4966145"/>
            </a:xfrm>
          </p:grpSpPr>
          <p:grpSp>
            <p:nvGrpSpPr>
              <p:cNvPr id="23" name="Group 3">
                <a:extLst>
                  <a:ext uri="{FF2B5EF4-FFF2-40B4-BE49-F238E27FC236}">
                    <a16:creationId xmlns:a16="http://schemas.microsoft.com/office/drawing/2014/main" id="{E855B6D0-7DF7-CC5C-9C12-50D53580C9E7}"/>
                  </a:ext>
                </a:extLst>
              </p:cNvPr>
              <p:cNvGrpSpPr/>
              <p:nvPr/>
            </p:nvGrpSpPr>
            <p:grpSpPr>
              <a:xfrm>
                <a:off x="1036520" y="4250927"/>
                <a:ext cx="5329600" cy="4377408"/>
                <a:chOff x="-13782" y="-38100"/>
                <a:chExt cx="1635457" cy="1343264"/>
              </a:xfrm>
            </p:grpSpPr>
            <p:sp>
              <p:nvSpPr>
                <p:cNvPr id="28" name="Freeform 4">
                  <a:extLst>
                    <a:ext uri="{FF2B5EF4-FFF2-40B4-BE49-F238E27FC236}">
                      <a16:creationId xmlns:a16="http://schemas.microsoft.com/office/drawing/2014/main" id="{1271AF43-16D5-37EE-981A-FA5DE40934D9}"/>
                    </a:ext>
                  </a:extLst>
                </p:cNvPr>
                <p:cNvSpPr/>
                <p:nvPr/>
              </p:nvSpPr>
              <p:spPr>
                <a:xfrm>
                  <a:off x="-13782" y="-7459"/>
                  <a:ext cx="1635457" cy="1312623"/>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28575" cap="rnd">
                  <a:solidFill>
                    <a:srgbClr val="000000"/>
                  </a:solidFill>
                  <a:prstDash val="solid"/>
                  <a:round/>
                </a:ln>
              </p:spPr>
            </p:sp>
            <p:sp>
              <p:nvSpPr>
                <p:cNvPr id="29" name="TextBox 5">
                  <a:extLst>
                    <a:ext uri="{FF2B5EF4-FFF2-40B4-BE49-F238E27FC236}">
                      <a16:creationId xmlns:a16="http://schemas.microsoft.com/office/drawing/2014/main" id="{7867222C-A57D-8C88-3784-1E92006CC886}"/>
                    </a:ext>
                  </a:extLst>
                </p:cNvPr>
                <p:cNvSpPr txBox="1"/>
                <p:nvPr/>
              </p:nvSpPr>
              <p:spPr>
                <a:xfrm>
                  <a:off x="115700" y="-38100"/>
                  <a:ext cx="1425511" cy="1324214"/>
                </a:xfrm>
                <a:prstGeom prst="rect">
                  <a:avLst/>
                </a:prstGeom>
              </p:spPr>
              <p:txBody>
                <a:bodyPr lIns="48001" tIns="48001" rIns="48001" bIns="48001" rtlCol="0" anchor="ctr"/>
                <a:lstStyle/>
                <a:p>
                  <a:pPr algn="ctr" defTabSz="575981">
                    <a:lnSpc>
                      <a:spcPts val="2513"/>
                    </a:lnSpc>
                    <a:spcBef>
                      <a:spcPct val="0"/>
                    </a:spcBef>
                    <a:buClrTx/>
                    <a:defRPr/>
                  </a:pPr>
                  <a:endParaRPr sz="2400" kern="1200">
                    <a:solidFill>
                      <a:prstClr val="black"/>
                    </a:solidFill>
                    <a:latin typeface="UTM Avo" panose="02040603050506020204" pitchFamily="18"/>
                    <a:cs typeface="Times New Roman" panose="02020603050405020304" pitchFamily="18" charset="0"/>
                  </a:endParaRPr>
                </a:p>
              </p:txBody>
            </p:sp>
          </p:grpSp>
          <p:grpSp>
            <p:nvGrpSpPr>
              <p:cNvPr id="24" name="Group 12">
                <a:extLst>
                  <a:ext uri="{FF2B5EF4-FFF2-40B4-BE49-F238E27FC236}">
                    <a16:creationId xmlns:a16="http://schemas.microsoft.com/office/drawing/2014/main" id="{C877BB90-AF25-1403-C72B-3041C90B0119}"/>
                  </a:ext>
                </a:extLst>
              </p:cNvPr>
              <p:cNvGrpSpPr/>
              <p:nvPr/>
            </p:nvGrpSpPr>
            <p:grpSpPr>
              <a:xfrm>
                <a:off x="2754146" y="3662190"/>
                <a:ext cx="1677046" cy="1790082"/>
                <a:chOff x="76200" y="31688"/>
                <a:chExt cx="660400" cy="704912"/>
              </a:xfrm>
            </p:grpSpPr>
            <p:sp>
              <p:nvSpPr>
                <p:cNvPr id="26" name="Freeform 13">
                  <a:extLst>
                    <a:ext uri="{FF2B5EF4-FFF2-40B4-BE49-F238E27FC236}">
                      <a16:creationId xmlns:a16="http://schemas.microsoft.com/office/drawing/2014/main" id="{43A7A441-9456-8133-341A-C3A7E048F9D4}"/>
                    </a:ext>
                  </a:extLst>
                </p:cNvPr>
                <p:cNvSpPr/>
                <p:nvPr/>
              </p:nvSpPr>
              <p:spPr>
                <a:xfrm>
                  <a:off x="175029" y="31688"/>
                  <a:ext cx="542317" cy="5423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F78"/>
                </a:solidFill>
                <a:ln w="28575" cap="sq">
                  <a:solidFill>
                    <a:srgbClr val="000000"/>
                  </a:solidFill>
                  <a:prstDash val="solid"/>
                  <a:miter/>
                </a:ln>
              </p:spPr>
            </p:sp>
            <p:sp>
              <p:nvSpPr>
                <p:cNvPr id="27" name="TextBox 14">
                  <a:extLst>
                    <a:ext uri="{FF2B5EF4-FFF2-40B4-BE49-F238E27FC236}">
                      <a16:creationId xmlns:a16="http://schemas.microsoft.com/office/drawing/2014/main" id="{D74B670F-12F7-61AE-B4F1-331F41E4FB81}"/>
                    </a:ext>
                  </a:extLst>
                </p:cNvPr>
                <p:cNvSpPr txBox="1"/>
                <p:nvPr/>
              </p:nvSpPr>
              <p:spPr>
                <a:xfrm>
                  <a:off x="76200" y="38100"/>
                  <a:ext cx="660400" cy="698500"/>
                </a:xfrm>
                <a:prstGeom prst="rect">
                  <a:avLst/>
                </a:prstGeom>
                <a:ln>
                  <a:noFill/>
                </a:ln>
              </p:spPr>
              <p:txBody>
                <a:bodyPr lIns="48001" tIns="48001" rIns="48001" bIns="48001" rtlCol="0" anchor="ctr"/>
                <a:lstStyle/>
                <a:p>
                  <a:pPr algn="ctr" defTabSz="575981">
                    <a:lnSpc>
                      <a:spcPts val="2513"/>
                    </a:lnSpc>
                    <a:buClrTx/>
                    <a:defRPr/>
                  </a:pPr>
                  <a:endParaRPr sz="2400" kern="1200">
                    <a:solidFill>
                      <a:prstClr val="black"/>
                    </a:solidFill>
                    <a:latin typeface="UTM Avo" panose="02040603050506020204" pitchFamily="18"/>
                    <a:cs typeface="Times New Roman" panose="02020603050405020304" pitchFamily="18" charset="0"/>
                  </a:endParaRPr>
                </a:p>
              </p:txBody>
            </p:sp>
          </p:grpSp>
          <p:sp>
            <p:nvSpPr>
              <p:cNvPr id="25" name="Freeform 21">
                <a:extLst>
                  <a:ext uri="{FF2B5EF4-FFF2-40B4-BE49-F238E27FC236}">
                    <a16:creationId xmlns:a16="http://schemas.microsoft.com/office/drawing/2014/main" id="{0815D174-7B3B-ED9C-1153-D886055C40A7}"/>
                  </a:ext>
                </a:extLst>
              </p:cNvPr>
              <p:cNvSpPr/>
              <p:nvPr/>
            </p:nvSpPr>
            <p:spPr>
              <a:xfrm>
                <a:off x="3235599" y="3863010"/>
                <a:ext cx="916215" cy="1032354"/>
              </a:xfrm>
              <a:custGeom>
                <a:avLst/>
                <a:gdLst/>
                <a:ahLst/>
                <a:cxnLst/>
                <a:rect l="l" t="t" r="r" b="b"/>
                <a:pathLst>
                  <a:path w="1355788" h="1527648">
                    <a:moveTo>
                      <a:pt x="0" y="0"/>
                    </a:moveTo>
                    <a:lnTo>
                      <a:pt x="1355788" y="0"/>
                    </a:lnTo>
                    <a:lnTo>
                      <a:pt x="1355788" y="1527649"/>
                    </a:lnTo>
                    <a:lnTo>
                      <a:pt x="0" y="15276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22" name="TextBox 21">
              <a:extLst>
                <a:ext uri="{FF2B5EF4-FFF2-40B4-BE49-F238E27FC236}">
                  <a16:creationId xmlns:a16="http://schemas.microsoft.com/office/drawing/2014/main" id="{05AFA5C5-C1C6-3BF9-5DFB-5DA62132300C}"/>
                </a:ext>
              </a:extLst>
            </p:cNvPr>
            <p:cNvSpPr txBox="1"/>
            <p:nvPr/>
          </p:nvSpPr>
          <p:spPr>
            <a:xfrm>
              <a:off x="1918416" y="3041362"/>
              <a:ext cx="3614021" cy="2359851"/>
            </a:xfrm>
            <a:prstGeom prst="rect">
              <a:avLst/>
            </a:prstGeom>
            <a:noFill/>
          </p:spPr>
          <p:txBody>
            <a:bodyPr wrap="square">
              <a:spAutoFit/>
            </a:bodyPr>
            <a:lstStyle/>
            <a:p>
              <a:pPr algn="ctr" defTabSz="575981">
                <a:lnSpc>
                  <a:spcPct val="150000"/>
                </a:lnSpc>
                <a:buClrTx/>
                <a:defRPr/>
              </a:pPr>
              <a:r>
                <a:rPr lang="en-US" sz="2400" kern="1200" dirty="0">
                  <a:latin typeface="UTM Avo" panose="02040603050506020204" pitchFamily="18"/>
                  <a:ea typeface="Calibri" panose="020F0502020204030204" pitchFamily="34" charset="0"/>
                  <a:cs typeface="Times New Roman" panose="02020603050405020304" pitchFamily="18" charset="0"/>
                </a:rPr>
                <a:t>Hoàn </a:t>
              </a:r>
              <a:r>
                <a:rPr lang="en-US" sz="2400" kern="1200" dirty="0" err="1">
                  <a:latin typeface="UTM Avo" panose="02040603050506020204" pitchFamily="18"/>
                  <a:ea typeface="Calibri" panose="020F0502020204030204" pitchFamily="34" charset="0"/>
                  <a:cs typeface="Times New Roman" panose="02020603050405020304" pitchFamily="18" charset="0"/>
                </a:rPr>
                <a:t>thành</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bài</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văn</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phân</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tích</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bài</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thơ</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i="1" kern="1200" dirty="0" err="1">
                  <a:latin typeface="UTM Avo" panose="02040603050506020204" pitchFamily="18"/>
                  <a:ea typeface="Calibri" panose="020F0502020204030204" pitchFamily="34" charset="0"/>
                  <a:cs typeface="Times New Roman" panose="02020603050405020304" pitchFamily="18" charset="0"/>
                </a:rPr>
                <a:t>Khóc</a:t>
              </a:r>
              <a:r>
                <a:rPr lang="en-US" sz="2400" i="1" kern="1200" dirty="0">
                  <a:latin typeface="UTM Avo" panose="02040603050506020204" pitchFamily="18"/>
                  <a:ea typeface="Calibri" panose="020F0502020204030204" pitchFamily="34" charset="0"/>
                  <a:cs typeface="Times New Roman" panose="02020603050405020304" pitchFamily="18" charset="0"/>
                </a:rPr>
                <a:t> </a:t>
              </a:r>
              <a:r>
                <a:rPr lang="en-US" sz="2400" i="1" kern="1200" dirty="0" err="1">
                  <a:latin typeface="UTM Avo" panose="02040603050506020204" pitchFamily="18"/>
                  <a:ea typeface="Calibri" panose="020F0502020204030204" pitchFamily="34" charset="0"/>
                  <a:cs typeface="Times New Roman" panose="02020603050405020304" pitchFamily="18" charset="0"/>
                </a:rPr>
                <a:t>Dương</a:t>
              </a:r>
              <a:r>
                <a:rPr lang="en-US" sz="2400" i="1" kern="1200" dirty="0">
                  <a:latin typeface="UTM Avo" panose="02040603050506020204" pitchFamily="18"/>
                  <a:ea typeface="Calibri" panose="020F0502020204030204" pitchFamily="34" charset="0"/>
                  <a:cs typeface="Times New Roman" panose="02020603050405020304" pitchFamily="18" charset="0"/>
                </a:rPr>
                <a:t> </a:t>
              </a:r>
              <a:r>
                <a:rPr lang="en-US" sz="2400" i="1" kern="1200" dirty="0" err="1">
                  <a:latin typeface="UTM Avo" panose="02040603050506020204" pitchFamily="18"/>
                  <a:ea typeface="Calibri" panose="020F0502020204030204" pitchFamily="34" charset="0"/>
                  <a:cs typeface="Times New Roman" panose="02020603050405020304" pitchFamily="18" charset="0"/>
                </a:rPr>
                <a:t>Khuê</a:t>
              </a:r>
              <a:r>
                <a:rPr lang="en-US" sz="2400" i="1"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của</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Nguyễn</a:t>
              </a:r>
              <a:r>
                <a:rPr lang="en-US" sz="2400" kern="1200" dirty="0">
                  <a:latin typeface="UTM Avo" panose="02040603050506020204" pitchFamily="18"/>
                  <a:ea typeface="Calibri" panose="020F0502020204030204" pitchFamily="34" charset="0"/>
                  <a:cs typeface="Times New Roman" panose="02020603050405020304" pitchFamily="18" charset="0"/>
                </a:rPr>
                <a:t> </a:t>
              </a:r>
              <a:r>
                <a:rPr lang="en-US" sz="2400" kern="1200" dirty="0" err="1">
                  <a:latin typeface="UTM Avo" panose="02040603050506020204" pitchFamily="18"/>
                  <a:ea typeface="Calibri" panose="020F0502020204030204" pitchFamily="34" charset="0"/>
                  <a:cs typeface="Times New Roman" panose="02020603050405020304" pitchFamily="18" charset="0"/>
                </a:rPr>
                <a:t>Khuyến</a:t>
              </a:r>
              <a:r>
                <a:rPr lang="en-US" sz="2400" kern="1200" dirty="0">
                  <a:latin typeface="UTM Avo" panose="02040603050506020204" pitchFamily="18"/>
                  <a:ea typeface="Calibri" panose="020F0502020204030204" pitchFamily="34" charset="0"/>
                  <a:cs typeface="Times New Roman" panose="02020603050405020304" pitchFamily="18" charset="0"/>
                </a:rPr>
                <a:t>.</a:t>
              </a:r>
              <a:endParaRPr lang="en-US" sz="2400" kern="12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grpSp>
      <p:grpSp>
        <p:nvGrpSpPr>
          <p:cNvPr id="30" name="Group 29">
            <a:extLst>
              <a:ext uri="{FF2B5EF4-FFF2-40B4-BE49-F238E27FC236}">
                <a16:creationId xmlns:a16="http://schemas.microsoft.com/office/drawing/2014/main" id="{45552DB5-73C3-84B2-D100-7353CE22712B}"/>
              </a:ext>
            </a:extLst>
          </p:cNvPr>
          <p:cNvGrpSpPr/>
          <p:nvPr/>
        </p:nvGrpSpPr>
        <p:grpSpPr>
          <a:xfrm>
            <a:off x="6558227" y="2155751"/>
            <a:ext cx="3685983" cy="3447678"/>
            <a:chOff x="6606981" y="2129024"/>
            <a:chExt cx="3900893" cy="3648694"/>
          </a:xfrm>
        </p:grpSpPr>
        <p:grpSp>
          <p:nvGrpSpPr>
            <p:cNvPr id="31" name="Group 30">
              <a:extLst>
                <a:ext uri="{FF2B5EF4-FFF2-40B4-BE49-F238E27FC236}">
                  <a16:creationId xmlns:a16="http://schemas.microsoft.com/office/drawing/2014/main" id="{33952898-850A-5894-B6FD-B26DA1CAA6E5}"/>
                </a:ext>
              </a:extLst>
            </p:cNvPr>
            <p:cNvGrpSpPr/>
            <p:nvPr/>
          </p:nvGrpSpPr>
          <p:grpSpPr>
            <a:xfrm>
              <a:off x="6606981" y="2129024"/>
              <a:ext cx="3900893" cy="3648694"/>
              <a:chOff x="6582073" y="3448569"/>
              <a:chExt cx="6210134" cy="5808638"/>
            </a:xfrm>
          </p:grpSpPr>
          <p:grpSp>
            <p:nvGrpSpPr>
              <p:cNvPr id="33" name="Group 9">
                <a:extLst>
                  <a:ext uri="{FF2B5EF4-FFF2-40B4-BE49-F238E27FC236}">
                    <a16:creationId xmlns:a16="http://schemas.microsoft.com/office/drawing/2014/main" id="{1D203BC6-56D0-82FE-170D-E6BB32A69A79}"/>
                  </a:ext>
                </a:extLst>
              </p:cNvPr>
              <p:cNvGrpSpPr/>
              <p:nvPr/>
            </p:nvGrpSpPr>
            <p:grpSpPr>
              <a:xfrm>
                <a:off x="6582073" y="4228918"/>
                <a:ext cx="6210134" cy="5028289"/>
                <a:chOff x="-118978" y="-44854"/>
                <a:chExt cx="1905660" cy="1542995"/>
              </a:xfrm>
            </p:grpSpPr>
            <p:sp>
              <p:nvSpPr>
                <p:cNvPr id="36" name="Freeform 10">
                  <a:extLst>
                    <a:ext uri="{FF2B5EF4-FFF2-40B4-BE49-F238E27FC236}">
                      <a16:creationId xmlns:a16="http://schemas.microsoft.com/office/drawing/2014/main" id="{19B4C340-801B-8CF5-A64E-6DC5A109B4AC}"/>
                    </a:ext>
                  </a:extLst>
                </p:cNvPr>
                <p:cNvSpPr/>
                <p:nvPr/>
              </p:nvSpPr>
              <p:spPr>
                <a:xfrm>
                  <a:off x="-118978" y="-44854"/>
                  <a:ext cx="1905660" cy="1542995"/>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28575" cap="rnd">
                  <a:solidFill>
                    <a:srgbClr val="000000"/>
                  </a:solidFill>
                  <a:prstDash val="solid"/>
                  <a:round/>
                </a:ln>
              </p:spPr>
            </p:sp>
            <p:sp>
              <p:nvSpPr>
                <p:cNvPr id="37" name="TextBox 11">
                  <a:extLst>
                    <a:ext uri="{FF2B5EF4-FFF2-40B4-BE49-F238E27FC236}">
                      <a16:creationId xmlns:a16="http://schemas.microsoft.com/office/drawing/2014/main" id="{0C73E220-7823-E661-9865-2E36F44232E6}"/>
                    </a:ext>
                  </a:extLst>
                </p:cNvPr>
                <p:cNvSpPr txBox="1"/>
                <p:nvPr/>
              </p:nvSpPr>
              <p:spPr>
                <a:xfrm>
                  <a:off x="0" y="-38100"/>
                  <a:ext cx="1541211" cy="1324214"/>
                </a:xfrm>
                <a:prstGeom prst="rect">
                  <a:avLst/>
                </a:prstGeom>
              </p:spPr>
              <p:txBody>
                <a:bodyPr lIns="48001" tIns="48001" rIns="48001" bIns="48001" rtlCol="0" anchor="ctr"/>
                <a:lstStyle/>
                <a:p>
                  <a:pPr algn="ctr" defTabSz="575981">
                    <a:lnSpc>
                      <a:spcPts val="2513"/>
                    </a:lnSpc>
                    <a:spcBef>
                      <a:spcPct val="0"/>
                    </a:spcBef>
                    <a:buClrTx/>
                    <a:defRPr/>
                  </a:pPr>
                  <a:endParaRPr sz="2400" kern="1200">
                    <a:solidFill>
                      <a:prstClr val="black"/>
                    </a:solidFill>
                    <a:latin typeface="UTM Avo" panose="02040603050506020204" pitchFamily="18"/>
                    <a:cs typeface="Times New Roman" panose="02020603050405020304" pitchFamily="18" charset="0"/>
                  </a:endParaRPr>
                </a:p>
              </p:txBody>
            </p:sp>
          </p:grpSp>
          <p:sp>
            <p:nvSpPr>
              <p:cNvPr id="34" name="Freeform 19">
                <a:extLst>
                  <a:ext uri="{FF2B5EF4-FFF2-40B4-BE49-F238E27FC236}">
                    <a16:creationId xmlns:a16="http://schemas.microsoft.com/office/drawing/2014/main" id="{67F08FE4-E63A-9419-0130-952C4C9F3BBF}"/>
                  </a:ext>
                </a:extLst>
              </p:cNvPr>
              <p:cNvSpPr/>
              <p:nvPr/>
            </p:nvSpPr>
            <p:spPr>
              <a:xfrm>
                <a:off x="8857880" y="3448569"/>
                <a:ext cx="1604712" cy="160471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B64"/>
              </a:solidFill>
              <a:ln w="28575" cap="sq">
                <a:solidFill>
                  <a:srgbClr val="000000"/>
                </a:solidFill>
                <a:prstDash val="solid"/>
                <a:miter/>
              </a:ln>
            </p:spPr>
            <p:txBody>
              <a:bodyPr/>
              <a:lstStyle/>
              <a:p>
                <a:pPr defTabSz="575981">
                  <a:buClrTx/>
                  <a:defRPr/>
                </a:pPr>
                <a:endParaRPr lang="en-VN" sz="2400" kern="1200" dirty="0">
                  <a:solidFill>
                    <a:prstClr val="black"/>
                  </a:solidFill>
                  <a:latin typeface="UTM Avo" panose="02040603050506020204" pitchFamily="18"/>
                  <a:cs typeface="Times New Roman" panose="02020603050405020304" pitchFamily="18" charset="0"/>
                </a:endParaRPr>
              </a:p>
            </p:txBody>
          </p:sp>
          <p:sp>
            <p:nvSpPr>
              <p:cNvPr id="35" name="Freeform 23">
                <a:extLst>
                  <a:ext uri="{FF2B5EF4-FFF2-40B4-BE49-F238E27FC236}">
                    <a16:creationId xmlns:a16="http://schemas.microsoft.com/office/drawing/2014/main" id="{41DA4ACB-A480-D03C-0D07-F5B5BAB9E34A}"/>
                  </a:ext>
                </a:extLst>
              </p:cNvPr>
              <p:cNvSpPr/>
              <p:nvPr/>
            </p:nvSpPr>
            <p:spPr>
              <a:xfrm>
                <a:off x="9148119" y="3645767"/>
                <a:ext cx="1024231" cy="1210317"/>
              </a:xfrm>
              <a:custGeom>
                <a:avLst/>
                <a:gdLst/>
                <a:ahLst/>
                <a:cxnLst/>
                <a:rect l="l" t="t" r="r" b="b"/>
                <a:pathLst>
                  <a:path w="1243444" h="1469357">
                    <a:moveTo>
                      <a:pt x="0" y="0"/>
                    </a:moveTo>
                    <a:lnTo>
                      <a:pt x="1243444" y="0"/>
                    </a:lnTo>
                    <a:lnTo>
                      <a:pt x="1243444" y="1469358"/>
                    </a:lnTo>
                    <a:lnTo>
                      <a:pt x="0" y="146935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32" name="TextBox 31">
              <a:extLst>
                <a:ext uri="{FF2B5EF4-FFF2-40B4-BE49-F238E27FC236}">
                  <a16:creationId xmlns:a16="http://schemas.microsoft.com/office/drawing/2014/main" id="{2B39C2CD-1676-B28F-DE49-CA1A99ABC46C}"/>
                </a:ext>
              </a:extLst>
            </p:cNvPr>
            <p:cNvSpPr txBox="1"/>
            <p:nvPr/>
          </p:nvSpPr>
          <p:spPr>
            <a:xfrm>
              <a:off x="6705340" y="3104705"/>
              <a:ext cx="3676100" cy="2359851"/>
            </a:xfrm>
            <a:prstGeom prst="rect">
              <a:avLst/>
            </a:prstGeom>
            <a:noFill/>
          </p:spPr>
          <p:txBody>
            <a:bodyPr wrap="square">
              <a:spAutoFit/>
            </a:bodyPr>
            <a:lstStyle/>
            <a:p>
              <a:pPr algn="ctr" defTabSz="575981">
                <a:lnSpc>
                  <a:spcPct val="150000"/>
                </a:lnSpc>
                <a:buClrTx/>
                <a:defRPr/>
              </a:pPr>
              <a:r>
                <a:rPr lang="en-US" sz="2400"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Chuẩn</a:t>
              </a:r>
              <a:r>
                <a:rPr lang="en-US" sz="2400"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bị</a:t>
              </a:r>
              <a:r>
                <a:rPr lang="en-US" sz="2400"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bài</a:t>
              </a:r>
              <a:endParaRPr lang="en-US" sz="2400" kern="1200" dirty="0">
                <a:solidFill>
                  <a:prstClr val="black"/>
                </a:solidFill>
                <a:latin typeface="UTM Avo" panose="02040603050506020204" pitchFamily="18"/>
                <a:ea typeface="Calibri" panose="020F0502020204030204" pitchFamily="34" charset="0"/>
                <a:cs typeface="Times New Roman" panose="02020603050405020304" pitchFamily="18" charset="0"/>
              </a:endParaRPr>
            </a:p>
            <a:p>
              <a:pPr algn="ctr" defTabSz="575981">
                <a:lnSpc>
                  <a:spcPct val="150000"/>
                </a:lnSpc>
                <a:buClrTx/>
                <a:defRPr/>
              </a:pP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Nói</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và</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nghe</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Nghe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và</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nhận</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biết</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tính</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thuyết</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phục</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của</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một</a:t>
              </a:r>
              <a:r>
                <a:rPr lang="en-US" sz="2400" i="1" kern="1200" dirty="0">
                  <a:solidFill>
                    <a:prstClr val="black"/>
                  </a:solidFill>
                  <a:latin typeface="UTM Avo" panose="02040603050506020204" pitchFamily="18"/>
                  <a:ea typeface="Calibri" panose="020F0502020204030204" pitchFamily="34" charset="0"/>
                  <a:cs typeface="Times New Roman" panose="02020603050405020304" pitchFamily="18" charset="0"/>
                </a:rPr>
                <a:t> ý </a:t>
              </a:r>
              <a:r>
                <a:rPr lang="en-US" sz="2400" i="1" kern="1200" dirty="0" err="1">
                  <a:solidFill>
                    <a:prstClr val="black"/>
                  </a:solidFill>
                  <a:latin typeface="UTM Avo" panose="02040603050506020204" pitchFamily="18"/>
                  <a:ea typeface="Calibri" panose="020F0502020204030204" pitchFamily="34" charset="0"/>
                  <a:cs typeface="Times New Roman" panose="02020603050405020304" pitchFamily="18" charset="0"/>
                </a:rPr>
                <a:t>kiến</a:t>
              </a:r>
              <a:r>
                <a:rPr lang="en-US" sz="2400" kern="1200" dirty="0">
                  <a:solidFill>
                    <a:prstClr val="black"/>
                  </a:solidFill>
                  <a:latin typeface="UTM Avo" panose="02040603050506020204" pitchFamily="18"/>
                  <a:ea typeface="Calibri" panose="020F0502020204030204" pitchFamily="34" charset="0"/>
                  <a:cs typeface="Times New Roman" panose="02020603050405020304" pitchFamily="18" charset="0"/>
                </a:rPr>
                <a:t>.</a:t>
              </a:r>
            </a:p>
          </p:txBody>
        </p:sp>
      </p:grpSp>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 name="Picture 1" descr="A screenshot of a qr code&#10;&#10;Description automatically generated">
            <a:hlinkClick r:id="rId3"/>
            <a:extLst>
              <a:ext uri="{FF2B5EF4-FFF2-40B4-BE49-F238E27FC236}">
                <a16:creationId xmlns:a16="http://schemas.microsoft.com/office/drawing/2014/main" id="{3D1EA446-72E0-6E68-47C8-290E5D1AB1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1817</Words>
  <Application>Microsoft Office PowerPoint</Application>
  <PresentationFormat>Widescreen</PresentationFormat>
  <Paragraphs>127</Paragraphs>
  <Slides>28</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UTM Avo</vt:lpstr>
      <vt:lpstr>Times New Roman</vt:lpstr>
      <vt:lpstr>Calibri Light</vt:lpstr>
      <vt:lpstr>Calibri</vt:lpstr>
      <vt:lpstr>Arial</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60</cp:revision>
  <dcterms:created xsi:type="dcterms:W3CDTF">2023-10-19T01:39:18Z</dcterms:created>
  <dcterms:modified xsi:type="dcterms:W3CDTF">2024-11-15T04:14:32Z</dcterms:modified>
</cp:coreProperties>
</file>